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>
        <p:scale>
          <a:sx n="106" d="100"/>
          <a:sy n="106" d="100"/>
        </p:scale>
        <p:origin x="25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9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3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93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0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2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3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79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31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654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DC97-771F-A14F-9433-0012BD214C55}" type="datetimeFigureOut">
              <a:rPr kumimoji="1" lang="ko-KR" altLang="en-US" smtClean="0"/>
              <a:t>2017. 5. 23.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2CA4-5D71-7442-968E-4F49E49CA19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12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5622310" y="352517"/>
            <a:ext cx="1525100" cy="1662215"/>
            <a:chOff x="5622310" y="352517"/>
            <a:chExt cx="1525100" cy="1662215"/>
          </a:xfrm>
        </p:grpSpPr>
        <p:grpSp>
          <p:nvGrpSpPr>
            <p:cNvPr id="6" name="그룹 5"/>
            <p:cNvGrpSpPr/>
            <p:nvPr/>
          </p:nvGrpSpPr>
          <p:grpSpPr>
            <a:xfrm>
              <a:off x="5622310" y="352517"/>
              <a:ext cx="1486370" cy="1662215"/>
              <a:chOff x="1851758" y="908760"/>
              <a:chExt cx="2332315" cy="338614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981201" y="1662545"/>
                <a:ext cx="2202872" cy="2632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1851758" y="908760"/>
                <a:ext cx="1724600" cy="4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err="1"/>
                  <a:t>i</a:t>
                </a:r>
                <a:r>
                  <a:rPr kumimoji="1" lang="en-US" altLang="ko-KR" dirty="0" err="1" smtClean="0"/>
                  <a:t>ndex.jsp</a:t>
                </a:r>
                <a:endParaRPr kumimoji="1" lang="ko-KR" altLang="en-US" dirty="0"/>
              </a:p>
            </p:txBody>
          </p:sp>
        </p:grpSp>
        <p:sp>
          <p:nvSpPr>
            <p:cNvPr id="25" name="텍스트 상자 24"/>
            <p:cNvSpPr txBox="1"/>
            <p:nvPr/>
          </p:nvSpPr>
          <p:spPr>
            <a:xfrm>
              <a:off x="5704803" y="746370"/>
              <a:ext cx="502061" cy="12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S2</a:t>
              </a:r>
              <a:r>
                <a:rPr kumimoji="1" lang="ko-KR" altLang="en-US" sz="800" dirty="0" smtClean="0"/>
                <a:t>로고</a:t>
              </a:r>
              <a:endParaRPr kumimoji="1" lang="ko-KR" altLang="en-US" sz="800" dirty="0"/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940160" y="907458"/>
              <a:ext cx="432666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API</a:t>
              </a:r>
              <a:r>
                <a:rPr kumimoji="1" lang="ko-KR" altLang="en-US" sz="500" dirty="0" smtClean="0"/>
                <a:t>소개</a:t>
              </a:r>
              <a:endParaRPr kumimoji="1" lang="en-US" altLang="ko-KR" sz="500" dirty="0" smtClean="0"/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6303847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500" dirty="0" err="1" smtClean="0"/>
                <a:t>OpenAPI</a:t>
              </a:r>
              <a:endParaRPr kumimoji="1" lang="en-US" altLang="ko-KR" sz="500" dirty="0"/>
            </a:p>
            <a:p>
              <a:r>
                <a:rPr kumimoji="1" lang="ko-KR" altLang="en-US" sz="500" dirty="0" smtClean="0"/>
                <a:t>레퍼런스</a:t>
              </a:r>
              <a:endParaRPr kumimoji="1" lang="en-US" altLang="ko-KR" sz="500" dirty="0" smtClean="0"/>
            </a:p>
          </p:txBody>
        </p:sp>
        <p:sp>
          <p:nvSpPr>
            <p:cNvPr id="29" name="텍스트 상자 28"/>
            <p:cNvSpPr txBox="1"/>
            <p:nvPr/>
          </p:nvSpPr>
          <p:spPr>
            <a:xfrm>
              <a:off x="6706264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사고현황</a:t>
              </a:r>
              <a:endParaRPr kumimoji="1" lang="en-US" altLang="ko-KR" sz="500" dirty="0" smtClean="0"/>
            </a:p>
            <a:p>
              <a:r>
                <a:rPr kumimoji="1" lang="en-US" altLang="ko-KR" sz="500" dirty="0" smtClean="0"/>
                <a:t>(Map)</a:t>
              </a:r>
              <a:endParaRPr kumimoji="1" lang="ko-KR" altLang="en-US" sz="500" dirty="0"/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5722044" y="1718660"/>
              <a:ext cx="502061" cy="1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S2</a:t>
              </a:r>
            </a:p>
            <a:p>
              <a:r>
                <a:rPr kumimoji="1" lang="en-US" altLang="ko-KR" sz="500" dirty="0" smtClean="0"/>
                <a:t>Secondary</a:t>
              </a:r>
            </a:p>
            <a:p>
              <a:r>
                <a:rPr kumimoji="1" lang="en-US" altLang="ko-KR" sz="500" dirty="0"/>
                <a:t> </a:t>
              </a:r>
              <a:r>
                <a:rPr kumimoji="1" lang="en-US" altLang="ko-KR" sz="500" dirty="0" smtClean="0"/>
                <a:t> Safe</a:t>
              </a:r>
            </a:p>
          </p:txBody>
        </p:sp>
        <p:sp>
          <p:nvSpPr>
            <p:cNvPr id="32" name="텍스트 상자 31"/>
            <p:cNvSpPr txBox="1"/>
            <p:nvPr/>
          </p:nvSpPr>
          <p:spPr>
            <a:xfrm>
              <a:off x="6171848" y="1773815"/>
              <a:ext cx="502061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smtClean="0"/>
                <a:t>email@....</a:t>
              </a:r>
              <a:endParaRPr kumimoji="1" lang="en-US" altLang="ko-KR" sz="500" dirty="0" smtClean="0"/>
            </a:p>
          </p:txBody>
        </p:sp>
        <p:cxnSp>
          <p:nvCxnSpPr>
            <p:cNvPr id="34" name="직선 연결선[R] 33"/>
            <p:cNvCxnSpPr/>
            <p:nvPr/>
          </p:nvCxnSpPr>
          <p:spPr>
            <a:xfrm>
              <a:off x="5785852" y="1725698"/>
              <a:ext cx="12417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텍스트 상자 34"/>
            <p:cNvSpPr txBox="1"/>
            <p:nvPr/>
          </p:nvSpPr>
          <p:spPr>
            <a:xfrm>
              <a:off x="6570551" y="727808"/>
              <a:ext cx="576859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500" dirty="0" smtClean="0"/>
                <a:t>관리자페이지</a:t>
              </a:r>
              <a:endParaRPr kumimoji="1" lang="en-US" altLang="ko-KR" sz="5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0375436" y="78236"/>
            <a:ext cx="1500860" cy="2511866"/>
            <a:chOff x="7758908" y="1334169"/>
            <a:chExt cx="1500860" cy="2511866"/>
          </a:xfrm>
        </p:grpSpPr>
        <p:grpSp>
          <p:nvGrpSpPr>
            <p:cNvPr id="38" name="그룹 37"/>
            <p:cNvGrpSpPr/>
            <p:nvPr/>
          </p:nvGrpSpPr>
          <p:grpSpPr>
            <a:xfrm>
              <a:off x="7758908" y="1334169"/>
              <a:ext cx="1500860" cy="2511866"/>
              <a:chOff x="1829021" y="1208776"/>
              <a:chExt cx="2355052" cy="3086133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1981201" y="1662545"/>
                <a:ext cx="2202872" cy="2632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8" name="텍스트 상자 47"/>
              <p:cNvSpPr txBox="1"/>
              <p:nvPr/>
            </p:nvSpPr>
            <p:spPr>
              <a:xfrm>
                <a:off x="1829021" y="1208776"/>
                <a:ext cx="1992599" cy="4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err="1" smtClean="0"/>
                  <a:t>admin.jsp</a:t>
                </a:r>
                <a:endParaRPr kumimoji="1" lang="ko-KR" altLang="en-US" dirty="0"/>
              </a:p>
            </p:txBody>
          </p:sp>
        </p:grpSp>
        <p:sp>
          <p:nvSpPr>
            <p:cNvPr id="43" name="텍스트 상자 42"/>
            <p:cNvSpPr txBox="1"/>
            <p:nvPr/>
          </p:nvSpPr>
          <p:spPr>
            <a:xfrm>
              <a:off x="7855890" y="3522870"/>
              <a:ext cx="5020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S2</a:t>
              </a:r>
            </a:p>
            <a:p>
              <a:r>
                <a:rPr kumimoji="1" lang="en-US" altLang="ko-KR" sz="500" dirty="0" smtClean="0"/>
                <a:t>Secondary</a:t>
              </a:r>
            </a:p>
            <a:p>
              <a:r>
                <a:rPr kumimoji="1" lang="en-US" altLang="ko-KR" sz="500" dirty="0"/>
                <a:t> </a:t>
              </a:r>
              <a:r>
                <a:rPr kumimoji="1" lang="en-US" altLang="ko-KR" sz="500" dirty="0" smtClean="0"/>
                <a:t> Safe</a:t>
              </a:r>
            </a:p>
          </p:txBody>
        </p:sp>
        <p:sp>
          <p:nvSpPr>
            <p:cNvPr id="44" name="텍스트 상자 43"/>
            <p:cNvSpPr txBox="1"/>
            <p:nvPr/>
          </p:nvSpPr>
          <p:spPr>
            <a:xfrm>
              <a:off x="8322937" y="3599814"/>
              <a:ext cx="5020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smtClean="0"/>
                <a:t>email@....</a:t>
              </a:r>
              <a:endParaRPr kumimoji="1" lang="en-US" altLang="ko-KR" sz="500" dirty="0" smtClean="0"/>
            </a:p>
          </p:txBody>
        </p:sp>
        <p:cxnSp>
          <p:nvCxnSpPr>
            <p:cNvPr id="45" name="직선 연결선[R] 44"/>
            <p:cNvCxnSpPr/>
            <p:nvPr/>
          </p:nvCxnSpPr>
          <p:spPr>
            <a:xfrm>
              <a:off x="7936940" y="3522870"/>
              <a:ext cx="12417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8153339" y="2204678"/>
              <a:ext cx="808980" cy="6120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텍스트 상자 49"/>
            <p:cNvSpPr txBox="1"/>
            <p:nvPr/>
          </p:nvSpPr>
          <p:spPr>
            <a:xfrm>
              <a:off x="8194567" y="2222437"/>
              <a:ext cx="50206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500" smtClean="0"/>
                <a:t>로그인</a:t>
              </a:r>
              <a:endParaRPr kumimoji="1" lang="en-US" altLang="ko-KR" sz="500" dirty="0" smtClean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334182" y="2391714"/>
              <a:ext cx="447294" cy="89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flipV="1">
              <a:off x="8365919" y="2685312"/>
              <a:ext cx="159355" cy="71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 flipV="1">
              <a:off x="8574916" y="2689318"/>
              <a:ext cx="159355" cy="71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334182" y="2513195"/>
              <a:ext cx="447294" cy="89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0472418" y="3049606"/>
            <a:ext cx="1500860" cy="1534370"/>
            <a:chOff x="9871730" y="1334169"/>
            <a:chExt cx="1500860" cy="2511866"/>
          </a:xfrm>
        </p:grpSpPr>
        <p:grpSp>
          <p:nvGrpSpPr>
            <p:cNvPr id="64" name="그룹 63"/>
            <p:cNvGrpSpPr/>
            <p:nvPr/>
          </p:nvGrpSpPr>
          <p:grpSpPr>
            <a:xfrm>
              <a:off x="9871730" y="1334169"/>
              <a:ext cx="1500860" cy="2511866"/>
              <a:chOff x="1829021" y="1208776"/>
              <a:chExt cx="2355052" cy="3086133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1981200" y="2037929"/>
                <a:ext cx="2202873" cy="22569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5" name="텍스트 상자 74"/>
              <p:cNvSpPr txBox="1"/>
              <p:nvPr/>
            </p:nvSpPr>
            <p:spPr>
              <a:xfrm>
                <a:off x="1829021" y="1208776"/>
                <a:ext cx="1992599" cy="4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err="1" smtClean="0"/>
                  <a:t>home.jsp</a:t>
                </a:r>
                <a:endParaRPr kumimoji="1" lang="ko-KR" altLang="en-US" dirty="0"/>
              </a:p>
            </p:txBody>
          </p:sp>
        </p:grpSp>
        <p:sp>
          <p:nvSpPr>
            <p:cNvPr id="65" name="텍스트 상자 64"/>
            <p:cNvSpPr txBox="1"/>
            <p:nvPr/>
          </p:nvSpPr>
          <p:spPr>
            <a:xfrm>
              <a:off x="9968713" y="3445926"/>
              <a:ext cx="5020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S2</a:t>
              </a:r>
            </a:p>
            <a:p>
              <a:r>
                <a:rPr kumimoji="1" lang="en-US" altLang="ko-KR" sz="500" dirty="0" smtClean="0"/>
                <a:t>Secondary</a:t>
              </a:r>
            </a:p>
            <a:p>
              <a:r>
                <a:rPr kumimoji="1" lang="en-US" altLang="ko-KR" sz="500" dirty="0"/>
                <a:t> </a:t>
              </a:r>
              <a:r>
                <a:rPr kumimoji="1" lang="en-US" altLang="ko-KR" sz="500" dirty="0" smtClean="0"/>
                <a:t> Safe</a:t>
              </a:r>
            </a:p>
          </p:txBody>
        </p:sp>
        <p:sp>
          <p:nvSpPr>
            <p:cNvPr id="66" name="텍스트 상자 65"/>
            <p:cNvSpPr txBox="1"/>
            <p:nvPr/>
          </p:nvSpPr>
          <p:spPr>
            <a:xfrm>
              <a:off x="10435758" y="3524274"/>
              <a:ext cx="502061" cy="1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email@....</a:t>
              </a:r>
            </a:p>
          </p:txBody>
        </p:sp>
        <p:cxnSp>
          <p:nvCxnSpPr>
            <p:cNvPr id="67" name="직선 연결선[R] 66"/>
            <p:cNvCxnSpPr/>
            <p:nvPr/>
          </p:nvCxnSpPr>
          <p:spPr>
            <a:xfrm>
              <a:off x="10065900" y="3383686"/>
              <a:ext cx="12417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5610276" y="2162006"/>
            <a:ext cx="1525100" cy="1662215"/>
            <a:chOff x="5622310" y="352517"/>
            <a:chExt cx="1525100" cy="1662215"/>
          </a:xfrm>
        </p:grpSpPr>
        <p:grpSp>
          <p:nvGrpSpPr>
            <p:cNvPr id="79" name="그룹 78"/>
            <p:cNvGrpSpPr/>
            <p:nvPr/>
          </p:nvGrpSpPr>
          <p:grpSpPr>
            <a:xfrm>
              <a:off x="5622310" y="352517"/>
              <a:ext cx="1486370" cy="1662215"/>
              <a:chOff x="1851758" y="908760"/>
              <a:chExt cx="2332315" cy="3386149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981201" y="1662545"/>
                <a:ext cx="2202872" cy="2632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텍스트 상자 88"/>
              <p:cNvSpPr txBox="1"/>
              <p:nvPr/>
            </p:nvSpPr>
            <p:spPr>
              <a:xfrm>
                <a:off x="1851758" y="908760"/>
                <a:ext cx="1957847" cy="75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err="1" smtClean="0"/>
                  <a:t>about.jsp</a:t>
                </a:r>
                <a:endParaRPr kumimoji="1" lang="ko-KR" altLang="en-US" dirty="0"/>
              </a:p>
            </p:txBody>
          </p:sp>
        </p:grpSp>
        <p:sp>
          <p:nvSpPr>
            <p:cNvPr id="80" name="텍스트 상자 79"/>
            <p:cNvSpPr txBox="1"/>
            <p:nvPr/>
          </p:nvSpPr>
          <p:spPr>
            <a:xfrm>
              <a:off x="5704803" y="746370"/>
              <a:ext cx="502061" cy="12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S2</a:t>
              </a:r>
              <a:r>
                <a:rPr kumimoji="1" lang="ko-KR" altLang="en-US" sz="800" dirty="0" smtClean="0"/>
                <a:t>로고</a:t>
              </a:r>
              <a:endParaRPr kumimoji="1" lang="ko-KR" altLang="en-US" sz="800" dirty="0"/>
            </a:p>
          </p:txBody>
        </p:sp>
        <p:sp>
          <p:nvSpPr>
            <p:cNvPr id="81" name="텍스트 상자 80"/>
            <p:cNvSpPr txBox="1"/>
            <p:nvPr/>
          </p:nvSpPr>
          <p:spPr>
            <a:xfrm>
              <a:off x="5940160" y="907458"/>
              <a:ext cx="432666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API</a:t>
              </a:r>
              <a:r>
                <a:rPr kumimoji="1" lang="ko-KR" altLang="en-US" sz="500" dirty="0" smtClean="0"/>
                <a:t>소개</a:t>
              </a:r>
              <a:endParaRPr kumimoji="1" lang="en-US" altLang="ko-KR" sz="500" dirty="0" smtClean="0"/>
            </a:p>
          </p:txBody>
        </p:sp>
        <p:sp>
          <p:nvSpPr>
            <p:cNvPr id="82" name="텍스트 상자 81"/>
            <p:cNvSpPr txBox="1"/>
            <p:nvPr/>
          </p:nvSpPr>
          <p:spPr>
            <a:xfrm>
              <a:off x="6303847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500" dirty="0" err="1" smtClean="0"/>
                <a:t>OpenAPI</a:t>
              </a:r>
              <a:endParaRPr kumimoji="1" lang="en-US" altLang="ko-KR" sz="500" dirty="0"/>
            </a:p>
            <a:p>
              <a:r>
                <a:rPr kumimoji="1" lang="ko-KR" altLang="en-US" sz="500" dirty="0" smtClean="0"/>
                <a:t>레퍼런스</a:t>
              </a:r>
              <a:endParaRPr kumimoji="1" lang="en-US" altLang="ko-KR" sz="500" dirty="0" smtClean="0"/>
            </a:p>
          </p:txBody>
        </p:sp>
        <p:sp>
          <p:nvSpPr>
            <p:cNvPr id="83" name="텍스트 상자 82"/>
            <p:cNvSpPr txBox="1"/>
            <p:nvPr/>
          </p:nvSpPr>
          <p:spPr>
            <a:xfrm>
              <a:off x="6706264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사고현황</a:t>
              </a:r>
              <a:endParaRPr kumimoji="1" lang="en-US" altLang="ko-KR" sz="500" dirty="0" smtClean="0"/>
            </a:p>
            <a:p>
              <a:r>
                <a:rPr kumimoji="1" lang="en-US" altLang="ko-KR" sz="500" dirty="0" smtClean="0"/>
                <a:t>(Map)</a:t>
              </a:r>
              <a:endParaRPr kumimoji="1" lang="ko-KR" altLang="en-US" sz="500" dirty="0"/>
            </a:p>
          </p:txBody>
        </p:sp>
        <p:sp>
          <p:nvSpPr>
            <p:cNvPr id="84" name="텍스트 상자 83"/>
            <p:cNvSpPr txBox="1"/>
            <p:nvPr/>
          </p:nvSpPr>
          <p:spPr>
            <a:xfrm>
              <a:off x="5722044" y="1718660"/>
              <a:ext cx="502061" cy="1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S2</a:t>
              </a:r>
            </a:p>
            <a:p>
              <a:r>
                <a:rPr kumimoji="1" lang="en-US" altLang="ko-KR" sz="500" dirty="0" smtClean="0"/>
                <a:t>Secondary</a:t>
              </a:r>
            </a:p>
            <a:p>
              <a:r>
                <a:rPr kumimoji="1" lang="en-US" altLang="ko-KR" sz="500" dirty="0"/>
                <a:t> </a:t>
              </a:r>
              <a:r>
                <a:rPr kumimoji="1" lang="en-US" altLang="ko-KR" sz="500" dirty="0" smtClean="0"/>
                <a:t> Safe</a:t>
              </a:r>
            </a:p>
          </p:txBody>
        </p:sp>
        <p:sp>
          <p:nvSpPr>
            <p:cNvPr id="85" name="텍스트 상자 84"/>
            <p:cNvSpPr txBox="1"/>
            <p:nvPr/>
          </p:nvSpPr>
          <p:spPr>
            <a:xfrm>
              <a:off x="6171848" y="1773815"/>
              <a:ext cx="502061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smtClean="0"/>
                <a:t>email@....</a:t>
              </a:r>
              <a:endParaRPr kumimoji="1" lang="en-US" altLang="ko-KR" sz="500" dirty="0" smtClean="0"/>
            </a:p>
          </p:txBody>
        </p:sp>
        <p:cxnSp>
          <p:nvCxnSpPr>
            <p:cNvPr id="86" name="직선 연결선[R] 85"/>
            <p:cNvCxnSpPr/>
            <p:nvPr/>
          </p:nvCxnSpPr>
          <p:spPr>
            <a:xfrm>
              <a:off x="5785852" y="1725698"/>
              <a:ext cx="12417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텍스트 상자 86"/>
            <p:cNvSpPr txBox="1"/>
            <p:nvPr/>
          </p:nvSpPr>
          <p:spPr>
            <a:xfrm>
              <a:off x="6570551" y="727808"/>
              <a:ext cx="576859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500" dirty="0" smtClean="0"/>
                <a:t>관리자페이지</a:t>
              </a:r>
              <a:endParaRPr kumimoji="1" lang="en-US" altLang="ko-KR" sz="500" dirty="0" smtClean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583580" y="3977989"/>
            <a:ext cx="1525100" cy="1662215"/>
            <a:chOff x="5622310" y="352517"/>
            <a:chExt cx="1525100" cy="1662215"/>
          </a:xfrm>
        </p:grpSpPr>
        <p:grpSp>
          <p:nvGrpSpPr>
            <p:cNvPr id="91" name="그룹 90"/>
            <p:cNvGrpSpPr/>
            <p:nvPr/>
          </p:nvGrpSpPr>
          <p:grpSpPr>
            <a:xfrm>
              <a:off x="5622310" y="352517"/>
              <a:ext cx="1513066" cy="1662215"/>
              <a:chOff x="1851758" y="908760"/>
              <a:chExt cx="2374205" cy="3386149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981201" y="1662545"/>
                <a:ext cx="2202872" cy="2632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1" name="텍스트 상자 100"/>
              <p:cNvSpPr txBox="1"/>
              <p:nvPr/>
            </p:nvSpPr>
            <p:spPr>
              <a:xfrm>
                <a:off x="1851758" y="908760"/>
                <a:ext cx="2374205" cy="75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err="1" smtClean="0"/>
                  <a:t>reference.jsp</a:t>
                </a:r>
                <a:endParaRPr kumimoji="1" lang="ko-KR" altLang="en-US" dirty="0"/>
              </a:p>
            </p:txBody>
          </p:sp>
        </p:grpSp>
        <p:sp>
          <p:nvSpPr>
            <p:cNvPr id="92" name="텍스트 상자 91"/>
            <p:cNvSpPr txBox="1"/>
            <p:nvPr/>
          </p:nvSpPr>
          <p:spPr>
            <a:xfrm>
              <a:off x="5704803" y="746370"/>
              <a:ext cx="502061" cy="12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S2</a:t>
              </a:r>
              <a:r>
                <a:rPr kumimoji="1" lang="ko-KR" altLang="en-US" sz="800" dirty="0" smtClean="0"/>
                <a:t>로고</a:t>
              </a:r>
              <a:endParaRPr kumimoji="1" lang="ko-KR" altLang="en-US" sz="800" dirty="0"/>
            </a:p>
          </p:txBody>
        </p:sp>
        <p:sp>
          <p:nvSpPr>
            <p:cNvPr id="93" name="텍스트 상자 92"/>
            <p:cNvSpPr txBox="1"/>
            <p:nvPr/>
          </p:nvSpPr>
          <p:spPr>
            <a:xfrm>
              <a:off x="5940160" y="907458"/>
              <a:ext cx="432666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API</a:t>
              </a:r>
              <a:r>
                <a:rPr kumimoji="1" lang="ko-KR" altLang="en-US" sz="500" dirty="0" smtClean="0"/>
                <a:t>소개</a:t>
              </a:r>
              <a:endParaRPr kumimoji="1" lang="en-US" altLang="ko-KR" sz="500" dirty="0" smtClean="0"/>
            </a:p>
          </p:txBody>
        </p:sp>
        <p:sp>
          <p:nvSpPr>
            <p:cNvPr id="94" name="텍스트 상자 93"/>
            <p:cNvSpPr txBox="1"/>
            <p:nvPr/>
          </p:nvSpPr>
          <p:spPr>
            <a:xfrm>
              <a:off x="6303847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500" dirty="0" err="1" smtClean="0"/>
                <a:t>OpenAPI</a:t>
              </a:r>
              <a:endParaRPr kumimoji="1" lang="en-US" altLang="ko-KR" sz="500" dirty="0"/>
            </a:p>
            <a:p>
              <a:r>
                <a:rPr kumimoji="1" lang="ko-KR" altLang="en-US" sz="500" dirty="0" smtClean="0"/>
                <a:t>레퍼런스</a:t>
              </a:r>
              <a:endParaRPr kumimoji="1" lang="en-US" altLang="ko-KR" sz="500" dirty="0" smtClean="0"/>
            </a:p>
          </p:txBody>
        </p:sp>
        <p:sp>
          <p:nvSpPr>
            <p:cNvPr id="95" name="텍스트 상자 94"/>
            <p:cNvSpPr txBox="1"/>
            <p:nvPr/>
          </p:nvSpPr>
          <p:spPr>
            <a:xfrm>
              <a:off x="6706264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사고현황</a:t>
              </a:r>
              <a:endParaRPr kumimoji="1" lang="en-US" altLang="ko-KR" sz="500" dirty="0" smtClean="0"/>
            </a:p>
            <a:p>
              <a:r>
                <a:rPr kumimoji="1" lang="en-US" altLang="ko-KR" sz="500" dirty="0" smtClean="0"/>
                <a:t>(Map)</a:t>
              </a:r>
              <a:endParaRPr kumimoji="1" lang="ko-KR" altLang="en-US" sz="500" dirty="0"/>
            </a:p>
          </p:txBody>
        </p:sp>
        <p:sp>
          <p:nvSpPr>
            <p:cNvPr id="96" name="텍스트 상자 95"/>
            <p:cNvSpPr txBox="1"/>
            <p:nvPr/>
          </p:nvSpPr>
          <p:spPr>
            <a:xfrm>
              <a:off x="5722044" y="1718660"/>
              <a:ext cx="502061" cy="1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S2</a:t>
              </a:r>
            </a:p>
            <a:p>
              <a:r>
                <a:rPr kumimoji="1" lang="en-US" altLang="ko-KR" sz="500" dirty="0" smtClean="0"/>
                <a:t>Secondary</a:t>
              </a:r>
            </a:p>
            <a:p>
              <a:r>
                <a:rPr kumimoji="1" lang="en-US" altLang="ko-KR" sz="500" dirty="0"/>
                <a:t> </a:t>
              </a:r>
              <a:r>
                <a:rPr kumimoji="1" lang="en-US" altLang="ko-KR" sz="500" dirty="0" smtClean="0"/>
                <a:t> Safe</a:t>
              </a:r>
            </a:p>
          </p:txBody>
        </p:sp>
        <p:sp>
          <p:nvSpPr>
            <p:cNvPr id="97" name="텍스트 상자 96"/>
            <p:cNvSpPr txBox="1"/>
            <p:nvPr/>
          </p:nvSpPr>
          <p:spPr>
            <a:xfrm>
              <a:off x="6171848" y="1773815"/>
              <a:ext cx="502061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smtClean="0"/>
                <a:t>email@....</a:t>
              </a:r>
              <a:endParaRPr kumimoji="1" lang="en-US" altLang="ko-KR" sz="500" dirty="0" smtClean="0"/>
            </a:p>
          </p:txBody>
        </p:sp>
        <p:cxnSp>
          <p:nvCxnSpPr>
            <p:cNvPr id="98" name="직선 연결선[R] 97"/>
            <p:cNvCxnSpPr/>
            <p:nvPr/>
          </p:nvCxnSpPr>
          <p:spPr>
            <a:xfrm>
              <a:off x="5785852" y="1725698"/>
              <a:ext cx="12417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텍스트 상자 98"/>
            <p:cNvSpPr txBox="1"/>
            <p:nvPr/>
          </p:nvSpPr>
          <p:spPr>
            <a:xfrm>
              <a:off x="6570551" y="727808"/>
              <a:ext cx="576859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500" dirty="0" smtClean="0"/>
                <a:t>관리자페이지</a:t>
              </a:r>
              <a:endParaRPr kumimoji="1" lang="en-US" altLang="ko-KR" sz="500" dirty="0" smtClean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7352587" y="3977989"/>
            <a:ext cx="1525100" cy="1662215"/>
            <a:chOff x="5622310" y="352517"/>
            <a:chExt cx="1525100" cy="1662215"/>
          </a:xfrm>
        </p:grpSpPr>
        <p:grpSp>
          <p:nvGrpSpPr>
            <p:cNvPr id="103" name="그룹 102"/>
            <p:cNvGrpSpPr/>
            <p:nvPr/>
          </p:nvGrpSpPr>
          <p:grpSpPr>
            <a:xfrm>
              <a:off x="5622310" y="352517"/>
              <a:ext cx="1513066" cy="1662215"/>
              <a:chOff x="1851758" y="908760"/>
              <a:chExt cx="2374205" cy="3386149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1981201" y="1662545"/>
                <a:ext cx="2202872" cy="2632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3" name="텍스트 상자 112"/>
              <p:cNvSpPr txBox="1"/>
              <p:nvPr/>
            </p:nvSpPr>
            <p:spPr>
              <a:xfrm>
                <a:off x="1851758" y="908760"/>
                <a:ext cx="2374205" cy="75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err="1" smtClean="0"/>
                  <a:t>map.jsp</a:t>
                </a:r>
                <a:endParaRPr kumimoji="1" lang="ko-KR" altLang="en-US" dirty="0"/>
              </a:p>
            </p:txBody>
          </p:sp>
        </p:grpSp>
        <p:sp>
          <p:nvSpPr>
            <p:cNvPr id="104" name="텍스트 상자 103"/>
            <p:cNvSpPr txBox="1"/>
            <p:nvPr/>
          </p:nvSpPr>
          <p:spPr>
            <a:xfrm>
              <a:off x="5704803" y="746370"/>
              <a:ext cx="502061" cy="12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S2</a:t>
              </a:r>
              <a:r>
                <a:rPr kumimoji="1" lang="ko-KR" altLang="en-US" sz="800" dirty="0" smtClean="0"/>
                <a:t>로고</a:t>
              </a:r>
              <a:endParaRPr kumimoji="1" lang="ko-KR" altLang="en-US" sz="800" dirty="0"/>
            </a:p>
          </p:txBody>
        </p:sp>
        <p:sp>
          <p:nvSpPr>
            <p:cNvPr id="105" name="텍스트 상자 104"/>
            <p:cNvSpPr txBox="1"/>
            <p:nvPr/>
          </p:nvSpPr>
          <p:spPr>
            <a:xfrm>
              <a:off x="5940160" y="907458"/>
              <a:ext cx="432666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API</a:t>
              </a:r>
              <a:r>
                <a:rPr kumimoji="1" lang="ko-KR" altLang="en-US" sz="500" dirty="0" smtClean="0"/>
                <a:t>소개</a:t>
              </a:r>
              <a:endParaRPr kumimoji="1" lang="en-US" altLang="ko-KR" sz="500" dirty="0" smtClean="0"/>
            </a:p>
          </p:txBody>
        </p:sp>
        <p:sp>
          <p:nvSpPr>
            <p:cNvPr id="106" name="텍스트 상자 105"/>
            <p:cNvSpPr txBox="1"/>
            <p:nvPr/>
          </p:nvSpPr>
          <p:spPr>
            <a:xfrm>
              <a:off x="6303847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500" dirty="0" err="1" smtClean="0"/>
                <a:t>OpenAPI</a:t>
              </a:r>
              <a:endParaRPr kumimoji="1" lang="en-US" altLang="ko-KR" sz="500" dirty="0"/>
            </a:p>
            <a:p>
              <a:r>
                <a:rPr kumimoji="1" lang="ko-KR" altLang="en-US" sz="500" dirty="0" smtClean="0"/>
                <a:t>레퍼런스</a:t>
              </a:r>
              <a:endParaRPr kumimoji="1" lang="en-US" altLang="ko-KR" sz="500" dirty="0" smtClean="0"/>
            </a:p>
          </p:txBody>
        </p:sp>
        <p:sp>
          <p:nvSpPr>
            <p:cNvPr id="107" name="텍스트 상자 106"/>
            <p:cNvSpPr txBox="1"/>
            <p:nvPr/>
          </p:nvSpPr>
          <p:spPr>
            <a:xfrm>
              <a:off x="6706264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사고현황</a:t>
              </a:r>
              <a:endParaRPr kumimoji="1" lang="en-US" altLang="ko-KR" sz="500" dirty="0" smtClean="0"/>
            </a:p>
            <a:p>
              <a:r>
                <a:rPr kumimoji="1" lang="en-US" altLang="ko-KR" sz="500" dirty="0" smtClean="0"/>
                <a:t>(Map)</a:t>
              </a:r>
              <a:endParaRPr kumimoji="1" lang="ko-KR" altLang="en-US" sz="500" dirty="0"/>
            </a:p>
          </p:txBody>
        </p:sp>
        <p:sp>
          <p:nvSpPr>
            <p:cNvPr id="108" name="텍스트 상자 107"/>
            <p:cNvSpPr txBox="1"/>
            <p:nvPr/>
          </p:nvSpPr>
          <p:spPr>
            <a:xfrm>
              <a:off x="5722044" y="1718660"/>
              <a:ext cx="502061" cy="1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S2</a:t>
              </a:r>
            </a:p>
            <a:p>
              <a:r>
                <a:rPr kumimoji="1" lang="en-US" altLang="ko-KR" sz="500" dirty="0" smtClean="0"/>
                <a:t>Secondary</a:t>
              </a:r>
            </a:p>
            <a:p>
              <a:r>
                <a:rPr kumimoji="1" lang="en-US" altLang="ko-KR" sz="500" dirty="0"/>
                <a:t> </a:t>
              </a:r>
              <a:r>
                <a:rPr kumimoji="1" lang="en-US" altLang="ko-KR" sz="500" dirty="0" smtClean="0"/>
                <a:t> Safe</a:t>
              </a:r>
            </a:p>
          </p:txBody>
        </p:sp>
        <p:sp>
          <p:nvSpPr>
            <p:cNvPr id="109" name="텍스트 상자 108"/>
            <p:cNvSpPr txBox="1"/>
            <p:nvPr/>
          </p:nvSpPr>
          <p:spPr>
            <a:xfrm>
              <a:off x="6171848" y="1773815"/>
              <a:ext cx="502061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smtClean="0"/>
                <a:t>email@....</a:t>
              </a:r>
              <a:endParaRPr kumimoji="1" lang="en-US" altLang="ko-KR" sz="500" dirty="0" smtClean="0"/>
            </a:p>
          </p:txBody>
        </p:sp>
        <p:cxnSp>
          <p:nvCxnSpPr>
            <p:cNvPr id="110" name="직선 연결선[R] 109"/>
            <p:cNvCxnSpPr/>
            <p:nvPr/>
          </p:nvCxnSpPr>
          <p:spPr>
            <a:xfrm>
              <a:off x="5785852" y="1725698"/>
              <a:ext cx="12417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텍스트 상자 110"/>
            <p:cNvSpPr txBox="1"/>
            <p:nvPr/>
          </p:nvSpPr>
          <p:spPr>
            <a:xfrm>
              <a:off x="6570551" y="727808"/>
              <a:ext cx="576859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500" dirty="0" smtClean="0"/>
                <a:t>관리자페이지</a:t>
              </a:r>
              <a:endParaRPr kumimoji="1" lang="en-US" altLang="ko-KR" sz="500" dirty="0" smtClean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2712421" y="2315774"/>
            <a:ext cx="1525100" cy="1662215"/>
            <a:chOff x="5622310" y="352517"/>
            <a:chExt cx="1525100" cy="1662215"/>
          </a:xfrm>
        </p:grpSpPr>
        <p:grpSp>
          <p:nvGrpSpPr>
            <p:cNvPr id="115" name="그룹 114"/>
            <p:cNvGrpSpPr/>
            <p:nvPr/>
          </p:nvGrpSpPr>
          <p:grpSpPr>
            <a:xfrm>
              <a:off x="5622310" y="352517"/>
              <a:ext cx="1486370" cy="1662215"/>
              <a:chOff x="1851758" y="908760"/>
              <a:chExt cx="2332315" cy="3386149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981201" y="1662545"/>
                <a:ext cx="2202872" cy="2632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5" name="텍스트 상자 124"/>
              <p:cNvSpPr txBox="1"/>
              <p:nvPr/>
            </p:nvSpPr>
            <p:spPr>
              <a:xfrm>
                <a:off x="1851758" y="908760"/>
                <a:ext cx="1957847" cy="752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err="1" smtClean="0"/>
                  <a:t>notice.jsp</a:t>
                </a:r>
                <a:endParaRPr kumimoji="1" lang="ko-KR" altLang="en-US" dirty="0"/>
              </a:p>
            </p:txBody>
          </p:sp>
        </p:grpSp>
        <p:sp>
          <p:nvSpPr>
            <p:cNvPr id="116" name="텍스트 상자 115"/>
            <p:cNvSpPr txBox="1"/>
            <p:nvPr/>
          </p:nvSpPr>
          <p:spPr>
            <a:xfrm>
              <a:off x="5704803" y="746370"/>
              <a:ext cx="502061" cy="12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S2</a:t>
              </a:r>
              <a:r>
                <a:rPr kumimoji="1" lang="ko-KR" altLang="en-US" sz="800" dirty="0" smtClean="0"/>
                <a:t>로고</a:t>
              </a:r>
              <a:endParaRPr kumimoji="1" lang="ko-KR" altLang="en-US" sz="800" dirty="0"/>
            </a:p>
          </p:txBody>
        </p:sp>
        <p:sp>
          <p:nvSpPr>
            <p:cNvPr id="117" name="텍스트 상자 116"/>
            <p:cNvSpPr txBox="1"/>
            <p:nvPr/>
          </p:nvSpPr>
          <p:spPr>
            <a:xfrm>
              <a:off x="5940160" y="907458"/>
              <a:ext cx="432666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API</a:t>
              </a:r>
              <a:r>
                <a:rPr kumimoji="1" lang="ko-KR" altLang="en-US" sz="500" dirty="0" smtClean="0"/>
                <a:t>소개</a:t>
              </a:r>
              <a:endParaRPr kumimoji="1" lang="en-US" altLang="ko-KR" sz="500" dirty="0" smtClean="0"/>
            </a:p>
          </p:txBody>
        </p:sp>
        <p:sp>
          <p:nvSpPr>
            <p:cNvPr id="118" name="텍스트 상자 117"/>
            <p:cNvSpPr txBox="1"/>
            <p:nvPr/>
          </p:nvSpPr>
          <p:spPr>
            <a:xfrm>
              <a:off x="6303847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500" dirty="0" err="1" smtClean="0"/>
                <a:t>OpenAPI</a:t>
              </a:r>
              <a:endParaRPr kumimoji="1" lang="en-US" altLang="ko-KR" sz="500" dirty="0"/>
            </a:p>
            <a:p>
              <a:r>
                <a:rPr kumimoji="1" lang="ko-KR" altLang="en-US" sz="500" dirty="0" smtClean="0"/>
                <a:t>레퍼런스</a:t>
              </a:r>
              <a:endParaRPr kumimoji="1" lang="en-US" altLang="ko-KR" sz="500" dirty="0" smtClean="0"/>
            </a:p>
          </p:txBody>
        </p:sp>
        <p:sp>
          <p:nvSpPr>
            <p:cNvPr id="119" name="텍스트 상자 118"/>
            <p:cNvSpPr txBox="1"/>
            <p:nvPr/>
          </p:nvSpPr>
          <p:spPr>
            <a:xfrm>
              <a:off x="6706264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사고현황</a:t>
              </a:r>
              <a:endParaRPr kumimoji="1" lang="en-US" altLang="ko-KR" sz="500" dirty="0" smtClean="0"/>
            </a:p>
            <a:p>
              <a:r>
                <a:rPr kumimoji="1" lang="en-US" altLang="ko-KR" sz="500" dirty="0" smtClean="0"/>
                <a:t>(Map)</a:t>
              </a:r>
              <a:endParaRPr kumimoji="1" lang="ko-KR" altLang="en-US" sz="500" dirty="0"/>
            </a:p>
          </p:txBody>
        </p:sp>
        <p:sp>
          <p:nvSpPr>
            <p:cNvPr id="120" name="텍스트 상자 119"/>
            <p:cNvSpPr txBox="1"/>
            <p:nvPr/>
          </p:nvSpPr>
          <p:spPr>
            <a:xfrm>
              <a:off x="5722044" y="1718660"/>
              <a:ext cx="502061" cy="1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S2</a:t>
              </a:r>
            </a:p>
            <a:p>
              <a:r>
                <a:rPr kumimoji="1" lang="en-US" altLang="ko-KR" sz="500" dirty="0" smtClean="0"/>
                <a:t>Secondary</a:t>
              </a:r>
            </a:p>
            <a:p>
              <a:r>
                <a:rPr kumimoji="1" lang="en-US" altLang="ko-KR" sz="500" dirty="0"/>
                <a:t> </a:t>
              </a:r>
              <a:r>
                <a:rPr kumimoji="1" lang="en-US" altLang="ko-KR" sz="500" dirty="0" smtClean="0"/>
                <a:t> Safe</a:t>
              </a:r>
            </a:p>
          </p:txBody>
        </p:sp>
        <p:sp>
          <p:nvSpPr>
            <p:cNvPr id="121" name="텍스트 상자 120"/>
            <p:cNvSpPr txBox="1"/>
            <p:nvPr/>
          </p:nvSpPr>
          <p:spPr>
            <a:xfrm>
              <a:off x="6171848" y="1773815"/>
              <a:ext cx="502061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smtClean="0"/>
                <a:t>email@....</a:t>
              </a:r>
              <a:endParaRPr kumimoji="1" lang="en-US" altLang="ko-KR" sz="500" dirty="0" smtClean="0"/>
            </a:p>
          </p:txBody>
        </p:sp>
        <p:cxnSp>
          <p:nvCxnSpPr>
            <p:cNvPr id="122" name="직선 연결선[R] 121"/>
            <p:cNvCxnSpPr/>
            <p:nvPr/>
          </p:nvCxnSpPr>
          <p:spPr>
            <a:xfrm>
              <a:off x="5785852" y="1725698"/>
              <a:ext cx="12417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텍스트 상자 122"/>
            <p:cNvSpPr txBox="1"/>
            <p:nvPr/>
          </p:nvSpPr>
          <p:spPr>
            <a:xfrm>
              <a:off x="6570551" y="727808"/>
              <a:ext cx="576859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500" dirty="0" smtClean="0"/>
                <a:t>관리자페이지</a:t>
              </a:r>
              <a:endParaRPr kumimoji="1" lang="en-US" altLang="ko-KR" sz="500" dirty="0" smtClean="0"/>
            </a:p>
          </p:txBody>
        </p:sp>
      </p:grpSp>
      <p:sp>
        <p:nvSpPr>
          <p:cNvPr id="126" name="텍스트 상자 125"/>
          <p:cNvSpPr txBox="1"/>
          <p:nvPr/>
        </p:nvSpPr>
        <p:spPr>
          <a:xfrm>
            <a:off x="5908848" y="298301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 err="1" smtClean="0"/>
              <a:t>OpenAPI</a:t>
            </a:r>
            <a:r>
              <a:rPr kumimoji="1" lang="ko-KR" altLang="en-US" sz="800" dirty="0" smtClean="0"/>
              <a:t>란</a:t>
            </a:r>
            <a:r>
              <a:rPr kumimoji="1" lang="en-US" altLang="ko-KR" sz="800" dirty="0" smtClean="0"/>
              <a:t>?</a:t>
            </a:r>
            <a:r>
              <a:rPr kumimoji="1" lang="ko-KR" altLang="en-US" sz="800" dirty="0" smtClean="0"/>
              <a:t> </a:t>
            </a:r>
            <a:r>
              <a:rPr kumimoji="1" lang="en-US" altLang="ko-KR" sz="800" dirty="0" smtClean="0"/>
              <a:t>~~~</a:t>
            </a:r>
          </a:p>
          <a:p>
            <a:r>
              <a:rPr kumimoji="1" lang="en-US" altLang="ko-KR" sz="800" dirty="0" smtClean="0"/>
              <a:t>~~~~~~~~</a:t>
            </a:r>
            <a:endParaRPr kumimoji="1"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5704803" y="2809368"/>
            <a:ext cx="196627" cy="6777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텍스트 상자 127"/>
          <p:cNvSpPr txBox="1"/>
          <p:nvPr/>
        </p:nvSpPr>
        <p:spPr>
          <a:xfrm>
            <a:off x="5637457" y="2824017"/>
            <a:ext cx="3326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" smtClean="0"/>
              <a:t>소개</a:t>
            </a:r>
            <a:endParaRPr kumimoji="1" lang="en-US" altLang="ko-KR" sz="500" dirty="0" smtClean="0"/>
          </a:p>
        </p:txBody>
      </p:sp>
      <p:sp>
        <p:nvSpPr>
          <p:cNvPr id="129" name="텍스트 상자 128"/>
          <p:cNvSpPr txBox="1"/>
          <p:nvPr/>
        </p:nvSpPr>
        <p:spPr>
          <a:xfrm>
            <a:off x="5636772" y="3044597"/>
            <a:ext cx="3326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" dirty="0" smtClean="0"/>
              <a:t>공지</a:t>
            </a:r>
            <a:endParaRPr kumimoji="1" lang="en-US" altLang="ko-KR" sz="500" dirty="0" smtClean="0"/>
          </a:p>
        </p:txBody>
      </p:sp>
      <p:sp>
        <p:nvSpPr>
          <p:cNvPr id="130" name="텍스트 상자 129"/>
          <p:cNvSpPr txBox="1"/>
          <p:nvPr/>
        </p:nvSpPr>
        <p:spPr>
          <a:xfrm>
            <a:off x="5636772" y="3248731"/>
            <a:ext cx="3326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" smtClean="0"/>
              <a:t>FAQ</a:t>
            </a:r>
            <a:endParaRPr kumimoji="1" lang="en-US" altLang="ko-KR" sz="500" dirty="0" smtClean="0"/>
          </a:p>
        </p:txBody>
      </p:sp>
      <p:grpSp>
        <p:nvGrpSpPr>
          <p:cNvPr id="131" name="그룹 130"/>
          <p:cNvGrpSpPr/>
          <p:nvPr/>
        </p:nvGrpSpPr>
        <p:grpSpPr>
          <a:xfrm>
            <a:off x="3012038" y="4057635"/>
            <a:ext cx="1525100" cy="1662215"/>
            <a:chOff x="5622310" y="352517"/>
            <a:chExt cx="1525100" cy="1662215"/>
          </a:xfrm>
        </p:grpSpPr>
        <p:grpSp>
          <p:nvGrpSpPr>
            <p:cNvPr id="132" name="그룹 131"/>
            <p:cNvGrpSpPr/>
            <p:nvPr/>
          </p:nvGrpSpPr>
          <p:grpSpPr>
            <a:xfrm>
              <a:off x="5622310" y="352517"/>
              <a:ext cx="1525100" cy="1662215"/>
              <a:chOff x="1851758" y="908760"/>
              <a:chExt cx="2393088" cy="3386149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1981201" y="1662545"/>
                <a:ext cx="2202872" cy="2632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2" name="텍스트 상자 141"/>
              <p:cNvSpPr txBox="1"/>
              <p:nvPr/>
            </p:nvSpPr>
            <p:spPr>
              <a:xfrm>
                <a:off x="1851758" y="908760"/>
                <a:ext cx="2393088" cy="846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dirty="0" err="1" smtClean="0"/>
                  <a:t>frequentlyQuestionedAnswers.jsp</a:t>
                </a:r>
                <a:endParaRPr kumimoji="1" lang="ko-KR" altLang="en-US" sz="1050" dirty="0"/>
              </a:p>
            </p:txBody>
          </p:sp>
        </p:grpSp>
        <p:sp>
          <p:nvSpPr>
            <p:cNvPr id="133" name="텍스트 상자 132"/>
            <p:cNvSpPr txBox="1"/>
            <p:nvPr/>
          </p:nvSpPr>
          <p:spPr>
            <a:xfrm>
              <a:off x="5704803" y="746370"/>
              <a:ext cx="502061" cy="12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 smtClean="0"/>
                <a:t>S2</a:t>
              </a:r>
              <a:r>
                <a:rPr kumimoji="1" lang="ko-KR" altLang="en-US" sz="800" dirty="0" smtClean="0"/>
                <a:t>로고</a:t>
              </a:r>
              <a:endParaRPr kumimoji="1" lang="ko-KR" altLang="en-US" sz="800" dirty="0"/>
            </a:p>
          </p:txBody>
        </p:sp>
        <p:sp>
          <p:nvSpPr>
            <p:cNvPr id="134" name="텍스트 상자 133"/>
            <p:cNvSpPr txBox="1"/>
            <p:nvPr/>
          </p:nvSpPr>
          <p:spPr>
            <a:xfrm>
              <a:off x="5940160" y="907458"/>
              <a:ext cx="432666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API</a:t>
              </a:r>
              <a:r>
                <a:rPr kumimoji="1" lang="ko-KR" altLang="en-US" sz="500" dirty="0" smtClean="0"/>
                <a:t>소개</a:t>
              </a:r>
              <a:endParaRPr kumimoji="1" lang="en-US" altLang="ko-KR" sz="500" dirty="0" smtClean="0"/>
            </a:p>
          </p:txBody>
        </p:sp>
        <p:sp>
          <p:nvSpPr>
            <p:cNvPr id="135" name="텍스트 상자 134"/>
            <p:cNvSpPr txBox="1"/>
            <p:nvPr/>
          </p:nvSpPr>
          <p:spPr>
            <a:xfrm>
              <a:off x="6303847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500" dirty="0" err="1" smtClean="0"/>
                <a:t>OpenAPI</a:t>
              </a:r>
              <a:endParaRPr kumimoji="1" lang="en-US" altLang="ko-KR" sz="500" dirty="0"/>
            </a:p>
            <a:p>
              <a:r>
                <a:rPr kumimoji="1" lang="ko-KR" altLang="en-US" sz="500" dirty="0" smtClean="0"/>
                <a:t>레퍼런스</a:t>
              </a:r>
              <a:endParaRPr kumimoji="1" lang="en-US" altLang="ko-KR" sz="500" dirty="0" smtClean="0"/>
            </a:p>
          </p:txBody>
        </p:sp>
        <p:sp>
          <p:nvSpPr>
            <p:cNvPr id="136" name="텍스트 상자 135"/>
            <p:cNvSpPr txBox="1"/>
            <p:nvPr/>
          </p:nvSpPr>
          <p:spPr>
            <a:xfrm>
              <a:off x="6706264" y="876308"/>
              <a:ext cx="441146" cy="14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500" dirty="0" smtClean="0"/>
                <a:t>사고현황</a:t>
              </a:r>
              <a:endParaRPr kumimoji="1" lang="en-US" altLang="ko-KR" sz="500" dirty="0" smtClean="0"/>
            </a:p>
            <a:p>
              <a:r>
                <a:rPr kumimoji="1" lang="en-US" altLang="ko-KR" sz="500" dirty="0" smtClean="0"/>
                <a:t>(Map)</a:t>
              </a:r>
              <a:endParaRPr kumimoji="1" lang="ko-KR" altLang="en-US" sz="500" dirty="0"/>
            </a:p>
          </p:txBody>
        </p:sp>
        <p:sp>
          <p:nvSpPr>
            <p:cNvPr id="137" name="텍스트 상자 136"/>
            <p:cNvSpPr txBox="1"/>
            <p:nvPr/>
          </p:nvSpPr>
          <p:spPr>
            <a:xfrm>
              <a:off x="5722044" y="1718660"/>
              <a:ext cx="502061" cy="194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dirty="0" smtClean="0"/>
                <a:t>S2</a:t>
              </a:r>
            </a:p>
            <a:p>
              <a:r>
                <a:rPr kumimoji="1" lang="en-US" altLang="ko-KR" sz="500" dirty="0" smtClean="0"/>
                <a:t>Secondary</a:t>
              </a:r>
            </a:p>
            <a:p>
              <a:r>
                <a:rPr kumimoji="1" lang="en-US" altLang="ko-KR" sz="500" dirty="0"/>
                <a:t> </a:t>
              </a:r>
              <a:r>
                <a:rPr kumimoji="1" lang="en-US" altLang="ko-KR" sz="500" dirty="0" smtClean="0"/>
                <a:t> Safe</a:t>
              </a:r>
            </a:p>
          </p:txBody>
        </p:sp>
        <p:sp>
          <p:nvSpPr>
            <p:cNvPr id="138" name="텍스트 상자 137"/>
            <p:cNvSpPr txBox="1"/>
            <p:nvPr/>
          </p:nvSpPr>
          <p:spPr>
            <a:xfrm>
              <a:off x="6171848" y="1773815"/>
              <a:ext cx="502061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00" smtClean="0"/>
                <a:t>email@....</a:t>
              </a:r>
              <a:endParaRPr kumimoji="1" lang="en-US" altLang="ko-KR" sz="500" dirty="0" smtClean="0"/>
            </a:p>
          </p:txBody>
        </p:sp>
        <p:cxnSp>
          <p:nvCxnSpPr>
            <p:cNvPr id="139" name="직선 연결선[R] 138"/>
            <p:cNvCxnSpPr/>
            <p:nvPr/>
          </p:nvCxnSpPr>
          <p:spPr>
            <a:xfrm>
              <a:off x="5785852" y="1725698"/>
              <a:ext cx="12417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텍스트 상자 139"/>
            <p:cNvSpPr txBox="1"/>
            <p:nvPr/>
          </p:nvSpPr>
          <p:spPr>
            <a:xfrm>
              <a:off x="6570551" y="727808"/>
              <a:ext cx="576859" cy="10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500" dirty="0" smtClean="0"/>
                <a:t>관리자페이지</a:t>
              </a:r>
              <a:endParaRPr kumimoji="1" lang="en-US" altLang="ko-KR" sz="500" dirty="0" smtClean="0"/>
            </a:p>
          </p:txBody>
        </p:sp>
      </p:grpSp>
      <p:sp>
        <p:nvSpPr>
          <p:cNvPr id="146" name="직사각형 145"/>
          <p:cNvSpPr/>
          <p:nvPr/>
        </p:nvSpPr>
        <p:spPr>
          <a:xfrm>
            <a:off x="5687538" y="4627471"/>
            <a:ext cx="196627" cy="6777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7" name="텍스트 상자 146"/>
          <p:cNvSpPr txBox="1"/>
          <p:nvPr/>
        </p:nvSpPr>
        <p:spPr>
          <a:xfrm>
            <a:off x="5623145" y="4772139"/>
            <a:ext cx="332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" dirty="0" smtClean="0"/>
              <a:t>레퍼</a:t>
            </a:r>
            <a:endParaRPr kumimoji="1" lang="en-US" altLang="ko-KR" sz="500" dirty="0" smtClean="0"/>
          </a:p>
          <a:p>
            <a:r>
              <a:rPr kumimoji="1" lang="ko-KR" altLang="en-US" sz="500" dirty="0" smtClean="0"/>
              <a:t>런스</a:t>
            </a:r>
            <a:endParaRPr kumimoji="1" lang="en-US" altLang="ko-KR" sz="500" dirty="0" smtClean="0"/>
          </a:p>
          <a:p>
            <a:r>
              <a:rPr kumimoji="1" lang="ko-KR" altLang="en-US" sz="500" dirty="0" smtClean="0"/>
              <a:t>종류</a:t>
            </a:r>
            <a:endParaRPr kumimoji="1" lang="en-US" altLang="ko-KR" sz="500" dirty="0" smtClean="0"/>
          </a:p>
        </p:txBody>
      </p:sp>
      <p:grpSp>
        <p:nvGrpSpPr>
          <p:cNvPr id="161" name="그룹 160"/>
          <p:cNvGrpSpPr/>
          <p:nvPr/>
        </p:nvGrpSpPr>
        <p:grpSpPr>
          <a:xfrm>
            <a:off x="645473" y="4102613"/>
            <a:ext cx="1611057" cy="1662215"/>
            <a:chOff x="1851756" y="908760"/>
            <a:chExt cx="2527966" cy="3386149"/>
          </a:xfrm>
        </p:grpSpPr>
        <p:sp>
          <p:nvSpPr>
            <p:cNvPr id="170" name="직사각형 169"/>
            <p:cNvSpPr/>
            <p:nvPr/>
          </p:nvSpPr>
          <p:spPr>
            <a:xfrm>
              <a:off x="1981201" y="1662545"/>
              <a:ext cx="2202872" cy="26323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텍스트 상자 170"/>
            <p:cNvSpPr txBox="1"/>
            <p:nvPr/>
          </p:nvSpPr>
          <p:spPr>
            <a:xfrm>
              <a:off x="1851756" y="908760"/>
              <a:ext cx="2527966" cy="752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 smtClean="0"/>
                <a:t>각</a:t>
              </a:r>
              <a:r>
                <a:rPr kumimoji="1" lang="en-US" altLang="ko-KR" dirty="0" err="1" smtClean="0"/>
                <a:t>json</a:t>
              </a:r>
              <a:r>
                <a:rPr kumimoji="1" lang="ko-KR" altLang="en-US" dirty="0" smtClean="0"/>
                <a:t>페이지</a:t>
              </a:r>
              <a:endParaRPr kumimoji="1" lang="ko-KR" altLang="en-US" dirty="0"/>
            </a:p>
          </p:txBody>
        </p:sp>
      </p:grpSp>
      <p:sp>
        <p:nvSpPr>
          <p:cNvPr id="172" name="정육면체 171"/>
          <p:cNvSpPr/>
          <p:nvPr/>
        </p:nvSpPr>
        <p:spPr>
          <a:xfrm>
            <a:off x="7653204" y="4819207"/>
            <a:ext cx="967628" cy="458009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Map</a:t>
            </a:r>
            <a:endParaRPr kumimoji="1"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8250992" y="1793032"/>
            <a:ext cx="1611057" cy="1932833"/>
            <a:chOff x="1854849" y="357476"/>
            <a:chExt cx="2527966" cy="3937433"/>
          </a:xfrm>
        </p:grpSpPr>
        <p:sp>
          <p:nvSpPr>
            <p:cNvPr id="174" name="직사각형 173"/>
            <p:cNvSpPr/>
            <p:nvPr/>
          </p:nvSpPr>
          <p:spPr>
            <a:xfrm>
              <a:off x="1981201" y="1662545"/>
              <a:ext cx="2202872" cy="26323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텍스트 상자 174"/>
            <p:cNvSpPr txBox="1"/>
            <p:nvPr/>
          </p:nvSpPr>
          <p:spPr>
            <a:xfrm>
              <a:off x="1854849" y="357476"/>
              <a:ext cx="2527966" cy="131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mtClean="0"/>
                <a:t>레퍼런스별 페이지</a:t>
              </a:r>
              <a:endParaRPr kumimoji="1" lang="ko-KR" altLang="en-US" dirty="0"/>
            </a:p>
          </p:txBody>
        </p:sp>
      </p:grpSp>
      <p:cxnSp>
        <p:nvCxnSpPr>
          <p:cNvPr id="177" name="직선 연결선[R] 176"/>
          <p:cNvCxnSpPr/>
          <p:nvPr/>
        </p:nvCxnSpPr>
        <p:spPr>
          <a:xfrm>
            <a:off x="8457905" y="2736676"/>
            <a:ext cx="1151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[R] 177"/>
          <p:cNvCxnSpPr/>
          <p:nvPr/>
        </p:nvCxnSpPr>
        <p:spPr>
          <a:xfrm>
            <a:off x="8457905" y="2993294"/>
            <a:ext cx="1151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[R] 178"/>
          <p:cNvCxnSpPr/>
          <p:nvPr/>
        </p:nvCxnSpPr>
        <p:spPr>
          <a:xfrm>
            <a:off x="8457905" y="3248731"/>
            <a:ext cx="1151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[R] 179"/>
          <p:cNvCxnSpPr/>
          <p:nvPr/>
        </p:nvCxnSpPr>
        <p:spPr>
          <a:xfrm>
            <a:off x="8457905" y="3519592"/>
            <a:ext cx="1151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9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140</Words>
  <Application>Microsoft Macintosh PowerPoint</Application>
  <PresentationFormat>와이드스크린</PresentationFormat>
  <Paragraphs>94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Oksu Park</dc:creator>
  <cp:lastModifiedBy>Oksu Park</cp:lastModifiedBy>
  <cp:revision>5</cp:revision>
  <dcterms:created xsi:type="dcterms:W3CDTF">2017-05-23T07:24:08Z</dcterms:created>
  <dcterms:modified xsi:type="dcterms:W3CDTF">2017-05-23T08:19:18Z</dcterms:modified>
</cp:coreProperties>
</file>