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142" d="100"/>
          <a:sy n="142" d="100"/>
        </p:scale>
        <p:origin x="684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8E2C-1BB4-4802-89A2-3EA3FF7F37CC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F22A-FD48-46B8-B1F8-9B657933E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KakaoTalk_20170607_130125239.png"/>
          <p:cNvPicPr>
            <a:picLocks noChangeAspect="1"/>
          </p:cNvPicPr>
          <p:nvPr/>
        </p:nvPicPr>
        <p:blipFill>
          <a:blip r:embed="rId2" cstate="print"/>
          <a:srcRect l="8675" r="26014" b="-953"/>
          <a:stretch>
            <a:fillRect/>
          </a:stretch>
        </p:blipFill>
        <p:spPr>
          <a:xfrm>
            <a:off x="0" y="0"/>
            <a:ext cx="6637882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331640" y="3068960"/>
            <a:ext cx="144016" cy="360040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475656" y="3068960"/>
            <a:ext cx="144016" cy="360040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1560" y="3573016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83568" y="3645024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15816" y="3573016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9832" y="3645024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139952" y="3573016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572000" y="3645024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364088" y="3573016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48064" y="3645024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220072" y="3645024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96136" y="3573016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427984" y="2564904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644008" y="2564904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699792" y="3068960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843808" y="3068960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915816" y="3068960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059832" y="3068960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716016" y="5085184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520" y="3933056"/>
            <a:ext cx="792088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A,A </a:t>
            </a:r>
            <a:r>
              <a:rPr lang="ko-KR" altLang="en-US" sz="1000" dirty="0" err="1" smtClean="0"/>
              <a:t>피복벗기고</a:t>
            </a:r>
            <a:r>
              <a:rPr lang="ko-KR" altLang="en-US" sz="1000" dirty="0" smtClean="0"/>
              <a:t> 납땜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5517232"/>
            <a:ext cx="7920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A,A,A,T,T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4" y="3068960"/>
            <a:ext cx="43204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T,A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123728" y="2996952"/>
            <a:ext cx="57606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A,A,T,T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995936" y="1700808"/>
            <a:ext cx="129614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T,A(</a:t>
            </a:r>
            <a:r>
              <a:rPr lang="ko-KR" altLang="en-US" sz="1000" dirty="0" err="1" smtClean="0"/>
              <a:t>피복벗기고</a:t>
            </a:r>
            <a:r>
              <a:rPr lang="en-US" altLang="ko-KR" sz="1000" dirty="0" smtClean="0"/>
              <a:t>),T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940152" y="3068960"/>
            <a:ext cx="57606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A,A,A</a:t>
            </a:r>
            <a:endParaRPr lang="ko-KR" altLang="en-US" sz="1000" dirty="0"/>
          </a:p>
        </p:txBody>
      </p:sp>
      <p:sp>
        <p:nvSpPr>
          <p:cNvPr id="33" name="타원 32"/>
          <p:cNvSpPr/>
          <p:nvPr/>
        </p:nvSpPr>
        <p:spPr>
          <a:xfrm>
            <a:off x="3923928" y="3573016"/>
            <a:ext cx="144016" cy="144016"/>
          </a:xfrm>
          <a:prstGeom prst="ellipse">
            <a:avLst/>
          </a:prstGeom>
          <a:solidFill>
            <a:srgbClr val="FF0000">
              <a:alpha val="7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91880" y="2708920"/>
            <a:ext cx="57606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A,T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만능기판 </a:t>
            </a:r>
            <a:r>
              <a:rPr lang="ko-KR" altLang="en-US" sz="2000" dirty="0" smtClean="0"/>
              <a:t>빨강</a:t>
            </a:r>
            <a:r>
              <a:rPr lang="en-US" altLang="ko-KR" sz="2000" dirty="0" smtClean="0"/>
              <a:t>=</a:t>
            </a:r>
            <a:r>
              <a:rPr lang="ko-KR" altLang="en-US" sz="2000" dirty="0" err="1" smtClean="0"/>
              <a:t>테프론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파랑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전선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636912"/>
            <a:ext cx="5688632" cy="3168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699792" y="321297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63888" y="321297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72000" y="3284984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508104" y="3284984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11760" y="508518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131840" y="515719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44008" y="515719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436096" y="508518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516216" y="508518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5696" y="5301208"/>
            <a:ext cx="792088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아두이</a:t>
            </a:r>
            <a:r>
              <a:rPr lang="ko-KR" altLang="en-US" sz="1000" dirty="0" err="1"/>
              <a:t>노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3429000"/>
            <a:ext cx="792088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아두이</a:t>
            </a:r>
            <a:r>
              <a:rPr lang="ko-KR" altLang="en-US" sz="1000" dirty="0" err="1"/>
              <a:t>노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43808" y="5445225"/>
            <a:ext cx="648072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스피커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79912" y="5445225"/>
            <a:ext cx="576064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GPS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99992" y="5445224"/>
            <a:ext cx="576064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압력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4088" y="5445224"/>
            <a:ext cx="576064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자이</a:t>
            </a:r>
            <a:r>
              <a:rPr lang="ko-KR" altLang="en-US" sz="1000" dirty="0" err="1"/>
              <a:t>로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588224" y="5373216"/>
            <a:ext cx="423664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wifi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3501008"/>
            <a:ext cx="576064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GPS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27984" y="3573016"/>
            <a:ext cx="576064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압력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573016"/>
            <a:ext cx="423664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wifi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907704" y="5229200"/>
            <a:ext cx="648072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endCxn id="11" idx="0"/>
          </p:cNvCxnSpPr>
          <p:nvPr/>
        </p:nvCxnSpPr>
        <p:spPr>
          <a:xfrm flipV="1">
            <a:off x="2555776" y="5157192"/>
            <a:ext cx="756084" cy="72008"/>
          </a:xfrm>
          <a:prstGeom prst="curvedConnector4">
            <a:avLst>
              <a:gd name="adj1" fmla="val 9300"/>
              <a:gd name="adj2" fmla="val 4174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/>
          <p:nvPr/>
        </p:nvCxnSpPr>
        <p:spPr>
          <a:xfrm flipV="1">
            <a:off x="3347864" y="5157192"/>
            <a:ext cx="756084" cy="72008"/>
          </a:xfrm>
          <a:prstGeom prst="curvedConnector4">
            <a:avLst>
              <a:gd name="adj1" fmla="val 9300"/>
              <a:gd name="adj2" fmla="val 4174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/>
          <p:nvPr/>
        </p:nvCxnSpPr>
        <p:spPr>
          <a:xfrm flipV="1">
            <a:off x="4139952" y="5157192"/>
            <a:ext cx="756084" cy="72008"/>
          </a:xfrm>
          <a:prstGeom prst="curvedConnector4">
            <a:avLst>
              <a:gd name="adj1" fmla="val 9300"/>
              <a:gd name="adj2" fmla="val 4174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/>
          <p:nvPr/>
        </p:nvCxnSpPr>
        <p:spPr>
          <a:xfrm flipV="1">
            <a:off x="4860032" y="5157192"/>
            <a:ext cx="756084" cy="72008"/>
          </a:xfrm>
          <a:prstGeom prst="curvedConnector4">
            <a:avLst>
              <a:gd name="adj1" fmla="val 9300"/>
              <a:gd name="adj2" fmla="val 4174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endCxn id="15" idx="0"/>
          </p:cNvCxnSpPr>
          <p:nvPr/>
        </p:nvCxnSpPr>
        <p:spPr>
          <a:xfrm flipV="1">
            <a:off x="5580112" y="5085184"/>
            <a:ext cx="1116124" cy="144016"/>
          </a:xfrm>
          <a:prstGeom prst="curvedConnector4">
            <a:avLst>
              <a:gd name="adj1" fmla="val 41935"/>
              <a:gd name="adj2" fmla="val 25873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/>
          <p:nvPr/>
        </p:nvCxnSpPr>
        <p:spPr>
          <a:xfrm flipV="1">
            <a:off x="2915816" y="3284984"/>
            <a:ext cx="756084" cy="72008"/>
          </a:xfrm>
          <a:prstGeom prst="curvedConnector4">
            <a:avLst>
              <a:gd name="adj1" fmla="val 9300"/>
              <a:gd name="adj2" fmla="val 4174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endCxn id="7" idx="1"/>
          </p:cNvCxnSpPr>
          <p:nvPr/>
        </p:nvCxnSpPr>
        <p:spPr>
          <a:xfrm flipV="1">
            <a:off x="3779912" y="3337711"/>
            <a:ext cx="844815" cy="91289"/>
          </a:xfrm>
          <a:prstGeom prst="curvedConnector4">
            <a:avLst>
              <a:gd name="adj1" fmla="val 46879"/>
              <a:gd name="adj2" fmla="val 40817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/>
          <p:nvPr/>
        </p:nvCxnSpPr>
        <p:spPr>
          <a:xfrm flipV="1">
            <a:off x="4788024" y="3356992"/>
            <a:ext cx="756084" cy="72008"/>
          </a:xfrm>
          <a:prstGeom prst="curvedConnector4">
            <a:avLst>
              <a:gd name="adj1" fmla="val 9300"/>
              <a:gd name="adj2" fmla="val 4174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43608" y="3429000"/>
            <a:ext cx="1800200" cy="2808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3347864" y="4221088"/>
            <a:ext cx="648072" cy="10801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3995936" y="4221088"/>
            <a:ext cx="648072" cy="10801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652120" y="5301208"/>
            <a:ext cx="576064" cy="1080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732240" y="4221088"/>
            <a:ext cx="648072" cy="1080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3707904" y="2276872"/>
            <a:ext cx="648072" cy="10801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716016" y="3429000"/>
            <a:ext cx="576064" cy="8640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5652120" y="2348880"/>
            <a:ext cx="648072" cy="1080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6228184" y="3284984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156176" y="3573016"/>
            <a:ext cx="576064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자이</a:t>
            </a:r>
            <a:r>
              <a:rPr lang="ko-KR" altLang="en-US" sz="1000" dirty="0" err="1"/>
              <a:t>로</a:t>
            </a:r>
            <a:endParaRPr lang="ko-KR" altLang="en-US" sz="1000" dirty="0"/>
          </a:p>
        </p:txBody>
      </p:sp>
      <p:cxnSp>
        <p:nvCxnSpPr>
          <p:cNvPr id="53" name="Shape 52"/>
          <p:cNvCxnSpPr/>
          <p:nvPr/>
        </p:nvCxnSpPr>
        <p:spPr>
          <a:xfrm flipV="1">
            <a:off x="5724128" y="3356992"/>
            <a:ext cx="756084" cy="72008"/>
          </a:xfrm>
          <a:prstGeom prst="curvedConnector4">
            <a:avLst>
              <a:gd name="adj1" fmla="val 9300"/>
              <a:gd name="adj2" fmla="val 4174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444208" y="3501008"/>
            <a:ext cx="1512168" cy="1728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/>
          <p:nvPr/>
        </p:nvCxnSpPr>
        <p:spPr>
          <a:xfrm rot="5400000" flipH="1" flipV="1">
            <a:off x="4788024" y="4725144"/>
            <a:ext cx="720080" cy="576064"/>
          </a:xfrm>
          <a:prstGeom prst="curvedConnector3">
            <a:avLst>
              <a:gd name="adj1" fmla="val 10744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5292080" y="4509120"/>
            <a:ext cx="79208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/>
          <p:cNvCxnSpPr>
            <a:stCxn id="62" idx="5"/>
          </p:cNvCxnSpPr>
          <p:nvPr/>
        </p:nvCxnSpPr>
        <p:spPr>
          <a:xfrm>
            <a:off x="5968169" y="4693508"/>
            <a:ext cx="836079" cy="14717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796136" y="4509120"/>
            <a:ext cx="864096" cy="1728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236296" y="508518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7452320" y="4149080"/>
            <a:ext cx="648072" cy="10801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36296" y="5445224"/>
            <a:ext cx="423664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LED</a:t>
            </a:r>
            <a:endParaRPr lang="ko-KR" altLang="en-US" sz="1000" dirty="0"/>
          </a:p>
        </p:txBody>
      </p:sp>
      <p:cxnSp>
        <p:nvCxnSpPr>
          <p:cNvPr id="59" name="Shape 58"/>
          <p:cNvCxnSpPr/>
          <p:nvPr/>
        </p:nvCxnSpPr>
        <p:spPr>
          <a:xfrm flipV="1">
            <a:off x="6660232" y="5085184"/>
            <a:ext cx="756084" cy="72008"/>
          </a:xfrm>
          <a:prstGeom prst="curvedConnector4">
            <a:avLst>
              <a:gd name="adj1" fmla="val 9300"/>
              <a:gd name="adj2" fmla="val 4174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15616" y="5013176"/>
            <a:ext cx="72008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616" y="3212976"/>
            <a:ext cx="72008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3.3V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6804248" y="2996952"/>
            <a:ext cx="79208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308304" y="2996952"/>
            <a:ext cx="576064" cy="1080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6948264" y="1988840"/>
            <a:ext cx="648072" cy="10801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37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만능기판 빨강=테프론, 파랑=전선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</dc:creator>
  <cp:lastModifiedBy>kosta</cp:lastModifiedBy>
  <cp:revision>39</cp:revision>
  <dcterms:created xsi:type="dcterms:W3CDTF">2017-06-07T00:44:25Z</dcterms:created>
  <dcterms:modified xsi:type="dcterms:W3CDTF">2017-06-08T04:06:39Z</dcterms:modified>
</cp:coreProperties>
</file>