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73D7E-F92A-45DD-8FF2-8F09CD557DB7}" v="165" dt="2022-01-14T05:24:3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염 혜라" userId="cae461dc78f199d9" providerId="LiveId" clId="{8FA73D7E-F92A-45DD-8FF2-8F09CD557DB7}"/>
    <pc:docChg chg="undo custSel addSld delSld modSld sldOrd">
      <pc:chgData name="염 혜라" userId="cae461dc78f199d9" providerId="LiveId" clId="{8FA73D7E-F92A-45DD-8FF2-8F09CD557DB7}" dt="2022-01-14T05:24:39.779" v="1811" actId="1076"/>
      <pc:docMkLst>
        <pc:docMk/>
      </pc:docMkLst>
      <pc:sldChg chg="modSp mod">
        <pc:chgData name="염 혜라" userId="cae461dc78f199d9" providerId="LiveId" clId="{8FA73D7E-F92A-45DD-8FF2-8F09CD557DB7}" dt="2022-01-14T03:14:11.718" v="111" actId="1076"/>
        <pc:sldMkLst>
          <pc:docMk/>
          <pc:sldMk cId="739421702" sldId="256"/>
        </pc:sldMkLst>
        <pc:spChg chg="mod">
          <ac:chgData name="염 혜라" userId="cae461dc78f199d9" providerId="LiveId" clId="{8FA73D7E-F92A-45DD-8FF2-8F09CD557DB7}" dt="2022-01-14T03:14:08.894" v="110" actId="1076"/>
          <ac:spMkLst>
            <pc:docMk/>
            <pc:sldMk cId="739421702" sldId="256"/>
            <ac:spMk id="2" creationId="{22576B8D-8D35-46BD-919C-CAF5D887AAD0}"/>
          </ac:spMkLst>
        </pc:spChg>
        <pc:spChg chg="mod">
          <ac:chgData name="염 혜라" userId="cae461dc78f199d9" providerId="LiveId" clId="{8FA73D7E-F92A-45DD-8FF2-8F09CD557DB7}" dt="2022-01-14T03:14:11.718" v="111" actId="1076"/>
          <ac:spMkLst>
            <pc:docMk/>
            <pc:sldMk cId="739421702" sldId="256"/>
            <ac:spMk id="3" creationId="{A93BEE91-3DC1-44E6-8E65-082410F75121}"/>
          </ac:spMkLst>
        </pc:spChg>
      </pc:sldChg>
      <pc:sldChg chg="modSp del mod">
        <pc:chgData name="염 혜라" userId="cae461dc78f199d9" providerId="LiveId" clId="{8FA73D7E-F92A-45DD-8FF2-8F09CD557DB7}" dt="2022-01-14T04:51:48.256" v="1084" actId="2696"/>
        <pc:sldMkLst>
          <pc:docMk/>
          <pc:sldMk cId="1372959391" sldId="257"/>
        </pc:sldMkLst>
        <pc:spChg chg="mod">
          <ac:chgData name="염 혜라" userId="cae461dc78f199d9" providerId="LiveId" clId="{8FA73D7E-F92A-45DD-8FF2-8F09CD557DB7}" dt="2022-01-14T03:23:09.068" v="355" actId="14100"/>
          <ac:spMkLst>
            <pc:docMk/>
            <pc:sldMk cId="1372959391" sldId="257"/>
            <ac:spMk id="2" creationId="{BA610110-B061-4566-801F-BC465C0290AC}"/>
          </ac:spMkLst>
        </pc:spChg>
        <pc:spChg chg="mod">
          <ac:chgData name="염 혜라" userId="cae461dc78f199d9" providerId="LiveId" clId="{8FA73D7E-F92A-45DD-8FF2-8F09CD557DB7}" dt="2022-01-14T03:22:38.565" v="349" actId="20577"/>
          <ac:spMkLst>
            <pc:docMk/>
            <pc:sldMk cId="1372959391" sldId="257"/>
            <ac:spMk id="3" creationId="{CF9BA533-D6E2-4A51-9E23-B3E8BBA41E79}"/>
          </ac:spMkLst>
        </pc:spChg>
      </pc:sldChg>
      <pc:sldChg chg="modSp add mod ord">
        <pc:chgData name="염 혜라" userId="cae461dc78f199d9" providerId="LiveId" clId="{8FA73D7E-F92A-45DD-8FF2-8F09CD557DB7}" dt="2022-01-14T04:52:18.847" v="1135" actId="20577"/>
        <pc:sldMkLst>
          <pc:docMk/>
          <pc:sldMk cId="2059751339" sldId="258"/>
        </pc:sldMkLst>
        <pc:spChg chg="mod">
          <ac:chgData name="염 혜라" userId="cae461dc78f199d9" providerId="LiveId" clId="{8FA73D7E-F92A-45DD-8FF2-8F09CD557DB7}" dt="2022-01-14T03:22:27.203" v="346" actId="20577"/>
          <ac:spMkLst>
            <pc:docMk/>
            <pc:sldMk cId="2059751339" sldId="258"/>
            <ac:spMk id="2" creationId="{BA610110-B061-4566-801F-BC465C0290AC}"/>
          </ac:spMkLst>
        </pc:spChg>
        <pc:spChg chg="mod">
          <ac:chgData name="염 혜라" userId="cae461dc78f199d9" providerId="LiveId" clId="{8FA73D7E-F92A-45DD-8FF2-8F09CD557DB7}" dt="2022-01-14T04:52:18.847" v="1135" actId="20577"/>
          <ac:spMkLst>
            <pc:docMk/>
            <pc:sldMk cId="2059751339" sldId="258"/>
            <ac:spMk id="3" creationId="{CF9BA533-D6E2-4A51-9E23-B3E8BBA41E79}"/>
          </ac:spMkLst>
        </pc:spChg>
      </pc:sldChg>
      <pc:sldChg chg="addSp delSp modSp add mod">
        <pc:chgData name="염 혜라" userId="cae461dc78f199d9" providerId="LiveId" clId="{8FA73D7E-F92A-45DD-8FF2-8F09CD557DB7}" dt="2022-01-14T04:53:26.756" v="1317" actId="14100"/>
        <pc:sldMkLst>
          <pc:docMk/>
          <pc:sldMk cId="2492376584" sldId="259"/>
        </pc:sldMkLst>
        <pc:spChg chg="mod">
          <ac:chgData name="염 혜라" userId="cae461dc78f199d9" providerId="LiveId" clId="{8FA73D7E-F92A-45DD-8FF2-8F09CD557DB7}" dt="2022-01-14T04:53:26.756" v="1317" actId="14100"/>
          <ac:spMkLst>
            <pc:docMk/>
            <pc:sldMk cId="2492376584" sldId="259"/>
            <ac:spMk id="3" creationId="{CF9BA533-D6E2-4A51-9E23-B3E8BBA41E79}"/>
          </ac:spMkLst>
        </pc:spChg>
        <pc:spChg chg="add del">
          <ac:chgData name="염 혜라" userId="cae461dc78f199d9" providerId="LiveId" clId="{8FA73D7E-F92A-45DD-8FF2-8F09CD557DB7}" dt="2022-01-14T04:51:16.424" v="1083"/>
          <ac:spMkLst>
            <pc:docMk/>
            <pc:sldMk cId="2492376584" sldId="259"/>
            <ac:spMk id="8" creationId="{6196A58B-CEEB-40FE-B0BF-9001266B698E}"/>
          </ac:spMkLst>
        </pc:spChg>
        <pc:picChg chg="add del mod">
          <ac:chgData name="염 혜라" userId="cae461dc78f199d9" providerId="LiveId" clId="{8FA73D7E-F92A-45DD-8FF2-8F09CD557DB7}" dt="2022-01-14T04:33:30.409" v="401" actId="478"/>
          <ac:picMkLst>
            <pc:docMk/>
            <pc:sldMk cId="2492376584" sldId="259"/>
            <ac:picMk id="5" creationId="{878ECFA2-017D-460F-9BB9-F5F104C2F28D}"/>
          </ac:picMkLst>
        </pc:picChg>
        <pc:picChg chg="add mod">
          <ac:chgData name="염 혜라" userId="cae461dc78f199d9" providerId="LiveId" clId="{8FA73D7E-F92A-45DD-8FF2-8F09CD557DB7}" dt="2022-01-14T04:36:37.511" v="489" actId="1076"/>
          <ac:picMkLst>
            <pc:docMk/>
            <pc:sldMk cId="2492376584" sldId="259"/>
            <ac:picMk id="7" creationId="{B963A7F7-B5F1-41BB-80EE-7E5BCDD49B2A}"/>
          </ac:picMkLst>
        </pc:picChg>
      </pc:sldChg>
      <pc:sldChg chg="addSp modSp add mod">
        <pc:chgData name="염 혜라" userId="cae461dc78f199d9" providerId="LiveId" clId="{8FA73D7E-F92A-45DD-8FF2-8F09CD557DB7}" dt="2022-01-14T04:41:29.571" v="754"/>
        <pc:sldMkLst>
          <pc:docMk/>
          <pc:sldMk cId="2702568038" sldId="260"/>
        </pc:sldMkLst>
        <pc:spChg chg="mod">
          <ac:chgData name="염 혜라" userId="cae461dc78f199d9" providerId="LiveId" clId="{8FA73D7E-F92A-45DD-8FF2-8F09CD557DB7}" dt="2022-01-14T04:41:29.571" v="754"/>
          <ac:spMkLst>
            <pc:docMk/>
            <pc:sldMk cId="2702568038" sldId="260"/>
            <ac:spMk id="3" creationId="{CF9BA533-D6E2-4A51-9E23-B3E8BBA41E79}"/>
          </ac:spMkLst>
        </pc:spChg>
        <pc:picChg chg="add mod">
          <ac:chgData name="염 혜라" userId="cae461dc78f199d9" providerId="LiveId" clId="{8FA73D7E-F92A-45DD-8FF2-8F09CD557DB7}" dt="2022-01-14T04:39:53.087" v="684" actId="1076"/>
          <ac:picMkLst>
            <pc:docMk/>
            <pc:sldMk cId="2702568038" sldId="260"/>
            <ac:picMk id="5" creationId="{4E60DDA3-09F3-4455-B6E1-DC97385E7333}"/>
          </ac:picMkLst>
        </pc:picChg>
      </pc:sldChg>
      <pc:sldChg chg="addSp modSp add mod">
        <pc:chgData name="염 혜라" userId="cae461dc78f199d9" providerId="LiveId" clId="{8FA73D7E-F92A-45DD-8FF2-8F09CD557DB7}" dt="2022-01-14T04:43:58.649" v="840" actId="113"/>
        <pc:sldMkLst>
          <pc:docMk/>
          <pc:sldMk cId="718706144" sldId="261"/>
        </pc:sldMkLst>
        <pc:spChg chg="mod">
          <ac:chgData name="염 혜라" userId="cae461dc78f199d9" providerId="LiveId" clId="{8FA73D7E-F92A-45DD-8FF2-8F09CD557DB7}" dt="2022-01-14T04:43:58.649" v="840" actId="113"/>
          <ac:spMkLst>
            <pc:docMk/>
            <pc:sldMk cId="718706144" sldId="261"/>
            <ac:spMk id="3" creationId="{CF9BA533-D6E2-4A51-9E23-B3E8BBA41E79}"/>
          </ac:spMkLst>
        </pc:spChg>
        <pc:picChg chg="add mod">
          <ac:chgData name="염 혜라" userId="cae461dc78f199d9" providerId="LiveId" clId="{8FA73D7E-F92A-45DD-8FF2-8F09CD557DB7}" dt="2022-01-14T04:42:20.822" v="762" actId="1076"/>
          <ac:picMkLst>
            <pc:docMk/>
            <pc:sldMk cId="718706144" sldId="261"/>
            <ac:picMk id="5" creationId="{20543B35-DF86-4634-ABCF-C27AEA31BD48}"/>
          </ac:picMkLst>
        </pc:picChg>
      </pc:sldChg>
      <pc:sldChg chg="addSp modSp add mod">
        <pc:chgData name="염 혜라" userId="cae461dc78f199d9" providerId="LiveId" clId="{8FA73D7E-F92A-45DD-8FF2-8F09CD557DB7}" dt="2022-01-14T04:48:46.357" v="1058" actId="20577"/>
        <pc:sldMkLst>
          <pc:docMk/>
          <pc:sldMk cId="2437438352" sldId="262"/>
        </pc:sldMkLst>
        <pc:spChg chg="mod">
          <ac:chgData name="염 혜라" userId="cae461dc78f199d9" providerId="LiveId" clId="{8FA73D7E-F92A-45DD-8FF2-8F09CD557DB7}" dt="2022-01-14T04:48:46.357" v="1058" actId="20577"/>
          <ac:spMkLst>
            <pc:docMk/>
            <pc:sldMk cId="2437438352" sldId="262"/>
            <ac:spMk id="3" creationId="{CF9BA533-D6E2-4A51-9E23-B3E8BBA41E79}"/>
          </ac:spMkLst>
        </pc:spChg>
        <pc:picChg chg="add mod">
          <ac:chgData name="염 혜라" userId="cae461dc78f199d9" providerId="LiveId" clId="{8FA73D7E-F92A-45DD-8FF2-8F09CD557DB7}" dt="2022-01-14T04:45:05.575" v="860" actId="1076"/>
          <ac:picMkLst>
            <pc:docMk/>
            <pc:sldMk cId="2437438352" sldId="262"/>
            <ac:picMk id="5" creationId="{586EEF5C-4CA3-46ED-B1DB-27BF74C5AC1F}"/>
          </ac:picMkLst>
        </pc:picChg>
      </pc:sldChg>
      <pc:sldChg chg="addSp delSp modSp add mod ord">
        <pc:chgData name="염 혜라" userId="cae461dc78f199d9" providerId="LiveId" clId="{8FA73D7E-F92A-45DD-8FF2-8F09CD557DB7}" dt="2022-01-14T04:53:40.100" v="1319" actId="20577"/>
        <pc:sldMkLst>
          <pc:docMk/>
          <pc:sldMk cId="2724045121" sldId="263"/>
        </pc:sldMkLst>
        <pc:spChg chg="mod">
          <ac:chgData name="염 혜라" userId="cae461dc78f199d9" providerId="LiveId" clId="{8FA73D7E-F92A-45DD-8FF2-8F09CD557DB7}" dt="2022-01-14T04:49:40.562" v="1075" actId="20577"/>
          <ac:spMkLst>
            <pc:docMk/>
            <pc:sldMk cId="2724045121" sldId="263"/>
            <ac:spMk id="2" creationId="{BA610110-B061-4566-801F-BC465C0290AC}"/>
          </ac:spMkLst>
        </pc:spChg>
        <pc:spChg chg="del mod">
          <ac:chgData name="염 혜라" userId="cae461dc78f199d9" providerId="LiveId" clId="{8FA73D7E-F92A-45DD-8FF2-8F09CD557DB7}" dt="2022-01-14T04:50:14.079" v="1078"/>
          <ac:spMkLst>
            <pc:docMk/>
            <pc:sldMk cId="2724045121" sldId="263"/>
            <ac:spMk id="3" creationId="{CF9BA533-D6E2-4A51-9E23-B3E8BBA41E79}"/>
          </ac:spMkLst>
        </pc:spChg>
        <pc:spChg chg="add mod">
          <ac:chgData name="염 혜라" userId="cae461dc78f199d9" providerId="LiveId" clId="{8FA73D7E-F92A-45DD-8FF2-8F09CD557DB7}" dt="2022-01-14T04:53:40.100" v="1319" actId="20577"/>
          <ac:spMkLst>
            <pc:docMk/>
            <pc:sldMk cId="2724045121" sldId="263"/>
            <ac:spMk id="4" creationId="{109CC727-4AAA-49EF-B818-07E5A0844BBF}"/>
          </ac:spMkLst>
        </pc:spChg>
        <pc:picChg chg="del">
          <ac:chgData name="염 혜라" userId="cae461dc78f199d9" providerId="LiveId" clId="{8FA73D7E-F92A-45DD-8FF2-8F09CD557DB7}" dt="2022-01-14T04:49:42.864" v="1076" actId="478"/>
          <ac:picMkLst>
            <pc:docMk/>
            <pc:sldMk cId="2724045121" sldId="263"/>
            <ac:picMk id="5" creationId="{4E60DDA3-09F3-4455-B6E1-DC97385E7333}"/>
          </ac:picMkLst>
        </pc:picChg>
      </pc:sldChg>
      <pc:sldChg chg="new del">
        <pc:chgData name="염 혜라" userId="cae461dc78f199d9" providerId="LiveId" clId="{8FA73D7E-F92A-45DD-8FF2-8F09CD557DB7}" dt="2022-01-14T04:49:27.553" v="1060" actId="47"/>
        <pc:sldMkLst>
          <pc:docMk/>
          <pc:sldMk cId="3559603661" sldId="263"/>
        </pc:sldMkLst>
      </pc:sldChg>
      <pc:sldChg chg="addSp delSp modSp add mod">
        <pc:chgData name="염 혜라" userId="cae461dc78f199d9" providerId="LiveId" clId="{8FA73D7E-F92A-45DD-8FF2-8F09CD557DB7}" dt="2022-01-14T05:19:10.999" v="1766" actId="20577"/>
        <pc:sldMkLst>
          <pc:docMk/>
          <pc:sldMk cId="1034909563" sldId="264"/>
        </pc:sldMkLst>
        <pc:spChg chg="add del mod">
          <ac:chgData name="염 혜라" userId="cae461dc78f199d9" providerId="LiveId" clId="{8FA73D7E-F92A-45DD-8FF2-8F09CD557DB7}" dt="2022-01-14T05:19:10.999" v="1766" actId="20577"/>
          <ac:spMkLst>
            <pc:docMk/>
            <pc:sldMk cId="1034909563" sldId="264"/>
            <ac:spMk id="3" creationId="{CF9BA533-D6E2-4A51-9E23-B3E8BBA41E79}"/>
          </ac:spMkLst>
        </pc:spChg>
        <pc:spChg chg="add del mod">
          <ac:chgData name="염 혜라" userId="cae461dc78f199d9" providerId="LiveId" clId="{8FA73D7E-F92A-45DD-8FF2-8F09CD557DB7}" dt="2022-01-14T04:56:54.098" v="1333"/>
          <ac:spMkLst>
            <pc:docMk/>
            <pc:sldMk cId="1034909563" sldId="264"/>
            <ac:spMk id="4" creationId="{8A054D0E-B02D-488C-86D8-B1D22DAC38E7}"/>
          </ac:spMkLst>
        </pc:spChg>
        <pc:spChg chg="add del mod">
          <ac:chgData name="염 혜라" userId="cae461dc78f199d9" providerId="LiveId" clId="{8FA73D7E-F92A-45DD-8FF2-8F09CD557DB7}" dt="2022-01-14T04:56:53.339" v="1331" actId="21"/>
          <ac:spMkLst>
            <pc:docMk/>
            <pc:sldMk cId="1034909563" sldId="264"/>
            <ac:spMk id="6" creationId="{C1B8285C-85C1-45A0-B123-AE6A446C31B7}"/>
          </ac:spMkLst>
        </pc:spChg>
        <pc:spChg chg="add del mod">
          <ac:chgData name="염 혜라" userId="cae461dc78f199d9" providerId="LiveId" clId="{8FA73D7E-F92A-45DD-8FF2-8F09CD557DB7}" dt="2022-01-14T04:56:52.967" v="1330"/>
          <ac:spMkLst>
            <pc:docMk/>
            <pc:sldMk cId="1034909563" sldId="264"/>
            <ac:spMk id="7" creationId="{E860889E-5878-4C68-85AC-9A7BCB607ED8}"/>
          </ac:spMkLst>
        </pc:spChg>
        <pc:spChg chg="add del mod">
          <ac:chgData name="염 혜라" userId="cae461dc78f199d9" providerId="LiveId" clId="{8FA73D7E-F92A-45DD-8FF2-8F09CD557DB7}" dt="2022-01-14T04:56:52.967" v="1330"/>
          <ac:spMkLst>
            <pc:docMk/>
            <pc:sldMk cId="1034909563" sldId="264"/>
            <ac:spMk id="8" creationId="{318E78EE-4614-44C3-B0DD-D9D321FEC5DC}"/>
          </ac:spMkLst>
        </pc:spChg>
        <pc:spChg chg="add mod">
          <ac:chgData name="염 혜라" userId="cae461dc78f199d9" providerId="LiveId" clId="{8FA73D7E-F92A-45DD-8FF2-8F09CD557DB7}" dt="2022-01-14T04:57:49.500" v="1364" actId="1076"/>
          <ac:spMkLst>
            <pc:docMk/>
            <pc:sldMk cId="1034909563" sldId="264"/>
            <ac:spMk id="9" creationId="{32C64E05-F9CC-4B74-8FFD-45EB87A1A4D6}"/>
          </ac:spMkLst>
        </pc:spChg>
        <pc:picChg chg="del">
          <ac:chgData name="염 혜라" userId="cae461dc78f199d9" providerId="LiveId" clId="{8FA73D7E-F92A-45DD-8FF2-8F09CD557DB7}" dt="2022-01-14T04:54:40.714" v="1322" actId="478"/>
          <ac:picMkLst>
            <pc:docMk/>
            <pc:sldMk cId="1034909563" sldId="264"/>
            <ac:picMk id="5" creationId="{20543B35-DF86-4634-ABCF-C27AEA31BD48}"/>
          </ac:picMkLst>
        </pc:picChg>
      </pc:sldChg>
      <pc:sldChg chg="addSp delSp modSp new mod">
        <pc:chgData name="염 혜라" userId="cae461dc78f199d9" providerId="LiveId" clId="{8FA73D7E-F92A-45DD-8FF2-8F09CD557DB7}" dt="2022-01-14T05:19:16.139" v="1769" actId="20577"/>
        <pc:sldMkLst>
          <pc:docMk/>
          <pc:sldMk cId="3781350051" sldId="265"/>
        </pc:sldMkLst>
        <pc:spChg chg="mod">
          <ac:chgData name="염 혜라" userId="cae461dc78f199d9" providerId="LiveId" clId="{8FA73D7E-F92A-45DD-8FF2-8F09CD557DB7}" dt="2022-01-14T04:59:45.733" v="1375" actId="1076"/>
          <ac:spMkLst>
            <pc:docMk/>
            <pc:sldMk cId="3781350051" sldId="265"/>
            <ac:spMk id="2" creationId="{5CDE00D1-64F5-481A-8A1E-78853849931A}"/>
          </ac:spMkLst>
        </pc:spChg>
        <pc:spChg chg="del">
          <ac:chgData name="염 혜라" userId="cae461dc78f199d9" providerId="LiveId" clId="{8FA73D7E-F92A-45DD-8FF2-8F09CD557DB7}" dt="2022-01-14T04:58:55.549" v="1366"/>
          <ac:spMkLst>
            <pc:docMk/>
            <pc:sldMk cId="3781350051" sldId="265"/>
            <ac:spMk id="3" creationId="{23249CA3-95D0-4764-B7B1-EBF35FEEBA1C}"/>
          </ac:spMkLst>
        </pc:spChg>
        <pc:spChg chg="add mod">
          <ac:chgData name="염 혜라" userId="cae461dc78f199d9" providerId="LiveId" clId="{8FA73D7E-F92A-45DD-8FF2-8F09CD557DB7}" dt="2022-01-14T05:00:35.748" v="1384" actId="1076"/>
          <ac:spMkLst>
            <pc:docMk/>
            <pc:sldMk cId="3781350051" sldId="265"/>
            <ac:spMk id="4" creationId="{9BC58CE6-246F-4BD0-96BC-E9852D8A2373}"/>
          </ac:spMkLst>
        </pc:spChg>
        <pc:spChg chg="add mod">
          <ac:chgData name="염 혜라" userId="cae461dc78f199d9" providerId="LiveId" clId="{8FA73D7E-F92A-45DD-8FF2-8F09CD557DB7}" dt="2022-01-14T05:19:16.139" v="1769" actId="20577"/>
          <ac:spMkLst>
            <pc:docMk/>
            <pc:sldMk cId="3781350051" sldId="265"/>
            <ac:spMk id="5" creationId="{95E7C438-A691-4885-A3E7-80389DDE3C4C}"/>
          </ac:spMkLst>
        </pc:spChg>
      </pc:sldChg>
      <pc:sldChg chg="addSp delSp modSp add mod">
        <pc:chgData name="염 혜라" userId="cae461dc78f199d9" providerId="LiveId" clId="{8FA73D7E-F92A-45DD-8FF2-8F09CD557DB7}" dt="2022-01-14T05:08:18.869" v="1421" actId="255"/>
        <pc:sldMkLst>
          <pc:docMk/>
          <pc:sldMk cId="3500031054" sldId="266"/>
        </pc:sldMkLst>
        <pc:spChg chg="mod">
          <ac:chgData name="염 혜라" userId="cae461dc78f199d9" providerId="LiveId" clId="{8FA73D7E-F92A-45DD-8FF2-8F09CD557DB7}" dt="2022-01-14T05:08:05.147" v="1418" actId="1076"/>
          <ac:spMkLst>
            <pc:docMk/>
            <pc:sldMk cId="3500031054" sldId="266"/>
            <ac:spMk id="2" creationId="{BA610110-B061-4566-801F-BC465C0290AC}"/>
          </ac:spMkLst>
        </pc:spChg>
        <pc:spChg chg="mod">
          <ac:chgData name="염 혜라" userId="cae461dc78f199d9" providerId="LiveId" clId="{8FA73D7E-F92A-45DD-8FF2-8F09CD557DB7}" dt="2022-01-14T05:08:05.147" v="1418" actId="1076"/>
          <ac:spMkLst>
            <pc:docMk/>
            <pc:sldMk cId="3500031054" sldId="266"/>
            <ac:spMk id="3" creationId="{CF9BA533-D6E2-4A51-9E23-B3E8BBA41E79}"/>
          </ac:spMkLst>
        </pc:spChg>
        <pc:spChg chg="add mod">
          <ac:chgData name="염 혜라" userId="cae461dc78f199d9" providerId="LiveId" clId="{8FA73D7E-F92A-45DD-8FF2-8F09CD557DB7}" dt="2022-01-14T05:08:18.869" v="1421" actId="255"/>
          <ac:spMkLst>
            <pc:docMk/>
            <pc:sldMk cId="3500031054" sldId="266"/>
            <ac:spMk id="4" creationId="{3EF3AE2C-9B21-4D36-991E-566F306ECD76}"/>
          </ac:spMkLst>
        </pc:spChg>
        <pc:picChg chg="del">
          <ac:chgData name="염 혜라" userId="cae461dc78f199d9" providerId="LiveId" clId="{8FA73D7E-F92A-45DD-8FF2-8F09CD557DB7}" dt="2022-01-14T05:01:58.911" v="1386" actId="478"/>
          <ac:picMkLst>
            <pc:docMk/>
            <pc:sldMk cId="3500031054" sldId="266"/>
            <ac:picMk id="5" creationId="{586EEF5C-4CA3-46ED-B1DB-27BF74C5AC1F}"/>
          </ac:picMkLst>
        </pc:picChg>
      </pc:sldChg>
      <pc:sldChg chg="addSp delSp modSp add mod">
        <pc:chgData name="염 혜라" userId="cae461dc78f199d9" providerId="LiveId" clId="{8FA73D7E-F92A-45DD-8FF2-8F09CD557DB7}" dt="2022-01-14T05:12:32.092" v="1612" actId="1076"/>
        <pc:sldMkLst>
          <pc:docMk/>
          <pc:sldMk cId="1232253198" sldId="267"/>
        </pc:sldMkLst>
        <pc:spChg chg="del">
          <ac:chgData name="염 혜라" userId="cae461dc78f199d9" providerId="LiveId" clId="{8FA73D7E-F92A-45DD-8FF2-8F09CD557DB7}" dt="2022-01-14T05:08:43.130" v="1425" actId="478"/>
          <ac:spMkLst>
            <pc:docMk/>
            <pc:sldMk cId="1232253198" sldId="267"/>
            <ac:spMk id="3" creationId="{CF9BA533-D6E2-4A51-9E23-B3E8BBA41E79}"/>
          </ac:spMkLst>
        </pc:spChg>
        <pc:spChg chg="del mod">
          <ac:chgData name="염 혜라" userId="cae461dc78f199d9" providerId="LiveId" clId="{8FA73D7E-F92A-45DD-8FF2-8F09CD557DB7}" dt="2022-01-14T05:08:40.689" v="1424" actId="478"/>
          <ac:spMkLst>
            <pc:docMk/>
            <pc:sldMk cId="1232253198" sldId="267"/>
            <ac:spMk id="4" creationId="{3EF3AE2C-9B21-4D36-991E-566F306ECD76}"/>
          </ac:spMkLst>
        </pc:spChg>
        <pc:spChg chg="add del mod">
          <ac:chgData name="염 혜라" userId="cae461dc78f199d9" providerId="LiveId" clId="{8FA73D7E-F92A-45DD-8FF2-8F09CD557DB7}" dt="2022-01-14T05:11:34.830" v="1549" actId="1076"/>
          <ac:spMkLst>
            <pc:docMk/>
            <pc:sldMk cId="1232253198" sldId="267"/>
            <ac:spMk id="6" creationId="{C82EE1F1-469E-4062-9A28-DFB9DD6E7161}"/>
          </ac:spMkLst>
        </pc:spChg>
        <pc:spChg chg="add del mod">
          <ac:chgData name="염 혜라" userId="cae461dc78f199d9" providerId="LiveId" clId="{8FA73D7E-F92A-45DD-8FF2-8F09CD557DB7}" dt="2022-01-14T05:12:32.092" v="1612" actId="1076"/>
          <ac:spMkLst>
            <pc:docMk/>
            <pc:sldMk cId="1232253198" sldId="267"/>
            <ac:spMk id="9" creationId="{5709DBB2-BBA4-46F0-808B-E3B59C923083}"/>
          </ac:spMkLst>
        </pc:spChg>
        <pc:spChg chg="add del mod">
          <ac:chgData name="염 혜라" userId="cae461dc78f199d9" providerId="LiveId" clId="{8FA73D7E-F92A-45DD-8FF2-8F09CD557DB7}" dt="2022-01-14T05:11:34.496" v="1548" actId="21"/>
          <ac:spMkLst>
            <pc:docMk/>
            <pc:sldMk cId="1232253198" sldId="267"/>
            <ac:spMk id="10" creationId="{1059BD87-8AF5-4DC9-B8C9-559EE4EA05B0}"/>
          </ac:spMkLst>
        </pc:spChg>
        <pc:picChg chg="add mod">
          <ac:chgData name="염 혜라" userId="cae461dc78f199d9" providerId="LiveId" clId="{8FA73D7E-F92A-45DD-8FF2-8F09CD557DB7}" dt="2022-01-14T05:09:29.692" v="1450" actId="1076"/>
          <ac:picMkLst>
            <pc:docMk/>
            <pc:sldMk cId="1232253198" sldId="267"/>
            <ac:picMk id="8" creationId="{47E54ADC-B791-43D4-A0F6-1E27487A3A20}"/>
          </ac:picMkLst>
        </pc:picChg>
      </pc:sldChg>
      <pc:sldChg chg="addSp delSp modSp add mod">
        <pc:chgData name="염 혜라" userId="cae461dc78f199d9" providerId="LiveId" clId="{8FA73D7E-F92A-45DD-8FF2-8F09CD557DB7}" dt="2022-01-14T05:20:57.048" v="1771"/>
        <pc:sldMkLst>
          <pc:docMk/>
          <pc:sldMk cId="2574260544" sldId="268"/>
        </pc:sldMkLst>
        <pc:spChg chg="add del mod">
          <ac:chgData name="염 혜라" userId="cae461dc78f199d9" providerId="LiveId" clId="{8FA73D7E-F92A-45DD-8FF2-8F09CD557DB7}" dt="2022-01-14T05:17:44.827" v="1738" actId="478"/>
          <ac:spMkLst>
            <pc:docMk/>
            <pc:sldMk cId="2574260544" sldId="268"/>
            <ac:spMk id="5" creationId="{36473E11-7EE3-4355-AD57-C38C046B8895}"/>
          </ac:spMkLst>
        </pc:spChg>
        <pc:spChg chg="mod">
          <ac:chgData name="염 혜라" userId="cae461dc78f199d9" providerId="LiveId" clId="{8FA73D7E-F92A-45DD-8FF2-8F09CD557DB7}" dt="2022-01-14T05:14:59.987" v="1730" actId="14100"/>
          <ac:spMkLst>
            <pc:docMk/>
            <pc:sldMk cId="2574260544" sldId="268"/>
            <ac:spMk id="6" creationId="{C82EE1F1-469E-4062-9A28-DFB9DD6E7161}"/>
          </ac:spMkLst>
        </pc:spChg>
        <pc:spChg chg="add mod">
          <ac:chgData name="염 혜라" userId="cae461dc78f199d9" providerId="LiveId" clId="{8FA73D7E-F92A-45DD-8FF2-8F09CD557DB7}" dt="2022-01-14T05:18:04.412" v="1743" actId="1076"/>
          <ac:spMkLst>
            <pc:docMk/>
            <pc:sldMk cId="2574260544" sldId="268"/>
            <ac:spMk id="7" creationId="{57F4F324-33F5-4E50-83EE-73636AEC6138}"/>
          </ac:spMkLst>
        </pc:spChg>
        <pc:spChg chg="del">
          <ac:chgData name="염 혜라" userId="cae461dc78f199d9" providerId="LiveId" clId="{8FA73D7E-F92A-45DD-8FF2-8F09CD557DB7}" dt="2022-01-14T05:14:19.604" v="1636" actId="478"/>
          <ac:spMkLst>
            <pc:docMk/>
            <pc:sldMk cId="2574260544" sldId="268"/>
            <ac:spMk id="9" creationId="{5709DBB2-BBA4-46F0-808B-E3B59C923083}"/>
          </ac:spMkLst>
        </pc:spChg>
        <pc:spChg chg="add del">
          <ac:chgData name="염 혜라" userId="cae461dc78f199d9" providerId="LiveId" clId="{8FA73D7E-F92A-45DD-8FF2-8F09CD557DB7}" dt="2022-01-14T05:20:57.048" v="1771"/>
          <ac:spMkLst>
            <pc:docMk/>
            <pc:sldMk cId="2574260544" sldId="268"/>
            <ac:spMk id="10" creationId="{F76B3FC4-40BB-42A9-A860-D608DE713CB5}"/>
          </ac:spMkLst>
        </pc:spChg>
        <pc:picChg chg="add mod">
          <ac:chgData name="염 혜라" userId="cae461dc78f199d9" providerId="LiveId" clId="{8FA73D7E-F92A-45DD-8FF2-8F09CD557DB7}" dt="2022-01-14T05:14:13.925" v="1635" actId="1076"/>
          <ac:picMkLst>
            <pc:docMk/>
            <pc:sldMk cId="2574260544" sldId="268"/>
            <ac:picMk id="4" creationId="{257DB22F-142C-4AB0-BE4A-67A59686975C}"/>
          </ac:picMkLst>
        </pc:picChg>
        <pc:picChg chg="del">
          <ac:chgData name="염 혜라" userId="cae461dc78f199d9" providerId="LiveId" clId="{8FA73D7E-F92A-45DD-8FF2-8F09CD557DB7}" dt="2022-01-14T05:14:00.636" v="1633" actId="478"/>
          <ac:picMkLst>
            <pc:docMk/>
            <pc:sldMk cId="2574260544" sldId="268"/>
            <ac:picMk id="8" creationId="{47E54ADC-B791-43D4-A0F6-1E27487A3A20}"/>
          </ac:picMkLst>
        </pc:picChg>
      </pc:sldChg>
      <pc:sldChg chg="addSp delSp modSp add mod">
        <pc:chgData name="염 혜라" userId="cae461dc78f199d9" providerId="LiveId" clId="{8FA73D7E-F92A-45DD-8FF2-8F09CD557DB7}" dt="2022-01-14T05:24:15.539" v="1787"/>
        <pc:sldMkLst>
          <pc:docMk/>
          <pc:sldMk cId="277925649" sldId="269"/>
        </pc:sldMkLst>
        <pc:spChg chg="add mod">
          <ac:chgData name="염 혜라" userId="cae461dc78f199d9" providerId="LiveId" clId="{8FA73D7E-F92A-45DD-8FF2-8F09CD557DB7}" dt="2022-01-14T05:24:06.738" v="1785" actId="1076"/>
          <ac:spMkLst>
            <pc:docMk/>
            <pc:sldMk cId="277925649" sldId="269"/>
            <ac:spMk id="3" creationId="{605825C0-B2DA-4480-A296-EE6843E82FC1}"/>
          </ac:spMkLst>
        </pc:spChg>
        <pc:spChg chg="add del">
          <ac:chgData name="염 혜라" userId="cae461dc78f199d9" providerId="LiveId" clId="{8FA73D7E-F92A-45DD-8FF2-8F09CD557DB7}" dt="2022-01-14T05:24:15.539" v="1787"/>
          <ac:spMkLst>
            <pc:docMk/>
            <pc:sldMk cId="277925649" sldId="269"/>
            <ac:spMk id="5" creationId="{0B74BCA8-5C22-45AB-948E-0FE9E80A1F8B}"/>
          </ac:spMkLst>
        </pc:spChg>
        <pc:spChg chg="mod">
          <ac:chgData name="염 혜라" userId="cae461dc78f199d9" providerId="LiveId" clId="{8FA73D7E-F92A-45DD-8FF2-8F09CD557DB7}" dt="2022-01-14T05:24:04.179" v="1784" actId="1076"/>
          <ac:spMkLst>
            <pc:docMk/>
            <pc:sldMk cId="277925649" sldId="269"/>
            <ac:spMk id="6" creationId="{C82EE1F1-469E-4062-9A28-DFB9DD6E7161}"/>
          </ac:spMkLst>
        </pc:spChg>
        <pc:spChg chg="del mod">
          <ac:chgData name="염 혜라" userId="cae461dc78f199d9" providerId="LiveId" clId="{8FA73D7E-F92A-45DD-8FF2-8F09CD557DB7}" dt="2022-01-14T05:21:02.755" v="1774" actId="478"/>
          <ac:spMkLst>
            <pc:docMk/>
            <pc:sldMk cId="277925649" sldId="269"/>
            <ac:spMk id="7" creationId="{57F4F324-33F5-4E50-83EE-73636AEC6138}"/>
          </ac:spMkLst>
        </pc:spChg>
        <pc:picChg chg="del">
          <ac:chgData name="염 혜라" userId="cae461dc78f199d9" providerId="LiveId" clId="{8FA73D7E-F92A-45DD-8FF2-8F09CD557DB7}" dt="2022-01-14T05:21:03.478" v="1775" actId="478"/>
          <ac:picMkLst>
            <pc:docMk/>
            <pc:sldMk cId="277925649" sldId="269"/>
            <ac:picMk id="4" creationId="{257DB22F-142C-4AB0-BE4A-67A59686975C}"/>
          </ac:picMkLst>
        </pc:picChg>
      </pc:sldChg>
      <pc:sldChg chg="delSp modSp add mod">
        <pc:chgData name="염 혜라" userId="cae461dc78f199d9" providerId="LiveId" clId="{8FA73D7E-F92A-45DD-8FF2-8F09CD557DB7}" dt="2022-01-14T05:24:39.779" v="1811" actId="1076"/>
        <pc:sldMkLst>
          <pc:docMk/>
          <pc:sldMk cId="529129341" sldId="270"/>
        </pc:sldMkLst>
        <pc:spChg chg="mod">
          <ac:chgData name="염 혜라" userId="cae461dc78f199d9" providerId="LiveId" clId="{8FA73D7E-F92A-45DD-8FF2-8F09CD557DB7}" dt="2022-01-14T05:24:39.779" v="1811" actId="1076"/>
          <ac:spMkLst>
            <pc:docMk/>
            <pc:sldMk cId="529129341" sldId="270"/>
            <ac:spMk id="2" creationId="{BA610110-B061-4566-801F-BC465C0290AC}"/>
          </ac:spMkLst>
        </pc:spChg>
        <pc:spChg chg="del">
          <ac:chgData name="염 혜라" userId="cae461dc78f199d9" providerId="LiveId" clId="{8FA73D7E-F92A-45DD-8FF2-8F09CD557DB7}" dt="2022-01-14T05:24:20.772" v="1789" actId="478"/>
          <ac:spMkLst>
            <pc:docMk/>
            <pc:sldMk cId="529129341" sldId="270"/>
            <ac:spMk id="3" creationId="{605825C0-B2DA-4480-A296-EE6843E82FC1}"/>
          </ac:spMkLst>
        </pc:spChg>
        <pc:spChg chg="mod">
          <ac:chgData name="염 혜라" userId="cae461dc78f199d9" providerId="LiveId" clId="{8FA73D7E-F92A-45DD-8FF2-8F09CD557DB7}" dt="2022-01-14T05:24:22.359" v="1790" actId="20577"/>
          <ac:spMkLst>
            <pc:docMk/>
            <pc:sldMk cId="529129341" sldId="270"/>
            <ac:spMk id="6" creationId="{C82EE1F1-469E-4062-9A28-DFB9DD6E7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xmlns="" id="{BC88933B-CFB2-4662-9CA9-2C1E08385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09EEE1-52DB-4A86-AFCE-CCE904184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576B8D-8D35-46BD-919C-CAF5D887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304" y="2154775"/>
            <a:ext cx="6935872" cy="1159483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dirty="0"/>
              <a:t>공연 예매 사이트</a:t>
            </a:r>
          </a:p>
        </p:txBody>
      </p:sp>
      <p:pic>
        <p:nvPicPr>
          <p:cNvPr id="14" name="Picture 3" descr="겨울날 하늘에 맞닿은 아름다운 호수 풍경">
            <a:extLst>
              <a:ext uri="{FF2B5EF4-FFF2-40B4-BE49-F238E27FC236}">
                <a16:creationId xmlns:a16="http://schemas.microsoft.com/office/drawing/2014/main" xmlns="" id="{1AA19D69-EDB3-4CA8-BF1D-6AE5238AD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4" r="34043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26FE4BA-3BD1-4AB3-A3EB-39FF16D96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BD85EF3-E980-4EF9-BF91-C0540D302A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35" y="320260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5" y="934525"/>
            <a:ext cx="9957318" cy="49889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2.1. </a:t>
            </a:r>
            <a:r>
              <a:rPr lang="ko-KR" altLang="en-US" dirty="0"/>
              <a:t>공연 찾기</a:t>
            </a:r>
            <a:r>
              <a:rPr lang="en-US" altLang="ko-KR" dirty="0"/>
              <a:t>(Test 0109 </a:t>
            </a:r>
            <a:r>
              <a:rPr lang="ko-KR" altLang="en-US" dirty="0"/>
              <a:t>예제 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3EF3AE2C-9B21-4D36-991E-566F306EC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81" y="898755"/>
            <a:ext cx="11178073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List_ct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Adapter_act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ct_list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listView1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방탄소년단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"HYBE"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"22.04.19"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blackpink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블랙핑크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"YG"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"22.02.03"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aespa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"SM"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"22.04.30"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스테이씨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하이업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"22.01.29"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(R.drawable.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n127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"NCT 127"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"SM"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"22.05.10"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Concert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tbz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더보이즈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"ISP"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"22.03.01"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Adapter_act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lv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lv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.setOnItemClickListener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AdapterView.OnItemClickListener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onItemClick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&lt;?&gt;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List_ct.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예매가 완료되었습니다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3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35" y="320260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82EE1F1-469E-4062-9A28-DFB9DD6E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9906000" cy="511957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마이페이지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Textview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:</a:t>
            </a:r>
            <a:r>
              <a:rPr lang="ko-KR" altLang="en-US" sz="2000" dirty="0"/>
              <a:t>마이페이지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 err="1"/>
              <a:t>Editview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: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, </a:t>
            </a:r>
            <a:r>
              <a:rPr lang="ko-KR" altLang="en-US" sz="2000" dirty="0"/>
              <a:t>주소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Button</a:t>
            </a:r>
          </a:p>
          <a:p>
            <a:pPr marL="0" indent="0">
              <a:buNone/>
            </a:pPr>
            <a:r>
              <a:rPr lang="en-US" altLang="ko-KR" sz="2000" dirty="0"/>
              <a:t>:</a:t>
            </a:r>
            <a:r>
              <a:rPr lang="ko-KR" altLang="en-US" sz="2000" dirty="0" err="1"/>
              <a:t>뒤로가기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7E54ADC-B791-43D4-A0F6-1E27487A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21" y="273749"/>
            <a:ext cx="3558848" cy="658425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5709DBB2-BBA4-46F0-808B-E3B59C923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0" y="4362164"/>
            <a:ext cx="8009437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뒤로가기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선택시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메인메뉴로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이동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intent_back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5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35" y="320260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82EE1F1-469E-4062-9A28-DFB9DD6E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14400"/>
            <a:ext cx="9906000" cy="104502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2.3 </a:t>
            </a:r>
            <a:r>
              <a:rPr lang="ko-KR" altLang="en-US" dirty="0"/>
              <a:t>서비스 종료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메인메뉴에서</a:t>
            </a:r>
            <a:r>
              <a:rPr lang="ko-KR" altLang="en-US" dirty="0"/>
              <a:t> 첫 시작 화면</a:t>
            </a:r>
            <a:r>
              <a:rPr lang="en-US" altLang="ko-KR" dirty="0"/>
              <a:t>(Login)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57DB22F-142C-4AB0-BE4A-67A596869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14" y="136874"/>
            <a:ext cx="3558848" cy="658425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57F4F324-33F5-4E50-83EE-73636AEC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62" y="1955009"/>
            <a:ext cx="7035281" cy="47705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종료하시겠습니까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setPositiveButton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종료합니다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setNegativeButton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6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35" y="320260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82EE1F1-469E-4062-9A28-DFB9DD6E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3871"/>
            <a:ext cx="9906000" cy="104502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2.3 </a:t>
            </a:r>
            <a:r>
              <a:rPr lang="ko-KR" altLang="en-US" dirty="0"/>
              <a:t>서비스 종료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메인메뉴에서</a:t>
            </a:r>
            <a:r>
              <a:rPr lang="ko-KR" altLang="en-US" dirty="0"/>
              <a:t> 첫 시작 화면</a:t>
            </a:r>
            <a:r>
              <a:rPr lang="en-US" altLang="ko-KR" dirty="0"/>
              <a:t>(Login)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05825C0-B2DA-4480-A296-EE6843E8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58" y="1868900"/>
            <a:ext cx="8628452" cy="48320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setTitle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종료하시겠습니까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setPositiveButton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종료합니다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setNegativeButton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507" y="2820864"/>
            <a:ext cx="6955971" cy="1387242"/>
          </a:xfrm>
        </p:spPr>
        <p:txBody>
          <a:bodyPr/>
          <a:lstStyle/>
          <a:p>
            <a:r>
              <a:rPr lang="ko-KR" altLang="en-US" sz="5400" dirty="0"/>
              <a:t>감사합니다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82EE1F1-469E-4062-9A28-DFB9DD6E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3871"/>
            <a:ext cx="9906000" cy="104502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912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4511351" cy="511628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구현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1045029"/>
            <a:ext cx="9957318" cy="498894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로그인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공연 찾기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마이페이지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서비스 종료</a:t>
            </a:r>
          </a:p>
        </p:txBody>
      </p:sp>
    </p:spTree>
    <p:extLst>
      <p:ext uri="{BB962C8B-B14F-4D97-AF65-F5344CB8AC3E}">
        <p14:creationId xmlns:p14="http://schemas.microsoft.com/office/powerpoint/2010/main" val="20597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1045029"/>
            <a:ext cx="9957318" cy="55571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시작화면 </a:t>
            </a:r>
            <a:r>
              <a:rPr lang="en-US" altLang="ko-KR" b="1" dirty="0"/>
              <a:t>: </a:t>
            </a:r>
            <a:r>
              <a:rPr lang="ko-KR" altLang="en-US" b="1" dirty="0"/>
              <a:t>로그인 및 회원가입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Textview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Editview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Button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Imageview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050" dirty="0"/>
              <a:t>                                                                                                                                로고 이미지 출처</a:t>
            </a:r>
            <a:r>
              <a:rPr lang="en-US" altLang="ko-KR" sz="1050" dirty="0"/>
              <a:t>: </a:t>
            </a:r>
            <a:r>
              <a:rPr lang="ko-KR" altLang="en-US" sz="1050" dirty="0"/>
              <a:t>인터파크</a:t>
            </a:r>
            <a:endParaRPr lang="en-US" altLang="ko-KR" sz="105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963A7F7-B5F1-41BB-80EE-7E5BCDD4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86" y="214284"/>
            <a:ext cx="3452713" cy="63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09CC727-4AAA-49EF-B818-07E5A0844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2200" y="1000175"/>
            <a:ext cx="8696804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activity_login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선택 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화면으로 이동하는 코드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intent_login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intent_login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lang="en-US" altLang="ko-KR" sz="1800" dirty="0">
                <a:solidFill>
                  <a:srgbClr val="CC7832"/>
                </a:solidFill>
                <a:latin typeface="Arial Unicode MS"/>
                <a:ea typeface="JetBrains Mono"/>
              </a:rPr>
              <a:t>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버튼 선택 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페이지로 이동하는 코드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signup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intent_signup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SignUp.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intent_signup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4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1045029"/>
            <a:ext cx="9957318" cy="49889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1.1. </a:t>
            </a:r>
            <a:r>
              <a:rPr lang="ko-KR" altLang="en-US" dirty="0"/>
              <a:t>로그인 </a:t>
            </a:r>
            <a:r>
              <a:rPr lang="en-US" altLang="ko-KR" dirty="0"/>
              <a:t>Button </a:t>
            </a:r>
            <a:r>
              <a:rPr lang="ko-KR" altLang="en-US" dirty="0" err="1"/>
              <a:t>선택시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 err="1"/>
              <a:t>메인메뉴</a:t>
            </a:r>
            <a:r>
              <a:rPr lang="en-US" altLang="ko-KR" dirty="0"/>
              <a:t> (</a:t>
            </a:r>
            <a:r>
              <a:rPr lang="en-US" altLang="ko-KR" dirty="0" err="1"/>
              <a:t>MainActivity</a:t>
            </a:r>
            <a:r>
              <a:rPr lang="en-US" altLang="ko-KR" dirty="0"/>
              <a:t>)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1.2. </a:t>
            </a:r>
            <a:r>
              <a:rPr lang="ko-KR" altLang="en-US" dirty="0"/>
              <a:t>회원가입 </a:t>
            </a:r>
            <a:r>
              <a:rPr lang="en-US" altLang="ko-KR" dirty="0"/>
              <a:t>Button </a:t>
            </a:r>
            <a:r>
              <a:rPr lang="ko-KR" altLang="en-US" dirty="0" err="1"/>
              <a:t>선택시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 err="1"/>
              <a:t>가입창</a:t>
            </a:r>
            <a:r>
              <a:rPr lang="en-US" altLang="ko-KR" dirty="0"/>
              <a:t> (</a:t>
            </a:r>
            <a:r>
              <a:rPr lang="en-US" altLang="ko-KR" dirty="0" err="1"/>
              <a:t>SignUp</a:t>
            </a:r>
            <a:r>
              <a:rPr lang="en-US" altLang="ko-KR" dirty="0"/>
              <a:t>)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등록 </a:t>
            </a:r>
            <a:r>
              <a:rPr lang="en-US" altLang="ko-KR" dirty="0"/>
              <a:t>Button </a:t>
            </a:r>
            <a:r>
              <a:rPr lang="ko-KR" altLang="en-US" dirty="0" err="1"/>
              <a:t>선택시</a:t>
            </a:r>
            <a:r>
              <a:rPr lang="ko-KR" altLang="en-US" dirty="0"/>
              <a:t> </a:t>
            </a:r>
            <a:r>
              <a:rPr lang="ko-KR" altLang="en-US" dirty="0" err="1"/>
              <a:t>메인메뉴로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60DDA3-09F3-4455-B6E1-DC97385E7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42" y="136874"/>
            <a:ext cx="355884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1045029"/>
            <a:ext cx="9957318" cy="49889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Main</a:t>
            </a:r>
            <a:r>
              <a:rPr lang="ko-KR" altLang="en-US" b="1" dirty="0"/>
              <a:t>화면 </a:t>
            </a:r>
            <a:r>
              <a:rPr lang="en-US" altLang="ko-KR" b="1" dirty="0"/>
              <a:t>: </a:t>
            </a:r>
            <a:r>
              <a:rPr lang="ko-KR" altLang="en-US" b="1" dirty="0"/>
              <a:t>공연 찾기</a:t>
            </a:r>
            <a:r>
              <a:rPr lang="en-US" altLang="ko-KR" b="1" dirty="0"/>
              <a:t>, </a:t>
            </a:r>
            <a:r>
              <a:rPr lang="ko-KR" altLang="en-US" b="1" dirty="0"/>
              <a:t>마이페이지</a:t>
            </a:r>
            <a:r>
              <a:rPr lang="en-US" altLang="ko-KR" b="1" dirty="0"/>
              <a:t>, </a:t>
            </a:r>
            <a:r>
              <a:rPr lang="ko-KR" altLang="en-US" b="1" dirty="0"/>
              <a:t>서비스 종료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err="1"/>
              <a:t>Textview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Editview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Button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Imageview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543B35-DF86-4634-ABCF-C27AEA31B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76" y="247377"/>
            <a:ext cx="355884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02" y="1110344"/>
            <a:ext cx="9957318" cy="5116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2. Main</a:t>
            </a:r>
            <a:r>
              <a:rPr lang="ko-KR" altLang="en-US" b="1" dirty="0"/>
              <a:t>화면 </a:t>
            </a:r>
            <a:r>
              <a:rPr lang="en-US" altLang="ko-KR" b="1" dirty="0"/>
              <a:t>: </a:t>
            </a:r>
            <a:r>
              <a:rPr lang="ko-KR" altLang="en-US" b="1" dirty="0"/>
              <a:t>공연 찾기</a:t>
            </a:r>
            <a:r>
              <a:rPr lang="en-US" altLang="ko-KR" b="1" dirty="0"/>
              <a:t>, </a:t>
            </a:r>
            <a:r>
              <a:rPr lang="ko-KR" altLang="en-US" b="1" dirty="0"/>
              <a:t>마이페이지</a:t>
            </a:r>
            <a:r>
              <a:rPr lang="en-US" altLang="ko-KR" b="1" dirty="0"/>
              <a:t> </a:t>
            </a:r>
            <a:r>
              <a:rPr lang="ko-KR" altLang="en-US" b="1" dirty="0"/>
              <a:t>일부 코드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2C64E05-F9CC-4B74-8FFD-45EB87A1A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01" y="1992782"/>
            <a:ext cx="9957319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808080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 버튼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공연 찾기 페이지로 이동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findConcert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intent_findConcert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List_ct.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intent_findConcert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마아페이지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버튼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클릭시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마이페이지로 이동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mypage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intent_mypage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MyPage.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intent_mypage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3490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DE00D1-64F5-481A-8A1E-78853849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121297"/>
            <a:ext cx="2719873" cy="1131785"/>
          </a:xfrm>
        </p:spPr>
        <p:txBody>
          <a:bodyPr/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화면구성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BC58CE6-246F-4BD0-96BC-E9852D8A2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6996" y="1332926"/>
            <a:ext cx="10379528" cy="5403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Btn_end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setTitle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종료하시겠습니까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setPositiveButton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종료합니다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setNegativeButton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95E7C438-A691-4885-A3E7-80389DDE3C4C}"/>
              </a:ext>
            </a:extLst>
          </p:cNvPr>
          <p:cNvSpPr txBox="1">
            <a:spLocks/>
          </p:cNvSpPr>
          <p:nvPr/>
        </p:nvSpPr>
        <p:spPr>
          <a:xfrm>
            <a:off x="1156996" y="842025"/>
            <a:ext cx="9957318" cy="51162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3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4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2. Main</a:t>
            </a:r>
            <a:r>
              <a:rPr lang="ko-KR" altLang="en-US" b="1" dirty="0"/>
              <a:t>화면 </a:t>
            </a:r>
            <a:r>
              <a:rPr lang="en-US" altLang="ko-KR" b="1" dirty="0"/>
              <a:t>: </a:t>
            </a:r>
            <a:r>
              <a:rPr lang="ko-KR" altLang="en-US" b="1" dirty="0"/>
              <a:t>서비스 종료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35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610110-B061-4566-801F-BC465C0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02" y="430764"/>
            <a:ext cx="2411963" cy="511628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화면구성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F9BA533-D6E2-4A51-9E23-B3E8BBA4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2" y="1045029"/>
            <a:ext cx="9957318" cy="49889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2.1. </a:t>
            </a:r>
            <a:r>
              <a:rPr lang="ko-KR" altLang="en-US" dirty="0"/>
              <a:t>공연 찾기</a:t>
            </a:r>
            <a:r>
              <a:rPr lang="en-US" altLang="ko-KR" dirty="0"/>
              <a:t>(Test 0109 </a:t>
            </a:r>
            <a:r>
              <a:rPr lang="ko-KR" altLang="en-US" dirty="0"/>
              <a:t>예제 참고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en-US" altLang="ko-KR" dirty="0" err="1"/>
              <a:t>Listview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그룹 사진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그룹명</a:t>
            </a:r>
            <a:r>
              <a:rPr lang="en-US" altLang="ko-KR" dirty="0"/>
              <a:t>,</a:t>
            </a:r>
            <a:r>
              <a:rPr lang="ko-KR" altLang="en-US" dirty="0"/>
              <a:t> 개최 소속사</a:t>
            </a:r>
            <a:r>
              <a:rPr lang="en-US" altLang="ko-KR" dirty="0"/>
              <a:t>, </a:t>
            </a:r>
            <a:r>
              <a:rPr lang="ko-KR" altLang="en-US" dirty="0"/>
              <a:t>개최일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, 모니터, 전화, 휴대폰이(가) 표시된 사진&#10;&#10;자동 생성된 설명">
            <a:extLst>
              <a:ext uri="{FF2B5EF4-FFF2-40B4-BE49-F238E27FC236}">
                <a16:creationId xmlns:a16="http://schemas.microsoft.com/office/drawing/2014/main" xmlns="" id="{586EEF5C-4CA3-46ED-B1DB-27BF74C5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26" y="136874"/>
            <a:ext cx="3558848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3835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1F3F0"/>
      </a:lt2>
      <a:accent1>
        <a:srgbClr val="AD4DC3"/>
      </a:accent1>
      <a:accent2>
        <a:srgbClr val="6D3FB3"/>
      </a:accent2>
      <a:accent3>
        <a:srgbClr val="4D4FC3"/>
      </a:accent3>
      <a:accent4>
        <a:srgbClr val="3B6FB1"/>
      </a:accent4>
      <a:accent5>
        <a:srgbClr val="4DB2C3"/>
      </a:accent5>
      <a:accent6>
        <a:srgbClr val="3BB191"/>
      </a:accent6>
      <a:hlink>
        <a:srgbClr val="3E94BA"/>
      </a:hlink>
      <a:folHlink>
        <a:srgbClr val="7F7F7F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261</Words>
  <Application>Microsoft Office PowerPoint</Application>
  <PresentationFormat>사용자 지정</PresentationFormat>
  <Paragraphs>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AngleLinesVTI</vt:lpstr>
      <vt:lpstr>공연 예매 사이트</vt:lpstr>
      <vt:lpstr>1. 구현 기능</vt:lpstr>
      <vt:lpstr>2. 화면구성</vt:lpstr>
      <vt:lpstr>2. 화면구성</vt:lpstr>
      <vt:lpstr>2. 화면구성</vt:lpstr>
      <vt:lpstr>2. 화면구성</vt:lpstr>
      <vt:lpstr>2. 화면구성</vt:lpstr>
      <vt:lpstr>2. 화면구성</vt:lpstr>
      <vt:lpstr>2. 화면구성</vt:lpstr>
      <vt:lpstr>2. 화면구성</vt:lpstr>
      <vt:lpstr>2. 화면구성</vt:lpstr>
      <vt:lpstr>2. 화면구성</vt:lpstr>
      <vt:lpstr>2. 화면구성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 혜라</dc:creator>
  <cp:lastModifiedBy>301-13</cp:lastModifiedBy>
  <cp:revision>2</cp:revision>
  <dcterms:created xsi:type="dcterms:W3CDTF">2022-01-14T03:11:15Z</dcterms:created>
  <dcterms:modified xsi:type="dcterms:W3CDTF">2024-01-15T07:17:02Z</dcterms:modified>
</cp:coreProperties>
</file>