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7" r:id="rId5"/>
    <p:sldId id="297" r:id="rId6"/>
    <p:sldId id="273" r:id="rId7"/>
    <p:sldId id="299" r:id="rId8"/>
    <p:sldId id="300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F4"/>
    <a:srgbClr val="5429A8"/>
    <a:srgbClr val="FFFFFF"/>
    <a:srgbClr val="7B33A3"/>
    <a:srgbClr val="6C2FA4"/>
    <a:srgbClr val="F7A2E1"/>
    <a:srgbClr val="8F38A4"/>
    <a:srgbClr val="96008C"/>
    <a:srgbClr val="6F16B5"/>
    <a:srgbClr val="B85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10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891E80-0D73-4343-A49A-8D53EA00B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65789C-F8F5-48B0-A519-4302CCEE45A4}"/>
              </a:ext>
            </a:extLst>
          </p:cNvPr>
          <p:cNvSpPr txBox="1"/>
          <p:nvPr/>
        </p:nvSpPr>
        <p:spPr>
          <a:xfrm>
            <a:off x="4593030" y="2860656"/>
            <a:ext cx="300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+mj-ea"/>
                <a:ea typeface="+mj-ea"/>
              </a:rPr>
              <a:t>금연 어플</a:t>
            </a:r>
            <a:endParaRPr lang="en-US" altLang="ko-KR" sz="5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5A4095C8-16CF-48AA-A92D-A36B04583434}"/>
              </a:ext>
            </a:extLst>
          </p:cNvPr>
          <p:cNvCxnSpPr>
            <a:cxnSpLocks/>
          </p:cNvCxnSpPr>
          <p:nvPr/>
        </p:nvCxnSpPr>
        <p:spPr>
          <a:xfrm>
            <a:off x="3680916" y="145288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CA15024-86C1-4BD1-970F-35A761DF5040}"/>
              </a:ext>
            </a:extLst>
          </p:cNvPr>
          <p:cNvCxnSpPr>
            <a:cxnSpLocks/>
          </p:cNvCxnSpPr>
          <p:nvPr/>
        </p:nvCxnSpPr>
        <p:spPr>
          <a:xfrm>
            <a:off x="3680916" y="537464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7F4711-E540-47DA-91EB-335E14F69814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3039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5172D1-9ECA-4D3B-9BEE-D5F35604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9C8CA37-3149-43CA-999D-095880F2792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70000">
                <a:srgbClr val="7B33A3">
                  <a:alpha val="90000"/>
                </a:srgbClr>
              </a:gs>
              <a:gs pos="30000">
                <a:srgbClr val="8F38A4">
                  <a:alpha val="90000"/>
                </a:srgbClr>
              </a:gs>
              <a:gs pos="100000">
                <a:srgbClr val="5429A8">
                  <a:alpha val="90000"/>
                </a:srgbClr>
              </a:gs>
              <a:gs pos="0">
                <a:schemeClr val="accent4">
                  <a:lumMod val="60000"/>
                  <a:lumOff val="40000"/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24EA87B-C327-4BB1-9676-496BFE224239}"/>
              </a:ext>
            </a:extLst>
          </p:cNvPr>
          <p:cNvCxnSpPr>
            <a:cxnSpLocks/>
          </p:cNvCxnSpPr>
          <p:nvPr/>
        </p:nvCxnSpPr>
        <p:spPr>
          <a:xfrm>
            <a:off x="1265832" y="169672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1CCC35-2A31-4C29-84D8-A277C0437436}"/>
              </a:ext>
            </a:extLst>
          </p:cNvPr>
          <p:cNvSpPr txBox="1"/>
          <p:nvPr/>
        </p:nvSpPr>
        <p:spPr>
          <a:xfrm>
            <a:off x="1483360" y="94488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0C67960-74AC-45FE-89F0-86A2B85A12D8}"/>
              </a:ext>
            </a:extLst>
          </p:cNvPr>
          <p:cNvGrpSpPr/>
          <p:nvPr/>
        </p:nvGrpSpPr>
        <p:grpSpPr>
          <a:xfrm>
            <a:off x="1483360" y="2397760"/>
            <a:ext cx="3036407" cy="523220"/>
            <a:chOff x="1483360" y="2153920"/>
            <a:chExt cx="303640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7155873-962F-4EBE-B033-FBA02C53F0C1}"/>
                </a:ext>
              </a:extLst>
            </p:cNvPr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E8F7BA2-8A59-435A-A480-1F114F4F1B22}"/>
                </a:ext>
              </a:extLst>
            </p:cNvPr>
            <p:cNvSpPr txBox="1"/>
            <p:nvPr/>
          </p:nvSpPr>
          <p:spPr>
            <a:xfrm>
              <a:off x="2081279" y="2153920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프로젝트 계획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D24771C-7D03-4537-9658-A4D2346000BC}"/>
              </a:ext>
            </a:extLst>
          </p:cNvPr>
          <p:cNvGrpSpPr/>
          <p:nvPr/>
        </p:nvGrpSpPr>
        <p:grpSpPr>
          <a:xfrm>
            <a:off x="1483360" y="3614450"/>
            <a:ext cx="3235179" cy="523220"/>
            <a:chOff x="1483360" y="2153920"/>
            <a:chExt cx="3235179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B0FEF06-AD27-4D4D-B64F-A19A8C7FEEF6}"/>
                </a:ext>
              </a:extLst>
            </p:cNvPr>
            <p:cNvSpPr txBox="1"/>
            <p:nvPr/>
          </p:nvSpPr>
          <p:spPr>
            <a:xfrm>
              <a:off x="1483360" y="21539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3F47C62-60B4-4A66-9A04-20B28089E49F}"/>
                </a:ext>
              </a:extLst>
            </p:cNvPr>
            <p:cNvSpPr txBox="1"/>
            <p:nvPr/>
          </p:nvSpPr>
          <p:spPr>
            <a:xfrm>
              <a:off x="2081279" y="2153920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앱 구현 및 설명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8BD226-9055-4D85-B934-C78A1FD326BC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5552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746C877-3182-4A25-94E1-79AD9E8BF9AF}"/>
              </a:ext>
            </a:extLst>
          </p:cNvPr>
          <p:cNvGrpSpPr/>
          <p:nvPr/>
        </p:nvGrpSpPr>
        <p:grpSpPr>
          <a:xfrm>
            <a:off x="-9497" y="0"/>
            <a:ext cx="12210994" cy="68580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8B31037-AD62-4C58-BC5A-EC45769DF8DF}"/>
                  </a:ext>
                </a:extLst>
              </p:cNvPr>
              <p:cNvSpPr txBox="1"/>
              <p:nvPr/>
            </p:nvSpPr>
            <p:spPr>
              <a:xfrm>
                <a:off x="853440" y="3361451"/>
                <a:ext cx="26155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</a:rPr>
                  <a:t>앱 선정동기</a:t>
                </a:r>
                <a:endParaRPr lang="en-US" altLang="ko-K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6" y="2733040"/>
                <a:ext cx="1775004" cy="0"/>
              </a:xfrm>
              <a:prstGeom prst="line">
                <a:avLst/>
              </a:prstGeom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853440" y="2865120"/>
                <a:ext cx="915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Part 1, 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6B98642-370E-485E-8377-35FB1E0EE8E2}"/>
                </a:ext>
              </a:extLst>
            </p:cNvPr>
            <p:cNvSpPr txBox="1"/>
            <p:nvPr/>
          </p:nvSpPr>
          <p:spPr>
            <a:xfrm>
              <a:off x="10032313" y="6588607"/>
              <a:ext cx="21691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</a:rPr>
                <a:t>PowerPoint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47530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29209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80A2C2A-3AB0-4A87-9B14-CE374980FC56}"/>
              </a:ext>
            </a:extLst>
          </p:cNvPr>
          <p:cNvSpPr/>
          <p:nvPr/>
        </p:nvSpPr>
        <p:spPr>
          <a:xfrm>
            <a:off x="1278428" y="2047947"/>
            <a:ext cx="1168400" cy="10439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0D64D33-CE90-4C4E-83F3-348F54DB1095}"/>
              </a:ext>
            </a:extLst>
          </p:cNvPr>
          <p:cNvSpPr/>
          <p:nvPr/>
        </p:nvSpPr>
        <p:spPr>
          <a:xfrm>
            <a:off x="2688128" y="2047946"/>
            <a:ext cx="8242300" cy="1043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7D2158-9D48-44A4-93E2-661D54BA64C2}"/>
              </a:ext>
            </a:extLst>
          </p:cNvPr>
          <p:cNvSpPr txBox="1"/>
          <p:nvPr/>
        </p:nvSpPr>
        <p:spPr>
          <a:xfrm>
            <a:off x="1613789" y="223482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2B434C-6D48-4E52-9741-7337426F73BF}"/>
              </a:ext>
            </a:extLst>
          </p:cNvPr>
          <p:cNvSpPr txBox="1"/>
          <p:nvPr/>
        </p:nvSpPr>
        <p:spPr>
          <a:xfrm>
            <a:off x="2688128" y="2059363"/>
            <a:ext cx="8149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목표 앱 선정</a:t>
            </a: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   2022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년 새해를 맞이하여 금연 및 금주를 </a:t>
            </a:r>
            <a:r>
              <a:rPr lang="ko-KR" altLang="en-US" sz="1400" b="1" spc="-150" dirty="0" err="1">
                <a:solidFill>
                  <a:schemeClr val="bg1"/>
                </a:solidFill>
                <a:latin typeface="+mj-ea"/>
                <a:ea typeface="+mj-ea"/>
              </a:rPr>
              <a:t>많이하고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 있어 </a:t>
            </a:r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새해를 비롯하여 금연에 도움을 줄 수 있는 앱을 만들어</a:t>
            </a: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보기로 결정했습니다 </a:t>
            </a:r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           </a:t>
            </a: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ko-KR" altLang="en-US" sz="1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DD1705A-57BC-4132-B146-22CF3CB757B1}"/>
              </a:ext>
            </a:extLst>
          </p:cNvPr>
          <p:cNvSpPr/>
          <p:nvPr/>
        </p:nvSpPr>
        <p:spPr>
          <a:xfrm>
            <a:off x="1278428" y="3350920"/>
            <a:ext cx="1168400" cy="10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5BD896F-2ED1-48CE-BE14-40D829269BA6}"/>
              </a:ext>
            </a:extLst>
          </p:cNvPr>
          <p:cNvSpPr/>
          <p:nvPr/>
        </p:nvSpPr>
        <p:spPr>
          <a:xfrm>
            <a:off x="2688128" y="3350920"/>
            <a:ext cx="8242300" cy="1043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72C2B7-99BC-43F5-B989-8AE4486E095F}"/>
              </a:ext>
            </a:extLst>
          </p:cNvPr>
          <p:cNvSpPr txBox="1"/>
          <p:nvPr/>
        </p:nvSpPr>
        <p:spPr>
          <a:xfrm>
            <a:off x="1542455" y="3537797"/>
            <a:ext cx="61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6DB4E0D-B7C6-4AAD-A551-C685A39C67AA}"/>
              </a:ext>
            </a:extLst>
          </p:cNvPr>
          <p:cNvSpPr txBox="1"/>
          <p:nvPr/>
        </p:nvSpPr>
        <p:spPr>
          <a:xfrm>
            <a:off x="2738924" y="3393119"/>
            <a:ext cx="7281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2 .   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프로젝트 진행</a:t>
            </a: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lain" startAt="2"/>
            </a:pPr>
            <a:endParaRPr lang="en-US" altLang="ko-KR" sz="1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  3 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명의 팀원에서 진행하며  </a:t>
            </a:r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,  </a:t>
            </a:r>
            <a:r>
              <a:rPr lang="ko-KR" altLang="en-US" sz="1400" b="1" spc="-150" dirty="0">
                <a:solidFill>
                  <a:schemeClr val="bg1"/>
                </a:solidFill>
                <a:latin typeface="+mj-ea"/>
                <a:ea typeface="+mj-ea"/>
              </a:rPr>
              <a:t>각자 기능을 선정하여 구현하고 코드를 합치는 식으로 작성 했습니다</a:t>
            </a:r>
            <a:r>
              <a:rPr lang="en-US" altLang="ko-KR" sz="1400" b="1" spc="-150" dirty="0">
                <a:solidFill>
                  <a:schemeClr val="bg1"/>
                </a:solidFill>
                <a:latin typeface="+mj-ea"/>
                <a:ea typeface="+mj-ea"/>
              </a:rPr>
              <a:t>.   </a:t>
            </a:r>
            <a:endParaRPr lang="ko-KR" altLang="en-US" sz="1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140133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746C877-3182-4A25-94E1-79AD9E8BF9AF}"/>
              </a:ext>
            </a:extLst>
          </p:cNvPr>
          <p:cNvGrpSpPr/>
          <p:nvPr/>
        </p:nvGrpSpPr>
        <p:grpSpPr>
          <a:xfrm>
            <a:off x="-9497" y="0"/>
            <a:ext cx="12210994" cy="68580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8B31037-AD62-4C58-BC5A-EC45769DF8DF}"/>
                  </a:ext>
                </a:extLst>
              </p:cNvPr>
              <p:cNvSpPr txBox="1"/>
              <p:nvPr/>
            </p:nvSpPr>
            <p:spPr>
              <a:xfrm>
                <a:off x="853440" y="3361451"/>
                <a:ext cx="34558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solidFill>
                      <a:schemeClr val="bg1"/>
                    </a:solidFill>
                  </a:rPr>
                  <a:t>앱 구현 및 설명 </a:t>
                </a:r>
                <a:endParaRPr lang="en-US" altLang="ko-KR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xmlns="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6" y="2733040"/>
                <a:ext cx="1775004" cy="0"/>
              </a:xfrm>
              <a:prstGeom prst="line">
                <a:avLst/>
              </a:prstGeom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853440" y="2865120"/>
                <a:ext cx="914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Part 2, 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6B98642-370E-485E-8377-35FB1E0EE8E2}"/>
                </a:ext>
              </a:extLst>
            </p:cNvPr>
            <p:cNvSpPr txBox="1"/>
            <p:nvPr/>
          </p:nvSpPr>
          <p:spPr>
            <a:xfrm>
              <a:off x="10032313" y="6588607"/>
              <a:ext cx="21691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</a:rPr>
                <a:t>PowerPoint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9310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73372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구현 및 설명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금연시작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실패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1024703-22DE-4BEA-AF51-434ECB43BFEE}"/>
              </a:ext>
            </a:extLst>
          </p:cNvPr>
          <p:cNvSpPr/>
          <p:nvPr/>
        </p:nvSpPr>
        <p:spPr>
          <a:xfrm>
            <a:off x="1086596" y="1756410"/>
            <a:ext cx="2936789" cy="439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B5D9214-6B59-4B95-A44E-FB5EAC77A18C}"/>
              </a:ext>
            </a:extLst>
          </p:cNvPr>
          <p:cNvSpPr/>
          <p:nvPr/>
        </p:nvSpPr>
        <p:spPr>
          <a:xfrm>
            <a:off x="1086596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7ACB5C-4665-4634-81C4-486BC2CB213C}"/>
              </a:ext>
            </a:extLst>
          </p:cNvPr>
          <p:cNvSpPr txBox="1"/>
          <p:nvPr/>
        </p:nvSpPr>
        <p:spPr>
          <a:xfrm>
            <a:off x="4123312" y="38419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63D50B-1876-465A-B2DF-A67F70D4F1B8}"/>
              </a:ext>
            </a:extLst>
          </p:cNvPr>
          <p:cNvSpPr txBox="1"/>
          <p:nvPr/>
        </p:nvSpPr>
        <p:spPr>
          <a:xfrm>
            <a:off x="7748534" y="38419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1E9BAB-A936-43E8-84C1-CCD92A7621C3}"/>
              </a:ext>
            </a:extLst>
          </p:cNvPr>
          <p:cNvSpPr txBox="1"/>
          <p:nvPr/>
        </p:nvSpPr>
        <p:spPr>
          <a:xfrm>
            <a:off x="2085566" y="1866086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B51491-44E0-4E6F-A7CD-BCFEC9BB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6" y="2378799"/>
            <a:ext cx="2936789" cy="387023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3B5E6D-0C32-4EB1-85D9-E90CF01C1F84}"/>
              </a:ext>
            </a:extLst>
          </p:cNvPr>
          <p:cNvSpPr/>
          <p:nvPr/>
        </p:nvSpPr>
        <p:spPr>
          <a:xfrm>
            <a:off x="4712332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AFAC36-C578-4D92-A5C3-D59A127C5F42}"/>
              </a:ext>
            </a:extLst>
          </p:cNvPr>
          <p:cNvSpPr txBox="1"/>
          <p:nvPr/>
        </p:nvSpPr>
        <p:spPr>
          <a:xfrm>
            <a:off x="5711302" y="1866086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7AA81FB-9E16-493B-B0AB-85A4D492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32" y="2378799"/>
            <a:ext cx="2936789" cy="387023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E46331-4C4B-44FE-A997-1B15DDB58623}"/>
              </a:ext>
            </a:extLst>
          </p:cNvPr>
          <p:cNvSpPr/>
          <p:nvPr/>
        </p:nvSpPr>
        <p:spPr>
          <a:xfrm>
            <a:off x="8395587" y="1757843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382BC1C-2351-4140-972C-E9D898157591}"/>
              </a:ext>
            </a:extLst>
          </p:cNvPr>
          <p:cNvSpPr txBox="1"/>
          <p:nvPr/>
        </p:nvSpPr>
        <p:spPr>
          <a:xfrm>
            <a:off x="9394557" y="1849410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290A1673-3E47-4DA5-BCAE-7CC94EB5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587" y="2362123"/>
            <a:ext cx="2936788" cy="38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966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47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구현 및 설명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 상태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1024703-22DE-4BEA-AF51-434ECB43BFEE}"/>
              </a:ext>
            </a:extLst>
          </p:cNvPr>
          <p:cNvSpPr/>
          <p:nvPr/>
        </p:nvSpPr>
        <p:spPr>
          <a:xfrm>
            <a:off x="2879179" y="1756410"/>
            <a:ext cx="2936789" cy="439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B5D9214-6B59-4B95-A44E-FB5EAC77A18C}"/>
              </a:ext>
            </a:extLst>
          </p:cNvPr>
          <p:cNvSpPr/>
          <p:nvPr/>
        </p:nvSpPr>
        <p:spPr>
          <a:xfrm>
            <a:off x="2879179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7ACB5C-4665-4634-81C4-486BC2CB213C}"/>
              </a:ext>
            </a:extLst>
          </p:cNvPr>
          <p:cNvSpPr txBox="1"/>
          <p:nvPr/>
        </p:nvSpPr>
        <p:spPr>
          <a:xfrm>
            <a:off x="5915895" y="38419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1E9BAB-A936-43E8-84C1-CCD92A7621C3}"/>
              </a:ext>
            </a:extLst>
          </p:cNvPr>
          <p:cNvSpPr txBox="1"/>
          <p:nvPr/>
        </p:nvSpPr>
        <p:spPr>
          <a:xfrm>
            <a:off x="3878149" y="1866086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B51491-44E0-4E6F-A7CD-BCFEC9BB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79" y="2378799"/>
            <a:ext cx="2936789" cy="387023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3B5E6D-0C32-4EB1-85D9-E90CF01C1F84}"/>
              </a:ext>
            </a:extLst>
          </p:cNvPr>
          <p:cNvSpPr/>
          <p:nvPr/>
        </p:nvSpPr>
        <p:spPr>
          <a:xfrm>
            <a:off x="6504915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AFAC36-C578-4D92-A5C3-D59A127C5F42}"/>
              </a:ext>
            </a:extLst>
          </p:cNvPr>
          <p:cNvSpPr txBox="1"/>
          <p:nvPr/>
        </p:nvSpPr>
        <p:spPr>
          <a:xfrm>
            <a:off x="7503885" y="1866086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8CB836F-6E2F-419E-BD88-4648FF83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5" y="2362123"/>
            <a:ext cx="2936788" cy="37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20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4764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앱 구현 및 설명 </a:t>
            </a:r>
            <a:r>
              <a:rPr lang="en-US" altLang="ko-K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 자료 버튼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29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01600" y="91440"/>
            <a:ext cx="113826" cy="1138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26618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430767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595351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759934" y="91440"/>
            <a:ext cx="113826" cy="11382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1024703-22DE-4BEA-AF51-434ECB43BFEE}"/>
              </a:ext>
            </a:extLst>
          </p:cNvPr>
          <p:cNvSpPr/>
          <p:nvPr/>
        </p:nvSpPr>
        <p:spPr>
          <a:xfrm>
            <a:off x="2879179" y="1756410"/>
            <a:ext cx="2936789" cy="4399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B5D9214-6B59-4B95-A44E-FB5EAC77A18C}"/>
              </a:ext>
            </a:extLst>
          </p:cNvPr>
          <p:cNvSpPr/>
          <p:nvPr/>
        </p:nvSpPr>
        <p:spPr>
          <a:xfrm>
            <a:off x="2879179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7ACB5C-4665-4634-81C4-486BC2CB213C}"/>
              </a:ext>
            </a:extLst>
          </p:cNvPr>
          <p:cNvSpPr txBox="1"/>
          <p:nvPr/>
        </p:nvSpPr>
        <p:spPr>
          <a:xfrm>
            <a:off x="5915895" y="38419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E1E9BAB-A936-43E8-84C1-CCD92A7621C3}"/>
              </a:ext>
            </a:extLst>
          </p:cNvPr>
          <p:cNvSpPr txBox="1"/>
          <p:nvPr/>
        </p:nvSpPr>
        <p:spPr>
          <a:xfrm>
            <a:off x="3878149" y="1866086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1B51491-44E0-4E6F-A7CD-BCFEC9BB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79" y="2378799"/>
            <a:ext cx="2936789" cy="387023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33B5E6D-0C32-4EB1-85D9-E90CF01C1F84}"/>
              </a:ext>
            </a:extLst>
          </p:cNvPr>
          <p:cNvSpPr/>
          <p:nvPr/>
        </p:nvSpPr>
        <p:spPr>
          <a:xfrm>
            <a:off x="6504915" y="1774519"/>
            <a:ext cx="2936789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AFAC36-C578-4D92-A5C3-D59A127C5F42}"/>
              </a:ext>
            </a:extLst>
          </p:cNvPr>
          <p:cNvSpPr txBox="1"/>
          <p:nvPr/>
        </p:nvSpPr>
        <p:spPr>
          <a:xfrm>
            <a:off x="7503885" y="1866086"/>
            <a:ext cx="93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31A418E-FFD5-4E9F-BED8-1AA6B5F0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15" y="2363847"/>
            <a:ext cx="2936789" cy="38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583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8CBA51-7031-442B-904D-53F237C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ED9BFB-3749-4B35-AB93-3A9B27A49B0A}"/>
              </a:ext>
            </a:extLst>
          </p:cNvPr>
          <p:cNvSpPr txBox="1"/>
          <p:nvPr/>
        </p:nvSpPr>
        <p:spPr>
          <a:xfrm>
            <a:off x="4428719" y="1310640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5440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155</Words>
  <Application>Microsoft Office PowerPoint</Application>
  <PresentationFormat>사용자 지정</PresentationFormat>
  <Paragraphs>44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301-13</cp:lastModifiedBy>
  <cp:revision>34</cp:revision>
  <dcterms:created xsi:type="dcterms:W3CDTF">2020-06-08T02:16:33Z</dcterms:created>
  <dcterms:modified xsi:type="dcterms:W3CDTF">2024-01-15T07:17:56Z</dcterms:modified>
</cp:coreProperties>
</file>