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</p:sldIdLst>
  <p:sldSz cx="12192000" cy="6858000"/>
  <p:notesSz cx="6858000" cy="9144000"/>
  <p:embeddedFontLst>
    <p:embeddedFont>
      <p:font typeface="맑은 고딕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9D8E"/>
    <a:srgbClr val="D1C9C1"/>
    <a:srgbClr val="73655F"/>
    <a:srgbClr val="9A8B85"/>
    <a:srgbClr val="C80000"/>
    <a:srgbClr val="C00000"/>
    <a:srgbClr val="647C9C"/>
    <a:srgbClr val="CAA02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-102" y="-28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8653E64-1B5B-4963-8806-458AA92BB50C}"/>
              </a:ext>
            </a:extLst>
          </p:cNvPr>
          <p:cNvCxnSpPr>
            <a:cxnSpLocks/>
          </p:cNvCxnSpPr>
          <p:nvPr/>
        </p:nvCxnSpPr>
        <p:spPr>
          <a:xfrm>
            <a:off x="4083328" y="351244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F73DDF63-EE2F-47A8-B238-BDFE8D309D98}"/>
              </a:ext>
            </a:extLst>
          </p:cNvPr>
          <p:cNvCxnSpPr>
            <a:cxnSpLocks/>
          </p:cNvCxnSpPr>
          <p:nvPr/>
        </p:nvCxnSpPr>
        <p:spPr>
          <a:xfrm>
            <a:off x="4083328" y="357821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5FF67B40-87AF-436D-B3E0-EEBC7AB9C232}"/>
              </a:ext>
            </a:extLst>
          </p:cNvPr>
          <p:cNvCxnSpPr>
            <a:cxnSpLocks/>
          </p:cNvCxnSpPr>
          <p:nvPr/>
        </p:nvCxnSpPr>
        <p:spPr>
          <a:xfrm>
            <a:off x="4083328" y="411723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0B784F2-1A7A-440F-9D02-B84AEC1600B6}"/>
              </a:ext>
            </a:extLst>
          </p:cNvPr>
          <p:cNvCxnSpPr>
            <a:cxnSpLocks/>
          </p:cNvCxnSpPr>
          <p:nvPr/>
        </p:nvCxnSpPr>
        <p:spPr>
          <a:xfrm>
            <a:off x="4083328" y="418300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B620A68-AC1D-44B2-8568-85F803BB5C87}"/>
              </a:ext>
            </a:extLst>
          </p:cNvPr>
          <p:cNvCxnSpPr>
            <a:cxnSpLocks/>
          </p:cNvCxnSpPr>
          <p:nvPr/>
        </p:nvCxnSpPr>
        <p:spPr>
          <a:xfrm>
            <a:off x="4083328" y="4731646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FCB7877B-9D9F-4269-A520-A7B88933639B}"/>
              </a:ext>
            </a:extLst>
          </p:cNvPr>
          <p:cNvCxnSpPr>
            <a:cxnSpLocks/>
          </p:cNvCxnSpPr>
          <p:nvPr/>
        </p:nvCxnSpPr>
        <p:spPr>
          <a:xfrm>
            <a:off x="4083328" y="4797419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507EC54-7044-4C0E-BE4F-D1B9CAC7971D}"/>
              </a:ext>
            </a:extLst>
          </p:cNvPr>
          <p:cNvCxnSpPr>
            <a:cxnSpLocks/>
          </p:cNvCxnSpPr>
          <p:nvPr/>
        </p:nvCxnSpPr>
        <p:spPr>
          <a:xfrm>
            <a:off x="4261385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508236D-FFA6-445D-8C0F-72A55C35586E}"/>
              </a:ext>
            </a:extLst>
          </p:cNvPr>
          <p:cNvCxnSpPr>
            <a:cxnSpLocks/>
          </p:cNvCxnSpPr>
          <p:nvPr/>
        </p:nvCxnSpPr>
        <p:spPr>
          <a:xfrm>
            <a:off x="4894046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60D4F126-18D4-4E9E-9F7E-D9F4AD4F1113}"/>
              </a:ext>
            </a:extLst>
          </p:cNvPr>
          <p:cNvCxnSpPr>
            <a:cxnSpLocks/>
          </p:cNvCxnSpPr>
          <p:nvPr/>
        </p:nvCxnSpPr>
        <p:spPr>
          <a:xfrm>
            <a:off x="5526707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B9121804-273B-483A-8F0B-B0E8E37B6B98}"/>
              </a:ext>
            </a:extLst>
          </p:cNvPr>
          <p:cNvCxnSpPr>
            <a:cxnSpLocks/>
          </p:cNvCxnSpPr>
          <p:nvPr/>
        </p:nvCxnSpPr>
        <p:spPr>
          <a:xfrm>
            <a:off x="6159368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6733384-4F0E-49EB-B3F1-8BAEF5AC3F67}"/>
              </a:ext>
            </a:extLst>
          </p:cNvPr>
          <p:cNvCxnSpPr>
            <a:cxnSpLocks/>
          </p:cNvCxnSpPr>
          <p:nvPr/>
        </p:nvCxnSpPr>
        <p:spPr>
          <a:xfrm>
            <a:off x="6792029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44FF7742-074D-4F81-B17F-F96944085AB2}"/>
              </a:ext>
            </a:extLst>
          </p:cNvPr>
          <p:cNvCxnSpPr>
            <a:cxnSpLocks/>
          </p:cNvCxnSpPr>
          <p:nvPr/>
        </p:nvCxnSpPr>
        <p:spPr>
          <a:xfrm>
            <a:off x="7424690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E0CC167B-7844-429E-A6A0-FD769D301399}"/>
              </a:ext>
            </a:extLst>
          </p:cNvPr>
          <p:cNvCxnSpPr>
            <a:cxnSpLocks/>
          </p:cNvCxnSpPr>
          <p:nvPr/>
        </p:nvCxnSpPr>
        <p:spPr>
          <a:xfrm>
            <a:off x="8057351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54F6422-C07B-4A24-A872-945D83BB3C0E}"/>
              </a:ext>
            </a:extLst>
          </p:cNvPr>
          <p:cNvCxnSpPr>
            <a:cxnSpLocks/>
          </p:cNvCxnSpPr>
          <p:nvPr/>
        </p:nvCxnSpPr>
        <p:spPr>
          <a:xfrm>
            <a:off x="7424690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07EABB1-DCCB-4208-A1FD-068F2A164753}"/>
              </a:ext>
            </a:extLst>
          </p:cNvPr>
          <p:cNvCxnSpPr>
            <a:cxnSpLocks/>
          </p:cNvCxnSpPr>
          <p:nvPr/>
        </p:nvCxnSpPr>
        <p:spPr>
          <a:xfrm>
            <a:off x="6792029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E110AACC-438A-49B3-83BA-9DEF4963FDB4}"/>
              </a:ext>
            </a:extLst>
          </p:cNvPr>
          <p:cNvCxnSpPr>
            <a:cxnSpLocks/>
          </p:cNvCxnSpPr>
          <p:nvPr/>
        </p:nvCxnSpPr>
        <p:spPr>
          <a:xfrm>
            <a:off x="6159368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B0981B85-2CA6-4F72-A88B-C5783BCEC117}"/>
              </a:ext>
            </a:extLst>
          </p:cNvPr>
          <p:cNvCxnSpPr>
            <a:cxnSpLocks/>
          </p:cNvCxnSpPr>
          <p:nvPr/>
        </p:nvCxnSpPr>
        <p:spPr>
          <a:xfrm>
            <a:off x="5526707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FFBD06D5-55E7-4C6D-A58B-5B13C79D276D}"/>
              </a:ext>
            </a:extLst>
          </p:cNvPr>
          <p:cNvCxnSpPr>
            <a:cxnSpLocks/>
          </p:cNvCxnSpPr>
          <p:nvPr/>
        </p:nvCxnSpPr>
        <p:spPr>
          <a:xfrm>
            <a:off x="4894046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0F9D93F9-835C-4A61-AFF2-BA78C704D7F7}"/>
              </a:ext>
            </a:extLst>
          </p:cNvPr>
          <p:cNvCxnSpPr>
            <a:cxnSpLocks/>
          </p:cNvCxnSpPr>
          <p:nvPr/>
        </p:nvCxnSpPr>
        <p:spPr>
          <a:xfrm>
            <a:off x="4261385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5EDDC5C8-4E88-4623-9FA3-388154DCB67D}"/>
              </a:ext>
            </a:extLst>
          </p:cNvPr>
          <p:cNvCxnSpPr>
            <a:cxnSpLocks/>
          </p:cNvCxnSpPr>
          <p:nvPr/>
        </p:nvCxnSpPr>
        <p:spPr>
          <a:xfrm>
            <a:off x="8057351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0A2079F-42FD-4C46-B924-D758CB965B5F}"/>
              </a:ext>
            </a:extLst>
          </p:cNvPr>
          <p:cNvSpPr txBox="1"/>
          <p:nvPr/>
        </p:nvSpPr>
        <p:spPr>
          <a:xfrm>
            <a:off x="4393165" y="361687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alpha val="71000"/>
                  </a:schemeClr>
                </a:solidFill>
                <a:latin typeface="나눔명조OTF" pitchFamily="18" charset="-127"/>
                <a:ea typeface="나눔명조OTF" pitchFamily="18" charset="-127"/>
              </a:rPr>
              <a:t>A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CCBE430-2E53-4EBB-B483-A7F3D40C3625}"/>
              </a:ext>
            </a:extLst>
          </p:cNvPr>
          <p:cNvSpPr txBox="1"/>
          <p:nvPr/>
        </p:nvSpPr>
        <p:spPr>
          <a:xfrm>
            <a:off x="5053370" y="362073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alpha val="71000"/>
                  </a:schemeClr>
                </a:solidFill>
                <a:latin typeface="나눔명조OTF" pitchFamily="18" charset="-127"/>
                <a:ea typeface="나눔명조OTF" pitchFamily="18" charset="-127"/>
              </a:rPr>
              <a:t>P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5C5559D-041E-409A-8814-717E504AFB67}"/>
              </a:ext>
            </a:extLst>
          </p:cNvPr>
          <p:cNvSpPr txBox="1"/>
          <p:nvPr/>
        </p:nvSpPr>
        <p:spPr>
          <a:xfrm>
            <a:off x="5716827" y="3619282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alpha val="71000"/>
                  </a:schemeClr>
                </a:solidFill>
                <a:latin typeface="나눔명조OTF" pitchFamily="18" charset="-127"/>
                <a:ea typeface="나눔명조OTF" pitchFamily="18" charset="-127"/>
              </a:rPr>
              <a:t>I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1AD6226-B4D9-4AC2-8FFC-BFBA3FC4C4B5}"/>
              </a:ext>
            </a:extLst>
          </p:cNvPr>
          <p:cNvSpPr txBox="1"/>
          <p:nvPr/>
        </p:nvSpPr>
        <p:spPr>
          <a:xfrm>
            <a:off x="6877941" y="423132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나눔명조OTF" pitchFamily="18" charset="-127"/>
                <a:ea typeface="나눔명조OTF" pitchFamily="18" charset="-127"/>
              </a:rPr>
              <a:t>검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0DA8342-B24A-4083-BFEF-646C5D532443}"/>
              </a:ext>
            </a:extLst>
          </p:cNvPr>
          <p:cNvSpPr txBox="1"/>
          <p:nvPr/>
        </p:nvSpPr>
        <p:spPr>
          <a:xfrm>
            <a:off x="6227524" y="423132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itchFamily="18" charset="-127"/>
                <a:ea typeface="나눔명조OTF" pitchFamily="18" charset="-127"/>
              </a:rPr>
              <a:t>책</a:t>
            </a:r>
          </a:p>
        </p:txBody>
      </p:sp>
      <p:pic>
        <p:nvPicPr>
          <p:cNvPr id="50" name="그림 49" descr="테이블, 그리기이(가) 표시된 사진&#10;&#10;자동 생성된 설명">
            <a:extLst>
              <a:ext uri="{FF2B5EF4-FFF2-40B4-BE49-F238E27FC236}">
                <a16:creationId xmlns:a16="http://schemas.microsoft.com/office/drawing/2014/main" xmlns="" id="{7D63E280-2250-45FB-8FFA-98253549A7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1545736"/>
            <a:ext cx="1375565" cy="137556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50EF69E-2947-4013-ABE2-CBA65E3A3A58}"/>
              </a:ext>
            </a:extLst>
          </p:cNvPr>
          <p:cNvSpPr txBox="1"/>
          <p:nvPr/>
        </p:nvSpPr>
        <p:spPr>
          <a:xfrm>
            <a:off x="7441913" y="422809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나눔명조OTF" pitchFamily="18" charset="-127"/>
                <a:ea typeface="나눔명조OTF" pitchFamily="18" charset="-127"/>
              </a:rPr>
              <a:t>색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D158B38-0733-43DF-B7CE-1294F1A1EC2E}"/>
              </a:ext>
            </a:extLst>
          </p:cNvPr>
          <p:cNvSpPr txBox="1"/>
          <p:nvPr/>
        </p:nvSpPr>
        <p:spPr>
          <a:xfrm>
            <a:off x="6223285" y="362571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나눔명조OTF" pitchFamily="18" charset="-127"/>
                <a:ea typeface="나눔명조OTF" pitchFamily="18" charset="-127"/>
              </a:rPr>
              <a:t>활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7464717-49AA-4B86-A515-7C5652B26579}"/>
              </a:ext>
            </a:extLst>
          </p:cNvPr>
          <p:cNvSpPr txBox="1"/>
          <p:nvPr/>
        </p:nvSpPr>
        <p:spPr>
          <a:xfrm>
            <a:off x="6841482" y="362571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나눔명조OTF" pitchFamily="18" charset="-127"/>
                <a:ea typeface="나눔명조OTF" pitchFamily="18" charset="-127"/>
              </a:rPr>
              <a:t>용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나눔명조OTF" pitchFamily="18" charset="-127"/>
              <a:ea typeface="나눔명조OTF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21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F5D6B50E-E63A-46E3-B624-0AD9B40EC45E}"/>
              </a:ext>
            </a:extLst>
          </p:cNvPr>
          <p:cNvCxnSpPr>
            <a:cxnSpLocks/>
          </p:cNvCxnSpPr>
          <p:nvPr/>
        </p:nvCxnSpPr>
        <p:spPr>
          <a:xfrm>
            <a:off x="5293213" y="709822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97E19049-F8D8-4E15-8DD9-87B59BFA8F4F}"/>
              </a:ext>
            </a:extLst>
          </p:cNvPr>
          <p:cNvCxnSpPr>
            <a:cxnSpLocks/>
          </p:cNvCxnSpPr>
          <p:nvPr/>
        </p:nvCxnSpPr>
        <p:spPr>
          <a:xfrm>
            <a:off x="5293213" y="775595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A9C2C9C0-95CD-4DB0-BCFA-FD1ECD78D252}"/>
              </a:ext>
            </a:extLst>
          </p:cNvPr>
          <p:cNvCxnSpPr>
            <a:cxnSpLocks/>
          </p:cNvCxnSpPr>
          <p:nvPr/>
        </p:nvCxnSpPr>
        <p:spPr>
          <a:xfrm>
            <a:off x="5293213" y="1314609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11FD3103-30D9-4E65-AB83-80A3416AE86A}"/>
              </a:ext>
            </a:extLst>
          </p:cNvPr>
          <p:cNvCxnSpPr>
            <a:cxnSpLocks/>
          </p:cNvCxnSpPr>
          <p:nvPr/>
        </p:nvCxnSpPr>
        <p:spPr>
          <a:xfrm>
            <a:off x="5293213" y="1380382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0FB62A0A-50CF-4BDE-98E6-70138964F22D}"/>
              </a:ext>
            </a:extLst>
          </p:cNvPr>
          <p:cNvCxnSpPr>
            <a:cxnSpLocks/>
          </p:cNvCxnSpPr>
          <p:nvPr/>
        </p:nvCxnSpPr>
        <p:spPr>
          <a:xfrm>
            <a:off x="5480472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4C86AA80-A0E8-4877-8AB0-EFB014A77BEA}"/>
              </a:ext>
            </a:extLst>
          </p:cNvPr>
          <p:cNvCxnSpPr>
            <a:cxnSpLocks/>
          </p:cNvCxnSpPr>
          <p:nvPr/>
        </p:nvCxnSpPr>
        <p:spPr>
          <a:xfrm>
            <a:off x="6113133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341D9BEC-9CE9-46D6-B29F-FCFB323F102C}"/>
              </a:ext>
            </a:extLst>
          </p:cNvPr>
          <p:cNvCxnSpPr>
            <a:cxnSpLocks/>
          </p:cNvCxnSpPr>
          <p:nvPr/>
        </p:nvCxnSpPr>
        <p:spPr>
          <a:xfrm>
            <a:off x="6745794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289AA0A-AC74-492F-A699-06BB4D764434}"/>
              </a:ext>
            </a:extLst>
          </p:cNvPr>
          <p:cNvSpPr txBox="1"/>
          <p:nvPr/>
        </p:nvSpPr>
        <p:spPr>
          <a:xfrm>
            <a:off x="5559292" y="81006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itchFamily="18" charset="-127"/>
                <a:ea typeface="나눔명조OTF" pitchFamily="18" charset="-127"/>
              </a:rPr>
              <a:t>목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B6B7DF6-ED14-4205-9CA4-EC405A122E0E}"/>
              </a:ext>
            </a:extLst>
          </p:cNvPr>
          <p:cNvSpPr txBox="1"/>
          <p:nvPr/>
        </p:nvSpPr>
        <p:spPr>
          <a:xfrm>
            <a:off x="6193823" y="81236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itchFamily="18" charset="-127"/>
                <a:ea typeface="나눔명조OTF" pitchFamily="18" charset="-127"/>
              </a:rPr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DEBCB5-6CD5-4474-B5D5-364D27C68346}"/>
              </a:ext>
            </a:extLst>
          </p:cNvPr>
          <p:cNvSpPr txBox="1"/>
          <p:nvPr/>
        </p:nvSpPr>
        <p:spPr>
          <a:xfrm>
            <a:off x="100716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나눔명조OTF" pitchFamily="18" charset="-127"/>
                <a:ea typeface="나눔명조OTF" pitchFamily="18" charset="-127"/>
              </a:rPr>
              <a:t>01</a:t>
            </a:r>
            <a:endParaRPr lang="ko-KR" altLang="en-US" b="1" dirty="0">
              <a:solidFill>
                <a:srgbClr val="AC9D8E"/>
              </a:solidFill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AE9A407-AF2C-4D1A-A768-6F8C935E246A}"/>
              </a:ext>
            </a:extLst>
          </p:cNvPr>
          <p:cNvSpPr txBox="1"/>
          <p:nvPr/>
        </p:nvSpPr>
        <p:spPr>
          <a:xfrm>
            <a:off x="395839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나눔명조OTF" pitchFamily="18" charset="-127"/>
                <a:ea typeface="나눔명조OTF" pitchFamily="18" charset="-127"/>
              </a:rPr>
              <a:t>02</a:t>
            </a:r>
            <a:endParaRPr lang="ko-KR" altLang="en-US" b="1" dirty="0">
              <a:solidFill>
                <a:srgbClr val="AC9D8E"/>
              </a:solidFill>
              <a:latin typeface="나눔명조OTF" pitchFamily="18" charset="-127"/>
              <a:ea typeface="나눔명조OTF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647C9BE-7BBE-4D38-BD86-F631C0D410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15" y="3250352"/>
            <a:ext cx="1227395" cy="12273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2CE849C-C170-4870-96FA-C4E583E48D0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3177766"/>
            <a:ext cx="1372567" cy="13725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1EA516A-3685-4AFB-80D7-C37F24C5F21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26" y="3177766"/>
            <a:ext cx="1372567" cy="137256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802FF7C-829C-4DF0-A198-35F39FB088A2}"/>
              </a:ext>
            </a:extLst>
          </p:cNvPr>
          <p:cNvSpPr txBox="1"/>
          <p:nvPr/>
        </p:nvSpPr>
        <p:spPr>
          <a:xfrm>
            <a:off x="690962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나눔명조OTF" pitchFamily="18" charset="-127"/>
                <a:ea typeface="나눔명조OTF" pitchFamily="18" charset="-127"/>
              </a:rPr>
              <a:t>03</a:t>
            </a:r>
            <a:endParaRPr lang="ko-KR" altLang="en-US" b="1" dirty="0">
              <a:solidFill>
                <a:srgbClr val="AC9D8E"/>
              </a:solidFill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ED8D37F-2AC5-40B6-8BD1-7B3278982619}"/>
              </a:ext>
            </a:extLst>
          </p:cNvPr>
          <p:cNvSpPr txBox="1"/>
          <p:nvPr/>
        </p:nvSpPr>
        <p:spPr>
          <a:xfrm>
            <a:off x="986085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나눔명조OTF" pitchFamily="18" charset="-127"/>
                <a:ea typeface="나눔명조OTF" pitchFamily="18" charset="-127"/>
              </a:rPr>
              <a:t>04</a:t>
            </a:r>
            <a:endParaRPr lang="ko-KR" altLang="en-US" b="1" dirty="0">
              <a:solidFill>
                <a:srgbClr val="AC9D8E"/>
              </a:solidFill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9B7711-A4FA-4D4E-AD18-71214967A868}"/>
              </a:ext>
            </a:extLst>
          </p:cNvPr>
          <p:cNvSpPr txBox="1"/>
          <p:nvPr/>
        </p:nvSpPr>
        <p:spPr>
          <a:xfrm>
            <a:off x="742122" y="4982819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개요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D851BD7-6257-4413-8413-425B06D322F9}"/>
              </a:ext>
            </a:extLst>
          </p:cNvPr>
          <p:cNvSpPr txBox="1"/>
          <p:nvPr/>
        </p:nvSpPr>
        <p:spPr>
          <a:xfrm>
            <a:off x="3765304" y="4982819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주요 기능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6EE5115-E2ED-43CD-BB72-C7AA0409E12E}"/>
              </a:ext>
            </a:extLst>
          </p:cNvPr>
          <p:cNvSpPr txBox="1"/>
          <p:nvPr/>
        </p:nvSpPr>
        <p:spPr>
          <a:xfrm>
            <a:off x="6668556" y="4982819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로드맵</a:t>
            </a:r>
            <a:endParaRPr lang="ko-KR" altLang="en-US" dirty="0"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5A5AD942-7BDD-415B-BCC7-E86EBB8C7426}"/>
              </a:ext>
            </a:extLst>
          </p:cNvPr>
          <p:cNvSpPr txBox="1"/>
          <p:nvPr/>
        </p:nvSpPr>
        <p:spPr>
          <a:xfrm>
            <a:off x="9631772" y="4982819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시연 영상</a:t>
            </a:r>
            <a:endParaRPr lang="ko-KR" altLang="en-US" dirty="0">
              <a:latin typeface="나눔명조OTF" pitchFamily="18" charset="-127"/>
              <a:ea typeface="나눔명조OTF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8B0A26-A7D9-4047-84BE-0CC108B7B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4293" y="3184714"/>
            <a:ext cx="1372567" cy="137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xmlns="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FF9ABB-33BC-4EB5-BA4F-C3020F548D66}"/>
              </a:ext>
            </a:extLst>
          </p:cNvPr>
          <p:cNvSpPr txBox="1"/>
          <p:nvPr/>
        </p:nvSpPr>
        <p:spPr>
          <a:xfrm>
            <a:off x="1231081" y="1883899"/>
            <a:ext cx="618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나눔명조OTF" pitchFamily="18" charset="-127"/>
                <a:ea typeface="나눔명조OTF" pitchFamily="18" charset="-127"/>
              </a:rPr>
              <a:t>API</a:t>
            </a:r>
            <a:r>
              <a:rPr lang="ko-KR" altLang="en-US" sz="3600">
                <a:latin typeface="나눔명조OTF" pitchFamily="18" charset="-127"/>
                <a:ea typeface="나눔명조OTF" pitchFamily="18" charset="-127"/>
              </a:rPr>
              <a:t>를 활용한 책 검색 어플</a:t>
            </a:r>
            <a:endParaRPr lang="en-US" altLang="ko-KR" sz="3600" dirty="0"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C0DD377-84D8-41C9-85DE-B09F8D209679}"/>
              </a:ext>
            </a:extLst>
          </p:cNvPr>
          <p:cNvSpPr/>
          <p:nvPr/>
        </p:nvSpPr>
        <p:spPr>
          <a:xfrm>
            <a:off x="1336711" y="4466804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xmlns="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1661E96-A081-4603-B2C5-0BC13D8B72F1}"/>
              </a:ext>
            </a:extLst>
          </p:cNvPr>
          <p:cNvSpPr/>
          <p:nvPr/>
        </p:nvSpPr>
        <p:spPr>
          <a:xfrm>
            <a:off x="1315163" y="4505305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xmlns="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50FF80-A773-472A-86B1-17473A0375BA}"/>
              </a:ext>
            </a:extLst>
          </p:cNvPr>
          <p:cNvSpPr txBox="1"/>
          <p:nvPr/>
        </p:nvSpPr>
        <p:spPr>
          <a:xfrm>
            <a:off x="1382540" y="4573024"/>
            <a:ext cx="75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나눔명조OTF" pitchFamily="18" charset="-127"/>
                <a:ea typeface="나눔명조OTF" pitchFamily="18" charset="-127"/>
              </a:rPr>
              <a:t>소 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2451136-5BF0-48D2-B36C-68ADD7B20E74}"/>
              </a:ext>
            </a:extLst>
          </p:cNvPr>
          <p:cNvSpPr/>
          <p:nvPr/>
        </p:nvSpPr>
        <p:spPr>
          <a:xfrm>
            <a:off x="1324787" y="5171751"/>
            <a:ext cx="8962213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방대한 양의 책 정보 데이터베이스를 구축할 필요 없이 온라인 서점 </a:t>
            </a:r>
            <a:r>
              <a:rPr lang="en-US" altLang="ko-KR">
                <a:latin typeface="나눔명조OTF" pitchFamily="18" charset="-127"/>
                <a:ea typeface="나눔명조OTF" pitchFamily="18" charset="-127"/>
              </a:rPr>
              <a:t>“</a:t>
            </a:r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알라딘</a:t>
            </a:r>
            <a:r>
              <a:rPr lang="en-US" altLang="ko-KR">
                <a:latin typeface="나눔명조OTF" pitchFamily="18" charset="-127"/>
                <a:ea typeface="나눔명조OTF" pitchFamily="18" charset="-127"/>
              </a:rPr>
              <a:t>”</a:t>
            </a:r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의 오픈</a:t>
            </a:r>
            <a:r>
              <a:rPr lang="en-US" altLang="ko-KR">
                <a:latin typeface="나눔명조OTF" pitchFamily="18" charset="-127"/>
                <a:ea typeface="나눔명조OTF" pitchFamily="18" charset="-127"/>
              </a:rPr>
              <a:t>API</a:t>
            </a:r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를 활용하여 책을 검색하고</a:t>
            </a:r>
            <a:r>
              <a:rPr lang="en-US" altLang="ko-KR">
                <a:latin typeface="나눔명조OTF" pitchFamily="18" charset="-127"/>
                <a:ea typeface="나눔명조OTF" pitchFamily="18" charset="-127"/>
              </a:rPr>
              <a:t>, </a:t>
            </a:r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책에 대한 정보를 확인하며 구매 링크 또한 연결이 가능한 어플</a:t>
            </a:r>
            <a:endParaRPr lang="en-US" altLang="ko-KR" dirty="0"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16D757-625D-4702-98A6-E95472A7FBF3}"/>
              </a:ext>
            </a:extLst>
          </p:cNvPr>
          <p:cNvSpPr/>
          <p:nvPr/>
        </p:nvSpPr>
        <p:spPr>
          <a:xfrm>
            <a:off x="1360991" y="3525604"/>
            <a:ext cx="8962213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현재 진행중인 졸업작품 주제인 </a:t>
            </a:r>
            <a:r>
              <a:rPr lang="en-US" altLang="ko-KR">
                <a:latin typeface="나눔명조OTF" pitchFamily="18" charset="-127"/>
                <a:ea typeface="나눔명조OTF" pitchFamily="18" charset="-127"/>
              </a:rPr>
              <a:t>“</a:t>
            </a:r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도서 </a:t>
            </a:r>
            <a:r>
              <a:rPr lang="en-US" altLang="ko-KR">
                <a:latin typeface="나눔명조OTF" pitchFamily="18" charset="-127"/>
                <a:ea typeface="나눔명조OTF" pitchFamily="18" charset="-127"/>
              </a:rPr>
              <a:t>SNS”</a:t>
            </a:r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의 기능 중 일부인</a:t>
            </a:r>
            <a:r>
              <a:rPr lang="en-US" altLang="ko-KR">
                <a:latin typeface="나눔명조OTF" pitchFamily="18" charset="-127"/>
                <a:ea typeface="나눔명조OTF" pitchFamily="18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나눔명조OTF" pitchFamily="18" charset="-127"/>
                <a:ea typeface="나눔명조OTF" pitchFamily="18" charset="-127"/>
              </a:rPr>
              <a:t>API</a:t>
            </a:r>
            <a:r>
              <a:rPr lang="ko-KR" altLang="en-US">
                <a:latin typeface="나눔명조OTF" pitchFamily="18" charset="-127"/>
                <a:ea typeface="나눔명조OTF" pitchFamily="18" charset="-127"/>
              </a:rPr>
              <a:t>를 활용한 책 검색 기능을 간단하게 구현해보기 위함</a:t>
            </a:r>
            <a:endParaRPr lang="ko-KR" altLang="en-US" dirty="0">
              <a:latin typeface="나눔명조OTF" pitchFamily="18" charset="-127"/>
              <a:ea typeface="나눔명조OTF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06C35685-FACC-417F-9A5F-4BDDB2823A8B}"/>
              </a:ext>
            </a:extLst>
          </p:cNvPr>
          <p:cNvCxnSpPr>
            <a:cxnSpLocks/>
          </p:cNvCxnSpPr>
          <p:nvPr/>
        </p:nvCxnSpPr>
        <p:spPr>
          <a:xfrm>
            <a:off x="5293213" y="709822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38551B44-5D86-4DB7-A097-240DE8E1355D}"/>
              </a:ext>
            </a:extLst>
          </p:cNvPr>
          <p:cNvCxnSpPr>
            <a:cxnSpLocks/>
          </p:cNvCxnSpPr>
          <p:nvPr/>
        </p:nvCxnSpPr>
        <p:spPr>
          <a:xfrm>
            <a:off x="5293213" y="775595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8A72E4B8-BAE0-4EF2-B582-C4A371D52639}"/>
              </a:ext>
            </a:extLst>
          </p:cNvPr>
          <p:cNvCxnSpPr>
            <a:cxnSpLocks/>
          </p:cNvCxnSpPr>
          <p:nvPr/>
        </p:nvCxnSpPr>
        <p:spPr>
          <a:xfrm>
            <a:off x="5293213" y="1314609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EE9C9BE6-1E90-4C43-AA4F-412872335703}"/>
              </a:ext>
            </a:extLst>
          </p:cNvPr>
          <p:cNvCxnSpPr>
            <a:cxnSpLocks/>
          </p:cNvCxnSpPr>
          <p:nvPr/>
        </p:nvCxnSpPr>
        <p:spPr>
          <a:xfrm>
            <a:off x="5293213" y="1380382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016D43A-29B1-462A-A36B-9ED22507736B}"/>
              </a:ext>
            </a:extLst>
          </p:cNvPr>
          <p:cNvCxnSpPr>
            <a:cxnSpLocks/>
          </p:cNvCxnSpPr>
          <p:nvPr/>
        </p:nvCxnSpPr>
        <p:spPr>
          <a:xfrm>
            <a:off x="5480472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5BCBE81-FEB4-46EA-BA3A-3EDA3B031295}"/>
              </a:ext>
            </a:extLst>
          </p:cNvPr>
          <p:cNvCxnSpPr>
            <a:cxnSpLocks/>
          </p:cNvCxnSpPr>
          <p:nvPr/>
        </p:nvCxnSpPr>
        <p:spPr>
          <a:xfrm>
            <a:off x="6113133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D022D588-5160-4362-8546-0251DCF2652D}"/>
              </a:ext>
            </a:extLst>
          </p:cNvPr>
          <p:cNvCxnSpPr>
            <a:cxnSpLocks/>
          </p:cNvCxnSpPr>
          <p:nvPr/>
        </p:nvCxnSpPr>
        <p:spPr>
          <a:xfrm>
            <a:off x="6745794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7667F04-D197-4AD8-9DF4-1FF5D145C580}"/>
              </a:ext>
            </a:extLst>
          </p:cNvPr>
          <p:cNvSpPr txBox="1"/>
          <p:nvPr/>
        </p:nvSpPr>
        <p:spPr>
          <a:xfrm>
            <a:off x="5559292" y="81006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itchFamily="18" charset="-127"/>
                <a:ea typeface="나눔명조OTF" pitchFamily="18" charset="-127"/>
              </a:rPr>
              <a:t>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2421705-67E1-4949-9434-25C2EAA2E38E}"/>
              </a:ext>
            </a:extLst>
          </p:cNvPr>
          <p:cNvSpPr txBox="1"/>
          <p:nvPr/>
        </p:nvSpPr>
        <p:spPr>
          <a:xfrm>
            <a:off x="6193823" y="81236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나눔명조OTF" pitchFamily="18" charset="-127"/>
                <a:ea typeface="나눔명조OTF" pitchFamily="18" charset="-127"/>
              </a:rPr>
              <a:t>요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나눔명조OTF" pitchFamily="18" charset="-127"/>
              <a:ea typeface="나눔명조OTF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94A333A-C517-4E33-9F36-505366338C78}"/>
              </a:ext>
            </a:extLst>
          </p:cNvPr>
          <p:cNvSpPr/>
          <p:nvPr/>
        </p:nvSpPr>
        <p:spPr>
          <a:xfrm>
            <a:off x="1336711" y="2831315"/>
            <a:ext cx="1222770" cy="487788"/>
          </a:xfrm>
          <a:custGeom>
            <a:avLst/>
            <a:gdLst>
              <a:gd name="connsiteX0" fmla="*/ 0 w 1222770"/>
              <a:gd name="connsiteY0" fmla="*/ 0 h 487788"/>
              <a:gd name="connsiteX1" fmla="*/ 1222770 w 1222770"/>
              <a:gd name="connsiteY1" fmla="*/ 0 h 487788"/>
              <a:gd name="connsiteX2" fmla="*/ 1222770 w 1222770"/>
              <a:gd name="connsiteY2" fmla="*/ 487788 h 487788"/>
              <a:gd name="connsiteX3" fmla="*/ 0 w 1222770"/>
              <a:gd name="connsiteY3" fmla="*/ 487788 h 487788"/>
              <a:gd name="connsiteX4" fmla="*/ 0 w 1222770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70" h="487788" extrusionOk="0">
                <a:moveTo>
                  <a:pt x="0" y="0"/>
                </a:moveTo>
                <a:cubicBezTo>
                  <a:pt x="298153" y="-85081"/>
                  <a:pt x="1038514" y="48879"/>
                  <a:pt x="1222770" y="0"/>
                </a:cubicBezTo>
                <a:cubicBezTo>
                  <a:pt x="1204109" y="85762"/>
                  <a:pt x="1185912" y="279246"/>
                  <a:pt x="1222770" y="487788"/>
                </a:cubicBezTo>
                <a:cubicBezTo>
                  <a:pt x="845463" y="494621"/>
                  <a:pt x="429202" y="583892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xmlns="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EC4E8E2-31B6-425E-B709-5DE9D0912FCC}"/>
              </a:ext>
            </a:extLst>
          </p:cNvPr>
          <p:cNvSpPr/>
          <p:nvPr/>
        </p:nvSpPr>
        <p:spPr>
          <a:xfrm>
            <a:off x="1315163" y="2869816"/>
            <a:ext cx="1222770" cy="487788"/>
          </a:xfrm>
          <a:custGeom>
            <a:avLst/>
            <a:gdLst>
              <a:gd name="connsiteX0" fmla="*/ 0 w 1222770"/>
              <a:gd name="connsiteY0" fmla="*/ 0 h 487788"/>
              <a:gd name="connsiteX1" fmla="*/ 432045 w 1222770"/>
              <a:gd name="connsiteY1" fmla="*/ 0 h 487788"/>
              <a:gd name="connsiteX2" fmla="*/ 864091 w 1222770"/>
              <a:gd name="connsiteY2" fmla="*/ 0 h 487788"/>
              <a:gd name="connsiteX3" fmla="*/ 1222770 w 1222770"/>
              <a:gd name="connsiteY3" fmla="*/ 0 h 487788"/>
              <a:gd name="connsiteX4" fmla="*/ 1222770 w 1222770"/>
              <a:gd name="connsiteY4" fmla="*/ 487788 h 487788"/>
              <a:gd name="connsiteX5" fmla="*/ 802952 w 1222770"/>
              <a:gd name="connsiteY5" fmla="*/ 487788 h 487788"/>
              <a:gd name="connsiteX6" fmla="*/ 432045 w 1222770"/>
              <a:gd name="connsiteY6" fmla="*/ 487788 h 487788"/>
              <a:gd name="connsiteX7" fmla="*/ 0 w 1222770"/>
              <a:gd name="connsiteY7" fmla="*/ 487788 h 487788"/>
              <a:gd name="connsiteX8" fmla="*/ 0 w 1222770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770" h="487788" fill="none" extrusionOk="0">
                <a:moveTo>
                  <a:pt x="0" y="0"/>
                </a:moveTo>
                <a:cubicBezTo>
                  <a:pt x="205746" y="-30789"/>
                  <a:pt x="336756" y="35191"/>
                  <a:pt x="432045" y="0"/>
                </a:cubicBezTo>
                <a:cubicBezTo>
                  <a:pt x="527334" y="-35191"/>
                  <a:pt x="668779" y="16933"/>
                  <a:pt x="864091" y="0"/>
                </a:cubicBezTo>
                <a:cubicBezTo>
                  <a:pt x="1059403" y="-16933"/>
                  <a:pt x="1110172" y="16023"/>
                  <a:pt x="1222770" y="0"/>
                </a:cubicBezTo>
                <a:cubicBezTo>
                  <a:pt x="1235110" y="122807"/>
                  <a:pt x="1196531" y="315633"/>
                  <a:pt x="1222770" y="487788"/>
                </a:cubicBezTo>
                <a:cubicBezTo>
                  <a:pt x="1061999" y="532797"/>
                  <a:pt x="914449" y="463341"/>
                  <a:pt x="802952" y="487788"/>
                </a:cubicBezTo>
                <a:cubicBezTo>
                  <a:pt x="691455" y="512235"/>
                  <a:pt x="582083" y="447931"/>
                  <a:pt x="432045" y="487788"/>
                </a:cubicBezTo>
                <a:cubicBezTo>
                  <a:pt x="282007" y="527645"/>
                  <a:pt x="102307" y="455788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222770" h="487788" stroke="0" extrusionOk="0">
                <a:moveTo>
                  <a:pt x="0" y="0"/>
                </a:moveTo>
                <a:cubicBezTo>
                  <a:pt x="116679" y="-10713"/>
                  <a:pt x="238357" y="35314"/>
                  <a:pt x="407590" y="0"/>
                </a:cubicBezTo>
                <a:cubicBezTo>
                  <a:pt x="576823" y="-35314"/>
                  <a:pt x="606075" y="31441"/>
                  <a:pt x="790725" y="0"/>
                </a:cubicBezTo>
                <a:cubicBezTo>
                  <a:pt x="975376" y="-31441"/>
                  <a:pt x="1085338" y="25550"/>
                  <a:pt x="1222770" y="0"/>
                </a:cubicBezTo>
                <a:cubicBezTo>
                  <a:pt x="1252314" y="193527"/>
                  <a:pt x="1205546" y="384945"/>
                  <a:pt x="1222770" y="487788"/>
                </a:cubicBezTo>
                <a:cubicBezTo>
                  <a:pt x="1108196" y="519220"/>
                  <a:pt x="956819" y="466090"/>
                  <a:pt x="827408" y="487788"/>
                </a:cubicBezTo>
                <a:cubicBezTo>
                  <a:pt x="697997" y="509486"/>
                  <a:pt x="522194" y="478756"/>
                  <a:pt x="444273" y="487788"/>
                </a:cubicBezTo>
                <a:cubicBezTo>
                  <a:pt x="366352" y="496820"/>
                  <a:pt x="193784" y="487771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xmlns="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E6F43BC-73C2-4190-899A-24B187565049}"/>
              </a:ext>
            </a:extLst>
          </p:cNvPr>
          <p:cNvSpPr txBox="1"/>
          <p:nvPr/>
        </p:nvSpPr>
        <p:spPr>
          <a:xfrm>
            <a:off x="1359929" y="2930721"/>
            <a:ext cx="115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ysClr val="windowText" lastClr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선정 배경</a:t>
            </a:r>
            <a:endParaRPr lang="ko-KR" altLang="en-US" b="1" dirty="0">
              <a:solidFill>
                <a:sysClr val="windowText" lastClr="000000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1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0A11AEC-6403-4934-A40C-AE2CBDE79128}"/>
              </a:ext>
            </a:extLst>
          </p:cNvPr>
          <p:cNvSpPr/>
          <p:nvPr/>
        </p:nvSpPr>
        <p:spPr>
          <a:xfrm>
            <a:off x="1125705" y="1653512"/>
            <a:ext cx="1554723" cy="448384"/>
          </a:xfrm>
          <a:prstGeom prst="rect">
            <a:avLst/>
          </a:prstGeom>
          <a:solidFill>
            <a:srgbClr val="AC9D8E"/>
          </a:solidFill>
          <a:ln>
            <a:solidFill>
              <a:srgbClr val="AC9D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xmlns="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2451136-5BF0-48D2-B36C-68ADD7B20E74}"/>
              </a:ext>
            </a:extLst>
          </p:cNvPr>
          <p:cNvSpPr/>
          <p:nvPr/>
        </p:nvSpPr>
        <p:spPr>
          <a:xfrm>
            <a:off x="1018738" y="2178882"/>
            <a:ext cx="886821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latin typeface="나눔명조OTF" panose="02020603020101020101" pitchFamily="18" charset="-127"/>
                <a:ea typeface="나눔명조OTF" panose="02020603020101020101" pitchFamily="18" charset="-127"/>
              </a:rPr>
              <a:t>어플을 처음 실행하면 온라인 서점의 베스트 셀러 목록을 받아와 리사이클러 뷰로 구현</a:t>
            </a:r>
            <a:endParaRPr lang="en-US" altLang="ko-KR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7AF9CCD-AD67-4DE8-A8E9-0E58797472C6}"/>
              </a:ext>
            </a:extLst>
          </p:cNvPr>
          <p:cNvGrpSpPr/>
          <p:nvPr/>
        </p:nvGrpSpPr>
        <p:grpSpPr>
          <a:xfrm>
            <a:off x="4421184" y="655306"/>
            <a:ext cx="3492000" cy="670560"/>
            <a:chOff x="4083328" y="3512445"/>
            <a:chExt cx="3492000" cy="67056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84662A15-F758-4B34-BCC3-B639A3B75BE6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1244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E9DE2874-4F48-4692-9D0F-05D468F80D35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78218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B56484D7-FD8D-4F83-B5CD-A2D24093C8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17232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4488DF25-C534-4DB5-A3A9-853BB9095908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8300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BE076A9B-E6EF-4DC8-943E-DC4848AC41B9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5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CE5BE5F6-BFB2-4B0F-BF89-9D0884ED9FFD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46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B7114B14-1003-4BD1-AF90-A72B6D627DB6}"/>
                </a:ext>
              </a:extLst>
            </p:cNvPr>
            <p:cNvCxnSpPr>
              <a:cxnSpLocks/>
            </p:cNvCxnSpPr>
            <p:nvPr/>
          </p:nvCxnSpPr>
          <p:spPr>
            <a:xfrm>
              <a:off x="5526707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3F3894D4-BCDC-4BBB-9906-692AFD258284}"/>
                </a:ext>
              </a:extLst>
            </p:cNvPr>
            <p:cNvCxnSpPr>
              <a:cxnSpLocks/>
            </p:cNvCxnSpPr>
            <p:nvPr/>
          </p:nvCxnSpPr>
          <p:spPr>
            <a:xfrm>
              <a:off x="6159368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0C8B0EAF-2116-4FDC-B1A8-EFF07984A3F0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29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B1FA235B-AE5A-4524-9740-39631171100F}"/>
                </a:ext>
              </a:extLst>
            </p:cNvPr>
            <p:cNvCxnSpPr>
              <a:cxnSpLocks/>
            </p:cNvCxnSpPr>
            <p:nvPr/>
          </p:nvCxnSpPr>
          <p:spPr>
            <a:xfrm>
              <a:off x="7424690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013417B-192F-42B7-9E09-9724A3889161}"/>
                </a:ext>
              </a:extLst>
            </p:cNvPr>
            <p:cNvSpPr txBox="1"/>
            <p:nvPr/>
          </p:nvSpPr>
          <p:spPr>
            <a:xfrm>
              <a:off x="433114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주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1BE9EEB-3E03-41AD-85EB-CE7D8EE04F7F}"/>
                </a:ext>
              </a:extLst>
            </p:cNvPr>
            <p:cNvSpPr txBox="1"/>
            <p:nvPr/>
          </p:nvSpPr>
          <p:spPr>
            <a:xfrm>
              <a:off x="497147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요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C9A1132C-3020-4BB2-8360-1038A463D67D}"/>
                </a:ext>
              </a:extLst>
            </p:cNvPr>
            <p:cNvSpPr txBox="1"/>
            <p:nvPr/>
          </p:nvSpPr>
          <p:spPr>
            <a:xfrm>
              <a:off x="6239883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B2EB163C-F0E2-4499-A931-131866D6FAE0}"/>
                </a:ext>
              </a:extLst>
            </p:cNvPr>
            <p:cNvSpPr txBox="1"/>
            <p:nvPr/>
          </p:nvSpPr>
          <p:spPr>
            <a:xfrm>
              <a:off x="687271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능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DD38DC53-61CE-4D0A-945F-950A8065E109}"/>
                </a:ext>
              </a:extLst>
            </p:cNvPr>
            <p:cNvSpPr txBox="1"/>
            <p:nvPr/>
          </p:nvSpPr>
          <p:spPr>
            <a:xfrm>
              <a:off x="559919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C13F84B-BC94-4565-AC6F-094F6F31AA54}"/>
              </a:ext>
            </a:extLst>
          </p:cNvPr>
          <p:cNvSpPr/>
          <p:nvPr/>
        </p:nvSpPr>
        <p:spPr>
          <a:xfrm>
            <a:off x="1083702" y="1618542"/>
            <a:ext cx="1554723" cy="448384"/>
          </a:xfrm>
          <a:prstGeom prst="rect">
            <a:avLst/>
          </a:prstGeom>
          <a:solidFill>
            <a:srgbClr val="D1C9C1"/>
          </a:solidFill>
          <a:ln>
            <a:solidFill>
              <a:srgbClr val="D1C9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베스트 셀러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01445CD-D28B-4973-8326-D759722CB31C}"/>
              </a:ext>
            </a:extLst>
          </p:cNvPr>
          <p:cNvSpPr/>
          <p:nvPr/>
        </p:nvSpPr>
        <p:spPr>
          <a:xfrm>
            <a:off x="1125705" y="2859690"/>
            <a:ext cx="1135623" cy="448384"/>
          </a:xfrm>
          <a:prstGeom prst="rect">
            <a:avLst/>
          </a:prstGeom>
          <a:solidFill>
            <a:srgbClr val="AC9D8E"/>
          </a:solidFill>
          <a:ln>
            <a:solidFill>
              <a:srgbClr val="AC9D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A7934029-F177-475D-9D2D-A5BB3CB16D69}"/>
              </a:ext>
            </a:extLst>
          </p:cNvPr>
          <p:cNvSpPr/>
          <p:nvPr/>
        </p:nvSpPr>
        <p:spPr>
          <a:xfrm>
            <a:off x="1018737" y="3385060"/>
            <a:ext cx="8992037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나눔명조OTF" panose="02020603020101020101" pitchFamily="18" charset="-127"/>
                <a:ea typeface="나눔명조OTF" panose="02020603020101020101" pitchFamily="18" charset="-127"/>
              </a:rPr>
              <a:t>Spinner</a:t>
            </a:r>
            <a:r>
              <a:rPr lang="ko-KR" altLang="en-US">
                <a:latin typeface="나눔명조OTF" panose="02020603020101020101" pitchFamily="18" charset="-127"/>
                <a:ea typeface="나눔명조OTF" panose="02020603020101020101" pitchFamily="18" charset="-127"/>
              </a:rPr>
              <a:t>를 통해 검색 옵션을 설정하고 </a:t>
            </a:r>
            <a:r>
              <a:rPr lang="en-US" altLang="ko-KR">
                <a:latin typeface="나눔명조OTF" panose="02020603020101020101" pitchFamily="18" charset="-127"/>
                <a:ea typeface="나눔명조OTF" panose="02020603020101020101" pitchFamily="18" charset="-127"/>
              </a:rPr>
              <a:t>EditText </a:t>
            </a:r>
            <a:r>
              <a:rPr lang="ko-KR" altLang="en-US">
                <a:latin typeface="나눔명조OTF" panose="02020603020101020101" pitchFamily="18" charset="-127"/>
                <a:ea typeface="나눔명조OTF" panose="02020603020101020101" pitchFamily="18" charset="-127"/>
              </a:rPr>
              <a:t>를 통해 입력받은 값을 키워드로 책을 검색</a:t>
            </a:r>
            <a:endParaRPr lang="en-US" altLang="ko-KR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1681B8BC-6EEE-4A90-8DE9-6A23D43931CB}"/>
              </a:ext>
            </a:extLst>
          </p:cNvPr>
          <p:cNvSpPr/>
          <p:nvPr/>
        </p:nvSpPr>
        <p:spPr>
          <a:xfrm>
            <a:off x="1083702" y="2824720"/>
            <a:ext cx="1135623" cy="448384"/>
          </a:xfrm>
          <a:prstGeom prst="rect">
            <a:avLst/>
          </a:prstGeom>
          <a:solidFill>
            <a:srgbClr val="D1C9C1"/>
          </a:solidFill>
          <a:ln>
            <a:solidFill>
              <a:srgbClr val="D1C9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책 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D00E1A3-02C3-4FBD-BAB5-826F799E1F91}"/>
              </a:ext>
            </a:extLst>
          </p:cNvPr>
          <p:cNvSpPr/>
          <p:nvPr/>
        </p:nvSpPr>
        <p:spPr>
          <a:xfrm>
            <a:off x="1125705" y="4127070"/>
            <a:ext cx="1554723" cy="448384"/>
          </a:xfrm>
          <a:prstGeom prst="rect">
            <a:avLst/>
          </a:prstGeom>
          <a:solidFill>
            <a:srgbClr val="AC9D8E"/>
          </a:solidFill>
          <a:ln>
            <a:solidFill>
              <a:srgbClr val="AC9D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99A6165-7A7A-4726-8234-63C70B1EEE2E}"/>
              </a:ext>
            </a:extLst>
          </p:cNvPr>
          <p:cNvSpPr/>
          <p:nvPr/>
        </p:nvSpPr>
        <p:spPr>
          <a:xfrm>
            <a:off x="1018737" y="4652440"/>
            <a:ext cx="10973237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latin typeface="나눔명조OTF" panose="02020603020101020101" pitchFamily="18" charset="-127"/>
                <a:ea typeface="나눔명조OTF" panose="02020603020101020101" pitchFamily="18" charset="-127"/>
              </a:rPr>
              <a:t>리사이클러 뷰의 아이템을 클릭 시</a:t>
            </a:r>
            <a:r>
              <a:rPr lang="en-US" altLang="ko-KR">
                <a:latin typeface="나눔명조OTF" panose="02020603020101020101" pitchFamily="18" charset="-127"/>
                <a:ea typeface="나눔명조OTF" panose="02020603020101020101" pitchFamily="18" charset="-127"/>
              </a:rPr>
              <a:t>, </a:t>
            </a:r>
            <a:r>
              <a:rPr lang="ko-KR" altLang="en-US">
                <a:latin typeface="나눔명조OTF" panose="02020603020101020101" pitchFamily="18" charset="-127"/>
                <a:ea typeface="나눔명조OTF" panose="02020603020101020101" pitchFamily="18" charset="-127"/>
              </a:rPr>
              <a:t>해당 책의 상세 정보를 나타내는 액티비티로 이동 </a:t>
            </a:r>
            <a:endParaRPr lang="en-US" altLang="ko-KR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137895B2-8D9A-43BB-A0A3-4C22D6E7ECAF}"/>
              </a:ext>
            </a:extLst>
          </p:cNvPr>
          <p:cNvSpPr/>
          <p:nvPr/>
        </p:nvSpPr>
        <p:spPr>
          <a:xfrm>
            <a:off x="1083702" y="4092100"/>
            <a:ext cx="1554723" cy="448384"/>
          </a:xfrm>
          <a:prstGeom prst="rect">
            <a:avLst/>
          </a:prstGeom>
          <a:solidFill>
            <a:srgbClr val="D1C9C1"/>
          </a:solidFill>
          <a:ln>
            <a:solidFill>
              <a:srgbClr val="D1C9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책 상세 정보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074A52ED-E463-4F7C-A07E-62C336255E09}"/>
              </a:ext>
            </a:extLst>
          </p:cNvPr>
          <p:cNvSpPr/>
          <p:nvPr/>
        </p:nvSpPr>
        <p:spPr>
          <a:xfrm>
            <a:off x="1125705" y="5307942"/>
            <a:ext cx="1135623" cy="448384"/>
          </a:xfrm>
          <a:prstGeom prst="rect">
            <a:avLst/>
          </a:prstGeom>
          <a:solidFill>
            <a:srgbClr val="AC9D8E"/>
          </a:solidFill>
          <a:ln>
            <a:solidFill>
              <a:srgbClr val="AC9D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A06B447-4A8A-4055-B9B3-DBF78D67DFBD}"/>
              </a:ext>
            </a:extLst>
          </p:cNvPr>
          <p:cNvSpPr/>
          <p:nvPr/>
        </p:nvSpPr>
        <p:spPr>
          <a:xfrm>
            <a:off x="1018738" y="5833312"/>
            <a:ext cx="886821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latin typeface="나눔명조OTF" panose="02020603020101020101" pitchFamily="18" charset="-127"/>
                <a:ea typeface="나눔명조OTF" panose="02020603020101020101" pitchFamily="18" charset="-127"/>
              </a:rPr>
              <a:t>상세 정보 페이지에서</a:t>
            </a:r>
            <a:r>
              <a:rPr lang="en-US" altLang="ko-KR">
                <a:latin typeface="나눔명조OTF" panose="02020603020101020101" pitchFamily="18" charset="-127"/>
                <a:ea typeface="나눔명조OTF" panose="02020603020101020101" pitchFamily="18" charset="-127"/>
              </a:rPr>
              <a:t>, </a:t>
            </a:r>
            <a:r>
              <a:rPr lang="ko-KR" altLang="en-US">
                <a:latin typeface="나눔명조OTF" panose="02020603020101020101" pitchFamily="18" charset="-127"/>
                <a:ea typeface="나눔명조OTF" panose="02020603020101020101" pitchFamily="18" charset="-127"/>
              </a:rPr>
              <a:t>구매를 위한 인터넷 서점의 해당 책 구매 링크 페이지로 이동</a:t>
            </a:r>
            <a:endParaRPr lang="en-US" altLang="ko-KR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109D8E5-A7A8-4FB6-8828-4533DCB1FBAA}"/>
              </a:ext>
            </a:extLst>
          </p:cNvPr>
          <p:cNvSpPr/>
          <p:nvPr/>
        </p:nvSpPr>
        <p:spPr>
          <a:xfrm>
            <a:off x="1083702" y="5272972"/>
            <a:ext cx="1135623" cy="448384"/>
          </a:xfrm>
          <a:prstGeom prst="rect">
            <a:avLst/>
          </a:prstGeom>
          <a:solidFill>
            <a:srgbClr val="D1C9C1"/>
          </a:solidFill>
          <a:ln>
            <a:solidFill>
              <a:srgbClr val="D1C9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구매 링크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2DBB160E-73AD-4C14-B2AF-CEAF1C406AD1}"/>
              </a:ext>
            </a:extLst>
          </p:cNvPr>
          <p:cNvSpPr/>
          <p:nvPr/>
        </p:nvSpPr>
        <p:spPr>
          <a:xfrm>
            <a:off x="6403757" y="5120622"/>
            <a:ext cx="4850249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책 표지</a:t>
            </a:r>
            <a:r>
              <a:rPr lang="en-US" altLang="ko-KR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, </a:t>
            </a:r>
            <a:r>
              <a:rPr lang="ko-KR" altLang="en-US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제목</a:t>
            </a:r>
            <a:r>
              <a:rPr lang="en-US" altLang="ko-KR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, </a:t>
            </a:r>
            <a:r>
              <a:rPr lang="ko-KR" altLang="en-US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저자</a:t>
            </a:r>
            <a:r>
              <a:rPr lang="en-US" altLang="ko-KR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, </a:t>
            </a:r>
            <a:r>
              <a:rPr lang="ko-KR" altLang="en-US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출판사</a:t>
            </a:r>
            <a:r>
              <a:rPr lang="en-US" altLang="ko-KR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, </a:t>
            </a:r>
            <a:r>
              <a:rPr lang="ko-KR" altLang="en-US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책 간단 소개</a:t>
            </a:r>
            <a:r>
              <a:rPr lang="en-US" altLang="ko-KR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, </a:t>
            </a:r>
            <a:r>
              <a:rPr lang="ko-KR" altLang="en-US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평점</a:t>
            </a:r>
            <a:r>
              <a:rPr lang="en-US" altLang="ko-KR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, </a:t>
            </a:r>
            <a:r>
              <a:rPr lang="ko-KR" altLang="en-US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정가</a:t>
            </a:r>
            <a:r>
              <a:rPr lang="en-US" altLang="ko-KR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, </a:t>
            </a:r>
            <a:r>
              <a:rPr lang="ko-KR" altLang="en-US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판매가</a:t>
            </a:r>
            <a:r>
              <a:rPr lang="en-US" altLang="ko-KR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, </a:t>
            </a:r>
            <a:r>
              <a:rPr lang="ko-KR" altLang="en-US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구매 링크</a:t>
            </a:r>
            <a:endParaRPr lang="en-US" altLang="ko-KR" sz="1200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3D3A74AC-5979-4DD1-8EA1-C748FD31A36C}"/>
              </a:ext>
            </a:extLst>
          </p:cNvPr>
          <p:cNvCxnSpPr>
            <a:cxnSpLocks/>
          </p:cNvCxnSpPr>
          <p:nvPr/>
        </p:nvCxnSpPr>
        <p:spPr>
          <a:xfrm>
            <a:off x="6031108" y="5277462"/>
            <a:ext cx="40122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723F398F-5C67-4D0B-85AB-F595A94327FA}"/>
              </a:ext>
            </a:extLst>
          </p:cNvPr>
          <p:cNvCxnSpPr>
            <a:cxnSpLocks/>
          </p:cNvCxnSpPr>
          <p:nvPr/>
        </p:nvCxnSpPr>
        <p:spPr>
          <a:xfrm>
            <a:off x="6031108" y="5032842"/>
            <a:ext cx="0" cy="24462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C2FF2DC-04DF-49B5-B196-30E01AA335B5}"/>
              </a:ext>
            </a:extLst>
          </p:cNvPr>
          <p:cNvCxnSpPr>
            <a:cxnSpLocks/>
          </p:cNvCxnSpPr>
          <p:nvPr/>
        </p:nvCxnSpPr>
        <p:spPr>
          <a:xfrm>
            <a:off x="5609388" y="5032842"/>
            <a:ext cx="89596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3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xmlns="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25E3E8E1-AD23-4F5A-B7BA-D6D3938C23C6}"/>
              </a:ext>
            </a:extLst>
          </p:cNvPr>
          <p:cNvCxnSpPr>
            <a:cxnSpLocks/>
          </p:cNvCxnSpPr>
          <p:nvPr/>
        </p:nvCxnSpPr>
        <p:spPr>
          <a:xfrm>
            <a:off x="4981168" y="183891"/>
            <a:ext cx="2227282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4508A429-5A7C-40A1-A2C6-28C7F31D62A9}"/>
              </a:ext>
            </a:extLst>
          </p:cNvPr>
          <p:cNvCxnSpPr>
            <a:cxnSpLocks/>
          </p:cNvCxnSpPr>
          <p:nvPr/>
        </p:nvCxnSpPr>
        <p:spPr>
          <a:xfrm>
            <a:off x="4983550" y="249664"/>
            <a:ext cx="22249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E06D0338-A6A1-44AC-931B-3C0D48D7C43E}"/>
              </a:ext>
            </a:extLst>
          </p:cNvPr>
          <p:cNvCxnSpPr>
            <a:cxnSpLocks/>
          </p:cNvCxnSpPr>
          <p:nvPr/>
        </p:nvCxnSpPr>
        <p:spPr>
          <a:xfrm>
            <a:off x="4981168" y="788678"/>
            <a:ext cx="2227282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94926820-D7E5-4906-8488-5317FF5E9094}"/>
              </a:ext>
            </a:extLst>
          </p:cNvPr>
          <p:cNvCxnSpPr>
            <a:cxnSpLocks/>
          </p:cNvCxnSpPr>
          <p:nvPr/>
        </p:nvCxnSpPr>
        <p:spPr>
          <a:xfrm>
            <a:off x="4978787" y="844331"/>
            <a:ext cx="2232231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401059C8-71BE-4757-9ACA-850ACA67BBB3}"/>
              </a:ext>
            </a:extLst>
          </p:cNvPr>
          <p:cNvCxnSpPr>
            <a:cxnSpLocks/>
          </p:cNvCxnSpPr>
          <p:nvPr/>
        </p:nvCxnSpPr>
        <p:spPr>
          <a:xfrm>
            <a:off x="5139168" y="2496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AF45E469-43B3-41E3-B82A-282EEF83DE00}"/>
              </a:ext>
            </a:extLst>
          </p:cNvPr>
          <p:cNvCxnSpPr>
            <a:cxnSpLocks/>
          </p:cNvCxnSpPr>
          <p:nvPr/>
        </p:nvCxnSpPr>
        <p:spPr>
          <a:xfrm>
            <a:off x="5771829" y="2496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B2ABEE63-8410-4F77-88EA-DE29C15AB08D}"/>
              </a:ext>
            </a:extLst>
          </p:cNvPr>
          <p:cNvCxnSpPr>
            <a:cxnSpLocks/>
          </p:cNvCxnSpPr>
          <p:nvPr/>
        </p:nvCxnSpPr>
        <p:spPr>
          <a:xfrm>
            <a:off x="6404490" y="2496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21D995F7-8508-4D78-B86B-539CEEAA32E8}"/>
              </a:ext>
            </a:extLst>
          </p:cNvPr>
          <p:cNvCxnSpPr>
            <a:cxnSpLocks/>
          </p:cNvCxnSpPr>
          <p:nvPr/>
        </p:nvCxnSpPr>
        <p:spPr>
          <a:xfrm>
            <a:off x="7037151" y="2496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D584AAB-3EFA-4443-98CA-69A678EA9443}"/>
              </a:ext>
            </a:extLst>
          </p:cNvPr>
          <p:cNvSpPr txBox="1"/>
          <p:nvPr/>
        </p:nvSpPr>
        <p:spPr>
          <a:xfrm>
            <a:off x="5852519" y="28643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E7DA2B7-0BAD-4BED-B70A-C9E8CEE06DA8}"/>
              </a:ext>
            </a:extLst>
          </p:cNvPr>
          <p:cNvSpPr txBox="1"/>
          <p:nvPr/>
        </p:nvSpPr>
        <p:spPr>
          <a:xfrm>
            <a:off x="6479619" y="284129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맵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0432E3-4207-4453-A9E5-DA0C544CF414}"/>
              </a:ext>
            </a:extLst>
          </p:cNvPr>
          <p:cNvSpPr txBox="1"/>
          <p:nvPr/>
        </p:nvSpPr>
        <p:spPr>
          <a:xfrm>
            <a:off x="5214297" y="28643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로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2A7011E8-7A01-4732-BB99-F02DFD6E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1352550"/>
            <a:ext cx="2204720" cy="4724400"/>
          </a:xfrm>
          <a:prstGeom prst="rect">
            <a:avLst/>
          </a:prstGeom>
        </p:spPr>
      </p:pic>
      <p:pic>
        <p:nvPicPr>
          <p:cNvPr id="73" name="그림 7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229FE4B-3DE3-47D2-8D84-FF542048A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357" y="1352549"/>
            <a:ext cx="2204721" cy="472440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863C9CD6-5E06-4DE7-B688-EDDEFEC4ACAC}"/>
              </a:ext>
            </a:extLst>
          </p:cNvPr>
          <p:cNvSpPr/>
          <p:nvPr/>
        </p:nvSpPr>
        <p:spPr>
          <a:xfrm>
            <a:off x="2095497" y="6076950"/>
            <a:ext cx="2294013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latin typeface="나눔명조OTF" panose="02020603020101020101" pitchFamily="18" charset="-127"/>
                <a:ea typeface="나눔명조OTF" panose="02020603020101020101" pitchFamily="18" charset="-127"/>
              </a:rPr>
              <a:t>앱 실행 시 로딩 화면</a:t>
            </a:r>
            <a:endParaRPr lang="en-US" altLang="ko-KR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25955BF0-E85D-4F6B-801C-AAA01B265F8E}"/>
              </a:ext>
            </a:extLst>
          </p:cNvPr>
          <p:cNvSpPr/>
          <p:nvPr/>
        </p:nvSpPr>
        <p:spPr>
          <a:xfrm>
            <a:off x="2447215" y="6430732"/>
            <a:ext cx="1533426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activity_loading.xml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8E497DE-99CE-4BE1-B4AA-CB5DCE87AE81}"/>
              </a:ext>
            </a:extLst>
          </p:cNvPr>
          <p:cNvSpPr/>
          <p:nvPr/>
        </p:nvSpPr>
        <p:spPr>
          <a:xfrm>
            <a:off x="7500483" y="6067425"/>
            <a:ext cx="3076609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latin typeface="나눔명조OTF" panose="02020603020101020101" pitchFamily="18" charset="-127"/>
                <a:ea typeface="나눔명조OTF" panose="02020603020101020101" pitchFamily="18" charset="-127"/>
              </a:rPr>
              <a:t>첫 실행 시 베스트 셀러 노출</a:t>
            </a:r>
            <a:endParaRPr lang="en-US" altLang="ko-KR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69105DF-630C-4107-AAF3-BFEF21BD716A}"/>
              </a:ext>
            </a:extLst>
          </p:cNvPr>
          <p:cNvSpPr/>
          <p:nvPr/>
        </p:nvSpPr>
        <p:spPr>
          <a:xfrm>
            <a:off x="8272075" y="6430732"/>
            <a:ext cx="1533426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activity_main.xml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3D8CB13-529D-4F10-A396-2558E9B15C04}"/>
              </a:ext>
            </a:extLst>
          </p:cNvPr>
          <p:cNvGrpSpPr/>
          <p:nvPr/>
        </p:nvGrpSpPr>
        <p:grpSpPr>
          <a:xfrm>
            <a:off x="5096135" y="3474296"/>
            <a:ext cx="1997348" cy="374604"/>
            <a:chOff x="4749258" y="3210720"/>
            <a:chExt cx="1997348" cy="37460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A5BF7C40-1BEE-46BF-B0C1-2ACFD5AFA32E}"/>
                </a:ext>
              </a:extLst>
            </p:cNvPr>
            <p:cNvSpPr/>
            <p:nvPr/>
          </p:nvSpPr>
          <p:spPr>
            <a:xfrm>
              <a:off x="4749258" y="3314425"/>
              <a:ext cx="1810046" cy="167194"/>
            </a:xfrm>
            <a:prstGeom prst="rect">
              <a:avLst/>
            </a:prstGeom>
            <a:solidFill>
              <a:srgbClr val="AC9D8E"/>
            </a:solidFill>
            <a:ln>
              <a:solidFill>
                <a:srgbClr val="AC9D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xmlns="" id="{6D2425D4-AFEB-4577-AAC0-C82F3AA0A16E}"/>
                </a:ext>
              </a:extLst>
            </p:cNvPr>
            <p:cNvSpPr/>
            <p:nvPr/>
          </p:nvSpPr>
          <p:spPr>
            <a:xfrm rot="13500000">
              <a:off x="6372002" y="3210720"/>
              <a:ext cx="374604" cy="374604"/>
            </a:xfrm>
            <a:prstGeom prst="rtTriangle">
              <a:avLst/>
            </a:prstGeom>
            <a:solidFill>
              <a:srgbClr val="AC9D8E"/>
            </a:solidFill>
            <a:ln>
              <a:solidFill>
                <a:srgbClr val="AC9D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오른쪽 대괄호 81">
            <a:extLst>
              <a:ext uri="{FF2B5EF4-FFF2-40B4-BE49-F238E27FC236}">
                <a16:creationId xmlns:a16="http://schemas.microsoft.com/office/drawing/2014/main" xmlns="" id="{C5ECA4A9-DD8D-45BA-BDA5-7147C2D40D2C}"/>
              </a:ext>
            </a:extLst>
          </p:cNvPr>
          <p:cNvSpPr/>
          <p:nvPr/>
        </p:nvSpPr>
        <p:spPr>
          <a:xfrm>
            <a:off x="10220326" y="2047875"/>
            <a:ext cx="152400" cy="376242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1D65D45-66D7-43C2-BDF2-8C6EB78EA3C4}"/>
              </a:ext>
            </a:extLst>
          </p:cNvPr>
          <p:cNvSpPr/>
          <p:nvPr/>
        </p:nvSpPr>
        <p:spPr>
          <a:xfrm>
            <a:off x="10420350" y="3621785"/>
            <a:ext cx="1142999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>
                <a:latin typeface="나눔명조OTF" panose="02020603020101020101" pitchFamily="18" charset="-127"/>
                <a:ea typeface="나눔명조OTF" panose="02020603020101020101" pitchFamily="18" charset="-127"/>
              </a:rPr>
              <a:t>recyclerview</a:t>
            </a:r>
          </a:p>
        </p:txBody>
      </p:sp>
    </p:spTree>
    <p:extLst>
      <p:ext uri="{BB962C8B-B14F-4D97-AF65-F5344CB8AC3E}">
        <p14:creationId xmlns:p14="http://schemas.microsoft.com/office/powerpoint/2010/main" val="84263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xmlns="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D12E7EA3-8514-49FB-901E-482A37848986}"/>
              </a:ext>
            </a:extLst>
          </p:cNvPr>
          <p:cNvGrpSpPr/>
          <p:nvPr/>
        </p:nvGrpSpPr>
        <p:grpSpPr>
          <a:xfrm>
            <a:off x="4361641" y="887937"/>
            <a:ext cx="3492000" cy="670560"/>
            <a:chOff x="4083328" y="3512445"/>
            <a:chExt cx="3492000" cy="67056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D5FD2F4B-89BC-4EED-A059-7A5E16897E7A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1244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602D5A1E-D610-43EC-AA24-6AC7D118317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78218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CE0719E1-B95A-48A5-B843-8F965481CC06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17232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DEE610CB-8C78-48BC-816F-4A57FFDADB23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8300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03E771A8-5B85-4A7F-ACD8-52DC2320D055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5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B5D844B8-576C-47C5-BEA6-931D4825B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46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647B0329-AF6D-4B61-928F-C7BD10685A9F}"/>
                </a:ext>
              </a:extLst>
            </p:cNvPr>
            <p:cNvCxnSpPr>
              <a:cxnSpLocks/>
            </p:cNvCxnSpPr>
            <p:nvPr/>
          </p:nvCxnSpPr>
          <p:spPr>
            <a:xfrm>
              <a:off x="5526707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EB81EFD5-F388-4FCF-8B1C-E76211985161}"/>
                </a:ext>
              </a:extLst>
            </p:cNvPr>
            <p:cNvCxnSpPr>
              <a:cxnSpLocks/>
            </p:cNvCxnSpPr>
            <p:nvPr/>
          </p:nvCxnSpPr>
          <p:spPr>
            <a:xfrm>
              <a:off x="6159368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8F5A93C1-1A49-4D65-BF08-5DCA5086DB67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29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AC448AA9-CA9A-47F1-B103-1BF9A2487DC8}"/>
                </a:ext>
              </a:extLst>
            </p:cNvPr>
            <p:cNvCxnSpPr>
              <a:cxnSpLocks/>
            </p:cNvCxnSpPr>
            <p:nvPr/>
          </p:nvCxnSpPr>
          <p:spPr>
            <a:xfrm>
              <a:off x="7424690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5F78DF5-F5B8-46B3-BA0A-69094D208BC7}"/>
                </a:ext>
              </a:extLst>
            </p:cNvPr>
            <p:cNvSpPr txBox="1"/>
            <p:nvPr/>
          </p:nvSpPr>
          <p:spPr>
            <a:xfrm>
              <a:off x="433114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시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EB8ECC46-A070-419E-A4E8-D17F74F191CA}"/>
                </a:ext>
              </a:extLst>
            </p:cNvPr>
            <p:cNvSpPr txBox="1"/>
            <p:nvPr/>
          </p:nvSpPr>
          <p:spPr>
            <a:xfrm>
              <a:off x="497147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연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59D4944-EB34-41E2-AE9C-3DF23583AF17}"/>
                </a:ext>
              </a:extLst>
            </p:cNvPr>
            <p:cNvSpPr txBox="1"/>
            <p:nvPr/>
          </p:nvSpPr>
          <p:spPr>
            <a:xfrm>
              <a:off x="6239883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영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D2E71426-FFDF-4CBB-BDAF-B7FCCD721C15}"/>
                </a:ext>
              </a:extLst>
            </p:cNvPr>
            <p:cNvSpPr txBox="1"/>
            <p:nvPr/>
          </p:nvSpPr>
          <p:spPr>
            <a:xfrm>
              <a:off x="687271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상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64691620-0C63-480C-86D7-F71E930B2B21}"/>
                </a:ext>
              </a:extLst>
            </p:cNvPr>
            <p:cNvSpPr txBox="1"/>
            <p:nvPr/>
          </p:nvSpPr>
          <p:spPr>
            <a:xfrm>
              <a:off x="559919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25BF6BDE-A252-4F1C-9FA8-BE8A8A450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47" y="2335744"/>
            <a:ext cx="2902905" cy="29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1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xmlns="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 descr="테이블, 그리기이(가) 표시된 사진&#10;&#10;자동 생성된 설명">
            <a:extLst>
              <a:ext uri="{FF2B5EF4-FFF2-40B4-BE49-F238E27FC236}">
                <a16:creationId xmlns:a16="http://schemas.microsoft.com/office/drawing/2014/main" xmlns="" id="{3E80198D-457B-4301-A290-8FD833F7D5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1907686"/>
            <a:ext cx="1375565" cy="137556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AC94217-093F-4DA9-8049-B857C8F96FC4}"/>
              </a:ext>
            </a:extLst>
          </p:cNvPr>
          <p:cNvGrpSpPr/>
          <p:nvPr/>
        </p:nvGrpSpPr>
        <p:grpSpPr>
          <a:xfrm>
            <a:off x="4350000" y="3878662"/>
            <a:ext cx="3492000" cy="670560"/>
            <a:chOff x="4083328" y="3512445"/>
            <a:chExt cx="3492000" cy="670560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DD9E6118-ECC0-4279-91B0-BFA37C89446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1244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3ABFB789-034B-466A-A5FA-94F394B7D3B5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78218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04B1C30D-F2CE-4E1E-8184-7E7EC7B2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17232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7D9BC376-5826-484D-971B-5CA7CB034696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8300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E68E9487-AEB4-4CC4-BE49-37A04EBBC72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5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E8CE5A8C-54A2-469C-B0B3-E973882CDAD4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46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0A484839-B3FB-4053-97CA-9A34D9B7D5DC}"/>
                </a:ext>
              </a:extLst>
            </p:cNvPr>
            <p:cNvCxnSpPr>
              <a:cxnSpLocks/>
            </p:cNvCxnSpPr>
            <p:nvPr/>
          </p:nvCxnSpPr>
          <p:spPr>
            <a:xfrm>
              <a:off x="5526707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30282124-A5AB-4BC4-83BE-9A958591A2A1}"/>
                </a:ext>
              </a:extLst>
            </p:cNvPr>
            <p:cNvCxnSpPr>
              <a:cxnSpLocks/>
            </p:cNvCxnSpPr>
            <p:nvPr/>
          </p:nvCxnSpPr>
          <p:spPr>
            <a:xfrm>
              <a:off x="6159368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378D4B5-A349-4F93-97BB-E217510F0C60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29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BA5FD5AC-3275-4E87-9B5E-820BFF88BDA5}"/>
                </a:ext>
              </a:extLst>
            </p:cNvPr>
            <p:cNvCxnSpPr>
              <a:cxnSpLocks/>
            </p:cNvCxnSpPr>
            <p:nvPr/>
          </p:nvCxnSpPr>
          <p:spPr>
            <a:xfrm>
              <a:off x="7424690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20F91724-5E77-4664-BAC6-9A811D635D6D}"/>
                </a:ext>
              </a:extLst>
            </p:cNvPr>
            <p:cNvSpPr txBox="1"/>
            <p:nvPr/>
          </p:nvSpPr>
          <p:spPr>
            <a:xfrm>
              <a:off x="433114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7EA4748F-7A85-4F75-A2EC-76E808E708A4}"/>
                </a:ext>
              </a:extLst>
            </p:cNvPr>
            <p:cNvSpPr txBox="1"/>
            <p:nvPr/>
          </p:nvSpPr>
          <p:spPr>
            <a:xfrm>
              <a:off x="497147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사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65042558-7006-4DBF-AAED-CAAB8D75B301}"/>
                </a:ext>
              </a:extLst>
            </p:cNvPr>
            <p:cNvSpPr txBox="1"/>
            <p:nvPr/>
          </p:nvSpPr>
          <p:spPr>
            <a:xfrm>
              <a:off x="6239883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니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F80F397C-EF44-4747-9E4E-78ED7DCACB73}"/>
                </a:ext>
              </a:extLst>
            </p:cNvPr>
            <p:cNvSpPr txBox="1"/>
            <p:nvPr/>
          </p:nvSpPr>
          <p:spPr>
            <a:xfrm>
              <a:off x="687271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다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DDE0D659-09E3-4D36-AB9C-66F8E4C1B1E0}"/>
                </a:ext>
              </a:extLst>
            </p:cNvPr>
            <p:cNvSpPr txBox="1"/>
            <p:nvPr/>
          </p:nvSpPr>
          <p:spPr>
            <a:xfrm>
              <a:off x="559919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60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198</Words>
  <Application>Microsoft Office PowerPoint</Application>
  <PresentationFormat>사용자 지정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Arial</vt:lpstr>
      <vt:lpstr>맑은 고딕</vt:lpstr>
      <vt:lpstr>나눔명조OTF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301-13</cp:lastModifiedBy>
  <cp:revision>110</cp:revision>
  <dcterms:created xsi:type="dcterms:W3CDTF">2020-02-24T07:56:24Z</dcterms:created>
  <dcterms:modified xsi:type="dcterms:W3CDTF">2024-01-15T07:19:36Z</dcterms:modified>
</cp:coreProperties>
</file>