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3" r:id="rId1"/>
  </p:sldMasterIdLst>
  <p:notesMasterIdLst>
    <p:notesMasterId r:id="rId56"/>
  </p:notesMasterIdLst>
  <p:handoutMasterIdLst>
    <p:handoutMasterId r:id="rId57"/>
  </p:handoutMasterIdLst>
  <p:sldIdLst>
    <p:sldId id="256" r:id="rId2"/>
    <p:sldId id="345" r:id="rId3"/>
    <p:sldId id="346" r:id="rId4"/>
    <p:sldId id="352" r:id="rId5"/>
    <p:sldId id="353" r:id="rId6"/>
    <p:sldId id="347" r:id="rId7"/>
    <p:sldId id="348" r:id="rId8"/>
    <p:sldId id="351" r:id="rId9"/>
    <p:sldId id="354" r:id="rId10"/>
    <p:sldId id="355" r:id="rId11"/>
    <p:sldId id="344" r:id="rId12"/>
    <p:sldId id="356" r:id="rId13"/>
    <p:sldId id="357" r:id="rId14"/>
    <p:sldId id="358" r:id="rId15"/>
    <p:sldId id="359" r:id="rId16"/>
    <p:sldId id="360" r:id="rId17"/>
    <p:sldId id="361" r:id="rId18"/>
    <p:sldId id="362" r:id="rId19"/>
    <p:sldId id="363" r:id="rId20"/>
    <p:sldId id="364" r:id="rId21"/>
    <p:sldId id="365" r:id="rId22"/>
    <p:sldId id="366" r:id="rId23"/>
    <p:sldId id="367" r:id="rId24"/>
    <p:sldId id="368" r:id="rId25"/>
    <p:sldId id="370" r:id="rId26"/>
    <p:sldId id="369" r:id="rId27"/>
    <p:sldId id="371" r:id="rId28"/>
    <p:sldId id="372" r:id="rId29"/>
    <p:sldId id="373" r:id="rId30"/>
    <p:sldId id="374" r:id="rId31"/>
    <p:sldId id="375" r:id="rId32"/>
    <p:sldId id="376" r:id="rId33"/>
    <p:sldId id="377" r:id="rId34"/>
    <p:sldId id="378" r:id="rId35"/>
    <p:sldId id="379" r:id="rId36"/>
    <p:sldId id="380" r:id="rId37"/>
    <p:sldId id="381" r:id="rId38"/>
    <p:sldId id="382" r:id="rId39"/>
    <p:sldId id="383" r:id="rId40"/>
    <p:sldId id="384" r:id="rId41"/>
    <p:sldId id="385" r:id="rId42"/>
    <p:sldId id="386" r:id="rId43"/>
    <p:sldId id="387" r:id="rId44"/>
    <p:sldId id="388" r:id="rId45"/>
    <p:sldId id="389" r:id="rId46"/>
    <p:sldId id="390" r:id="rId47"/>
    <p:sldId id="391" r:id="rId48"/>
    <p:sldId id="392" r:id="rId49"/>
    <p:sldId id="393" r:id="rId50"/>
    <p:sldId id="394" r:id="rId51"/>
    <p:sldId id="395" r:id="rId52"/>
    <p:sldId id="396" r:id="rId53"/>
    <p:sldId id="303" r:id="rId54"/>
    <p:sldId id="305" r:id="rId55"/>
  </p:sldIdLst>
  <p:sldSz cx="9144000" cy="6858000" type="screen4x3"/>
  <p:notesSz cx="6934200" cy="9220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1" hangingPunct="1">
      <a:defRPr kern="1200">
        <a:solidFill>
          <a:schemeClr val="tx1"/>
        </a:solidFill>
        <a:latin typeface="Arial" charset="0"/>
        <a:ea typeface="+mn-ea"/>
        <a:cs typeface="+mn-cs"/>
      </a:defRPr>
    </a:lvl6pPr>
    <a:lvl7pPr marL="2743200" algn="l" defTabSz="914400" rtl="0" eaLnBrk="1" latinLnBrk="1" hangingPunct="1">
      <a:defRPr kern="1200">
        <a:solidFill>
          <a:schemeClr val="tx1"/>
        </a:solidFill>
        <a:latin typeface="Arial" charset="0"/>
        <a:ea typeface="+mn-ea"/>
        <a:cs typeface="+mn-cs"/>
      </a:defRPr>
    </a:lvl7pPr>
    <a:lvl8pPr marL="3200400" algn="l" defTabSz="914400" rtl="0" eaLnBrk="1" latinLnBrk="1" hangingPunct="1">
      <a:defRPr kern="1200">
        <a:solidFill>
          <a:schemeClr val="tx1"/>
        </a:solidFill>
        <a:latin typeface="Arial" charset="0"/>
        <a:ea typeface="+mn-ea"/>
        <a:cs typeface="+mn-cs"/>
      </a:defRPr>
    </a:lvl8pPr>
    <a:lvl9pPr marL="3657600" algn="l" defTabSz="914400" rtl="0" eaLnBrk="1" latinLnBrk="1"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CCCCFF"/>
    <a:srgbClr val="CCFFFF"/>
    <a:srgbClr val="CCFFCC"/>
    <a:srgbClr val="FF9999"/>
    <a:srgbClr val="009900"/>
    <a:srgbClr val="FF9933"/>
    <a:srgbClr val="FFFFCC"/>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205" autoAdjust="0"/>
    <p:restoredTop sz="93514" autoAdjust="0"/>
  </p:normalViewPr>
  <p:slideViewPr>
    <p:cSldViewPr snapToGrid="0">
      <p:cViewPr varScale="1">
        <p:scale>
          <a:sx n="123" d="100"/>
          <a:sy n="123" d="100"/>
        </p:scale>
        <p:origin x="87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30051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ea typeface="굴림" pitchFamily="50" charset="-127"/>
              </a:defRPr>
            </a:lvl1pPr>
          </a:lstStyle>
          <a:p>
            <a:endParaRPr lang="en-US" altLang="ko-KR"/>
          </a:p>
        </p:txBody>
      </p:sp>
      <p:sp>
        <p:nvSpPr>
          <p:cNvPr id="88067" name="Rectangle 3"/>
          <p:cNvSpPr>
            <a:spLocks noGrp="1" noChangeArrowheads="1"/>
          </p:cNvSpPr>
          <p:nvPr>
            <p:ph type="dt" sz="quarter" idx="1"/>
          </p:nvPr>
        </p:nvSpPr>
        <p:spPr bwMode="auto">
          <a:xfrm>
            <a:off x="3927475" y="0"/>
            <a:ext cx="30051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a typeface="굴림" pitchFamily="50" charset="-127"/>
              </a:defRPr>
            </a:lvl1pPr>
          </a:lstStyle>
          <a:p>
            <a:endParaRPr lang="en-US" altLang="ko-KR"/>
          </a:p>
        </p:txBody>
      </p:sp>
      <p:sp>
        <p:nvSpPr>
          <p:cNvPr id="88068" name="Rectangle 4"/>
          <p:cNvSpPr>
            <a:spLocks noGrp="1" noChangeArrowheads="1"/>
          </p:cNvSpPr>
          <p:nvPr>
            <p:ph type="ftr" sz="quarter" idx="2"/>
          </p:nvPr>
        </p:nvSpPr>
        <p:spPr bwMode="auto">
          <a:xfrm>
            <a:off x="0" y="8758238"/>
            <a:ext cx="30051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ea typeface="굴림" pitchFamily="50" charset="-127"/>
              </a:defRPr>
            </a:lvl1pPr>
          </a:lstStyle>
          <a:p>
            <a:endParaRPr lang="en-US" altLang="ko-KR"/>
          </a:p>
        </p:txBody>
      </p:sp>
      <p:sp>
        <p:nvSpPr>
          <p:cNvPr id="88069" name="Rectangle 5"/>
          <p:cNvSpPr>
            <a:spLocks noGrp="1" noChangeArrowheads="1"/>
          </p:cNvSpPr>
          <p:nvPr>
            <p:ph type="sldNum" sz="quarter" idx="3"/>
          </p:nvPr>
        </p:nvSpPr>
        <p:spPr bwMode="auto">
          <a:xfrm>
            <a:off x="3927475" y="8758238"/>
            <a:ext cx="30051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a typeface="굴림" pitchFamily="50" charset="-127"/>
              </a:defRPr>
            </a:lvl1pPr>
          </a:lstStyle>
          <a:p>
            <a:fld id="{8383B835-3BFE-4B85-82D8-1BE647A4113D}" type="slidenum">
              <a:rPr lang="ko-KR" altLang="en-US"/>
              <a:pPr/>
              <a:t>‹#›</a:t>
            </a:fld>
            <a:endParaRPr lang="en-US" altLang="ko-KR"/>
          </a:p>
        </p:txBody>
      </p:sp>
    </p:spTree>
    <p:extLst>
      <p:ext uri="{BB962C8B-B14F-4D97-AF65-F5344CB8AC3E}">
        <p14:creationId xmlns:p14="http://schemas.microsoft.com/office/powerpoint/2010/main" val="3355598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051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9" tIns="46154" rIns="92309" bIns="46154" numCol="1" anchor="t" anchorCtr="0" compatLnSpc="1">
            <a:prstTxWarp prst="textNoShape">
              <a:avLst/>
            </a:prstTxWarp>
          </a:bodyPr>
          <a:lstStyle>
            <a:lvl1pPr defTabSz="922338" eaLnBrk="1" hangingPunct="1">
              <a:defRPr sz="1200">
                <a:ea typeface="굴림" pitchFamily="50" charset="-127"/>
              </a:defRPr>
            </a:lvl1pPr>
          </a:lstStyle>
          <a:p>
            <a:endParaRPr lang="en-US" altLang="ko-KR"/>
          </a:p>
        </p:txBody>
      </p:sp>
      <p:sp>
        <p:nvSpPr>
          <p:cNvPr id="65539" name="Rectangle 3"/>
          <p:cNvSpPr>
            <a:spLocks noGrp="1" noChangeArrowheads="1"/>
          </p:cNvSpPr>
          <p:nvPr>
            <p:ph type="dt" idx="1"/>
          </p:nvPr>
        </p:nvSpPr>
        <p:spPr bwMode="auto">
          <a:xfrm>
            <a:off x="3927475" y="0"/>
            <a:ext cx="30051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9" tIns="46154" rIns="92309" bIns="46154" numCol="1" anchor="t" anchorCtr="0" compatLnSpc="1">
            <a:prstTxWarp prst="textNoShape">
              <a:avLst/>
            </a:prstTxWarp>
          </a:bodyPr>
          <a:lstStyle>
            <a:lvl1pPr algn="r" defTabSz="922338" eaLnBrk="1" hangingPunct="1">
              <a:defRPr sz="1200">
                <a:ea typeface="굴림" pitchFamily="50" charset="-127"/>
              </a:defRPr>
            </a:lvl1pPr>
          </a:lstStyle>
          <a:p>
            <a:endParaRPr lang="en-US" altLang="ko-KR"/>
          </a:p>
        </p:txBody>
      </p:sp>
      <p:sp>
        <p:nvSpPr>
          <p:cNvPr id="65540" name="Rectangle 4"/>
          <p:cNvSpPr>
            <a:spLocks noGrp="1" noRot="1" noChangeAspect="1" noChangeArrowheads="1" noTextEdit="1"/>
          </p:cNvSpPr>
          <p:nvPr>
            <p:ph type="sldImg" idx="2"/>
          </p:nvPr>
        </p:nvSpPr>
        <p:spPr bwMode="auto">
          <a:xfrm>
            <a:off x="1162050" y="692150"/>
            <a:ext cx="4610100" cy="345757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5541" name="Rectangle 5"/>
          <p:cNvSpPr>
            <a:spLocks noGrp="1" noChangeArrowheads="1"/>
          </p:cNvSpPr>
          <p:nvPr>
            <p:ph type="body" sz="quarter" idx="3"/>
          </p:nvPr>
        </p:nvSpPr>
        <p:spPr bwMode="auto">
          <a:xfrm>
            <a:off x="693738" y="4379913"/>
            <a:ext cx="5546725" cy="414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9" tIns="46154" rIns="92309" bIns="46154" numCol="1" anchor="t" anchorCtr="0" compatLnSpc="1">
            <a:prstTxWarp prst="textNoShape">
              <a:avLst/>
            </a:prstTxWarp>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p>
        </p:txBody>
      </p:sp>
      <p:sp>
        <p:nvSpPr>
          <p:cNvPr id="65542" name="Rectangle 6"/>
          <p:cNvSpPr>
            <a:spLocks noGrp="1" noChangeArrowheads="1"/>
          </p:cNvSpPr>
          <p:nvPr>
            <p:ph type="ftr" sz="quarter" idx="4"/>
          </p:nvPr>
        </p:nvSpPr>
        <p:spPr bwMode="auto">
          <a:xfrm>
            <a:off x="0" y="8758238"/>
            <a:ext cx="30051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9" tIns="46154" rIns="92309" bIns="46154" numCol="1" anchor="b" anchorCtr="0" compatLnSpc="1">
            <a:prstTxWarp prst="textNoShape">
              <a:avLst/>
            </a:prstTxWarp>
          </a:bodyPr>
          <a:lstStyle>
            <a:lvl1pPr defTabSz="922338" eaLnBrk="1" hangingPunct="1">
              <a:defRPr sz="1200">
                <a:ea typeface="굴림" pitchFamily="50" charset="-127"/>
              </a:defRPr>
            </a:lvl1pPr>
          </a:lstStyle>
          <a:p>
            <a:endParaRPr lang="en-US" altLang="ko-KR"/>
          </a:p>
        </p:txBody>
      </p:sp>
      <p:sp>
        <p:nvSpPr>
          <p:cNvPr id="65543" name="Rectangle 7"/>
          <p:cNvSpPr>
            <a:spLocks noGrp="1" noChangeArrowheads="1"/>
          </p:cNvSpPr>
          <p:nvPr>
            <p:ph type="sldNum" sz="quarter" idx="5"/>
          </p:nvPr>
        </p:nvSpPr>
        <p:spPr bwMode="auto">
          <a:xfrm>
            <a:off x="3927475" y="8758238"/>
            <a:ext cx="30051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9" tIns="46154" rIns="92309" bIns="46154" numCol="1" anchor="b" anchorCtr="0" compatLnSpc="1">
            <a:prstTxWarp prst="textNoShape">
              <a:avLst/>
            </a:prstTxWarp>
          </a:bodyPr>
          <a:lstStyle>
            <a:lvl1pPr algn="r" defTabSz="922338" eaLnBrk="1" hangingPunct="1">
              <a:defRPr sz="1200">
                <a:ea typeface="굴림" pitchFamily="50" charset="-127"/>
              </a:defRPr>
            </a:lvl1pPr>
          </a:lstStyle>
          <a:p>
            <a:fld id="{FB19F679-FC61-4ED7-B113-A17BF1221A80}" type="slidenum">
              <a:rPr lang="ko-KR" altLang="en-US"/>
              <a:pPr/>
              <a:t>‹#›</a:t>
            </a:fld>
            <a:endParaRPr lang="en-US" altLang="ko-KR"/>
          </a:p>
        </p:txBody>
      </p:sp>
    </p:spTree>
    <p:extLst>
      <p:ext uri="{BB962C8B-B14F-4D97-AF65-F5344CB8AC3E}">
        <p14:creationId xmlns:p14="http://schemas.microsoft.com/office/powerpoint/2010/main" val="3485059769"/>
      </p:ext>
    </p:extLst>
  </p:cSld>
  <p:clrMap bg1="lt1" tx1="dk1" bg2="lt2" tx2="dk2" accent1="accent1" accent2="accent2" accent3="accent3" accent4="accent4" accent5="accent5" accent6="accent6" hlink="hlink" folHlink="folHlink"/>
  <p:notesStyle>
    <a:lvl1pPr algn="l" rtl="0" fontAlgn="base" latinLnBrk="1">
      <a:spcBef>
        <a:spcPct val="30000"/>
      </a:spcBef>
      <a:spcAft>
        <a:spcPct val="0"/>
      </a:spcAft>
      <a:defRPr kumimoji="1" sz="1200" kern="1200">
        <a:solidFill>
          <a:schemeClr val="tx1"/>
        </a:solidFill>
        <a:latin typeface="굴림" pitchFamily="50" charset="-127"/>
        <a:ea typeface="굴림" pitchFamily="50" charset="-127"/>
        <a:cs typeface="+mn-cs"/>
      </a:defRPr>
    </a:lvl1pPr>
    <a:lvl2pPr marL="457200" algn="l" rtl="0" fontAlgn="base" latinLnBrk="1">
      <a:spcBef>
        <a:spcPct val="30000"/>
      </a:spcBef>
      <a:spcAft>
        <a:spcPct val="0"/>
      </a:spcAft>
      <a:defRPr kumimoji="1" sz="1200" kern="1200">
        <a:solidFill>
          <a:schemeClr val="tx1"/>
        </a:solidFill>
        <a:latin typeface="굴림" pitchFamily="50" charset="-127"/>
        <a:ea typeface="굴림" pitchFamily="50" charset="-127"/>
        <a:cs typeface="+mn-cs"/>
      </a:defRPr>
    </a:lvl2pPr>
    <a:lvl3pPr marL="914400" algn="l" rtl="0" fontAlgn="base" latinLnBrk="1">
      <a:spcBef>
        <a:spcPct val="30000"/>
      </a:spcBef>
      <a:spcAft>
        <a:spcPct val="0"/>
      </a:spcAft>
      <a:defRPr kumimoji="1" sz="1200" kern="1200">
        <a:solidFill>
          <a:schemeClr val="tx1"/>
        </a:solidFill>
        <a:latin typeface="굴림" pitchFamily="50" charset="-127"/>
        <a:ea typeface="굴림" pitchFamily="50" charset="-127"/>
        <a:cs typeface="+mn-cs"/>
      </a:defRPr>
    </a:lvl3pPr>
    <a:lvl4pPr marL="1371600" algn="l" rtl="0" fontAlgn="base" latinLnBrk="1">
      <a:spcBef>
        <a:spcPct val="30000"/>
      </a:spcBef>
      <a:spcAft>
        <a:spcPct val="0"/>
      </a:spcAft>
      <a:defRPr kumimoji="1" sz="1200" kern="1200">
        <a:solidFill>
          <a:schemeClr val="tx1"/>
        </a:solidFill>
        <a:latin typeface="굴림" pitchFamily="50" charset="-127"/>
        <a:ea typeface="굴림" pitchFamily="50" charset="-127"/>
        <a:cs typeface="+mn-cs"/>
      </a:defRPr>
    </a:lvl4pPr>
    <a:lvl5pPr marL="1828800" algn="l" rtl="0" fontAlgn="base" latinLnBrk="1">
      <a:spcBef>
        <a:spcPct val="30000"/>
      </a:spcBef>
      <a:spcAft>
        <a:spcPct val="0"/>
      </a:spcAft>
      <a:defRPr kumimoji="1" sz="1200" kern="1200">
        <a:solidFill>
          <a:schemeClr val="tx1"/>
        </a:solidFill>
        <a:latin typeface="굴림" pitchFamily="50" charset="-127"/>
        <a:ea typeface="굴림" pitchFamily="50"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7" name="Freeform 6"/>
          <p:cNvSpPr/>
          <p:nvPr/>
        </p:nvSpPr>
        <p:spPr bwMode="gray">
          <a:xfrm>
            <a:off x="-1" y="1335025"/>
            <a:ext cx="9147403" cy="4084204"/>
          </a:xfrm>
          <a:custGeom>
            <a:avLst/>
            <a:gdLst>
              <a:gd name="connsiteX0" fmla="*/ 0 w 9153144"/>
              <a:gd name="connsiteY0" fmla="*/ 265176 h 3200400"/>
              <a:gd name="connsiteX1" fmla="*/ 2651760 w 9153144"/>
              <a:gd name="connsiteY1" fmla="*/ 0 h 3200400"/>
              <a:gd name="connsiteX2" fmla="*/ 6986016 w 9153144"/>
              <a:gd name="connsiteY2" fmla="*/ 758952 h 3200400"/>
              <a:gd name="connsiteX3" fmla="*/ 9153144 w 9153144"/>
              <a:gd name="connsiteY3" fmla="*/ 237744 h 3200400"/>
              <a:gd name="connsiteX4" fmla="*/ 9144000 w 9153144"/>
              <a:gd name="connsiteY4" fmla="*/ 2816352 h 3200400"/>
              <a:gd name="connsiteX5" fmla="*/ 6986016 w 9153144"/>
              <a:gd name="connsiteY5" fmla="*/ 3200400 h 3200400"/>
              <a:gd name="connsiteX6" fmla="*/ 3081528 w 9153144"/>
              <a:gd name="connsiteY6" fmla="*/ 2441448 h 3200400"/>
              <a:gd name="connsiteX7" fmla="*/ 9144 w 9153144"/>
              <a:gd name="connsiteY7" fmla="*/ 3090672 h 3200400"/>
              <a:gd name="connsiteX8" fmla="*/ 0 w 9153144"/>
              <a:gd name="connsiteY8" fmla="*/ 265176 h 3200400"/>
              <a:gd name="connsiteX0" fmla="*/ 0 w 9153144"/>
              <a:gd name="connsiteY0" fmla="*/ 515112 h 3450336"/>
              <a:gd name="connsiteX1" fmla="*/ 2651760 w 9153144"/>
              <a:gd name="connsiteY1" fmla="*/ 249936 h 3450336"/>
              <a:gd name="connsiteX2" fmla="*/ 6986016 w 9153144"/>
              <a:gd name="connsiteY2" fmla="*/ 1008888 h 3450336"/>
              <a:gd name="connsiteX3" fmla="*/ 9153144 w 9153144"/>
              <a:gd name="connsiteY3" fmla="*/ 487680 h 3450336"/>
              <a:gd name="connsiteX4" fmla="*/ 9144000 w 9153144"/>
              <a:gd name="connsiteY4" fmla="*/ 3066288 h 3450336"/>
              <a:gd name="connsiteX5" fmla="*/ 6986016 w 9153144"/>
              <a:gd name="connsiteY5" fmla="*/ 3450336 h 3450336"/>
              <a:gd name="connsiteX6" fmla="*/ 3081528 w 9153144"/>
              <a:gd name="connsiteY6" fmla="*/ 2691384 h 3450336"/>
              <a:gd name="connsiteX7" fmla="*/ 9144 w 9153144"/>
              <a:gd name="connsiteY7" fmla="*/ 3340608 h 3450336"/>
              <a:gd name="connsiteX8" fmla="*/ 0 w 9153144"/>
              <a:gd name="connsiteY8" fmla="*/ 515112 h 3450336"/>
              <a:gd name="connsiteX0" fmla="*/ 0 w 9153144"/>
              <a:gd name="connsiteY0" fmla="*/ 515112 h 3450336"/>
              <a:gd name="connsiteX1" fmla="*/ 2651760 w 9153144"/>
              <a:gd name="connsiteY1" fmla="*/ 249936 h 3450336"/>
              <a:gd name="connsiteX2" fmla="*/ 6986016 w 9153144"/>
              <a:gd name="connsiteY2" fmla="*/ 1008888 h 3450336"/>
              <a:gd name="connsiteX3" fmla="*/ 9153144 w 9153144"/>
              <a:gd name="connsiteY3" fmla="*/ 487680 h 3450336"/>
              <a:gd name="connsiteX4" fmla="*/ 9144000 w 9153144"/>
              <a:gd name="connsiteY4" fmla="*/ 3066288 h 3450336"/>
              <a:gd name="connsiteX5" fmla="*/ 6986016 w 9153144"/>
              <a:gd name="connsiteY5" fmla="*/ 3450336 h 3450336"/>
              <a:gd name="connsiteX6" fmla="*/ 3081528 w 9153144"/>
              <a:gd name="connsiteY6" fmla="*/ 2691384 h 3450336"/>
              <a:gd name="connsiteX7" fmla="*/ 9144 w 9153144"/>
              <a:gd name="connsiteY7" fmla="*/ 3340608 h 3450336"/>
              <a:gd name="connsiteX8" fmla="*/ 0 w 9153144"/>
              <a:gd name="connsiteY8" fmla="*/ 515112 h 3450336"/>
              <a:gd name="connsiteX0" fmla="*/ 0 w 9153144"/>
              <a:gd name="connsiteY0" fmla="*/ 515112 h 3560064"/>
              <a:gd name="connsiteX1" fmla="*/ 2651760 w 9153144"/>
              <a:gd name="connsiteY1" fmla="*/ 249936 h 3560064"/>
              <a:gd name="connsiteX2" fmla="*/ 6986016 w 9153144"/>
              <a:gd name="connsiteY2" fmla="*/ 1008888 h 3560064"/>
              <a:gd name="connsiteX3" fmla="*/ 9153144 w 9153144"/>
              <a:gd name="connsiteY3" fmla="*/ 487680 h 3560064"/>
              <a:gd name="connsiteX4" fmla="*/ 9144000 w 9153144"/>
              <a:gd name="connsiteY4" fmla="*/ 3066288 h 3560064"/>
              <a:gd name="connsiteX5" fmla="*/ 6986016 w 9153144"/>
              <a:gd name="connsiteY5" fmla="*/ 3450336 h 3560064"/>
              <a:gd name="connsiteX6" fmla="*/ 3081528 w 9153144"/>
              <a:gd name="connsiteY6" fmla="*/ 2691384 h 3560064"/>
              <a:gd name="connsiteX7" fmla="*/ 9144 w 9153144"/>
              <a:gd name="connsiteY7" fmla="*/ 3340608 h 3560064"/>
              <a:gd name="connsiteX8" fmla="*/ 0 w 9153144"/>
              <a:gd name="connsiteY8" fmla="*/ 515112 h 3560064"/>
              <a:gd name="connsiteX0" fmla="*/ 0 w 9153144"/>
              <a:gd name="connsiteY0" fmla="*/ 515112 h 3703320"/>
              <a:gd name="connsiteX1" fmla="*/ 2651760 w 9153144"/>
              <a:gd name="connsiteY1" fmla="*/ 249936 h 3703320"/>
              <a:gd name="connsiteX2" fmla="*/ 6986016 w 9153144"/>
              <a:gd name="connsiteY2" fmla="*/ 1008888 h 3703320"/>
              <a:gd name="connsiteX3" fmla="*/ 9153144 w 9153144"/>
              <a:gd name="connsiteY3" fmla="*/ 487680 h 3703320"/>
              <a:gd name="connsiteX4" fmla="*/ 9144000 w 9153144"/>
              <a:gd name="connsiteY4" fmla="*/ 3066288 h 3703320"/>
              <a:gd name="connsiteX5" fmla="*/ 6986016 w 9153144"/>
              <a:gd name="connsiteY5" fmla="*/ 3450336 h 3703320"/>
              <a:gd name="connsiteX6" fmla="*/ 3081528 w 9153144"/>
              <a:gd name="connsiteY6" fmla="*/ 2691384 h 3703320"/>
              <a:gd name="connsiteX7" fmla="*/ 9144 w 9153144"/>
              <a:gd name="connsiteY7" fmla="*/ 3340608 h 3703320"/>
              <a:gd name="connsiteX8" fmla="*/ 0 w 9153144"/>
              <a:gd name="connsiteY8" fmla="*/ 515112 h 3703320"/>
              <a:gd name="connsiteX0" fmla="*/ 0 w 9153144"/>
              <a:gd name="connsiteY0" fmla="*/ 370332 h 3558540"/>
              <a:gd name="connsiteX1" fmla="*/ 2651760 w 9153144"/>
              <a:gd name="connsiteY1" fmla="*/ 105156 h 3558540"/>
              <a:gd name="connsiteX2" fmla="*/ 6986016 w 9153144"/>
              <a:gd name="connsiteY2" fmla="*/ 864108 h 3558540"/>
              <a:gd name="connsiteX3" fmla="*/ 9153144 w 9153144"/>
              <a:gd name="connsiteY3" fmla="*/ 342900 h 3558540"/>
              <a:gd name="connsiteX4" fmla="*/ 9144000 w 9153144"/>
              <a:gd name="connsiteY4" fmla="*/ 2921508 h 3558540"/>
              <a:gd name="connsiteX5" fmla="*/ 6986016 w 9153144"/>
              <a:gd name="connsiteY5" fmla="*/ 3305556 h 3558540"/>
              <a:gd name="connsiteX6" fmla="*/ 3081528 w 9153144"/>
              <a:gd name="connsiteY6" fmla="*/ 2546604 h 3558540"/>
              <a:gd name="connsiteX7" fmla="*/ 9144 w 9153144"/>
              <a:gd name="connsiteY7" fmla="*/ 3195828 h 3558540"/>
              <a:gd name="connsiteX8" fmla="*/ 0 w 9153144"/>
              <a:gd name="connsiteY8" fmla="*/ 370332 h 3558540"/>
              <a:gd name="connsiteX0" fmla="*/ 0 w 9153144"/>
              <a:gd name="connsiteY0" fmla="*/ 347472 h 3535680"/>
              <a:gd name="connsiteX1" fmla="*/ 2651760 w 9153144"/>
              <a:gd name="connsiteY1" fmla="*/ 82296 h 3535680"/>
              <a:gd name="connsiteX2" fmla="*/ 6986016 w 9153144"/>
              <a:gd name="connsiteY2" fmla="*/ 841248 h 3535680"/>
              <a:gd name="connsiteX3" fmla="*/ 9153144 w 9153144"/>
              <a:gd name="connsiteY3" fmla="*/ 320040 h 3535680"/>
              <a:gd name="connsiteX4" fmla="*/ 9144000 w 9153144"/>
              <a:gd name="connsiteY4" fmla="*/ 2898648 h 3535680"/>
              <a:gd name="connsiteX5" fmla="*/ 6986016 w 9153144"/>
              <a:gd name="connsiteY5" fmla="*/ 3282696 h 3535680"/>
              <a:gd name="connsiteX6" fmla="*/ 3081528 w 9153144"/>
              <a:gd name="connsiteY6" fmla="*/ 2523744 h 3535680"/>
              <a:gd name="connsiteX7" fmla="*/ 9144 w 9153144"/>
              <a:gd name="connsiteY7" fmla="*/ 3172968 h 3535680"/>
              <a:gd name="connsiteX8" fmla="*/ 0 w 9153144"/>
              <a:gd name="connsiteY8" fmla="*/ 347472 h 3535680"/>
              <a:gd name="connsiteX0" fmla="*/ 0 w 9153144"/>
              <a:gd name="connsiteY0" fmla="*/ 310896 h 3499104"/>
              <a:gd name="connsiteX1" fmla="*/ 2651760 w 9153144"/>
              <a:gd name="connsiteY1" fmla="*/ 45720 h 3499104"/>
              <a:gd name="connsiteX2" fmla="*/ 6986016 w 9153144"/>
              <a:gd name="connsiteY2" fmla="*/ 804672 h 3499104"/>
              <a:gd name="connsiteX3" fmla="*/ 9153144 w 9153144"/>
              <a:gd name="connsiteY3" fmla="*/ 283464 h 3499104"/>
              <a:gd name="connsiteX4" fmla="*/ 9144000 w 9153144"/>
              <a:gd name="connsiteY4" fmla="*/ 2862072 h 3499104"/>
              <a:gd name="connsiteX5" fmla="*/ 6986016 w 9153144"/>
              <a:gd name="connsiteY5" fmla="*/ 3246120 h 3499104"/>
              <a:gd name="connsiteX6" fmla="*/ 3081528 w 9153144"/>
              <a:gd name="connsiteY6" fmla="*/ 2487168 h 3499104"/>
              <a:gd name="connsiteX7" fmla="*/ 9144 w 9153144"/>
              <a:gd name="connsiteY7" fmla="*/ 3136392 h 3499104"/>
              <a:gd name="connsiteX8" fmla="*/ 0 w 9153144"/>
              <a:gd name="connsiteY8" fmla="*/ 310896 h 3499104"/>
              <a:gd name="connsiteX0" fmla="*/ 0 w 9153144"/>
              <a:gd name="connsiteY0" fmla="*/ 310896 h 3499104"/>
              <a:gd name="connsiteX1" fmla="*/ 2651760 w 9153144"/>
              <a:gd name="connsiteY1" fmla="*/ 45720 h 3499104"/>
              <a:gd name="connsiteX2" fmla="*/ 6986016 w 9153144"/>
              <a:gd name="connsiteY2" fmla="*/ 804672 h 3499104"/>
              <a:gd name="connsiteX3" fmla="*/ 9153144 w 9153144"/>
              <a:gd name="connsiteY3" fmla="*/ 283464 h 3499104"/>
              <a:gd name="connsiteX4" fmla="*/ 9144000 w 9153144"/>
              <a:gd name="connsiteY4" fmla="*/ 2862072 h 3499104"/>
              <a:gd name="connsiteX5" fmla="*/ 6986016 w 9153144"/>
              <a:gd name="connsiteY5" fmla="*/ 3246120 h 3499104"/>
              <a:gd name="connsiteX6" fmla="*/ 3081528 w 9153144"/>
              <a:gd name="connsiteY6" fmla="*/ 2487168 h 3499104"/>
              <a:gd name="connsiteX7" fmla="*/ 9144 w 9153144"/>
              <a:gd name="connsiteY7" fmla="*/ 3136392 h 3499104"/>
              <a:gd name="connsiteX8" fmla="*/ 0 w 9153144"/>
              <a:gd name="connsiteY8" fmla="*/ 310896 h 3499104"/>
              <a:gd name="connsiteX0" fmla="*/ 0 w 9153144"/>
              <a:gd name="connsiteY0" fmla="*/ 310896 h 3308604"/>
              <a:gd name="connsiteX1" fmla="*/ 2651760 w 9153144"/>
              <a:gd name="connsiteY1" fmla="*/ 45720 h 3308604"/>
              <a:gd name="connsiteX2" fmla="*/ 6986016 w 9153144"/>
              <a:gd name="connsiteY2" fmla="*/ 804672 h 3308604"/>
              <a:gd name="connsiteX3" fmla="*/ 9153144 w 9153144"/>
              <a:gd name="connsiteY3" fmla="*/ 283464 h 3308604"/>
              <a:gd name="connsiteX4" fmla="*/ 9144000 w 9153144"/>
              <a:gd name="connsiteY4" fmla="*/ 2862072 h 3308604"/>
              <a:gd name="connsiteX5" fmla="*/ 6986016 w 9153144"/>
              <a:gd name="connsiteY5" fmla="*/ 3246120 h 3308604"/>
              <a:gd name="connsiteX6" fmla="*/ 3081528 w 9153144"/>
              <a:gd name="connsiteY6" fmla="*/ 2487168 h 3308604"/>
              <a:gd name="connsiteX7" fmla="*/ 9144 w 9153144"/>
              <a:gd name="connsiteY7" fmla="*/ 3136392 h 3308604"/>
              <a:gd name="connsiteX8" fmla="*/ 0 w 9153144"/>
              <a:gd name="connsiteY8" fmla="*/ 310896 h 3308604"/>
              <a:gd name="connsiteX0" fmla="*/ 0 w 9153144"/>
              <a:gd name="connsiteY0" fmla="*/ 310896 h 3308604"/>
              <a:gd name="connsiteX1" fmla="*/ 2651760 w 9153144"/>
              <a:gd name="connsiteY1" fmla="*/ 45720 h 3308604"/>
              <a:gd name="connsiteX2" fmla="*/ 6986016 w 9153144"/>
              <a:gd name="connsiteY2" fmla="*/ 804672 h 3308604"/>
              <a:gd name="connsiteX3" fmla="*/ 9153144 w 9153144"/>
              <a:gd name="connsiteY3" fmla="*/ 283464 h 3308604"/>
              <a:gd name="connsiteX4" fmla="*/ 9144000 w 9153144"/>
              <a:gd name="connsiteY4" fmla="*/ 2862072 h 3308604"/>
              <a:gd name="connsiteX5" fmla="*/ 6986016 w 9153144"/>
              <a:gd name="connsiteY5" fmla="*/ 3246120 h 3308604"/>
              <a:gd name="connsiteX6" fmla="*/ 3081528 w 9153144"/>
              <a:gd name="connsiteY6" fmla="*/ 2487168 h 3308604"/>
              <a:gd name="connsiteX7" fmla="*/ 9144 w 9153144"/>
              <a:gd name="connsiteY7" fmla="*/ 3136392 h 3308604"/>
              <a:gd name="connsiteX8" fmla="*/ 0 w 9153144"/>
              <a:gd name="connsiteY8" fmla="*/ 310896 h 3308604"/>
              <a:gd name="connsiteX0" fmla="*/ 0 w 9153144"/>
              <a:gd name="connsiteY0" fmla="*/ 310896 h 3306064"/>
              <a:gd name="connsiteX1" fmla="*/ 2651760 w 9153144"/>
              <a:gd name="connsiteY1" fmla="*/ 45720 h 3306064"/>
              <a:gd name="connsiteX2" fmla="*/ 6986016 w 9153144"/>
              <a:gd name="connsiteY2" fmla="*/ 804672 h 3306064"/>
              <a:gd name="connsiteX3" fmla="*/ 9153144 w 9153144"/>
              <a:gd name="connsiteY3" fmla="*/ 283464 h 3306064"/>
              <a:gd name="connsiteX4" fmla="*/ 9144000 w 9153144"/>
              <a:gd name="connsiteY4" fmla="*/ 2862072 h 3306064"/>
              <a:gd name="connsiteX5" fmla="*/ 6986016 w 9153144"/>
              <a:gd name="connsiteY5" fmla="*/ 3246120 h 3306064"/>
              <a:gd name="connsiteX6" fmla="*/ 3169920 w 9153144"/>
              <a:gd name="connsiteY6" fmla="*/ 2502408 h 3306064"/>
              <a:gd name="connsiteX7" fmla="*/ 9144 w 9153144"/>
              <a:gd name="connsiteY7" fmla="*/ 3136392 h 3306064"/>
              <a:gd name="connsiteX8" fmla="*/ 0 w 9153144"/>
              <a:gd name="connsiteY8" fmla="*/ 310896 h 3306064"/>
              <a:gd name="connsiteX0" fmla="*/ 0 w 9153144"/>
              <a:gd name="connsiteY0" fmla="*/ 310896 h 3309112"/>
              <a:gd name="connsiteX1" fmla="*/ 2651760 w 9153144"/>
              <a:gd name="connsiteY1" fmla="*/ 45720 h 3309112"/>
              <a:gd name="connsiteX2" fmla="*/ 6986016 w 9153144"/>
              <a:gd name="connsiteY2" fmla="*/ 804672 h 3309112"/>
              <a:gd name="connsiteX3" fmla="*/ 9153144 w 9153144"/>
              <a:gd name="connsiteY3" fmla="*/ 283464 h 3309112"/>
              <a:gd name="connsiteX4" fmla="*/ 9144000 w 9153144"/>
              <a:gd name="connsiteY4" fmla="*/ 2862072 h 3309112"/>
              <a:gd name="connsiteX5" fmla="*/ 6986016 w 9153144"/>
              <a:gd name="connsiteY5" fmla="*/ 3246120 h 3309112"/>
              <a:gd name="connsiteX6" fmla="*/ 3270504 w 9153144"/>
              <a:gd name="connsiteY6" fmla="*/ 2484120 h 3309112"/>
              <a:gd name="connsiteX7" fmla="*/ 9144 w 9153144"/>
              <a:gd name="connsiteY7" fmla="*/ 3136392 h 3309112"/>
              <a:gd name="connsiteX8" fmla="*/ 0 w 9153144"/>
              <a:gd name="connsiteY8" fmla="*/ 310896 h 3309112"/>
              <a:gd name="connsiteX0" fmla="*/ 0 w 9153144"/>
              <a:gd name="connsiteY0" fmla="*/ 310896 h 3309112"/>
              <a:gd name="connsiteX1" fmla="*/ 2651760 w 9153144"/>
              <a:gd name="connsiteY1" fmla="*/ 45720 h 3309112"/>
              <a:gd name="connsiteX2" fmla="*/ 6986016 w 9153144"/>
              <a:gd name="connsiteY2" fmla="*/ 804672 h 3309112"/>
              <a:gd name="connsiteX3" fmla="*/ 9153144 w 9153144"/>
              <a:gd name="connsiteY3" fmla="*/ 283464 h 3309112"/>
              <a:gd name="connsiteX4" fmla="*/ 9144000 w 9153144"/>
              <a:gd name="connsiteY4" fmla="*/ 2862072 h 3309112"/>
              <a:gd name="connsiteX5" fmla="*/ 6986016 w 9153144"/>
              <a:gd name="connsiteY5" fmla="*/ 3246120 h 3309112"/>
              <a:gd name="connsiteX6" fmla="*/ 3270504 w 9153144"/>
              <a:gd name="connsiteY6" fmla="*/ 2484120 h 3309112"/>
              <a:gd name="connsiteX7" fmla="*/ 9144 w 9153144"/>
              <a:gd name="connsiteY7" fmla="*/ 3136392 h 3309112"/>
              <a:gd name="connsiteX8" fmla="*/ 0 w 9153144"/>
              <a:gd name="connsiteY8" fmla="*/ 310896 h 3309112"/>
              <a:gd name="connsiteX0" fmla="*/ 0 w 9153144"/>
              <a:gd name="connsiteY0" fmla="*/ 310896 h 3309112"/>
              <a:gd name="connsiteX1" fmla="*/ 2651760 w 9153144"/>
              <a:gd name="connsiteY1" fmla="*/ 45720 h 3309112"/>
              <a:gd name="connsiteX2" fmla="*/ 6986016 w 9153144"/>
              <a:gd name="connsiteY2" fmla="*/ 804672 h 3309112"/>
              <a:gd name="connsiteX3" fmla="*/ 9153144 w 9153144"/>
              <a:gd name="connsiteY3" fmla="*/ 283464 h 3309112"/>
              <a:gd name="connsiteX4" fmla="*/ 9144000 w 9153144"/>
              <a:gd name="connsiteY4" fmla="*/ 2862072 h 3309112"/>
              <a:gd name="connsiteX5" fmla="*/ 6986016 w 9153144"/>
              <a:gd name="connsiteY5" fmla="*/ 3246120 h 3309112"/>
              <a:gd name="connsiteX6" fmla="*/ 3270504 w 9153144"/>
              <a:gd name="connsiteY6" fmla="*/ 2484120 h 3309112"/>
              <a:gd name="connsiteX7" fmla="*/ 9144 w 9153144"/>
              <a:gd name="connsiteY7" fmla="*/ 3136392 h 3309112"/>
              <a:gd name="connsiteX8" fmla="*/ 0 w 9153144"/>
              <a:gd name="connsiteY8" fmla="*/ 310896 h 3309112"/>
              <a:gd name="connsiteX0" fmla="*/ 0 w 9153144"/>
              <a:gd name="connsiteY0" fmla="*/ 310896 h 3309112"/>
              <a:gd name="connsiteX1" fmla="*/ 2651760 w 9153144"/>
              <a:gd name="connsiteY1" fmla="*/ 45720 h 3309112"/>
              <a:gd name="connsiteX2" fmla="*/ 6986016 w 9153144"/>
              <a:gd name="connsiteY2" fmla="*/ 804672 h 3309112"/>
              <a:gd name="connsiteX3" fmla="*/ 9153144 w 9153144"/>
              <a:gd name="connsiteY3" fmla="*/ 283464 h 3309112"/>
              <a:gd name="connsiteX4" fmla="*/ 9144000 w 9153144"/>
              <a:gd name="connsiteY4" fmla="*/ 2862072 h 3309112"/>
              <a:gd name="connsiteX5" fmla="*/ 6986016 w 9153144"/>
              <a:gd name="connsiteY5" fmla="*/ 3246120 h 3309112"/>
              <a:gd name="connsiteX6" fmla="*/ 3270504 w 9153144"/>
              <a:gd name="connsiteY6" fmla="*/ 2484120 h 3309112"/>
              <a:gd name="connsiteX7" fmla="*/ 9144 w 9153144"/>
              <a:gd name="connsiteY7" fmla="*/ 3136392 h 3309112"/>
              <a:gd name="connsiteX8" fmla="*/ 0 w 9153144"/>
              <a:gd name="connsiteY8" fmla="*/ 310896 h 3309112"/>
              <a:gd name="connsiteX0" fmla="*/ 0 w 9162288"/>
              <a:gd name="connsiteY0" fmla="*/ 290693 h 3357044"/>
              <a:gd name="connsiteX1" fmla="*/ 2660904 w 9162288"/>
              <a:gd name="connsiteY1" fmla="*/ 93652 h 3357044"/>
              <a:gd name="connsiteX2" fmla="*/ 6995160 w 9162288"/>
              <a:gd name="connsiteY2" fmla="*/ 852604 h 3357044"/>
              <a:gd name="connsiteX3" fmla="*/ 9162288 w 9162288"/>
              <a:gd name="connsiteY3" fmla="*/ 331396 h 3357044"/>
              <a:gd name="connsiteX4" fmla="*/ 9153144 w 9162288"/>
              <a:gd name="connsiteY4" fmla="*/ 2910004 h 3357044"/>
              <a:gd name="connsiteX5" fmla="*/ 6995160 w 9162288"/>
              <a:gd name="connsiteY5" fmla="*/ 3294052 h 3357044"/>
              <a:gd name="connsiteX6" fmla="*/ 3279648 w 9162288"/>
              <a:gd name="connsiteY6" fmla="*/ 2532052 h 3357044"/>
              <a:gd name="connsiteX7" fmla="*/ 18288 w 9162288"/>
              <a:gd name="connsiteY7" fmla="*/ 3184324 h 3357044"/>
              <a:gd name="connsiteX8" fmla="*/ 0 w 9162288"/>
              <a:gd name="connsiteY8" fmla="*/ 290693 h 3357044"/>
              <a:gd name="connsiteX0" fmla="*/ 0 w 9162288"/>
              <a:gd name="connsiteY0" fmla="*/ 290693 h 3357044"/>
              <a:gd name="connsiteX1" fmla="*/ 2660904 w 9162288"/>
              <a:gd name="connsiteY1" fmla="*/ 93652 h 3357044"/>
              <a:gd name="connsiteX2" fmla="*/ 6995160 w 9162288"/>
              <a:gd name="connsiteY2" fmla="*/ 852604 h 3357044"/>
              <a:gd name="connsiteX3" fmla="*/ 9162288 w 9162288"/>
              <a:gd name="connsiteY3" fmla="*/ 379091 h 3357044"/>
              <a:gd name="connsiteX4" fmla="*/ 9153144 w 9162288"/>
              <a:gd name="connsiteY4" fmla="*/ 2910004 h 3357044"/>
              <a:gd name="connsiteX5" fmla="*/ 6995160 w 9162288"/>
              <a:gd name="connsiteY5" fmla="*/ 3294052 h 3357044"/>
              <a:gd name="connsiteX6" fmla="*/ 3279648 w 9162288"/>
              <a:gd name="connsiteY6" fmla="*/ 2532052 h 3357044"/>
              <a:gd name="connsiteX7" fmla="*/ 18288 w 9162288"/>
              <a:gd name="connsiteY7" fmla="*/ 3184324 h 3357044"/>
              <a:gd name="connsiteX8" fmla="*/ 0 w 9162288"/>
              <a:gd name="connsiteY8" fmla="*/ 290693 h 3357044"/>
              <a:gd name="connsiteX0" fmla="*/ 0 w 9162288"/>
              <a:gd name="connsiteY0" fmla="*/ 299777 h 3366128"/>
              <a:gd name="connsiteX1" fmla="*/ 2660904 w 9162288"/>
              <a:gd name="connsiteY1" fmla="*/ 102736 h 3366128"/>
              <a:gd name="connsiteX2" fmla="*/ 6595872 w 9162288"/>
              <a:gd name="connsiteY2" fmla="*/ 916196 h 3366128"/>
              <a:gd name="connsiteX3" fmla="*/ 9162288 w 9162288"/>
              <a:gd name="connsiteY3" fmla="*/ 388175 h 3366128"/>
              <a:gd name="connsiteX4" fmla="*/ 9153144 w 9162288"/>
              <a:gd name="connsiteY4" fmla="*/ 2919088 h 3366128"/>
              <a:gd name="connsiteX5" fmla="*/ 6995160 w 9162288"/>
              <a:gd name="connsiteY5" fmla="*/ 3303136 h 3366128"/>
              <a:gd name="connsiteX6" fmla="*/ 3279648 w 9162288"/>
              <a:gd name="connsiteY6" fmla="*/ 2541136 h 3366128"/>
              <a:gd name="connsiteX7" fmla="*/ 18288 w 9162288"/>
              <a:gd name="connsiteY7" fmla="*/ 3193408 h 3366128"/>
              <a:gd name="connsiteX8" fmla="*/ 0 w 9162288"/>
              <a:gd name="connsiteY8" fmla="*/ 299777 h 3366128"/>
              <a:gd name="connsiteX0" fmla="*/ 0 w 9162288"/>
              <a:gd name="connsiteY0" fmla="*/ 181676 h 3248027"/>
              <a:gd name="connsiteX1" fmla="*/ 2727960 w 9162288"/>
              <a:gd name="connsiteY1" fmla="*/ 102736 h 3248027"/>
              <a:gd name="connsiteX2" fmla="*/ 6595872 w 9162288"/>
              <a:gd name="connsiteY2" fmla="*/ 798095 h 3248027"/>
              <a:gd name="connsiteX3" fmla="*/ 9162288 w 9162288"/>
              <a:gd name="connsiteY3" fmla="*/ 270074 h 3248027"/>
              <a:gd name="connsiteX4" fmla="*/ 9153144 w 9162288"/>
              <a:gd name="connsiteY4" fmla="*/ 2800987 h 3248027"/>
              <a:gd name="connsiteX5" fmla="*/ 6995160 w 9162288"/>
              <a:gd name="connsiteY5" fmla="*/ 3185035 h 3248027"/>
              <a:gd name="connsiteX6" fmla="*/ 3279648 w 9162288"/>
              <a:gd name="connsiteY6" fmla="*/ 2423035 h 3248027"/>
              <a:gd name="connsiteX7" fmla="*/ 18288 w 9162288"/>
              <a:gd name="connsiteY7" fmla="*/ 3075307 h 3248027"/>
              <a:gd name="connsiteX8" fmla="*/ 0 w 9162288"/>
              <a:gd name="connsiteY8" fmla="*/ 181676 h 3248027"/>
              <a:gd name="connsiteX0" fmla="*/ 0 w 9162288"/>
              <a:gd name="connsiteY0" fmla="*/ 155448 h 3221799"/>
              <a:gd name="connsiteX1" fmla="*/ 2727960 w 9162288"/>
              <a:gd name="connsiteY1" fmla="*/ 76508 h 3221799"/>
              <a:gd name="connsiteX2" fmla="*/ 6595872 w 9162288"/>
              <a:gd name="connsiteY2" fmla="*/ 771867 h 3221799"/>
              <a:gd name="connsiteX3" fmla="*/ 9162288 w 9162288"/>
              <a:gd name="connsiteY3" fmla="*/ 243846 h 3221799"/>
              <a:gd name="connsiteX4" fmla="*/ 9153144 w 9162288"/>
              <a:gd name="connsiteY4" fmla="*/ 2774759 h 3221799"/>
              <a:gd name="connsiteX5" fmla="*/ 6995160 w 9162288"/>
              <a:gd name="connsiteY5" fmla="*/ 3158807 h 3221799"/>
              <a:gd name="connsiteX6" fmla="*/ 3279648 w 9162288"/>
              <a:gd name="connsiteY6" fmla="*/ 2396807 h 3221799"/>
              <a:gd name="connsiteX7" fmla="*/ 18288 w 9162288"/>
              <a:gd name="connsiteY7" fmla="*/ 3049079 h 3221799"/>
              <a:gd name="connsiteX8" fmla="*/ 0 w 9162288"/>
              <a:gd name="connsiteY8" fmla="*/ 155448 h 3221799"/>
              <a:gd name="connsiteX0" fmla="*/ 0 w 9162288"/>
              <a:gd name="connsiteY0" fmla="*/ 121380 h 3187731"/>
              <a:gd name="connsiteX1" fmla="*/ 2727960 w 9162288"/>
              <a:gd name="connsiteY1" fmla="*/ 42440 h 3187731"/>
              <a:gd name="connsiteX2" fmla="*/ 6595872 w 9162288"/>
              <a:gd name="connsiteY2" fmla="*/ 737799 h 3187731"/>
              <a:gd name="connsiteX3" fmla="*/ 9162288 w 9162288"/>
              <a:gd name="connsiteY3" fmla="*/ 209778 h 3187731"/>
              <a:gd name="connsiteX4" fmla="*/ 9153144 w 9162288"/>
              <a:gd name="connsiteY4" fmla="*/ 2740691 h 3187731"/>
              <a:gd name="connsiteX5" fmla="*/ 6995160 w 9162288"/>
              <a:gd name="connsiteY5" fmla="*/ 3124739 h 3187731"/>
              <a:gd name="connsiteX6" fmla="*/ 3279648 w 9162288"/>
              <a:gd name="connsiteY6" fmla="*/ 2362739 h 3187731"/>
              <a:gd name="connsiteX7" fmla="*/ 18288 w 9162288"/>
              <a:gd name="connsiteY7" fmla="*/ 3015011 h 3187731"/>
              <a:gd name="connsiteX8" fmla="*/ 0 w 9162288"/>
              <a:gd name="connsiteY8" fmla="*/ 121380 h 3187731"/>
              <a:gd name="connsiteX0" fmla="*/ 0 w 9162288"/>
              <a:gd name="connsiteY0" fmla="*/ 121380 h 3187731"/>
              <a:gd name="connsiteX1" fmla="*/ 2727960 w 9162288"/>
              <a:gd name="connsiteY1" fmla="*/ 42440 h 3187731"/>
              <a:gd name="connsiteX2" fmla="*/ 6595872 w 9162288"/>
              <a:gd name="connsiteY2" fmla="*/ 737799 h 3187731"/>
              <a:gd name="connsiteX3" fmla="*/ 9162288 w 9162288"/>
              <a:gd name="connsiteY3" fmla="*/ 209778 h 3187731"/>
              <a:gd name="connsiteX4" fmla="*/ 9153144 w 9162288"/>
              <a:gd name="connsiteY4" fmla="*/ 2740691 h 3187731"/>
              <a:gd name="connsiteX5" fmla="*/ 6995160 w 9162288"/>
              <a:gd name="connsiteY5" fmla="*/ 3124739 h 3187731"/>
              <a:gd name="connsiteX6" fmla="*/ 3279648 w 9162288"/>
              <a:gd name="connsiteY6" fmla="*/ 2362739 h 3187731"/>
              <a:gd name="connsiteX7" fmla="*/ 18288 w 9162288"/>
              <a:gd name="connsiteY7" fmla="*/ 3015011 h 3187731"/>
              <a:gd name="connsiteX8" fmla="*/ 0 w 9162288"/>
              <a:gd name="connsiteY8" fmla="*/ 121380 h 3187731"/>
              <a:gd name="connsiteX0" fmla="*/ 0 w 9162288"/>
              <a:gd name="connsiteY0" fmla="*/ 158964 h 3225315"/>
              <a:gd name="connsiteX1" fmla="*/ 2727960 w 9162288"/>
              <a:gd name="connsiteY1" fmla="*/ 80024 h 3225315"/>
              <a:gd name="connsiteX2" fmla="*/ 6595872 w 9162288"/>
              <a:gd name="connsiteY2" fmla="*/ 775383 h 3225315"/>
              <a:gd name="connsiteX3" fmla="*/ 9162288 w 9162288"/>
              <a:gd name="connsiteY3" fmla="*/ 247362 h 3225315"/>
              <a:gd name="connsiteX4" fmla="*/ 9153144 w 9162288"/>
              <a:gd name="connsiteY4" fmla="*/ 2778275 h 3225315"/>
              <a:gd name="connsiteX5" fmla="*/ 6995160 w 9162288"/>
              <a:gd name="connsiteY5" fmla="*/ 3162323 h 3225315"/>
              <a:gd name="connsiteX6" fmla="*/ 3279648 w 9162288"/>
              <a:gd name="connsiteY6" fmla="*/ 2400323 h 3225315"/>
              <a:gd name="connsiteX7" fmla="*/ 18288 w 9162288"/>
              <a:gd name="connsiteY7" fmla="*/ 3052595 h 3225315"/>
              <a:gd name="connsiteX8" fmla="*/ 0 w 9162288"/>
              <a:gd name="connsiteY8" fmla="*/ 158964 h 3225315"/>
              <a:gd name="connsiteX0" fmla="*/ 0 w 9162288"/>
              <a:gd name="connsiteY0" fmla="*/ 158964 h 3225315"/>
              <a:gd name="connsiteX1" fmla="*/ 2727960 w 9162288"/>
              <a:gd name="connsiteY1" fmla="*/ 80024 h 3225315"/>
              <a:gd name="connsiteX2" fmla="*/ 6595872 w 9162288"/>
              <a:gd name="connsiteY2" fmla="*/ 775383 h 3225315"/>
              <a:gd name="connsiteX3" fmla="*/ 9162288 w 9162288"/>
              <a:gd name="connsiteY3" fmla="*/ 247362 h 3225315"/>
              <a:gd name="connsiteX4" fmla="*/ 9153144 w 9162288"/>
              <a:gd name="connsiteY4" fmla="*/ 2778275 h 3225315"/>
              <a:gd name="connsiteX5" fmla="*/ 6995160 w 9162288"/>
              <a:gd name="connsiteY5" fmla="*/ 3162323 h 3225315"/>
              <a:gd name="connsiteX6" fmla="*/ 3279648 w 9162288"/>
              <a:gd name="connsiteY6" fmla="*/ 2400323 h 3225315"/>
              <a:gd name="connsiteX7" fmla="*/ 18288 w 9162288"/>
              <a:gd name="connsiteY7" fmla="*/ 3052595 h 3225315"/>
              <a:gd name="connsiteX8" fmla="*/ 0 w 9162288"/>
              <a:gd name="connsiteY8" fmla="*/ 158964 h 3225315"/>
              <a:gd name="connsiteX0" fmla="*/ 0 w 9162288"/>
              <a:gd name="connsiteY0" fmla="*/ 140794 h 3207145"/>
              <a:gd name="connsiteX1" fmla="*/ 2828544 w 9162288"/>
              <a:gd name="connsiteY1" fmla="*/ 80024 h 3207145"/>
              <a:gd name="connsiteX2" fmla="*/ 6595872 w 9162288"/>
              <a:gd name="connsiteY2" fmla="*/ 757213 h 3207145"/>
              <a:gd name="connsiteX3" fmla="*/ 9162288 w 9162288"/>
              <a:gd name="connsiteY3" fmla="*/ 229192 h 3207145"/>
              <a:gd name="connsiteX4" fmla="*/ 9153144 w 9162288"/>
              <a:gd name="connsiteY4" fmla="*/ 2760105 h 3207145"/>
              <a:gd name="connsiteX5" fmla="*/ 6995160 w 9162288"/>
              <a:gd name="connsiteY5" fmla="*/ 3144153 h 3207145"/>
              <a:gd name="connsiteX6" fmla="*/ 3279648 w 9162288"/>
              <a:gd name="connsiteY6" fmla="*/ 2382153 h 3207145"/>
              <a:gd name="connsiteX7" fmla="*/ 18288 w 9162288"/>
              <a:gd name="connsiteY7" fmla="*/ 3034425 h 3207145"/>
              <a:gd name="connsiteX8" fmla="*/ 0 w 9162288"/>
              <a:gd name="connsiteY8" fmla="*/ 140794 h 3207145"/>
              <a:gd name="connsiteX0" fmla="*/ 0 w 9162288"/>
              <a:gd name="connsiteY0" fmla="*/ 140794 h 3207145"/>
              <a:gd name="connsiteX1" fmla="*/ 2828544 w 9162288"/>
              <a:gd name="connsiteY1" fmla="*/ 80024 h 3207145"/>
              <a:gd name="connsiteX2" fmla="*/ 6595872 w 9162288"/>
              <a:gd name="connsiteY2" fmla="*/ 757213 h 3207145"/>
              <a:gd name="connsiteX3" fmla="*/ 9162288 w 9162288"/>
              <a:gd name="connsiteY3" fmla="*/ 229192 h 3207145"/>
              <a:gd name="connsiteX4" fmla="*/ 9153144 w 9162288"/>
              <a:gd name="connsiteY4" fmla="*/ 2760105 h 3207145"/>
              <a:gd name="connsiteX5" fmla="*/ 6995160 w 9162288"/>
              <a:gd name="connsiteY5" fmla="*/ 3144153 h 3207145"/>
              <a:gd name="connsiteX6" fmla="*/ 3279648 w 9162288"/>
              <a:gd name="connsiteY6" fmla="*/ 2382153 h 3207145"/>
              <a:gd name="connsiteX7" fmla="*/ 18288 w 9162288"/>
              <a:gd name="connsiteY7" fmla="*/ 3034425 h 3207145"/>
              <a:gd name="connsiteX8" fmla="*/ 0 w 9162288"/>
              <a:gd name="connsiteY8" fmla="*/ 140794 h 3207145"/>
              <a:gd name="connsiteX0" fmla="*/ 0 w 9162288"/>
              <a:gd name="connsiteY0" fmla="*/ 140794 h 3040521"/>
              <a:gd name="connsiteX1" fmla="*/ 2828544 w 9162288"/>
              <a:gd name="connsiteY1" fmla="*/ 80024 h 3040521"/>
              <a:gd name="connsiteX2" fmla="*/ 6595872 w 9162288"/>
              <a:gd name="connsiteY2" fmla="*/ 757213 h 3040521"/>
              <a:gd name="connsiteX3" fmla="*/ 9162288 w 9162288"/>
              <a:gd name="connsiteY3" fmla="*/ 229192 h 3040521"/>
              <a:gd name="connsiteX4" fmla="*/ 9153144 w 9162288"/>
              <a:gd name="connsiteY4" fmla="*/ 2760105 h 3040521"/>
              <a:gd name="connsiteX5" fmla="*/ 6690360 w 9162288"/>
              <a:gd name="connsiteY5" fmla="*/ 2746696 h 3040521"/>
              <a:gd name="connsiteX6" fmla="*/ 3279648 w 9162288"/>
              <a:gd name="connsiteY6" fmla="*/ 2382153 h 3040521"/>
              <a:gd name="connsiteX7" fmla="*/ 18288 w 9162288"/>
              <a:gd name="connsiteY7" fmla="*/ 3034425 h 3040521"/>
              <a:gd name="connsiteX8" fmla="*/ 0 w 9162288"/>
              <a:gd name="connsiteY8" fmla="*/ 140794 h 3040521"/>
              <a:gd name="connsiteX0" fmla="*/ 0 w 9162288"/>
              <a:gd name="connsiteY0" fmla="*/ 140794 h 3040521"/>
              <a:gd name="connsiteX1" fmla="*/ 2828544 w 9162288"/>
              <a:gd name="connsiteY1" fmla="*/ 80024 h 3040521"/>
              <a:gd name="connsiteX2" fmla="*/ 6595872 w 9162288"/>
              <a:gd name="connsiteY2" fmla="*/ 757213 h 3040521"/>
              <a:gd name="connsiteX3" fmla="*/ 9162288 w 9162288"/>
              <a:gd name="connsiteY3" fmla="*/ 229192 h 3040521"/>
              <a:gd name="connsiteX4" fmla="*/ 9153144 w 9162288"/>
              <a:gd name="connsiteY4" fmla="*/ 2760105 h 3040521"/>
              <a:gd name="connsiteX5" fmla="*/ 6690360 w 9162288"/>
              <a:gd name="connsiteY5" fmla="*/ 2746696 h 3040521"/>
              <a:gd name="connsiteX6" fmla="*/ 2865120 w 9162288"/>
              <a:gd name="connsiteY6" fmla="*/ 2307204 h 3040521"/>
              <a:gd name="connsiteX7" fmla="*/ 18288 w 9162288"/>
              <a:gd name="connsiteY7" fmla="*/ 3034425 h 3040521"/>
              <a:gd name="connsiteX8" fmla="*/ 0 w 9162288"/>
              <a:gd name="connsiteY8" fmla="*/ 140794 h 3040521"/>
              <a:gd name="connsiteX0" fmla="*/ 0 w 9162288"/>
              <a:gd name="connsiteY0" fmla="*/ 140794 h 3040521"/>
              <a:gd name="connsiteX1" fmla="*/ 2828544 w 9162288"/>
              <a:gd name="connsiteY1" fmla="*/ 80024 h 3040521"/>
              <a:gd name="connsiteX2" fmla="*/ 6595872 w 9162288"/>
              <a:gd name="connsiteY2" fmla="*/ 757213 h 3040521"/>
              <a:gd name="connsiteX3" fmla="*/ 9162288 w 9162288"/>
              <a:gd name="connsiteY3" fmla="*/ 229192 h 3040521"/>
              <a:gd name="connsiteX4" fmla="*/ 9153144 w 9162288"/>
              <a:gd name="connsiteY4" fmla="*/ 2760105 h 3040521"/>
              <a:gd name="connsiteX5" fmla="*/ 6690360 w 9162288"/>
              <a:gd name="connsiteY5" fmla="*/ 2746696 h 3040521"/>
              <a:gd name="connsiteX6" fmla="*/ 2865120 w 9162288"/>
              <a:gd name="connsiteY6" fmla="*/ 2307204 h 3040521"/>
              <a:gd name="connsiteX7" fmla="*/ 18288 w 9162288"/>
              <a:gd name="connsiteY7" fmla="*/ 3034425 h 3040521"/>
              <a:gd name="connsiteX8" fmla="*/ 0 w 9162288"/>
              <a:gd name="connsiteY8" fmla="*/ 140794 h 3040521"/>
              <a:gd name="connsiteX0" fmla="*/ 0 w 9162288"/>
              <a:gd name="connsiteY0" fmla="*/ 140794 h 3034425"/>
              <a:gd name="connsiteX1" fmla="*/ 2828544 w 9162288"/>
              <a:gd name="connsiteY1" fmla="*/ 80024 h 3034425"/>
              <a:gd name="connsiteX2" fmla="*/ 6595872 w 9162288"/>
              <a:gd name="connsiteY2" fmla="*/ 757213 h 3034425"/>
              <a:gd name="connsiteX3" fmla="*/ 9162288 w 9162288"/>
              <a:gd name="connsiteY3" fmla="*/ 229192 h 3034425"/>
              <a:gd name="connsiteX4" fmla="*/ 9153144 w 9162288"/>
              <a:gd name="connsiteY4" fmla="*/ 2760105 h 3034425"/>
              <a:gd name="connsiteX5" fmla="*/ 6690360 w 9162288"/>
              <a:gd name="connsiteY5" fmla="*/ 2746696 h 3034425"/>
              <a:gd name="connsiteX6" fmla="*/ 2865120 w 9162288"/>
              <a:gd name="connsiteY6" fmla="*/ 2307204 h 3034425"/>
              <a:gd name="connsiteX7" fmla="*/ 18288 w 9162288"/>
              <a:gd name="connsiteY7" fmla="*/ 3034425 h 3034425"/>
              <a:gd name="connsiteX8" fmla="*/ 0 w 9162288"/>
              <a:gd name="connsiteY8" fmla="*/ 140794 h 3034425"/>
              <a:gd name="connsiteX0" fmla="*/ 0 w 9162288"/>
              <a:gd name="connsiteY0" fmla="*/ 140794 h 3034425"/>
              <a:gd name="connsiteX1" fmla="*/ 2828544 w 9162288"/>
              <a:gd name="connsiteY1" fmla="*/ 80024 h 3034425"/>
              <a:gd name="connsiteX2" fmla="*/ 6595872 w 9162288"/>
              <a:gd name="connsiteY2" fmla="*/ 757213 h 3034425"/>
              <a:gd name="connsiteX3" fmla="*/ 9162288 w 9162288"/>
              <a:gd name="connsiteY3" fmla="*/ 229192 h 3034425"/>
              <a:gd name="connsiteX4" fmla="*/ 9153144 w 9162288"/>
              <a:gd name="connsiteY4" fmla="*/ 2760105 h 3034425"/>
              <a:gd name="connsiteX5" fmla="*/ 6690360 w 9162288"/>
              <a:gd name="connsiteY5" fmla="*/ 2746696 h 3034425"/>
              <a:gd name="connsiteX6" fmla="*/ 2865120 w 9162288"/>
              <a:gd name="connsiteY6" fmla="*/ 2307204 h 3034425"/>
              <a:gd name="connsiteX7" fmla="*/ 18288 w 9162288"/>
              <a:gd name="connsiteY7" fmla="*/ 3034425 h 3034425"/>
              <a:gd name="connsiteX8" fmla="*/ 0 w 9162288"/>
              <a:gd name="connsiteY8" fmla="*/ 140794 h 3034425"/>
              <a:gd name="connsiteX0" fmla="*/ 0 w 9162288"/>
              <a:gd name="connsiteY0" fmla="*/ 140794 h 3034425"/>
              <a:gd name="connsiteX1" fmla="*/ 2828544 w 9162288"/>
              <a:gd name="connsiteY1" fmla="*/ 80024 h 3034425"/>
              <a:gd name="connsiteX2" fmla="*/ 6595872 w 9162288"/>
              <a:gd name="connsiteY2" fmla="*/ 757213 h 3034425"/>
              <a:gd name="connsiteX3" fmla="*/ 9162288 w 9162288"/>
              <a:gd name="connsiteY3" fmla="*/ 229192 h 3034425"/>
              <a:gd name="connsiteX4" fmla="*/ 9153144 w 9162288"/>
              <a:gd name="connsiteY4" fmla="*/ 2760105 h 3034425"/>
              <a:gd name="connsiteX5" fmla="*/ 6690360 w 9162288"/>
              <a:gd name="connsiteY5" fmla="*/ 2746696 h 3034425"/>
              <a:gd name="connsiteX6" fmla="*/ 2865120 w 9162288"/>
              <a:gd name="connsiteY6" fmla="*/ 2307204 h 3034425"/>
              <a:gd name="connsiteX7" fmla="*/ 18288 w 9162288"/>
              <a:gd name="connsiteY7" fmla="*/ 3034425 h 3034425"/>
              <a:gd name="connsiteX8" fmla="*/ 0 w 9162288"/>
              <a:gd name="connsiteY8" fmla="*/ 140794 h 3034425"/>
              <a:gd name="connsiteX0" fmla="*/ 0 w 9162288"/>
              <a:gd name="connsiteY0" fmla="*/ 140794 h 3043297"/>
              <a:gd name="connsiteX1" fmla="*/ 2828544 w 9162288"/>
              <a:gd name="connsiteY1" fmla="*/ 80024 h 3043297"/>
              <a:gd name="connsiteX2" fmla="*/ 6595872 w 9162288"/>
              <a:gd name="connsiteY2" fmla="*/ 757213 h 3043297"/>
              <a:gd name="connsiteX3" fmla="*/ 9162288 w 9162288"/>
              <a:gd name="connsiteY3" fmla="*/ 229192 h 3043297"/>
              <a:gd name="connsiteX4" fmla="*/ 9153144 w 9162288"/>
              <a:gd name="connsiteY4" fmla="*/ 2760105 h 3043297"/>
              <a:gd name="connsiteX5" fmla="*/ 6690360 w 9162288"/>
              <a:gd name="connsiteY5" fmla="*/ 2746696 h 3043297"/>
              <a:gd name="connsiteX6" fmla="*/ 2865120 w 9162288"/>
              <a:gd name="connsiteY6" fmla="*/ 2307204 h 3043297"/>
              <a:gd name="connsiteX7" fmla="*/ 1619 w 9162288"/>
              <a:gd name="connsiteY7" fmla="*/ 3043297 h 3043297"/>
              <a:gd name="connsiteX8" fmla="*/ 0 w 9162288"/>
              <a:gd name="connsiteY8" fmla="*/ 140794 h 3043297"/>
              <a:gd name="connsiteX0" fmla="*/ 0 w 9153144"/>
              <a:gd name="connsiteY0" fmla="*/ 140794 h 3043297"/>
              <a:gd name="connsiteX1" fmla="*/ 2828544 w 9153144"/>
              <a:gd name="connsiteY1" fmla="*/ 80024 h 3043297"/>
              <a:gd name="connsiteX2" fmla="*/ 6595872 w 9153144"/>
              <a:gd name="connsiteY2" fmla="*/ 757213 h 3043297"/>
              <a:gd name="connsiteX3" fmla="*/ 9144533 w 9153144"/>
              <a:gd name="connsiteY3" fmla="*/ 230295 h 3043297"/>
              <a:gd name="connsiteX4" fmla="*/ 9153144 w 9153144"/>
              <a:gd name="connsiteY4" fmla="*/ 2760105 h 3043297"/>
              <a:gd name="connsiteX5" fmla="*/ 6690360 w 9153144"/>
              <a:gd name="connsiteY5" fmla="*/ 2746696 h 3043297"/>
              <a:gd name="connsiteX6" fmla="*/ 2865120 w 9153144"/>
              <a:gd name="connsiteY6" fmla="*/ 2307204 h 3043297"/>
              <a:gd name="connsiteX7" fmla="*/ 1619 w 9153144"/>
              <a:gd name="connsiteY7" fmla="*/ 3043297 h 3043297"/>
              <a:gd name="connsiteX8" fmla="*/ 0 w 9153144"/>
              <a:gd name="connsiteY8" fmla="*/ 140794 h 3043297"/>
              <a:gd name="connsiteX0" fmla="*/ 0 w 9147403"/>
              <a:gd name="connsiteY0" fmla="*/ 140794 h 3043297"/>
              <a:gd name="connsiteX1" fmla="*/ 2828544 w 9147403"/>
              <a:gd name="connsiteY1" fmla="*/ 80024 h 3043297"/>
              <a:gd name="connsiteX2" fmla="*/ 6595872 w 9147403"/>
              <a:gd name="connsiteY2" fmla="*/ 757213 h 3043297"/>
              <a:gd name="connsiteX3" fmla="*/ 9144533 w 9147403"/>
              <a:gd name="connsiteY3" fmla="*/ 230295 h 3043297"/>
              <a:gd name="connsiteX4" fmla="*/ 9141307 w 9147403"/>
              <a:gd name="connsiteY4" fmla="*/ 2761208 h 3043297"/>
              <a:gd name="connsiteX5" fmla="*/ 6690360 w 9147403"/>
              <a:gd name="connsiteY5" fmla="*/ 2746696 h 3043297"/>
              <a:gd name="connsiteX6" fmla="*/ 2865120 w 9147403"/>
              <a:gd name="connsiteY6" fmla="*/ 2307204 h 3043297"/>
              <a:gd name="connsiteX7" fmla="*/ 1619 w 9147403"/>
              <a:gd name="connsiteY7" fmla="*/ 3043297 h 3043297"/>
              <a:gd name="connsiteX8" fmla="*/ 0 w 9147403"/>
              <a:gd name="connsiteY8" fmla="*/ 140794 h 30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7403" h="3043297">
                <a:moveTo>
                  <a:pt x="0" y="140794"/>
                </a:moveTo>
                <a:cubicBezTo>
                  <a:pt x="784860" y="19414"/>
                  <a:pt x="1778000" y="0"/>
                  <a:pt x="2828544" y="80024"/>
                </a:cubicBezTo>
                <a:cubicBezTo>
                  <a:pt x="3879088" y="160048"/>
                  <a:pt x="5543207" y="732168"/>
                  <a:pt x="6595872" y="757213"/>
                </a:cubicBezTo>
                <a:cubicBezTo>
                  <a:pt x="7648537" y="782258"/>
                  <a:pt x="8376437" y="535486"/>
                  <a:pt x="9144533" y="230295"/>
                </a:cubicBezTo>
                <a:cubicBezTo>
                  <a:pt x="9147403" y="1073565"/>
                  <a:pt x="9138437" y="1917938"/>
                  <a:pt x="9141307" y="2761208"/>
                </a:cubicBezTo>
                <a:cubicBezTo>
                  <a:pt x="8237575" y="2914438"/>
                  <a:pt x="7736391" y="2822363"/>
                  <a:pt x="6690360" y="2746696"/>
                </a:cubicBezTo>
                <a:cubicBezTo>
                  <a:pt x="5644329" y="2671029"/>
                  <a:pt x="3979910" y="2257771"/>
                  <a:pt x="2865120" y="2307204"/>
                </a:cubicBezTo>
                <a:cubicBezTo>
                  <a:pt x="1750330" y="2356637"/>
                  <a:pt x="734663" y="2709091"/>
                  <a:pt x="1619" y="3043297"/>
                </a:cubicBezTo>
                <a:cubicBezTo>
                  <a:pt x="1079" y="2075796"/>
                  <a:pt x="540" y="1108295"/>
                  <a:pt x="0" y="140794"/>
                </a:cubicBezTo>
                <a:close/>
              </a:path>
            </a:pathLst>
          </a:custGeom>
          <a:solidFill>
            <a:srgbClr val="40C6D8">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bwMode="invGray">
          <a:xfrm>
            <a:off x="-382" y="1728216"/>
            <a:ext cx="9144647" cy="3309112"/>
          </a:xfrm>
          <a:custGeom>
            <a:avLst/>
            <a:gdLst>
              <a:gd name="connsiteX0" fmla="*/ 0 w 9153144"/>
              <a:gd name="connsiteY0" fmla="*/ 265176 h 3200400"/>
              <a:gd name="connsiteX1" fmla="*/ 2651760 w 9153144"/>
              <a:gd name="connsiteY1" fmla="*/ 0 h 3200400"/>
              <a:gd name="connsiteX2" fmla="*/ 6986016 w 9153144"/>
              <a:gd name="connsiteY2" fmla="*/ 758952 h 3200400"/>
              <a:gd name="connsiteX3" fmla="*/ 9153144 w 9153144"/>
              <a:gd name="connsiteY3" fmla="*/ 237744 h 3200400"/>
              <a:gd name="connsiteX4" fmla="*/ 9144000 w 9153144"/>
              <a:gd name="connsiteY4" fmla="*/ 2816352 h 3200400"/>
              <a:gd name="connsiteX5" fmla="*/ 6986016 w 9153144"/>
              <a:gd name="connsiteY5" fmla="*/ 3200400 h 3200400"/>
              <a:gd name="connsiteX6" fmla="*/ 3081528 w 9153144"/>
              <a:gd name="connsiteY6" fmla="*/ 2441448 h 3200400"/>
              <a:gd name="connsiteX7" fmla="*/ 9144 w 9153144"/>
              <a:gd name="connsiteY7" fmla="*/ 3090672 h 3200400"/>
              <a:gd name="connsiteX8" fmla="*/ 0 w 9153144"/>
              <a:gd name="connsiteY8" fmla="*/ 265176 h 3200400"/>
              <a:gd name="connsiteX0" fmla="*/ 0 w 9153144"/>
              <a:gd name="connsiteY0" fmla="*/ 515112 h 3450336"/>
              <a:gd name="connsiteX1" fmla="*/ 2651760 w 9153144"/>
              <a:gd name="connsiteY1" fmla="*/ 249936 h 3450336"/>
              <a:gd name="connsiteX2" fmla="*/ 6986016 w 9153144"/>
              <a:gd name="connsiteY2" fmla="*/ 1008888 h 3450336"/>
              <a:gd name="connsiteX3" fmla="*/ 9153144 w 9153144"/>
              <a:gd name="connsiteY3" fmla="*/ 487680 h 3450336"/>
              <a:gd name="connsiteX4" fmla="*/ 9144000 w 9153144"/>
              <a:gd name="connsiteY4" fmla="*/ 3066288 h 3450336"/>
              <a:gd name="connsiteX5" fmla="*/ 6986016 w 9153144"/>
              <a:gd name="connsiteY5" fmla="*/ 3450336 h 3450336"/>
              <a:gd name="connsiteX6" fmla="*/ 3081528 w 9153144"/>
              <a:gd name="connsiteY6" fmla="*/ 2691384 h 3450336"/>
              <a:gd name="connsiteX7" fmla="*/ 9144 w 9153144"/>
              <a:gd name="connsiteY7" fmla="*/ 3340608 h 3450336"/>
              <a:gd name="connsiteX8" fmla="*/ 0 w 9153144"/>
              <a:gd name="connsiteY8" fmla="*/ 515112 h 3450336"/>
              <a:gd name="connsiteX0" fmla="*/ 0 w 9153144"/>
              <a:gd name="connsiteY0" fmla="*/ 515112 h 3450336"/>
              <a:gd name="connsiteX1" fmla="*/ 2651760 w 9153144"/>
              <a:gd name="connsiteY1" fmla="*/ 249936 h 3450336"/>
              <a:gd name="connsiteX2" fmla="*/ 6986016 w 9153144"/>
              <a:gd name="connsiteY2" fmla="*/ 1008888 h 3450336"/>
              <a:gd name="connsiteX3" fmla="*/ 9153144 w 9153144"/>
              <a:gd name="connsiteY3" fmla="*/ 487680 h 3450336"/>
              <a:gd name="connsiteX4" fmla="*/ 9144000 w 9153144"/>
              <a:gd name="connsiteY4" fmla="*/ 3066288 h 3450336"/>
              <a:gd name="connsiteX5" fmla="*/ 6986016 w 9153144"/>
              <a:gd name="connsiteY5" fmla="*/ 3450336 h 3450336"/>
              <a:gd name="connsiteX6" fmla="*/ 3081528 w 9153144"/>
              <a:gd name="connsiteY6" fmla="*/ 2691384 h 3450336"/>
              <a:gd name="connsiteX7" fmla="*/ 9144 w 9153144"/>
              <a:gd name="connsiteY7" fmla="*/ 3340608 h 3450336"/>
              <a:gd name="connsiteX8" fmla="*/ 0 w 9153144"/>
              <a:gd name="connsiteY8" fmla="*/ 515112 h 3450336"/>
              <a:gd name="connsiteX0" fmla="*/ 0 w 9153144"/>
              <a:gd name="connsiteY0" fmla="*/ 515112 h 3560064"/>
              <a:gd name="connsiteX1" fmla="*/ 2651760 w 9153144"/>
              <a:gd name="connsiteY1" fmla="*/ 249936 h 3560064"/>
              <a:gd name="connsiteX2" fmla="*/ 6986016 w 9153144"/>
              <a:gd name="connsiteY2" fmla="*/ 1008888 h 3560064"/>
              <a:gd name="connsiteX3" fmla="*/ 9153144 w 9153144"/>
              <a:gd name="connsiteY3" fmla="*/ 487680 h 3560064"/>
              <a:gd name="connsiteX4" fmla="*/ 9144000 w 9153144"/>
              <a:gd name="connsiteY4" fmla="*/ 3066288 h 3560064"/>
              <a:gd name="connsiteX5" fmla="*/ 6986016 w 9153144"/>
              <a:gd name="connsiteY5" fmla="*/ 3450336 h 3560064"/>
              <a:gd name="connsiteX6" fmla="*/ 3081528 w 9153144"/>
              <a:gd name="connsiteY6" fmla="*/ 2691384 h 3560064"/>
              <a:gd name="connsiteX7" fmla="*/ 9144 w 9153144"/>
              <a:gd name="connsiteY7" fmla="*/ 3340608 h 3560064"/>
              <a:gd name="connsiteX8" fmla="*/ 0 w 9153144"/>
              <a:gd name="connsiteY8" fmla="*/ 515112 h 3560064"/>
              <a:gd name="connsiteX0" fmla="*/ 0 w 9153144"/>
              <a:gd name="connsiteY0" fmla="*/ 515112 h 3703320"/>
              <a:gd name="connsiteX1" fmla="*/ 2651760 w 9153144"/>
              <a:gd name="connsiteY1" fmla="*/ 249936 h 3703320"/>
              <a:gd name="connsiteX2" fmla="*/ 6986016 w 9153144"/>
              <a:gd name="connsiteY2" fmla="*/ 1008888 h 3703320"/>
              <a:gd name="connsiteX3" fmla="*/ 9153144 w 9153144"/>
              <a:gd name="connsiteY3" fmla="*/ 487680 h 3703320"/>
              <a:gd name="connsiteX4" fmla="*/ 9144000 w 9153144"/>
              <a:gd name="connsiteY4" fmla="*/ 3066288 h 3703320"/>
              <a:gd name="connsiteX5" fmla="*/ 6986016 w 9153144"/>
              <a:gd name="connsiteY5" fmla="*/ 3450336 h 3703320"/>
              <a:gd name="connsiteX6" fmla="*/ 3081528 w 9153144"/>
              <a:gd name="connsiteY6" fmla="*/ 2691384 h 3703320"/>
              <a:gd name="connsiteX7" fmla="*/ 9144 w 9153144"/>
              <a:gd name="connsiteY7" fmla="*/ 3340608 h 3703320"/>
              <a:gd name="connsiteX8" fmla="*/ 0 w 9153144"/>
              <a:gd name="connsiteY8" fmla="*/ 515112 h 3703320"/>
              <a:gd name="connsiteX0" fmla="*/ 0 w 9153144"/>
              <a:gd name="connsiteY0" fmla="*/ 370332 h 3558540"/>
              <a:gd name="connsiteX1" fmla="*/ 2651760 w 9153144"/>
              <a:gd name="connsiteY1" fmla="*/ 105156 h 3558540"/>
              <a:gd name="connsiteX2" fmla="*/ 6986016 w 9153144"/>
              <a:gd name="connsiteY2" fmla="*/ 864108 h 3558540"/>
              <a:gd name="connsiteX3" fmla="*/ 9153144 w 9153144"/>
              <a:gd name="connsiteY3" fmla="*/ 342900 h 3558540"/>
              <a:gd name="connsiteX4" fmla="*/ 9144000 w 9153144"/>
              <a:gd name="connsiteY4" fmla="*/ 2921508 h 3558540"/>
              <a:gd name="connsiteX5" fmla="*/ 6986016 w 9153144"/>
              <a:gd name="connsiteY5" fmla="*/ 3305556 h 3558540"/>
              <a:gd name="connsiteX6" fmla="*/ 3081528 w 9153144"/>
              <a:gd name="connsiteY6" fmla="*/ 2546604 h 3558540"/>
              <a:gd name="connsiteX7" fmla="*/ 9144 w 9153144"/>
              <a:gd name="connsiteY7" fmla="*/ 3195828 h 3558540"/>
              <a:gd name="connsiteX8" fmla="*/ 0 w 9153144"/>
              <a:gd name="connsiteY8" fmla="*/ 370332 h 3558540"/>
              <a:gd name="connsiteX0" fmla="*/ 0 w 9153144"/>
              <a:gd name="connsiteY0" fmla="*/ 347472 h 3535680"/>
              <a:gd name="connsiteX1" fmla="*/ 2651760 w 9153144"/>
              <a:gd name="connsiteY1" fmla="*/ 82296 h 3535680"/>
              <a:gd name="connsiteX2" fmla="*/ 6986016 w 9153144"/>
              <a:gd name="connsiteY2" fmla="*/ 841248 h 3535680"/>
              <a:gd name="connsiteX3" fmla="*/ 9153144 w 9153144"/>
              <a:gd name="connsiteY3" fmla="*/ 320040 h 3535680"/>
              <a:gd name="connsiteX4" fmla="*/ 9144000 w 9153144"/>
              <a:gd name="connsiteY4" fmla="*/ 2898648 h 3535680"/>
              <a:gd name="connsiteX5" fmla="*/ 6986016 w 9153144"/>
              <a:gd name="connsiteY5" fmla="*/ 3282696 h 3535680"/>
              <a:gd name="connsiteX6" fmla="*/ 3081528 w 9153144"/>
              <a:gd name="connsiteY6" fmla="*/ 2523744 h 3535680"/>
              <a:gd name="connsiteX7" fmla="*/ 9144 w 9153144"/>
              <a:gd name="connsiteY7" fmla="*/ 3172968 h 3535680"/>
              <a:gd name="connsiteX8" fmla="*/ 0 w 9153144"/>
              <a:gd name="connsiteY8" fmla="*/ 347472 h 3535680"/>
              <a:gd name="connsiteX0" fmla="*/ 0 w 9153144"/>
              <a:gd name="connsiteY0" fmla="*/ 310896 h 3499104"/>
              <a:gd name="connsiteX1" fmla="*/ 2651760 w 9153144"/>
              <a:gd name="connsiteY1" fmla="*/ 45720 h 3499104"/>
              <a:gd name="connsiteX2" fmla="*/ 6986016 w 9153144"/>
              <a:gd name="connsiteY2" fmla="*/ 804672 h 3499104"/>
              <a:gd name="connsiteX3" fmla="*/ 9153144 w 9153144"/>
              <a:gd name="connsiteY3" fmla="*/ 283464 h 3499104"/>
              <a:gd name="connsiteX4" fmla="*/ 9144000 w 9153144"/>
              <a:gd name="connsiteY4" fmla="*/ 2862072 h 3499104"/>
              <a:gd name="connsiteX5" fmla="*/ 6986016 w 9153144"/>
              <a:gd name="connsiteY5" fmla="*/ 3246120 h 3499104"/>
              <a:gd name="connsiteX6" fmla="*/ 3081528 w 9153144"/>
              <a:gd name="connsiteY6" fmla="*/ 2487168 h 3499104"/>
              <a:gd name="connsiteX7" fmla="*/ 9144 w 9153144"/>
              <a:gd name="connsiteY7" fmla="*/ 3136392 h 3499104"/>
              <a:gd name="connsiteX8" fmla="*/ 0 w 9153144"/>
              <a:gd name="connsiteY8" fmla="*/ 310896 h 3499104"/>
              <a:gd name="connsiteX0" fmla="*/ 0 w 9153144"/>
              <a:gd name="connsiteY0" fmla="*/ 310896 h 3499104"/>
              <a:gd name="connsiteX1" fmla="*/ 2651760 w 9153144"/>
              <a:gd name="connsiteY1" fmla="*/ 45720 h 3499104"/>
              <a:gd name="connsiteX2" fmla="*/ 6986016 w 9153144"/>
              <a:gd name="connsiteY2" fmla="*/ 804672 h 3499104"/>
              <a:gd name="connsiteX3" fmla="*/ 9153144 w 9153144"/>
              <a:gd name="connsiteY3" fmla="*/ 283464 h 3499104"/>
              <a:gd name="connsiteX4" fmla="*/ 9144000 w 9153144"/>
              <a:gd name="connsiteY4" fmla="*/ 2862072 h 3499104"/>
              <a:gd name="connsiteX5" fmla="*/ 6986016 w 9153144"/>
              <a:gd name="connsiteY5" fmla="*/ 3246120 h 3499104"/>
              <a:gd name="connsiteX6" fmla="*/ 3081528 w 9153144"/>
              <a:gd name="connsiteY6" fmla="*/ 2487168 h 3499104"/>
              <a:gd name="connsiteX7" fmla="*/ 9144 w 9153144"/>
              <a:gd name="connsiteY7" fmla="*/ 3136392 h 3499104"/>
              <a:gd name="connsiteX8" fmla="*/ 0 w 9153144"/>
              <a:gd name="connsiteY8" fmla="*/ 310896 h 3499104"/>
              <a:gd name="connsiteX0" fmla="*/ 0 w 9153144"/>
              <a:gd name="connsiteY0" fmla="*/ 310896 h 3308604"/>
              <a:gd name="connsiteX1" fmla="*/ 2651760 w 9153144"/>
              <a:gd name="connsiteY1" fmla="*/ 45720 h 3308604"/>
              <a:gd name="connsiteX2" fmla="*/ 6986016 w 9153144"/>
              <a:gd name="connsiteY2" fmla="*/ 804672 h 3308604"/>
              <a:gd name="connsiteX3" fmla="*/ 9153144 w 9153144"/>
              <a:gd name="connsiteY3" fmla="*/ 283464 h 3308604"/>
              <a:gd name="connsiteX4" fmla="*/ 9144000 w 9153144"/>
              <a:gd name="connsiteY4" fmla="*/ 2862072 h 3308604"/>
              <a:gd name="connsiteX5" fmla="*/ 6986016 w 9153144"/>
              <a:gd name="connsiteY5" fmla="*/ 3246120 h 3308604"/>
              <a:gd name="connsiteX6" fmla="*/ 3081528 w 9153144"/>
              <a:gd name="connsiteY6" fmla="*/ 2487168 h 3308604"/>
              <a:gd name="connsiteX7" fmla="*/ 9144 w 9153144"/>
              <a:gd name="connsiteY7" fmla="*/ 3136392 h 3308604"/>
              <a:gd name="connsiteX8" fmla="*/ 0 w 9153144"/>
              <a:gd name="connsiteY8" fmla="*/ 310896 h 3308604"/>
              <a:gd name="connsiteX0" fmla="*/ 0 w 9153144"/>
              <a:gd name="connsiteY0" fmla="*/ 310896 h 3308604"/>
              <a:gd name="connsiteX1" fmla="*/ 2651760 w 9153144"/>
              <a:gd name="connsiteY1" fmla="*/ 45720 h 3308604"/>
              <a:gd name="connsiteX2" fmla="*/ 6986016 w 9153144"/>
              <a:gd name="connsiteY2" fmla="*/ 804672 h 3308604"/>
              <a:gd name="connsiteX3" fmla="*/ 9153144 w 9153144"/>
              <a:gd name="connsiteY3" fmla="*/ 283464 h 3308604"/>
              <a:gd name="connsiteX4" fmla="*/ 9144000 w 9153144"/>
              <a:gd name="connsiteY4" fmla="*/ 2862072 h 3308604"/>
              <a:gd name="connsiteX5" fmla="*/ 6986016 w 9153144"/>
              <a:gd name="connsiteY5" fmla="*/ 3246120 h 3308604"/>
              <a:gd name="connsiteX6" fmla="*/ 3081528 w 9153144"/>
              <a:gd name="connsiteY6" fmla="*/ 2487168 h 3308604"/>
              <a:gd name="connsiteX7" fmla="*/ 9144 w 9153144"/>
              <a:gd name="connsiteY7" fmla="*/ 3136392 h 3308604"/>
              <a:gd name="connsiteX8" fmla="*/ 0 w 9153144"/>
              <a:gd name="connsiteY8" fmla="*/ 310896 h 3308604"/>
              <a:gd name="connsiteX0" fmla="*/ 0 w 9153144"/>
              <a:gd name="connsiteY0" fmla="*/ 310896 h 3306064"/>
              <a:gd name="connsiteX1" fmla="*/ 2651760 w 9153144"/>
              <a:gd name="connsiteY1" fmla="*/ 45720 h 3306064"/>
              <a:gd name="connsiteX2" fmla="*/ 6986016 w 9153144"/>
              <a:gd name="connsiteY2" fmla="*/ 804672 h 3306064"/>
              <a:gd name="connsiteX3" fmla="*/ 9153144 w 9153144"/>
              <a:gd name="connsiteY3" fmla="*/ 283464 h 3306064"/>
              <a:gd name="connsiteX4" fmla="*/ 9144000 w 9153144"/>
              <a:gd name="connsiteY4" fmla="*/ 2862072 h 3306064"/>
              <a:gd name="connsiteX5" fmla="*/ 6986016 w 9153144"/>
              <a:gd name="connsiteY5" fmla="*/ 3246120 h 3306064"/>
              <a:gd name="connsiteX6" fmla="*/ 3169920 w 9153144"/>
              <a:gd name="connsiteY6" fmla="*/ 2502408 h 3306064"/>
              <a:gd name="connsiteX7" fmla="*/ 9144 w 9153144"/>
              <a:gd name="connsiteY7" fmla="*/ 3136392 h 3306064"/>
              <a:gd name="connsiteX8" fmla="*/ 0 w 9153144"/>
              <a:gd name="connsiteY8" fmla="*/ 310896 h 3306064"/>
              <a:gd name="connsiteX0" fmla="*/ 0 w 9153144"/>
              <a:gd name="connsiteY0" fmla="*/ 310896 h 3309112"/>
              <a:gd name="connsiteX1" fmla="*/ 2651760 w 9153144"/>
              <a:gd name="connsiteY1" fmla="*/ 45720 h 3309112"/>
              <a:gd name="connsiteX2" fmla="*/ 6986016 w 9153144"/>
              <a:gd name="connsiteY2" fmla="*/ 804672 h 3309112"/>
              <a:gd name="connsiteX3" fmla="*/ 9153144 w 9153144"/>
              <a:gd name="connsiteY3" fmla="*/ 283464 h 3309112"/>
              <a:gd name="connsiteX4" fmla="*/ 9144000 w 9153144"/>
              <a:gd name="connsiteY4" fmla="*/ 2862072 h 3309112"/>
              <a:gd name="connsiteX5" fmla="*/ 6986016 w 9153144"/>
              <a:gd name="connsiteY5" fmla="*/ 3246120 h 3309112"/>
              <a:gd name="connsiteX6" fmla="*/ 3270504 w 9153144"/>
              <a:gd name="connsiteY6" fmla="*/ 2484120 h 3309112"/>
              <a:gd name="connsiteX7" fmla="*/ 9144 w 9153144"/>
              <a:gd name="connsiteY7" fmla="*/ 3136392 h 3309112"/>
              <a:gd name="connsiteX8" fmla="*/ 0 w 9153144"/>
              <a:gd name="connsiteY8" fmla="*/ 310896 h 3309112"/>
              <a:gd name="connsiteX0" fmla="*/ 0 w 9153144"/>
              <a:gd name="connsiteY0" fmla="*/ 310896 h 3309112"/>
              <a:gd name="connsiteX1" fmla="*/ 2651760 w 9153144"/>
              <a:gd name="connsiteY1" fmla="*/ 45720 h 3309112"/>
              <a:gd name="connsiteX2" fmla="*/ 6986016 w 9153144"/>
              <a:gd name="connsiteY2" fmla="*/ 804672 h 3309112"/>
              <a:gd name="connsiteX3" fmla="*/ 9153144 w 9153144"/>
              <a:gd name="connsiteY3" fmla="*/ 283464 h 3309112"/>
              <a:gd name="connsiteX4" fmla="*/ 9144000 w 9153144"/>
              <a:gd name="connsiteY4" fmla="*/ 2862072 h 3309112"/>
              <a:gd name="connsiteX5" fmla="*/ 6986016 w 9153144"/>
              <a:gd name="connsiteY5" fmla="*/ 3246120 h 3309112"/>
              <a:gd name="connsiteX6" fmla="*/ 3270504 w 9153144"/>
              <a:gd name="connsiteY6" fmla="*/ 2484120 h 3309112"/>
              <a:gd name="connsiteX7" fmla="*/ 9144 w 9153144"/>
              <a:gd name="connsiteY7" fmla="*/ 3136392 h 3309112"/>
              <a:gd name="connsiteX8" fmla="*/ 0 w 9153144"/>
              <a:gd name="connsiteY8" fmla="*/ 310896 h 3309112"/>
              <a:gd name="connsiteX0" fmla="*/ 0 w 9153144"/>
              <a:gd name="connsiteY0" fmla="*/ 310896 h 3309112"/>
              <a:gd name="connsiteX1" fmla="*/ 2651760 w 9153144"/>
              <a:gd name="connsiteY1" fmla="*/ 45720 h 3309112"/>
              <a:gd name="connsiteX2" fmla="*/ 6986016 w 9153144"/>
              <a:gd name="connsiteY2" fmla="*/ 804672 h 3309112"/>
              <a:gd name="connsiteX3" fmla="*/ 9153144 w 9153144"/>
              <a:gd name="connsiteY3" fmla="*/ 283464 h 3309112"/>
              <a:gd name="connsiteX4" fmla="*/ 9144000 w 9153144"/>
              <a:gd name="connsiteY4" fmla="*/ 2862072 h 3309112"/>
              <a:gd name="connsiteX5" fmla="*/ 6986016 w 9153144"/>
              <a:gd name="connsiteY5" fmla="*/ 3246120 h 3309112"/>
              <a:gd name="connsiteX6" fmla="*/ 3270504 w 9153144"/>
              <a:gd name="connsiteY6" fmla="*/ 2484120 h 3309112"/>
              <a:gd name="connsiteX7" fmla="*/ 9144 w 9153144"/>
              <a:gd name="connsiteY7" fmla="*/ 3136392 h 3309112"/>
              <a:gd name="connsiteX8" fmla="*/ 0 w 9153144"/>
              <a:gd name="connsiteY8" fmla="*/ 310896 h 3309112"/>
              <a:gd name="connsiteX0" fmla="*/ 0 w 9153144"/>
              <a:gd name="connsiteY0" fmla="*/ 310896 h 3309112"/>
              <a:gd name="connsiteX1" fmla="*/ 2651760 w 9153144"/>
              <a:gd name="connsiteY1" fmla="*/ 45720 h 3309112"/>
              <a:gd name="connsiteX2" fmla="*/ 6986016 w 9153144"/>
              <a:gd name="connsiteY2" fmla="*/ 804672 h 3309112"/>
              <a:gd name="connsiteX3" fmla="*/ 9153144 w 9153144"/>
              <a:gd name="connsiteY3" fmla="*/ 283464 h 3309112"/>
              <a:gd name="connsiteX4" fmla="*/ 9144000 w 9153144"/>
              <a:gd name="connsiteY4" fmla="*/ 2862072 h 3309112"/>
              <a:gd name="connsiteX5" fmla="*/ 6986016 w 9153144"/>
              <a:gd name="connsiteY5" fmla="*/ 3246120 h 3309112"/>
              <a:gd name="connsiteX6" fmla="*/ 3270504 w 9153144"/>
              <a:gd name="connsiteY6" fmla="*/ 2484120 h 3309112"/>
              <a:gd name="connsiteX7" fmla="*/ 9144 w 9153144"/>
              <a:gd name="connsiteY7" fmla="*/ 3136392 h 3309112"/>
              <a:gd name="connsiteX8" fmla="*/ 0 w 9153144"/>
              <a:gd name="connsiteY8" fmla="*/ 310896 h 3309112"/>
              <a:gd name="connsiteX0" fmla="*/ 0 w 9153144"/>
              <a:gd name="connsiteY0" fmla="*/ 310896 h 3309112"/>
              <a:gd name="connsiteX1" fmla="*/ 2651760 w 9153144"/>
              <a:gd name="connsiteY1" fmla="*/ 45720 h 3309112"/>
              <a:gd name="connsiteX2" fmla="*/ 6986016 w 9153144"/>
              <a:gd name="connsiteY2" fmla="*/ 804672 h 3309112"/>
              <a:gd name="connsiteX3" fmla="*/ 9153144 w 9153144"/>
              <a:gd name="connsiteY3" fmla="*/ 283464 h 3309112"/>
              <a:gd name="connsiteX4" fmla="*/ 9144000 w 9153144"/>
              <a:gd name="connsiteY4" fmla="*/ 2862072 h 3309112"/>
              <a:gd name="connsiteX5" fmla="*/ 6986016 w 9153144"/>
              <a:gd name="connsiteY5" fmla="*/ 3246120 h 3309112"/>
              <a:gd name="connsiteX6" fmla="*/ 3270504 w 9153144"/>
              <a:gd name="connsiteY6" fmla="*/ 2484120 h 3309112"/>
              <a:gd name="connsiteX7" fmla="*/ 9144 w 9153144"/>
              <a:gd name="connsiteY7" fmla="*/ 3136392 h 3309112"/>
              <a:gd name="connsiteX8" fmla="*/ 0 w 9153144"/>
              <a:gd name="connsiteY8" fmla="*/ 310896 h 3309112"/>
              <a:gd name="connsiteX0" fmla="*/ 381 w 9153525"/>
              <a:gd name="connsiteY0" fmla="*/ 310896 h 3309112"/>
              <a:gd name="connsiteX1" fmla="*/ 2652141 w 9153525"/>
              <a:gd name="connsiteY1" fmla="*/ 45720 h 3309112"/>
              <a:gd name="connsiteX2" fmla="*/ 6986397 w 9153525"/>
              <a:gd name="connsiteY2" fmla="*/ 804672 h 3309112"/>
              <a:gd name="connsiteX3" fmla="*/ 9153525 w 9153525"/>
              <a:gd name="connsiteY3" fmla="*/ 283464 h 3309112"/>
              <a:gd name="connsiteX4" fmla="*/ 9144381 w 9153525"/>
              <a:gd name="connsiteY4" fmla="*/ 2862072 h 3309112"/>
              <a:gd name="connsiteX5" fmla="*/ 6986397 w 9153525"/>
              <a:gd name="connsiteY5" fmla="*/ 3246120 h 3309112"/>
              <a:gd name="connsiteX6" fmla="*/ 3270885 w 9153525"/>
              <a:gd name="connsiteY6" fmla="*/ 2484120 h 3309112"/>
              <a:gd name="connsiteX7" fmla="*/ 0 w 9153525"/>
              <a:gd name="connsiteY7" fmla="*/ 3143536 h 3309112"/>
              <a:gd name="connsiteX8" fmla="*/ 381 w 9153525"/>
              <a:gd name="connsiteY8" fmla="*/ 310896 h 3309112"/>
              <a:gd name="connsiteX0" fmla="*/ 381 w 9144647"/>
              <a:gd name="connsiteY0" fmla="*/ 310896 h 3309112"/>
              <a:gd name="connsiteX1" fmla="*/ 2652141 w 9144647"/>
              <a:gd name="connsiteY1" fmla="*/ 45720 h 3309112"/>
              <a:gd name="connsiteX2" fmla="*/ 6986397 w 9144647"/>
              <a:gd name="connsiteY2" fmla="*/ 804672 h 3309112"/>
              <a:gd name="connsiteX3" fmla="*/ 9144647 w 9144647"/>
              <a:gd name="connsiteY3" fmla="*/ 290862 h 3309112"/>
              <a:gd name="connsiteX4" fmla="*/ 9144381 w 9144647"/>
              <a:gd name="connsiteY4" fmla="*/ 2862072 h 3309112"/>
              <a:gd name="connsiteX5" fmla="*/ 6986397 w 9144647"/>
              <a:gd name="connsiteY5" fmla="*/ 3246120 h 3309112"/>
              <a:gd name="connsiteX6" fmla="*/ 3270885 w 9144647"/>
              <a:gd name="connsiteY6" fmla="*/ 2484120 h 3309112"/>
              <a:gd name="connsiteX7" fmla="*/ 0 w 9144647"/>
              <a:gd name="connsiteY7" fmla="*/ 3143536 h 3309112"/>
              <a:gd name="connsiteX8" fmla="*/ 381 w 9144647"/>
              <a:gd name="connsiteY8" fmla="*/ 310896 h 330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647" h="3309112">
                <a:moveTo>
                  <a:pt x="381" y="310896"/>
                </a:moveTo>
                <a:cubicBezTo>
                  <a:pt x="779145" y="155448"/>
                  <a:pt x="1484757" y="0"/>
                  <a:pt x="2652141" y="45720"/>
                </a:cubicBezTo>
                <a:cubicBezTo>
                  <a:pt x="3819525" y="91440"/>
                  <a:pt x="5904313" y="763815"/>
                  <a:pt x="6986397" y="804672"/>
                </a:cubicBezTo>
                <a:cubicBezTo>
                  <a:pt x="8068481" y="845529"/>
                  <a:pt x="8437511" y="566706"/>
                  <a:pt x="9144647" y="290862"/>
                </a:cubicBezTo>
                <a:cubicBezTo>
                  <a:pt x="9144558" y="1147932"/>
                  <a:pt x="9144470" y="2005002"/>
                  <a:pt x="9144381" y="2862072"/>
                </a:cubicBezTo>
                <a:cubicBezTo>
                  <a:pt x="8450961" y="3142488"/>
                  <a:pt x="7965313" y="3309112"/>
                  <a:pt x="6986397" y="3246120"/>
                </a:cubicBezTo>
                <a:cubicBezTo>
                  <a:pt x="6007481" y="3183128"/>
                  <a:pt x="4435284" y="2501217"/>
                  <a:pt x="3270885" y="2484120"/>
                </a:cubicBezTo>
                <a:cubicBezTo>
                  <a:pt x="2106486" y="2467023"/>
                  <a:pt x="830580" y="2857024"/>
                  <a:pt x="0" y="3143536"/>
                </a:cubicBezTo>
                <a:lnTo>
                  <a:pt x="381" y="31089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bwMode="gray">
          <a:xfrm>
            <a:off x="7699248" y="1298448"/>
            <a:ext cx="987552" cy="987552"/>
          </a:xfrm>
          <a:prstGeom prst="ellipse">
            <a:avLst/>
          </a:prstGeom>
          <a:gradFill flip="none" rotWithShape="1">
            <a:gsLst>
              <a:gs pos="0">
                <a:schemeClr val="accent1">
                  <a:lumMod val="20000"/>
                  <a:lumOff val="80000"/>
                  <a:alpha val="90000"/>
                </a:schemeClr>
              </a:gs>
              <a:gs pos="76000">
                <a:schemeClr val="accent1">
                  <a:alpha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bwMode="gray">
          <a:xfrm>
            <a:off x="7013448" y="1929384"/>
            <a:ext cx="512064" cy="512064"/>
          </a:xfrm>
          <a:prstGeom prst="ellipse">
            <a:avLst/>
          </a:prstGeom>
          <a:gradFill flip="none" rotWithShape="1">
            <a:gsLst>
              <a:gs pos="0">
                <a:schemeClr val="accent4">
                  <a:lumMod val="20000"/>
                  <a:lumOff val="80000"/>
                  <a:alpha val="90000"/>
                </a:schemeClr>
              </a:gs>
              <a:gs pos="76000">
                <a:schemeClr val="accent4">
                  <a:alpha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bwMode="gray">
          <a:xfrm>
            <a:off x="685800" y="4114800"/>
            <a:ext cx="1216152" cy="1216152"/>
          </a:xfrm>
          <a:prstGeom prst="ellipse">
            <a:avLst/>
          </a:prstGeom>
          <a:gradFill flip="none" rotWithShape="1">
            <a:gsLst>
              <a:gs pos="0">
                <a:schemeClr val="accent3">
                  <a:lumMod val="20000"/>
                  <a:lumOff val="80000"/>
                </a:schemeClr>
              </a:gs>
              <a:gs pos="100000">
                <a:schemeClr val="accent3">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gray">
          <a:xfrm>
            <a:off x="621792" y="2212847"/>
            <a:ext cx="7927848" cy="2203704"/>
          </a:xfrm>
        </p:spPr>
        <p:txBody>
          <a:bodyPr vert="horz" lIns="91440" tIns="45720" rIns="91440" bIns="45720" rtlCol="0" anchor="ctr">
            <a:normAutofit/>
            <a:scene3d>
              <a:camera prst="orthographicFront"/>
              <a:lightRig rig="glow" dir="t">
                <a:rot lat="0" lon="0" rev="5400000"/>
              </a:lightRig>
            </a:scene3d>
            <a:sp3d extrusionH="57150" contourW="12700">
              <a:bevelT w="25400" h="25400"/>
              <a:contourClr>
                <a:schemeClr val="accent1">
                  <a:lumMod val="20000"/>
                  <a:lumOff val="80000"/>
                </a:schemeClr>
              </a:contourClr>
            </a:sp3d>
          </a:bodyPr>
          <a:lstStyle>
            <a:lvl1pPr algn="ctr" defTabSz="914400" rtl="0" eaLnBrk="1" latinLnBrk="0" hangingPunct="1">
              <a:spcBef>
                <a:spcPct val="0"/>
              </a:spcBef>
              <a:buNone/>
              <a:defRPr lang="en-US" sz="4800" b="1" kern="1200" smtClean="0">
                <a:ln w="6350">
                  <a:solidFill>
                    <a:schemeClr val="accent1">
                      <a:lumMod val="20000"/>
                      <a:lumOff val="80000"/>
                    </a:schemeClr>
                  </a:solidFill>
                </a:ln>
                <a:gradFill flip="none" rotWithShape="1">
                  <a:gsLst>
                    <a:gs pos="0">
                      <a:schemeClr val="accent1">
                        <a:lumMod val="20000"/>
                        <a:lumOff val="80000"/>
                      </a:schemeClr>
                    </a:gs>
                    <a:gs pos="48000">
                      <a:schemeClr val="accent1">
                        <a:lumMod val="60000"/>
                        <a:lumOff val="40000"/>
                      </a:schemeClr>
                    </a:gs>
                    <a:gs pos="57000">
                      <a:schemeClr val="accent1">
                        <a:lumMod val="20000"/>
                        <a:lumOff val="80000"/>
                      </a:schemeClr>
                    </a:gs>
                    <a:gs pos="100000">
                      <a:schemeClr val="accent1">
                        <a:lumMod val="20000"/>
                        <a:lumOff val="80000"/>
                      </a:schemeClr>
                    </a:gs>
                  </a:gsLst>
                  <a:lin ang="5400000" scaled="1"/>
                  <a:tileRect/>
                </a:gradFill>
                <a:effectLst>
                  <a:outerShdw blurRad="80010" dist="40640" dir="5040000" algn="tl">
                    <a:srgbClr val="000000">
                      <a:alpha val="30000"/>
                    </a:srgbClr>
                  </a:outerShdw>
                </a:effectLst>
                <a:latin typeface="굴림" panose="020B0600000101010101" pitchFamily="50" charset="-127"/>
                <a:ea typeface="굴림" panose="020B0600000101010101" pitchFamily="50" charset="-127"/>
                <a:cs typeface="+mj-cs"/>
              </a:defRPr>
            </a:lvl1pPr>
          </a:lstStyle>
          <a:p>
            <a:r>
              <a:rPr lang="ko-KR" altLang="en-US" dirty="0" smtClean="0"/>
              <a:t>마스터 제목 스타일 편집</a:t>
            </a:r>
            <a:endParaRPr lang="en-US" dirty="0"/>
          </a:p>
        </p:txBody>
      </p:sp>
      <p:sp>
        <p:nvSpPr>
          <p:cNvPr id="3" name="Subtitle 2"/>
          <p:cNvSpPr>
            <a:spLocks noGrp="1"/>
          </p:cNvSpPr>
          <p:nvPr>
            <p:ph type="subTitle" idx="1"/>
          </p:nvPr>
        </p:nvSpPr>
        <p:spPr>
          <a:xfrm>
            <a:off x="914400" y="5486400"/>
            <a:ext cx="6400800" cy="667512"/>
          </a:xfrm>
          <a:prstGeom prst="rect">
            <a:avLst/>
          </a:prstGeom>
        </p:spPr>
        <p:txBody>
          <a:bodyPr vert="horz" lIns="91440" tIns="45720" rIns="91440" bIns="45720" rtlCol="0">
            <a:normAutofit/>
          </a:bodyPr>
          <a:lstStyle>
            <a:lvl1pPr marL="0" indent="0" algn="l" defTabSz="914400" rtl="0" eaLnBrk="1" latinLnBrk="0" hangingPunct="1">
              <a:spcBef>
                <a:spcPct val="20000"/>
              </a:spcBef>
              <a:buClr>
                <a:schemeClr val="accent5"/>
              </a:buClr>
              <a:buSzPct val="85000"/>
              <a:buFont typeface="Wingdings" pitchFamily="2" charset="2"/>
              <a:buNone/>
              <a:defRPr lang="en-US" sz="2000" i="1" kern="1200" smtClean="0">
                <a:solidFill>
                  <a:schemeClr val="tx2"/>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클릭하여 마스터 부제목 스타일 편집</a:t>
            </a:r>
            <a:endParaRPr lang="en-US"/>
          </a:p>
        </p:txBody>
      </p:sp>
      <p:sp>
        <p:nvSpPr>
          <p:cNvPr id="4" name="Date Placeholder 3"/>
          <p:cNvSpPr>
            <a:spLocks noGrp="1"/>
          </p:cNvSpPr>
          <p:nvPr>
            <p:ph type="dt" sz="half" idx="10"/>
          </p:nvPr>
        </p:nvSpPr>
        <p:spPr/>
        <p:txBody>
          <a:bodyPr/>
          <a:lstStyle/>
          <a:p>
            <a:fld id="{11B2AAEE-0ECC-4F9E-94C1-A5210D63F3AE}" type="datetimeFigureOut">
              <a:rPr lang="en-US" smtClean="0"/>
              <a:t>8/14/2016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B0D056-06C1-427C-B095-DD5CAE33F6FD}" type="slidenum">
              <a:rPr lang="ko-KR" altLang="en-US" smtClean="0"/>
              <a:pPr/>
              <a:t>‹#›</a:t>
            </a:fld>
            <a:endParaRPr lang="en-US" altLang="ko-KR"/>
          </a:p>
        </p:txBody>
      </p:sp>
    </p:spTree>
    <p:extLst>
      <p:ext uri="{BB962C8B-B14F-4D97-AF65-F5344CB8AC3E}">
        <p14:creationId xmlns:p14="http://schemas.microsoft.com/office/powerpoint/2010/main" val="357421779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제목 및 세로 텍스트">
    <p:spTree>
      <p:nvGrpSpPr>
        <p:cNvPr id="1" name=""/>
        <p:cNvGrpSpPr/>
        <p:nvPr/>
      </p:nvGrpSpPr>
      <p:grpSpPr>
        <a:xfrm>
          <a:off x="0" y="0"/>
          <a:ext cx="0" cy="0"/>
          <a:chOff x="0" y="0"/>
          <a:chExt cx="0" cy="0"/>
        </a:xfrm>
      </p:grpSpPr>
      <p:sp>
        <p:nvSpPr>
          <p:cNvPr id="8" name="Freeform 7"/>
          <p:cNvSpPr/>
          <p:nvPr/>
        </p:nvSpPr>
        <p:spPr bwMode="gray">
          <a:xfrm>
            <a:off x="0" y="1"/>
            <a:ext cx="9150620" cy="1281822"/>
          </a:xfrm>
          <a:custGeom>
            <a:avLst/>
            <a:gdLst>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630680"/>
              <a:gd name="connsiteX1" fmla="*/ 18288 w 9153144"/>
              <a:gd name="connsiteY1" fmla="*/ 1472184 h 1630680"/>
              <a:gd name="connsiteX2" fmla="*/ 2980944 w 9153144"/>
              <a:gd name="connsiteY2" fmla="*/ 960120 h 1630680"/>
              <a:gd name="connsiteX3" fmla="*/ 7114032 w 9153144"/>
              <a:gd name="connsiteY3" fmla="*/ 1353312 h 1630680"/>
              <a:gd name="connsiteX4" fmla="*/ 9144000 w 9153144"/>
              <a:gd name="connsiteY4" fmla="*/ 1106424 h 1630680"/>
              <a:gd name="connsiteX5" fmla="*/ 9153144 w 9153144"/>
              <a:gd name="connsiteY5" fmla="*/ 0 h 1630680"/>
              <a:gd name="connsiteX6" fmla="*/ 0 w 9153144"/>
              <a:gd name="connsiteY6" fmla="*/ 9144 h 1630680"/>
              <a:gd name="connsiteX0" fmla="*/ 0 w 9153144"/>
              <a:gd name="connsiteY0" fmla="*/ 9144 h 1630680"/>
              <a:gd name="connsiteX1" fmla="*/ 18288 w 9153144"/>
              <a:gd name="connsiteY1" fmla="*/ 1472184 h 1630680"/>
              <a:gd name="connsiteX2" fmla="*/ 2980944 w 9153144"/>
              <a:gd name="connsiteY2" fmla="*/ 960120 h 1630680"/>
              <a:gd name="connsiteX3" fmla="*/ 7114032 w 9153144"/>
              <a:gd name="connsiteY3" fmla="*/ 1353312 h 1630680"/>
              <a:gd name="connsiteX4" fmla="*/ 9144000 w 9153144"/>
              <a:gd name="connsiteY4" fmla="*/ 1106424 h 1630680"/>
              <a:gd name="connsiteX5" fmla="*/ 9153144 w 9153144"/>
              <a:gd name="connsiteY5" fmla="*/ 0 h 1630680"/>
              <a:gd name="connsiteX6" fmla="*/ 0 w 9153144"/>
              <a:gd name="connsiteY6" fmla="*/ 9144 h 1630680"/>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3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9128 w 9153144"/>
              <a:gd name="connsiteY3" fmla="*/ 1316736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9128 w 9153144"/>
              <a:gd name="connsiteY3" fmla="*/ 1316736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9128 w 9153144"/>
              <a:gd name="connsiteY3" fmla="*/ 1316736 h 1472184"/>
              <a:gd name="connsiteX4" fmla="*/ 9144000 w 9153144"/>
              <a:gd name="connsiteY4" fmla="*/ 1106424 h 1472184"/>
              <a:gd name="connsiteX5" fmla="*/ 9153144 w 9153144"/>
              <a:gd name="connsiteY5" fmla="*/ 0 h 1472184"/>
              <a:gd name="connsiteX6" fmla="*/ 0 w 9153144"/>
              <a:gd name="connsiteY6" fmla="*/ 9144 h 1472184"/>
              <a:gd name="connsiteX0" fmla="*/ 52 w 9153196"/>
              <a:gd name="connsiteY0" fmla="*/ 9144 h 1481136"/>
              <a:gd name="connsiteX1" fmla="*/ 0 w 9153196"/>
              <a:gd name="connsiteY1" fmla="*/ 1481136 h 1481136"/>
              <a:gd name="connsiteX2" fmla="*/ 2980996 w 9153196"/>
              <a:gd name="connsiteY2" fmla="*/ 960120 h 1481136"/>
              <a:gd name="connsiteX3" fmla="*/ 6739180 w 9153196"/>
              <a:gd name="connsiteY3" fmla="*/ 1316736 h 1481136"/>
              <a:gd name="connsiteX4" fmla="*/ 9144052 w 9153196"/>
              <a:gd name="connsiteY4" fmla="*/ 1106424 h 1481136"/>
              <a:gd name="connsiteX5" fmla="*/ 9153196 w 9153196"/>
              <a:gd name="connsiteY5" fmla="*/ 0 h 1481136"/>
              <a:gd name="connsiteX6" fmla="*/ 52 w 9153196"/>
              <a:gd name="connsiteY6" fmla="*/ 9144 h 1481136"/>
              <a:gd name="connsiteX0" fmla="*/ 52 w 9153196"/>
              <a:gd name="connsiteY0" fmla="*/ 1284 h 1481136"/>
              <a:gd name="connsiteX1" fmla="*/ 0 w 9153196"/>
              <a:gd name="connsiteY1" fmla="*/ 1481136 h 1481136"/>
              <a:gd name="connsiteX2" fmla="*/ 2980996 w 9153196"/>
              <a:gd name="connsiteY2" fmla="*/ 960120 h 1481136"/>
              <a:gd name="connsiteX3" fmla="*/ 6739180 w 9153196"/>
              <a:gd name="connsiteY3" fmla="*/ 1316736 h 1481136"/>
              <a:gd name="connsiteX4" fmla="*/ 9144052 w 9153196"/>
              <a:gd name="connsiteY4" fmla="*/ 1106424 h 1481136"/>
              <a:gd name="connsiteX5" fmla="*/ 9153196 w 9153196"/>
              <a:gd name="connsiteY5" fmla="*/ 0 h 1481136"/>
              <a:gd name="connsiteX6" fmla="*/ 52 w 9153196"/>
              <a:gd name="connsiteY6" fmla="*/ 1284 h 1481136"/>
              <a:gd name="connsiteX0" fmla="*/ 52 w 9153196"/>
              <a:gd name="connsiteY0" fmla="*/ 1284 h 1862136"/>
              <a:gd name="connsiteX1" fmla="*/ 0 w 9153196"/>
              <a:gd name="connsiteY1" fmla="*/ 1862136 h 1862136"/>
              <a:gd name="connsiteX2" fmla="*/ 2980996 w 9153196"/>
              <a:gd name="connsiteY2" fmla="*/ 960120 h 1862136"/>
              <a:gd name="connsiteX3" fmla="*/ 6739180 w 9153196"/>
              <a:gd name="connsiteY3" fmla="*/ 1316736 h 1862136"/>
              <a:gd name="connsiteX4" fmla="*/ 9144052 w 9153196"/>
              <a:gd name="connsiteY4" fmla="*/ 1106424 h 1862136"/>
              <a:gd name="connsiteX5" fmla="*/ 9153196 w 9153196"/>
              <a:gd name="connsiteY5" fmla="*/ 0 h 1862136"/>
              <a:gd name="connsiteX6" fmla="*/ 52 w 9153196"/>
              <a:gd name="connsiteY6" fmla="*/ 1284 h 1862136"/>
              <a:gd name="connsiteX0" fmla="*/ 52 w 9153196"/>
              <a:gd name="connsiteY0" fmla="*/ 1284 h 1862136"/>
              <a:gd name="connsiteX1" fmla="*/ 0 w 9153196"/>
              <a:gd name="connsiteY1" fmla="*/ 1862136 h 1862136"/>
              <a:gd name="connsiteX2" fmla="*/ 2999284 w 9153196"/>
              <a:gd name="connsiteY2" fmla="*/ 1051560 h 1862136"/>
              <a:gd name="connsiteX3" fmla="*/ 6739180 w 9153196"/>
              <a:gd name="connsiteY3" fmla="*/ 1316736 h 1862136"/>
              <a:gd name="connsiteX4" fmla="*/ 9144052 w 9153196"/>
              <a:gd name="connsiteY4" fmla="*/ 1106424 h 1862136"/>
              <a:gd name="connsiteX5" fmla="*/ 9153196 w 9153196"/>
              <a:gd name="connsiteY5" fmla="*/ 0 h 1862136"/>
              <a:gd name="connsiteX6" fmla="*/ 52 w 9153196"/>
              <a:gd name="connsiteY6" fmla="*/ 1284 h 1862136"/>
              <a:gd name="connsiteX0" fmla="*/ 52 w 9153196"/>
              <a:gd name="connsiteY0" fmla="*/ 1284 h 1862136"/>
              <a:gd name="connsiteX1" fmla="*/ 0 w 9153196"/>
              <a:gd name="connsiteY1" fmla="*/ 1862136 h 1862136"/>
              <a:gd name="connsiteX2" fmla="*/ 2999284 w 9153196"/>
              <a:gd name="connsiteY2" fmla="*/ 1051560 h 1862136"/>
              <a:gd name="connsiteX3" fmla="*/ 6739180 w 9153196"/>
              <a:gd name="connsiteY3" fmla="*/ 1316736 h 1862136"/>
              <a:gd name="connsiteX4" fmla="*/ 9144052 w 9153196"/>
              <a:gd name="connsiteY4" fmla="*/ 1487424 h 1862136"/>
              <a:gd name="connsiteX5" fmla="*/ 9153196 w 9153196"/>
              <a:gd name="connsiteY5" fmla="*/ 0 h 1862136"/>
              <a:gd name="connsiteX6" fmla="*/ 52 w 9153196"/>
              <a:gd name="connsiteY6" fmla="*/ 1284 h 1862136"/>
              <a:gd name="connsiteX0" fmla="*/ 52 w 9153196"/>
              <a:gd name="connsiteY0" fmla="*/ 1284 h 1862136"/>
              <a:gd name="connsiteX1" fmla="*/ 0 w 9153196"/>
              <a:gd name="connsiteY1" fmla="*/ 1862136 h 1862136"/>
              <a:gd name="connsiteX2" fmla="*/ 2999284 w 9153196"/>
              <a:gd name="connsiteY2" fmla="*/ 1051560 h 1862136"/>
              <a:gd name="connsiteX3" fmla="*/ 6281980 w 9153196"/>
              <a:gd name="connsiteY3" fmla="*/ 1469136 h 1862136"/>
              <a:gd name="connsiteX4" fmla="*/ 9144052 w 9153196"/>
              <a:gd name="connsiteY4" fmla="*/ 1487424 h 1862136"/>
              <a:gd name="connsiteX5" fmla="*/ 9153196 w 9153196"/>
              <a:gd name="connsiteY5" fmla="*/ 0 h 1862136"/>
              <a:gd name="connsiteX6" fmla="*/ 52 w 9153196"/>
              <a:gd name="connsiteY6" fmla="*/ 1284 h 1862136"/>
              <a:gd name="connsiteX0" fmla="*/ 52 w 9153196"/>
              <a:gd name="connsiteY0" fmla="*/ 1284 h 1862136"/>
              <a:gd name="connsiteX1" fmla="*/ 0 w 9153196"/>
              <a:gd name="connsiteY1" fmla="*/ 1862136 h 1862136"/>
              <a:gd name="connsiteX2" fmla="*/ 2999284 w 9153196"/>
              <a:gd name="connsiteY2" fmla="*/ 1051560 h 1862136"/>
              <a:gd name="connsiteX3" fmla="*/ 6281980 w 9153196"/>
              <a:gd name="connsiteY3" fmla="*/ 1469136 h 1862136"/>
              <a:gd name="connsiteX4" fmla="*/ 9144052 w 9153196"/>
              <a:gd name="connsiteY4" fmla="*/ 1487424 h 1862136"/>
              <a:gd name="connsiteX5" fmla="*/ 9153196 w 9153196"/>
              <a:gd name="connsiteY5" fmla="*/ 0 h 1862136"/>
              <a:gd name="connsiteX6" fmla="*/ 52 w 9153196"/>
              <a:gd name="connsiteY6" fmla="*/ 1284 h 1862136"/>
              <a:gd name="connsiteX0" fmla="*/ 52 w 9153196"/>
              <a:gd name="connsiteY0" fmla="*/ 1284 h 1862136"/>
              <a:gd name="connsiteX1" fmla="*/ 0 w 9153196"/>
              <a:gd name="connsiteY1" fmla="*/ 1862136 h 1862136"/>
              <a:gd name="connsiteX2" fmla="*/ 2999284 w 9153196"/>
              <a:gd name="connsiteY2" fmla="*/ 1051560 h 1862136"/>
              <a:gd name="connsiteX3" fmla="*/ 6281980 w 9153196"/>
              <a:gd name="connsiteY3" fmla="*/ 1469136 h 1862136"/>
              <a:gd name="connsiteX4" fmla="*/ 9144052 w 9153196"/>
              <a:gd name="connsiteY4" fmla="*/ 1487424 h 1862136"/>
              <a:gd name="connsiteX5" fmla="*/ 9153196 w 9153196"/>
              <a:gd name="connsiteY5" fmla="*/ 0 h 1862136"/>
              <a:gd name="connsiteX6" fmla="*/ 52 w 9153196"/>
              <a:gd name="connsiteY6" fmla="*/ 1284 h 1862136"/>
              <a:gd name="connsiteX0" fmla="*/ 52 w 9153196"/>
              <a:gd name="connsiteY0" fmla="*/ 610884 h 1862136"/>
              <a:gd name="connsiteX1" fmla="*/ 0 w 9153196"/>
              <a:gd name="connsiteY1" fmla="*/ 1862136 h 1862136"/>
              <a:gd name="connsiteX2" fmla="*/ 2999284 w 9153196"/>
              <a:gd name="connsiteY2" fmla="*/ 1051560 h 1862136"/>
              <a:gd name="connsiteX3" fmla="*/ 6281980 w 9153196"/>
              <a:gd name="connsiteY3" fmla="*/ 1469136 h 1862136"/>
              <a:gd name="connsiteX4" fmla="*/ 9144052 w 9153196"/>
              <a:gd name="connsiteY4" fmla="*/ 1487424 h 1862136"/>
              <a:gd name="connsiteX5" fmla="*/ 9153196 w 9153196"/>
              <a:gd name="connsiteY5" fmla="*/ 0 h 1862136"/>
              <a:gd name="connsiteX6" fmla="*/ 52 w 9153196"/>
              <a:gd name="connsiteY6" fmla="*/ 610884 h 1862136"/>
              <a:gd name="connsiteX0" fmla="*/ 52 w 9153196"/>
              <a:gd name="connsiteY0" fmla="*/ 1284 h 1252536"/>
              <a:gd name="connsiteX1" fmla="*/ 0 w 9153196"/>
              <a:gd name="connsiteY1" fmla="*/ 1252536 h 1252536"/>
              <a:gd name="connsiteX2" fmla="*/ 2999284 w 9153196"/>
              <a:gd name="connsiteY2" fmla="*/ 441960 h 1252536"/>
              <a:gd name="connsiteX3" fmla="*/ 6281980 w 9153196"/>
              <a:gd name="connsiteY3" fmla="*/ 859536 h 1252536"/>
              <a:gd name="connsiteX4" fmla="*/ 9144052 w 9153196"/>
              <a:gd name="connsiteY4" fmla="*/ 877824 h 1252536"/>
              <a:gd name="connsiteX5" fmla="*/ 9153196 w 9153196"/>
              <a:gd name="connsiteY5" fmla="*/ 0 h 1252536"/>
              <a:gd name="connsiteX6" fmla="*/ 52 w 9153196"/>
              <a:gd name="connsiteY6" fmla="*/ 1284 h 1252536"/>
              <a:gd name="connsiteX0" fmla="*/ 52 w 9153196"/>
              <a:gd name="connsiteY0" fmla="*/ 1284 h 1252536"/>
              <a:gd name="connsiteX1" fmla="*/ 0 w 9153196"/>
              <a:gd name="connsiteY1" fmla="*/ 1252536 h 1252536"/>
              <a:gd name="connsiteX2" fmla="*/ 3010829 w 9153196"/>
              <a:gd name="connsiteY2" fmla="*/ 483524 h 1252536"/>
              <a:gd name="connsiteX3" fmla="*/ 6281980 w 9153196"/>
              <a:gd name="connsiteY3" fmla="*/ 859536 h 1252536"/>
              <a:gd name="connsiteX4" fmla="*/ 9144052 w 9153196"/>
              <a:gd name="connsiteY4" fmla="*/ 877824 h 1252536"/>
              <a:gd name="connsiteX5" fmla="*/ 9153196 w 9153196"/>
              <a:gd name="connsiteY5" fmla="*/ 0 h 1252536"/>
              <a:gd name="connsiteX6" fmla="*/ 52 w 9153196"/>
              <a:gd name="connsiteY6" fmla="*/ 1284 h 1252536"/>
              <a:gd name="connsiteX0" fmla="*/ 52 w 9153196"/>
              <a:gd name="connsiteY0" fmla="*/ 1284 h 1252536"/>
              <a:gd name="connsiteX1" fmla="*/ 0 w 9153196"/>
              <a:gd name="connsiteY1" fmla="*/ 1252536 h 1252536"/>
              <a:gd name="connsiteX2" fmla="*/ 3010829 w 9153196"/>
              <a:gd name="connsiteY2" fmla="*/ 483524 h 1252536"/>
              <a:gd name="connsiteX3" fmla="*/ 6281980 w 9153196"/>
              <a:gd name="connsiteY3" fmla="*/ 859536 h 1252536"/>
              <a:gd name="connsiteX4" fmla="*/ 9144052 w 9153196"/>
              <a:gd name="connsiteY4" fmla="*/ 877824 h 1252536"/>
              <a:gd name="connsiteX5" fmla="*/ 9153196 w 9153196"/>
              <a:gd name="connsiteY5" fmla="*/ 0 h 1252536"/>
              <a:gd name="connsiteX6" fmla="*/ 52 w 9153196"/>
              <a:gd name="connsiteY6" fmla="*/ 1284 h 1252536"/>
              <a:gd name="connsiteX0" fmla="*/ 52 w 9153196"/>
              <a:gd name="connsiteY0" fmla="*/ 1284 h 1252536"/>
              <a:gd name="connsiteX1" fmla="*/ 0 w 9153196"/>
              <a:gd name="connsiteY1" fmla="*/ 1252536 h 1252536"/>
              <a:gd name="connsiteX2" fmla="*/ 3010829 w 9153196"/>
              <a:gd name="connsiteY2" fmla="*/ 483524 h 1252536"/>
              <a:gd name="connsiteX3" fmla="*/ 6281980 w 9153196"/>
              <a:gd name="connsiteY3" fmla="*/ 859536 h 1252536"/>
              <a:gd name="connsiteX4" fmla="*/ 9144052 w 9153196"/>
              <a:gd name="connsiteY4" fmla="*/ 877824 h 1252536"/>
              <a:gd name="connsiteX5" fmla="*/ 9153196 w 9153196"/>
              <a:gd name="connsiteY5" fmla="*/ 0 h 1252536"/>
              <a:gd name="connsiteX6" fmla="*/ 52 w 9153196"/>
              <a:gd name="connsiteY6" fmla="*/ 1284 h 1252536"/>
              <a:gd name="connsiteX0" fmla="*/ 52 w 9153196"/>
              <a:gd name="connsiteY0" fmla="*/ 1284 h 1252536"/>
              <a:gd name="connsiteX1" fmla="*/ 0 w 9153196"/>
              <a:gd name="connsiteY1" fmla="*/ 1252536 h 1252536"/>
              <a:gd name="connsiteX2" fmla="*/ 3620429 w 9153196"/>
              <a:gd name="connsiteY2" fmla="*/ 483524 h 1252536"/>
              <a:gd name="connsiteX3" fmla="*/ 6281980 w 9153196"/>
              <a:gd name="connsiteY3" fmla="*/ 859536 h 1252536"/>
              <a:gd name="connsiteX4" fmla="*/ 9144052 w 9153196"/>
              <a:gd name="connsiteY4" fmla="*/ 877824 h 1252536"/>
              <a:gd name="connsiteX5" fmla="*/ 9153196 w 9153196"/>
              <a:gd name="connsiteY5" fmla="*/ 0 h 1252536"/>
              <a:gd name="connsiteX6" fmla="*/ 52 w 9153196"/>
              <a:gd name="connsiteY6" fmla="*/ 1284 h 1252536"/>
              <a:gd name="connsiteX0" fmla="*/ 52 w 9153196"/>
              <a:gd name="connsiteY0" fmla="*/ 1284 h 1252536"/>
              <a:gd name="connsiteX1" fmla="*/ 0 w 9153196"/>
              <a:gd name="connsiteY1" fmla="*/ 1252536 h 1252536"/>
              <a:gd name="connsiteX2" fmla="*/ 3620429 w 9153196"/>
              <a:gd name="connsiteY2" fmla="*/ 483524 h 1252536"/>
              <a:gd name="connsiteX3" fmla="*/ 6281980 w 9153196"/>
              <a:gd name="connsiteY3" fmla="*/ 859536 h 1252536"/>
              <a:gd name="connsiteX4" fmla="*/ 9144052 w 9153196"/>
              <a:gd name="connsiteY4" fmla="*/ 877824 h 1252536"/>
              <a:gd name="connsiteX5" fmla="*/ 9153196 w 9153196"/>
              <a:gd name="connsiteY5" fmla="*/ 0 h 1252536"/>
              <a:gd name="connsiteX6" fmla="*/ 52 w 9153196"/>
              <a:gd name="connsiteY6" fmla="*/ 1284 h 1252536"/>
              <a:gd name="connsiteX0" fmla="*/ 52 w 9153196"/>
              <a:gd name="connsiteY0" fmla="*/ 1284 h 1252536"/>
              <a:gd name="connsiteX1" fmla="*/ 0 w 9153196"/>
              <a:gd name="connsiteY1" fmla="*/ 1252536 h 1252536"/>
              <a:gd name="connsiteX2" fmla="*/ 3620429 w 9153196"/>
              <a:gd name="connsiteY2" fmla="*/ 483524 h 1252536"/>
              <a:gd name="connsiteX3" fmla="*/ 9144052 w 9153196"/>
              <a:gd name="connsiteY3" fmla="*/ 877824 h 1252536"/>
              <a:gd name="connsiteX4" fmla="*/ 9153196 w 9153196"/>
              <a:gd name="connsiteY4" fmla="*/ 0 h 1252536"/>
              <a:gd name="connsiteX5" fmla="*/ 52 w 9153196"/>
              <a:gd name="connsiteY5" fmla="*/ 1284 h 1252536"/>
              <a:gd name="connsiteX0" fmla="*/ 52 w 9153196"/>
              <a:gd name="connsiteY0" fmla="*/ 1284 h 1252536"/>
              <a:gd name="connsiteX1" fmla="*/ 0 w 9153196"/>
              <a:gd name="connsiteY1" fmla="*/ 1252536 h 1252536"/>
              <a:gd name="connsiteX2" fmla="*/ 3620429 w 9153196"/>
              <a:gd name="connsiteY2" fmla="*/ 483524 h 1252536"/>
              <a:gd name="connsiteX3" fmla="*/ 9144052 w 9153196"/>
              <a:gd name="connsiteY3" fmla="*/ 877824 h 1252536"/>
              <a:gd name="connsiteX4" fmla="*/ 9153196 w 9153196"/>
              <a:gd name="connsiteY4" fmla="*/ 0 h 1252536"/>
              <a:gd name="connsiteX5" fmla="*/ 52 w 9153196"/>
              <a:gd name="connsiteY5" fmla="*/ 1284 h 1252536"/>
              <a:gd name="connsiteX0" fmla="*/ 52 w 9153196"/>
              <a:gd name="connsiteY0" fmla="*/ 1284 h 1279374"/>
              <a:gd name="connsiteX1" fmla="*/ 0 w 9153196"/>
              <a:gd name="connsiteY1" fmla="*/ 1252536 h 1279374"/>
              <a:gd name="connsiteX2" fmla="*/ 3620429 w 9153196"/>
              <a:gd name="connsiteY2" fmla="*/ 483524 h 1279374"/>
              <a:gd name="connsiteX3" fmla="*/ 9144052 w 9153196"/>
              <a:gd name="connsiteY3" fmla="*/ 877824 h 1279374"/>
              <a:gd name="connsiteX4" fmla="*/ 9153196 w 9153196"/>
              <a:gd name="connsiteY4" fmla="*/ 0 h 1279374"/>
              <a:gd name="connsiteX5" fmla="*/ 52 w 9153196"/>
              <a:gd name="connsiteY5" fmla="*/ 1284 h 1279374"/>
              <a:gd name="connsiteX0" fmla="*/ 52 w 9150620"/>
              <a:gd name="connsiteY0" fmla="*/ 1284 h 1279374"/>
              <a:gd name="connsiteX1" fmla="*/ 0 w 9150620"/>
              <a:gd name="connsiteY1" fmla="*/ 1252536 h 1279374"/>
              <a:gd name="connsiteX2" fmla="*/ 3620429 w 9150620"/>
              <a:gd name="connsiteY2" fmla="*/ 483524 h 1279374"/>
              <a:gd name="connsiteX3" fmla="*/ 9144052 w 9150620"/>
              <a:gd name="connsiteY3" fmla="*/ 877824 h 1279374"/>
              <a:gd name="connsiteX4" fmla="*/ 9150620 w 9150620"/>
              <a:gd name="connsiteY4" fmla="*/ 0 h 1279374"/>
              <a:gd name="connsiteX5" fmla="*/ 52 w 9150620"/>
              <a:gd name="connsiteY5" fmla="*/ 1284 h 1279374"/>
              <a:gd name="connsiteX0" fmla="*/ 52 w 9150620"/>
              <a:gd name="connsiteY0" fmla="*/ 1284 h 1279374"/>
              <a:gd name="connsiteX1" fmla="*/ 0 w 9150620"/>
              <a:gd name="connsiteY1" fmla="*/ 1252536 h 1279374"/>
              <a:gd name="connsiteX2" fmla="*/ 3641211 w 9150620"/>
              <a:gd name="connsiteY2" fmla="*/ 459690 h 1279374"/>
              <a:gd name="connsiteX3" fmla="*/ 9144052 w 9150620"/>
              <a:gd name="connsiteY3" fmla="*/ 877824 h 1279374"/>
              <a:gd name="connsiteX4" fmla="*/ 9150620 w 9150620"/>
              <a:gd name="connsiteY4" fmla="*/ 0 h 1279374"/>
              <a:gd name="connsiteX5" fmla="*/ 52 w 9150620"/>
              <a:gd name="connsiteY5" fmla="*/ 1284 h 1279374"/>
              <a:gd name="connsiteX0" fmla="*/ 52 w 9150620"/>
              <a:gd name="connsiteY0" fmla="*/ 1284 h 1279374"/>
              <a:gd name="connsiteX1" fmla="*/ 0 w 9150620"/>
              <a:gd name="connsiteY1" fmla="*/ 1252536 h 1279374"/>
              <a:gd name="connsiteX2" fmla="*/ 3641211 w 9150620"/>
              <a:gd name="connsiteY2" fmla="*/ 459690 h 1279374"/>
              <a:gd name="connsiteX3" fmla="*/ 9144052 w 9150620"/>
              <a:gd name="connsiteY3" fmla="*/ 877824 h 1279374"/>
              <a:gd name="connsiteX4" fmla="*/ 9150620 w 9150620"/>
              <a:gd name="connsiteY4" fmla="*/ 0 h 1279374"/>
              <a:gd name="connsiteX5" fmla="*/ 52 w 9150620"/>
              <a:gd name="connsiteY5" fmla="*/ 1284 h 1279374"/>
              <a:gd name="connsiteX0" fmla="*/ 52 w 9150620"/>
              <a:gd name="connsiteY0" fmla="*/ 1284 h 1279374"/>
              <a:gd name="connsiteX1" fmla="*/ 0 w 9150620"/>
              <a:gd name="connsiteY1" fmla="*/ 1252536 h 1279374"/>
              <a:gd name="connsiteX2" fmla="*/ 3622738 w 9150620"/>
              <a:gd name="connsiteY2" fmla="*/ 425264 h 1279374"/>
              <a:gd name="connsiteX3" fmla="*/ 9144052 w 9150620"/>
              <a:gd name="connsiteY3" fmla="*/ 877824 h 1279374"/>
              <a:gd name="connsiteX4" fmla="*/ 9150620 w 9150620"/>
              <a:gd name="connsiteY4" fmla="*/ 0 h 1279374"/>
              <a:gd name="connsiteX5" fmla="*/ 52 w 9150620"/>
              <a:gd name="connsiteY5" fmla="*/ 1284 h 1279374"/>
              <a:gd name="connsiteX0" fmla="*/ 52 w 9150620"/>
              <a:gd name="connsiteY0" fmla="*/ 1284 h 1279374"/>
              <a:gd name="connsiteX1" fmla="*/ 0 w 9150620"/>
              <a:gd name="connsiteY1" fmla="*/ 1252536 h 1279374"/>
              <a:gd name="connsiteX2" fmla="*/ 3622738 w 9150620"/>
              <a:gd name="connsiteY2" fmla="*/ 425264 h 1279374"/>
              <a:gd name="connsiteX3" fmla="*/ 9144052 w 9150620"/>
              <a:gd name="connsiteY3" fmla="*/ 877824 h 1279374"/>
              <a:gd name="connsiteX4" fmla="*/ 9150620 w 9150620"/>
              <a:gd name="connsiteY4" fmla="*/ 0 h 1279374"/>
              <a:gd name="connsiteX5" fmla="*/ 52 w 9150620"/>
              <a:gd name="connsiteY5" fmla="*/ 1284 h 1279374"/>
              <a:gd name="connsiteX0" fmla="*/ 52 w 9150620"/>
              <a:gd name="connsiteY0" fmla="*/ 1284 h 1279374"/>
              <a:gd name="connsiteX1" fmla="*/ 0 w 9150620"/>
              <a:gd name="connsiteY1" fmla="*/ 1252536 h 1279374"/>
              <a:gd name="connsiteX2" fmla="*/ 3622738 w 9150620"/>
              <a:gd name="connsiteY2" fmla="*/ 425264 h 1279374"/>
              <a:gd name="connsiteX3" fmla="*/ 9144052 w 9150620"/>
              <a:gd name="connsiteY3" fmla="*/ 877824 h 1279374"/>
              <a:gd name="connsiteX4" fmla="*/ 9150620 w 9150620"/>
              <a:gd name="connsiteY4" fmla="*/ 0 h 1279374"/>
              <a:gd name="connsiteX5" fmla="*/ 52 w 9150620"/>
              <a:gd name="connsiteY5" fmla="*/ 1284 h 1279374"/>
              <a:gd name="connsiteX0" fmla="*/ 52 w 9150620"/>
              <a:gd name="connsiteY0" fmla="*/ 1284 h 1252536"/>
              <a:gd name="connsiteX1" fmla="*/ 0 w 9150620"/>
              <a:gd name="connsiteY1" fmla="*/ 1252536 h 1252536"/>
              <a:gd name="connsiteX2" fmla="*/ 3622738 w 9150620"/>
              <a:gd name="connsiteY2" fmla="*/ 425264 h 1252536"/>
              <a:gd name="connsiteX3" fmla="*/ 9144052 w 9150620"/>
              <a:gd name="connsiteY3" fmla="*/ 877824 h 1252536"/>
              <a:gd name="connsiteX4" fmla="*/ 9150620 w 9150620"/>
              <a:gd name="connsiteY4" fmla="*/ 0 h 1252536"/>
              <a:gd name="connsiteX5" fmla="*/ 52 w 9150620"/>
              <a:gd name="connsiteY5" fmla="*/ 1284 h 1252536"/>
              <a:gd name="connsiteX0" fmla="*/ 52 w 9150620"/>
              <a:gd name="connsiteY0" fmla="*/ 1284 h 1252536"/>
              <a:gd name="connsiteX1" fmla="*/ 0 w 9150620"/>
              <a:gd name="connsiteY1" fmla="*/ 1252536 h 1252536"/>
              <a:gd name="connsiteX2" fmla="*/ 3622738 w 9150620"/>
              <a:gd name="connsiteY2" fmla="*/ 425264 h 1252536"/>
              <a:gd name="connsiteX3" fmla="*/ 9144052 w 9150620"/>
              <a:gd name="connsiteY3" fmla="*/ 877824 h 1252536"/>
              <a:gd name="connsiteX4" fmla="*/ 9150620 w 9150620"/>
              <a:gd name="connsiteY4" fmla="*/ 0 h 1252536"/>
              <a:gd name="connsiteX5" fmla="*/ 52 w 9150620"/>
              <a:gd name="connsiteY5" fmla="*/ 1284 h 1252536"/>
              <a:gd name="connsiteX0" fmla="*/ 52 w 9150620"/>
              <a:gd name="connsiteY0" fmla="*/ 1284 h 1340282"/>
              <a:gd name="connsiteX1" fmla="*/ 0 w 9150620"/>
              <a:gd name="connsiteY1" fmla="*/ 1252536 h 1340282"/>
              <a:gd name="connsiteX2" fmla="*/ 3622738 w 9150620"/>
              <a:gd name="connsiteY2" fmla="*/ 425264 h 1340282"/>
              <a:gd name="connsiteX3" fmla="*/ 9144052 w 9150620"/>
              <a:gd name="connsiteY3" fmla="*/ 877824 h 1340282"/>
              <a:gd name="connsiteX4" fmla="*/ 9150620 w 9150620"/>
              <a:gd name="connsiteY4" fmla="*/ 0 h 1340282"/>
              <a:gd name="connsiteX5" fmla="*/ 52 w 9150620"/>
              <a:gd name="connsiteY5" fmla="*/ 1284 h 1340282"/>
              <a:gd name="connsiteX0" fmla="*/ 52 w 9150620"/>
              <a:gd name="connsiteY0" fmla="*/ 1284 h 1470041"/>
              <a:gd name="connsiteX1" fmla="*/ 0 w 9150620"/>
              <a:gd name="connsiteY1" fmla="*/ 1252536 h 1470041"/>
              <a:gd name="connsiteX2" fmla="*/ 3622738 w 9150620"/>
              <a:gd name="connsiteY2" fmla="*/ 425264 h 1470041"/>
              <a:gd name="connsiteX3" fmla="*/ 9144052 w 9150620"/>
              <a:gd name="connsiteY3" fmla="*/ 877824 h 1470041"/>
              <a:gd name="connsiteX4" fmla="*/ 9150620 w 9150620"/>
              <a:gd name="connsiteY4" fmla="*/ 0 h 1470041"/>
              <a:gd name="connsiteX5" fmla="*/ 52 w 9150620"/>
              <a:gd name="connsiteY5" fmla="*/ 1284 h 1470041"/>
              <a:gd name="connsiteX0" fmla="*/ 52 w 9150620"/>
              <a:gd name="connsiteY0" fmla="*/ 1284 h 1470041"/>
              <a:gd name="connsiteX1" fmla="*/ 0 w 9150620"/>
              <a:gd name="connsiteY1" fmla="*/ 1252536 h 1470041"/>
              <a:gd name="connsiteX2" fmla="*/ 3622738 w 9150620"/>
              <a:gd name="connsiteY2" fmla="*/ 425264 h 1470041"/>
              <a:gd name="connsiteX3" fmla="*/ 9144052 w 9150620"/>
              <a:gd name="connsiteY3" fmla="*/ 877824 h 1470041"/>
              <a:gd name="connsiteX4" fmla="*/ 9150620 w 9150620"/>
              <a:gd name="connsiteY4" fmla="*/ 0 h 1470041"/>
              <a:gd name="connsiteX5" fmla="*/ 52 w 9150620"/>
              <a:gd name="connsiteY5" fmla="*/ 1284 h 1470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50620" h="1470041">
                <a:moveTo>
                  <a:pt x="52" y="1284"/>
                </a:moveTo>
                <a:cubicBezTo>
                  <a:pt x="35" y="491948"/>
                  <a:pt x="17" y="761872"/>
                  <a:pt x="0" y="1252536"/>
                </a:cubicBezTo>
                <a:cubicBezTo>
                  <a:pt x="304800" y="1097088"/>
                  <a:pt x="1803165" y="328826"/>
                  <a:pt x="3622738" y="425264"/>
                </a:cubicBezTo>
                <a:cubicBezTo>
                  <a:pt x="5442311" y="521702"/>
                  <a:pt x="6970396" y="1470041"/>
                  <a:pt x="9144052" y="877824"/>
                </a:cubicBezTo>
                <a:cubicBezTo>
                  <a:pt x="9146241" y="585216"/>
                  <a:pt x="9148431" y="292608"/>
                  <a:pt x="9150620" y="0"/>
                </a:cubicBezTo>
                <a:lnTo>
                  <a:pt x="52" y="1284"/>
                </a:ln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bwMode="invGray">
          <a:xfrm>
            <a:off x="-52" y="-1972"/>
            <a:ext cx="9144052" cy="1094171"/>
          </a:xfrm>
          <a:custGeom>
            <a:avLst/>
            <a:gdLst>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630680"/>
              <a:gd name="connsiteX1" fmla="*/ 18288 w 9153144"/>
              <a:gd name="connsiteY1" fmla="*/ 1472184 h 1630680"/>
              <a:gd name="connsiteX2" fmla="*/ 2980944 w 9153144"/>
              <a:gd name="connsiteY2" fmla="*/ 960120 h 1630680"/>
              <a:gd name="connsiteX3" fmla="*/ 7114032 w 9153144"/>
              <a:gd name="connsiteY3" fmla="*/ 1353312 h 1630680"/>
              <a:gd name="connsiteX4" fmla="*/ 9144000 w 9153144"/>
              <a:gd name="connsiteY4" fmla="*/ 1106424 h 1630680"/>
              <a:gd name="connsiteX5" fmla="*/ 9153144 w 9153144"/>
              <a:gd name="connsiteY5" fmla="*/ 0 h 1630680"/>
              <a:gd name="connsiteX6" fmla="*/ 0 w 9153144"/>
              <a:gd name="connsiteY6" fmla="*/ 9144 h 1630680"/>
              <a:gd name="connsiteX0" fmla="*/ 0 w 9153144"/>
              <a:gd name="connsiteY0" fmla="*/ 9144 h 1630680"/>
              <a:gd name="connsiteX1" fmla="*/ 18288 w 9153144"/>
              <a:gd name="connsiteY1" fmla="*/ 1472184 h 1630680"/>
              <a:gd name="connsiteX2" fmla="*/ 2980944 w 9153144"/>
              <a:gd name="connsiteY2" fmla="*/ 960120 h 1630680"/>
              <a:gd name="connsiteX3" fmla="*/ 7114032 w 9153144"/>
              <a:gd name="connsiteY3" fmla="*/ 1353312 h 1630680"/>
              <a:gd name="connsiteX4" fmla="*/ 9144000 w 9153144"/>
              <a:gd name="connsiteY4" fmla="*/ 1106424 h 1630680"/>
              <a:gd name="connsiteX5" fmla="*/ 9153144 w 9153144"/>
              <a:gd name="connsiteY5" fmla="*/ 0 h 1630680"/>
              <a:gd name="connsiteX6" fmla="*/ 0 w 9153144"/>
              <a:gd name="connsiteY6" fmla="*/ 9144 h 1630680"/>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3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9128 w 9153144"/>
              <a:gd name="connsiteY3" fmla="*/ 1316736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9128 w 9153144"/>
              <a:gd name="connsiteY3" fmla="*/ 1316736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9128 w 9153144"/>
              <a:gd name="connsiteY3" fmla="*/ 1316736 h 1472184"/>
              <a:gd name="connsiteX4" fmla="*/ 9144000 w 9153144"/>
              <a:gd name="connsiteY4" fmla="*/ 1106424 h 1472184"/>
              <a:gd name="connsiteX5" fmla="*/ 9153144 w 9153144"/>
              <a:gd name="connsiteY5" fmla="*/ 0 h 1472184"/>
              <a:gd name="connsiteX6" fmla="*/ 0 w 9153144"/>
              <a:gd name="connsiteY6" fmla="*/ 9144 h 1472184"/>
              <a:gd name="connsiteX0" fmla="*/ 52 w 9153196"/>
              <a:gd name="connsiteY0" fmla="*/ 9144 h 1481136"/>
              <a:gd name="connsiteX1" fmla="*/ 0 w 9153196"/>
              <a:gd name="connsiteY1" fmla="*/ 1481136 h 1481136"/>
              <a:gd name="connsiteX2" fmla="*/ 2980996 w 9153196"/>
              <a:gd name="connsiteY2" fmla="*/ 960120 h 1481136"/>
              <a:gd name="connsiteX3" fmla="*/ 6739180 w 9153196"/>
              <a:gd name="connsiteY3" fmla="*/ 1316736 h 1481136"/>
              <a:gd name="connsiteX4" fmla="*/ 9144052 w 9153196"/>
              <a:gd name="connsiteY4" fmla="*/ 1106424 h 1481136"/>
              <a:gd name="connsiteX5" fmla="*/ 9153196 w 9153196"/>
              <a:gd name="connsiteY5" fmla="*/ 0 h 1481136"/>
              <a:gd name="connsiteX6" fmla="*/ 52 w 9153196"/>
              <a:gd name="connsiteY6" fmla="*/ 9144 h 1481136"/>
              <a:gd name="connsiteX0" fmla="*/ 52 w 9153196"/>
              <a:gd name="connsiteY0" fmla="*/ 1284 h 1481136"/>
              <a:gd name="connsiteX1" fmla="*/ 0 w 9153196"/>
              <a:gd name="connsiteY1" fmla="*/ 1481136 h 1481136"/>
              <a:gd name="connsiteX2" fmla="*/ 2980996 w 9153196"/>
              <a:gd name="connsiteY2" fmla="*/ 960120 h 1481136"/>
              <a:gd name="connsiteX3" fmla="*/ 6739180 w 9153196"/>
              <a:gd name="connsiteY3" fmla="*/ 1316736 h 1481136"/>
              <a:gd name="connsiteX4" fmla="*/ 9144052 w 9153196"/>
              <a:gd name="connsiteY4" fmla="*/ 1106424 h 1481136"/>
              <a:gd name="connsiteX5" fmla="*/ 9153196 w 9153196"/>
              <a:gd name="connsiteY5" fmla="*/ 0 h 1481136"/>
              <a:gd name="connsiteX6" fmla="*/ 52 w 9153196"/>
              <a:gd name="connsiteY6" fmla="*/ 1284 h 1481136"/>
              <a:gd name="connsiteX0" fmla="*/ 52 w 9153196"/>
              <a:gd name="connsiteY0" fmla="*/ 763284 h 1481136"/>
              <a:gd name="connsiteX1" fmla="*/ 0 w 9153196"/>
              <a:gd name="connsiteY1" fmla="*/ 1481136 h 1481136"/>
              <a:gd name="connsiteX2" fmla="*/ 2980996 w 9153196"/>
              <a:gd name="connsiteY2" fmla="*/ 960120 h 1481136"/>
              <a:gd name="connsiteX3" fmla="*/ 6739180 w 9153196"/>
              <a:gd name="connsiteY3" fmla="*/ 1316736 h 1481136"/>
              <a:gd name="connsiteX4" fmla="*/ 9144052 w 9153196"/>
              <a:gd name="connsiteY4" fmla="*/ 1106424 h 1481136"/>
              <a:gd name="connsiteX5" fmla="*/ 9153196 w 9153196"/>
              <a:gd name="connsiteY5" fmla="*/ 0 h 1481136"/>
              <a:gd name="connsiteX6" fmla="*/ 52 w 9153196"/>
              <a:gd name="connsiteY6" fmla="*/ 763284 h 1481136"/>
              <a:gd name="connsiteX0" fmla="*/ 52 w 9153196"/>
              <a:gd name="connsiteY0" fmla="*/ 1284 h 719136"/>
              <a:gd name="connsiteX1" fmla="*/ 0 w 9153196"/>
              <a:gd name="connsiteY1" fmla="*/ 719136 h 719136"/>
              <a:gd name="connsiteX2" fmla="*/ 2980996 w 9153196"/>
              <a:gd name="connsiteY2" fmla="*/ 198120 h 719136"/>
              <a:gd name="connsiteX3" fmla="*/ 6739180 w 9153196"/>
              <a:gd name="connsiteY3" fmla="*/ 554736 h 719136"/>
              <a:gd name="connsiteX4" fmla="*/ 9144052 w 9153196"/>
              <a:gd name="connsiteY4" fmla="*/ 344424 h 719136"/>
              <a:gd name="connsiteX5" fmla="*/ 9153196 w 9153196"/>
              <a:gd name="connsiteY5" fmla="*/ 0 h 719136"/>
              <a:gd name="connsiteX6" fmla="*/ 52 w 9153196"/>
              <a:gd name="connsiteY6" fmla="*/ 1284 h 719136"/>
              <a:gd name="connsiteX0" fmla="*/ 17 w 9162305"/>
              <a:gd name="connsiteY0" fmla="*/ 0 h 775764"/>
              <a:gd name="connsiteX1" fmla="*/ 9109 w 9162305"/>
              <a:gd name="connsiteY1" fmla="*/ 775764 h 775764"/>
              <a:gd name="connsiteX2" fmla="*/ 2990105 w 9162305"/>
              <a:gd name="connsiteY2" fmla="*/ 254748 h 775764"/>
              <a:gd name="connsiteX3" fmla="*/ 6748289 w 9162305"/>
              <a:gd name="connsiteY3" fmla="*/ 611364 h 775764"/>
              <a:gd name="connsiteX4" fmla="*/ 9153161 w 9162305"/>
              <a:gd name="connsiteY4" fmla="*/ 401052 h 775764"/>
              <a:gd name="connsiteX5" fmla="*/ 9162305 w 9162305"/>
              <a:gd name="connsiteY5" fmla="*/ 56628 h 775764"/>
              <a:gd name="connsiteX6" fmla="*/ 17 w 9162305"/>
              <a:gd name="connsiteY6" fmla="*/ 0 h 775764"/>
              <a:gd name="connsiteX0" fmla="*/ 17 w 9162305"/>
              <a:gd name="connsiteY0" fmla="*/ 0 h 821484"/>
              <a:gd name="connsiteX1" fmla="*/ 9109 w 9162305"/>
              <a:gd name="connsiteY1" fmla="*/ 821484 h 821484"/>
              <a:gd name="connsiteX2" fmla="*/ 2990105 w 9162305"/>
              <a:gd name="connsiteY2" fmla="*/ 300468 h 821484"/>
              <a:gd name="connsiteX3" fmla="*/ 6748289 w 9162305"/>
              <a:gd name="connsiteY3" fmla="*/ 657084 h 821484"/>
              <a:gd name="connsiteX4" fmla="*/ 9153161 w 9162305"/>
              <a:gd name="connsiteY4" fmla="*/ 446772 h 821484"/>
              <a:gd name="connsiteX5" fmla="*/ 9162305 w 9162305"/>
              <a:gd name="connsiteY5" fmla="*/ 102348 h 821484"/>
              <a:gd name="connsiteX6" fmla="*/ 17 w 9162305"/>
              <a:gd name="connsiteY6" fmla="*/ 0 h 821484"/>
              <a:gd name="connsiteX0" fmla="*/ 17 w 9162305"/>
              <a:gd name="connsiteY0" fmla="*/ 0 h 848916"/>
              <a:gd name="connsiteX1" fmla="*/ 9109 w 9162305"/>
              <a:gd name="connsiteY1" fmla="*/ 848916 h 848916"/>
              <a:gd name="connsiteX2" fmla="*/ 2990105 w 9162305"/>
              <a:gd name="connsiteY2" fmla="*/ 327900 h 848916"/>
              <a:gd name="connsiteX3" fmla="*/ 6748289 w 9162305"/>
              <a:gd name="connsiteY3" fmla="*/ 684516 h 848916"/>
              <a:gd name="connsiteX4" fmla="*/ 9153161 w 9162305"/>
              <a:gd name="connsiteY4" fmla="*/ 474204 h 848916"/>
              <a:gd name="connsiteX5" fmla="*/ 9162305 w 9162305"/>
              <a:gd name="connsiteY5" fmla="*/ 129780 h 848916"/>
              <a:gd name="connsiteX6" fmla="*/ 17 w 9162305"/>
              <a:gd name="connsiteY6" fmla="*/ 0 h 848916"/>
              <a:gd name="connsiteX0" fmla="*/ 17 w 9171449"/>
              <a:gd name="connsiteY0" fmla="*/ 0 h 864156"/>
              <a:gd name="connsiteX1" fmla="*/ 18253 w 9171449"/>
              <a:gd name="connsiteY1" fmla="*/ 864156 h 864156"/>
              <a:gd name="connsiteX2" fmla="*/ 2999249 w 9171449"/>
              <a:gd name="connsiteY2" fmla="*/ 343140 h 864156"/>
              <a:gd name="connsiteX3" fmla="*/ 6757433 w 9171449"/>
              <a:gd name="connsiteY3" fmla="*/ 699756 h 864156"/>
              <a:gd name="connsiteX4" fmla="*/ 9162305 w 9171449"/>
              <a:gd name="connsiteY4" fmla="*/ 489444 h 864156"/>
              <a:gd name="connsiteX5" fmla="*/ 9171449 w 9171449"/>
              <a:gd name="connsiteY5" fmla="*/ 145020 h 864156"/>
              <a:gd name="connsiteX6" fmla="*/ 17 w 9171449"/>
              <a:gd name="connsiteY6" fmla="*/ 0 h 864156"/>
              <a:gd name="connsiteX0" fmla="*/ 17 w 9189737"/>
              <a:gd name="connsiteY0" fmla="*/ 0 h 952548"/>
              <a:gd name="connsiteX1" fmla="*/ 36541 w 9189737"/>
              <a:gd name="connsiteY1" fmla="*/ 952548 h 952548"/>
              <a:gd name="connsiteX2" fmla="*/ 3017537 w 9189737"/>
              <a:gd name="connsiteY2" fmla="*/ 431532 h 952548"/>
              <a:gd name="connsiteX3" fmla="*/ 6775721 w 9189737"/>
              <a:gd name="connsiteY3" fmla="*/ 788148 h 952548"/>
              <a:gd name="connsiteX4" fmla="*/ 9180593 w 9189737"/>
              <a:gd name="connsiteY4" fmla="*/ 577836 h 952548"/>
              <a:gd name="connsiteX5" fmla="*/ 9189737 w 9189737"/>
              <a:gd name="connsiteY5" fmla="*/ 233412 h 952548"/>
              <a:gd name="connsiteX6" fmla="*/ 17 w 9189737"/>
              <a:gd name="connsiteY6" fmla="*/ 0 h 952548"/>
              <a:gd name="connsiteX0" fmla="*/ 17 w 9171449"/>
              <a:gd name="connsiteY0" fmla="*/ 0 h 909876"/>
              <a:gd name="connsiteX1" fmla="*/ 18253 w 9171449"/>
              <a:gd name="connsiteY1" fmla="*/ 909876 h 909876"/>
              <a:gd name="connsiteX2" fmla="*/ 2999249 w 9171449"/>
              <a:gd name="connsiteY2" fmla="*/ 388860 h 909876"/>
              <a:gd name="connsiteX3" fmla="*/ 6757433 w 9171449"/>
              <a:gd name="connsiteY3" fmla="*/ 745476 h 909876"/>
              <a:gd name="connsiteX4" fmla="*/ 9162305 w 9171449"/>
              <a:gd name="connsiteY4" fmla="*/ 535164 h 909876"/>
              <a:gd name="connsiteX5" fmla="*/ 9171449 w 9171449"/>
              <a:gd name="connsiteY5" fmla="*/ 190740 h 909876"/>
              <a:gd name="connsiteX6" fmla="*/ 17 w 9171449"/>
              <a:gd name="connsiteY6" fmla="*/ 0 h 909876"/>
              <a:gd name="connsiteX0" fmla="*/ 17 w 9180593"/>
              <a:gd name="connsiteY0" fmla="*/ 13476 h 923352"/>
              <a:gd name="connsiteX1" fmla="*/ 18253 w 9180593"/>
              <a:gd name="connsiteY1" fmla="*/ 923352 h 923352"/>
              <a:gd name="connsiteX2" fmla="*/ 2999249 w 9180593"/>
              <a:gd name="connsiteY2" fmla="*/ 402336 h 923352"/>
              <a:gd name="connsiteX3" fmla="*/ 6757433 w 9180593"/>
              <a:gd name="connsiteY3" fmla="*/ 758952 h 923352"/>
              <a:gd name="connsiteX4" fmla="*/ 9162305 w 9180593"/>
              <a:gd name="connsiteY4" fmla="*/ 548640 h 923352"/>
              <a:gd name="connsiteX5" fmla="*/ 9180593 w 9180593"/>
              <a:gd name="connsiteY5" fmla="*/ 0 h 923352"/>
              <a:gd name="connsiteX6" fmla="*/ 17 w 9180593"/>
              <a:gd name="connsiteY6" fmla="*/ 13476 h 923352"/>
              <a:gd name="connsiteX0" fmla="*/ 17 w 9189737"/>
              <a:gd name="connsiteY0" fmla="*/ 0 h 909876"/>
              <a:gd name="connsiteX1" fmla="*/ 18253 w 9189737"/>
              <a:gd name="connsiteY1" fmla="*/ 909876 h 909876"/>
              <a:gd name="connsiteX2" fmla="*/ 2999249 w 9189737"/>
              <a:gd name="connsiteY2" fmla="*/ 388860 h 909876"/>
              <a:gd name="connsiteX3" fmla="*/ 6757433 w 9189737"/>
              <a:gd name="connsiteY3" fmla="*/ 745476 h 909876"/>
              <a:gd name="connsiteX4" fmla="*/ 9162305 w 9189737"/>
              <a:gd name="connsiteY4" fmla="*/ 535164 h 909876"/>
              <a:gd name="connsiteX5" fmla="*/ 9189737 w 9189737"/>
              <a:gd name="connsiteY5" fmla="*/ 10908 h 909876"/>
              <a:gd name="connsiteX6" fmla="*/ 17 w 9189737"/>
              <a:gd name="connsiteY6" fmla="*/ 0 h 909876"/>
              <a:gd name="connsiteX0" fmla="*/ 0 w 9189720"/>
              <a:gd name="connsiteY0" fmla="*/ 0 h 909876"/>
              <a:gd name="connsiteX1" fmla="*/ 18236 w 9189720"/>
              <a:gd name="connsiteY1" fmla="*/ 909876 h 909876"/>
              <a:gd name="connsiteX2" fmla="*/ 2999232 w 9189720"/>
              <a:gd name="connsiteY2" fmla="*/ 388860 h 909876"/>
              <a:gd name="connsiteX3" fmla="*/ 6757416 w 9189720"/>
              <a:gd name="connsiteY3" fmla="*/ 745476 h 909876"/>
              <a:gd name="connsiteX4" fmla="*/ 9162288 w 9189720"/>
              <a:gd name="connsiteY4" fmla="*/ 535164 h 909876"/>
              <a:gd name="connsiteX5" fmla="*/ 9189720 w 9189720"/>
              <a:gd name="connsiteY5" fmla="*/ 10908 h 909876"/>
              <a:gd name="connsiteX6" fmla="*/ 0 w 9189720"/>
              <a:gd name="connsiteY6" fmla="*/ 0 h 909876"/>
              <a:gd name="connsiteX0" fmla="*/ 0 w 9162288"/>
              <a:gd name="connsiteY0" fmla="*/ 1971 h 911847"/>
              <a:gd name="connsiteX1" fmla="*/ 18236 w 9162288"/>
              <a:gd name="connsiteY1" fmla="*/ 911847 h 911847"/>
              <a:gd name="connsiteX2" fmla="*/ 2999232 w 9162288"/>
              <a:gd name="connsiteY2" fmla="*/ 390831 h 911847"/>
              <a:gd name="connsiteX3" fmla="*/ 6757416 w 9162288"/>
              <a:gd name="connsiteY3" fmla="*/ 747447 h 911847"/>
              <a:gd name="connsiteX4" fmla="*/ 9162288 w 9162288"/>
              <a:gd name="connsiteY4" fmla="*/ 537135 h 911847"/>
              <a:gd name="connsiteX5" fmla="*/ 9161386 w 9162288"/>
              <a:gd name="connsiteY5" fmla="*/ 0 h 911847"/>
              <a:gd name="connsiteX6" fmla="*/ 0 w 9162288"/>
              <a:gd name="connsiteY6" fmla="*/ 1971 h 911847"/>
              <a:gd name="connsiteX0" fmla="*/ 20401 w 9144052"/>
              <a:gd name="connsiteY0" fmla="*/ 32880 h 911847"/>
              <a:gd name="connsiteX1" fmla="*/ 0 w 9144052"/>
              <a:gd name="connsiteY1" fmla="*/ 911847 h 911847"/>
              <a:gd name="connsiteX2" fmla="*/ 2980996 w 9144052"/>
              <a:gd name="connsiteY2" fmla="*/ 390831 h 911847"/>
              <a:gd name="connsiteX3" fmla="*/ 6739180 w 9144052"/>
              <a:gd name="connsiteY3" fmla="*/ 747447 h 911847"/>
              <a:gd name="connsiteX4" fmla="*/ 9144052 w 9144052"/>
              <a:gd name="connsiteY4" fmla="*/ 537135 h 911847"/>
              <a:gd name="connsiteX5" fmla="*/ 9143150 w 9144052"/>
              <a:gd name="connsiteY5" fmla="*/ 0 h 911847"/>
              <a:gd name="connsiteX6" fmla="*/ 20401 w 9144052"/>
              <a:gd name="connsiteY6" fmla="*/ 32880 h 911847"/>
              <a:gd name="connsiteX0" fmla="*/ 2371 w 9144052"/>
              <a:gd name="connsiteY0" fmla="*/ 1971 h 911847"/>
              <a:gd name="connsiteX1" fmla="*/ 0 w 9144052"/>
              <a:gd name="connsiteY1" fmla="*/ 911847 h 911847"/>
              <a:gd name="connsiteX2" fmla="*/ 2980996 w 9144052"/>
              <a:gd name="connsiteY2" fmla="*/ 390831 h 911847"/>
              <a:gd name="connsiteX3" fmla="*/ 6739180 w 9144052"/>
              <a:gd name="connsiteY3" fmla="*/ 747447 h 911847"/>
              <a:gd name="connsiteX4" fmla="*/ 9144052 w 9144052"/>
              <a:gd name="connsiteY4" fmla="*/ 537135 h 911847"/>
              <a:gd name="connsiteX5" fmla="*/ 9143150 w 9144052"/>
              <a:gd name="connsiteY5" fmla="*/ 0 h 911847"/>
              <a:gd name="connsiteX6" fmla="*/ 2371 w 9144052"/>
              <a:gd name="connsiteY6" fmla="*/ 1971 h 911847"/>
              <a:gd name="connsiteX0" fmla="*/ 2371 w 9144052"/>
              <a:gd name="connsiteY0" fmla="*/ 1971 h 911847"/>
              <a:gd name="connsiteX1" fmla="*/ 0 w 9144052"/>
              <a:gd name="connsiteY1" fmla="*/ 911847 h 911847"/>
              <a:gd name="connsiteX2" fmla="*/ 2980996 w 9144052"/>
              <a:gd name="connsiteY2" fmla="*/ 390831 h 911847"/>
              <a:gd name="connsiteX3" fmla="*/ 6739180 w 9144052"/>
              <a:gd name="connsiteY3" fmla="*/ 747447 h 911847"/>
              <a:gd name="connsiteX4" fmla="*/ 9144052 w 9144052"/>
              <a:gd name="connsiteY4" fmla="*/ 537135 h 911847"/>
              <a:gd name="connsiteX5" fmla="*/ 9143150 w 9144052"/>
              <a:gd name="connsiteY5" fmla="*/ 0 h 911847"/>
              <a:gd name="connsiteX6" fmla="*/ 2371 w 9144052"/>
              <a:gd name="connsiteY6" fmla="*/ 1971 h 911847"/>
              <a:gd name="connsiteX0" fmla="*/ 2371 w 9144052"/>
              <a:gd name="connsiteY0" fmla="*/ 1971 h 911847"/>
              <a:gd name="connsiteX1" fmla="*/ 0 w 9144052"/>
              <a:gd name="connsiteY1" fmla="*/ 911847 h 911847"/>
              <a:gd name="connsiteX2" fmla="*/ 2980996 w 9144052"/>
              <a:gd name="connsiteY2" fmla="*/ 390831 h 911847"/>
              <a:gd name="connsiteX3" fmla="*/ 9144052 w 9144052"/>
              <a:gd name="connsiteY3" fmla="*/ 537135 h 911847"/>
              <a:gd name="connsiteX4" fmla="*/ 9143150 w 9144052"/>
              <a:gd name="connsiteY4" fmla="*/ 0 h 911847"/>
              <a:gd name="connsiteX5" fmla="*/ 2371 w 9144052"/>
              <a:gd name="connsiteY5" fmla="*/ 1971 h 911847"/>
              <a:gd name="connsiteX0" fmla="*/ 2371 w 9144052"/>
              <a:gd name="connsiteY0" fmla="*/ 1971 h 911847"/>
              <a:gd name="connsiteX1" fmla="*/ 0 w 9144052"/>
              <a:gd name="connsiteY1" fmla="*/ 911847 h 911847"/>
              <a:gd name="connsiteX2" fmla="*/ 3361996 w 9144052"/>
              <a:gd name="connsiteY2" fmla="*/ 390831 h 911847"/>
              <a:gd name="connsiteX3" fmla="*/ 9144052 w 9144052"/>
              <a:gd name="connsiteY3" fmla="*/ 537135 h 911847"/>
              <a:gd name="connsiteX4" fmla="*/ 9143150 w 9144052"/>
              <a:gd name="connsiteY4" fmla="*/ 0 h 911847"/>
              <a:gd name="connsiteX5" fmla="*/ 2371 w 9144052"/>
              <a:gd name="connsiteY5" fmla="*/ 1971 h 911847"/>
              <a:gd name="connsiteX0" fmla="*/ 2371 w 9144052"/>
              <a:gd name="connsiteY0" fmla="*/ 1971 h 1193400"/>
              <a:gd name="connsiteX1" fmla="*/ 0 w 9144052"/>
              <a:gd name="connsiteY1" fmla="*/ 911847 h 1193400"/>
              <a:gd name="connsiteX2" fmla="*/ 3361996 w 9144052"/>
              <a:gd name="connsiteY2" fmla="*/ 390831 h 1193400"/>
              <a:gd name="connsiteX3" fmla="*/ 9144052 w 9144052"/>
              <a:gd name="connsiteY3" fmla="*/ 537135 h 1193400"/>
              <a:gd name="connsiteX4" fmla="*/ 9143150 w 9144052"/>
              <a:gd name="connsiteY4" fmla="*/ 0 h 1193400"/>
              <a:gd name="connsiteX5" fmla="*/ 2371 w 9144052"/>
              <a:gd name="connsiteY5" fmla="*/ 1971 h 1193400"/>
              <a:gd name="connsiteX0" fmla="*/ 2371 w 9144052"/>
              <a:gd name="connsiteY0" fmla="*/ 1971 h 1125725"/>
              <a:gd name="connsiteX1" fmla="*/ 0 w 9144052"/>
              <a:gd name="connsiteY1" fmla="*/ 911847 h 1125725"/>
              <a:gd name="connsiteX2" fmla="*/ 3361996 w 9144052"/>
              <a:gd name="connsiteY2" fmla="*/ 390831 h 1125725"/>
              <a:gd name="connsiteX3" fmla="*/ 9144052 w 9144052"/>
              <a:gd name="connsiteY3" fmla="*/ 537135 h 1125725"/>
              <a:gd name="connsiteX4" fmla="*/ 9143150 w 9144052"/>
              <a:gd name="connsiteY4" fmla="*/ 0 h 1125725"/>
              <a:gd name="connsiteX5" fmla="*/ 2371 w 9144052"/>
              <a:gd name="connsiteY5" fmla="*/ 1971 h 1125725"/>
              <a:gd name="connsiteX0" fmla="*/ 2371 w 9144052"/>
              <a:gd name="connsiteY0" fmla="*/ 1971 h 1244834"/>
              <a:gd name="connsiteX1" fmla="*/ 0 w 9144052"/>
              <a:gd name="connsiteY1" fmla="*/ 911847 h 1244834"/>
              <a:gd name="connsiteX2" fmla="*/ 3361996 w 9144052"/>
              <a:gd name="connsiteY2" fmla="*/ 390831 h 1244834"/>
              <a:gd name="connsiteX3" fmla="*/ 9144052 w 9144052"/>
              <a:gd name="connsiteY3" fmla="*/ 537135 h 1244834"/>
              <a:gd name="connsiteX4" fmla="*/ 9143150 w 9144052"/>
              <a:gd name="connsiteY4" fmla="*/ 0 h 1244834"/>
              <a:gd name="connsiteX5" fmla="*/ 2371 w 9144052"/>
              <a:gd name="connsiteY5" fmla="*/ 1971 h 1244834"/>
              <a:gd name="connsiteX0" fmla="*/ 2371 w 9144052"/>
              <a:gd name="connsiteY0" fmla="*/ 1971 h 1244834"/>
              <a:gd name="connsiteX1" fmla="*/ 0 w 9144052"/>
              <a:gd name="connsiteY1" fmla="*/ 863120 h 1244834"/>
              <a:gd name="connsiteX2" fmla="*/ 3361996 w 9144052"/>
              <a:gd name="connsiteY2" fmla="*/ 390831 h 1244834"/>
              <a:gd name="connsiteX3" fmla="*/ 9144052 w 9144052"/>
              <a:gd name="connsiteY3" fmla="*/ 537135 h 1244834"/>
              <a:gd name="connsiteX4" fmla="*/ 9143150 w 9144052"/>
              <a:gd name="connsiteY4" fmla="*/ 0 h 1244834"/>
              <a:gd name="connsiteX5" fmla="*/ 2371 w 9144052"/>
              <a:gd name="connsiteY5" fmla="*/ 1971 h 1244834"/>
              <a:gd name="connsiteX0" fmla="*/ 2371 w 9144052"/>
              <a:gd name="connsiteY0" fmla="*/ 1971 h 1244834"/>
              <a:gd name="connsiteX1" fmla="*/ 0 w 9144052"/>
              <a:gd name="connsiteY1" fmla="*/ 749425 h 1244834"/>
              <a:gd name="connsiteX2" fmla="*/ 3361996 w 9144052"/>
              <a:gd name="connsiteY2" fmla="*/ 390831 h 1244834"/>
              <a:gd name="connsiteX3" fmla="*/ 9144052 w 9144052"/>
              <a:gd name="connsiteY3" fmla="*/ 537135 h 1244834"/>
              <a:gd name="connsiteX4" fmla="*/ 9143150 w 9144052"/>
              <a:gd name="connsiteY4" fmla="*/ 0 h 1244834"/>
              <a:gd name="connsiteX5" fmla="*/ 2371 w 9144052"/>
              <a:gd name="connsiteY5" fmla="*/ 1971 h 1244834"/>
              <a:gd name="connsiteX0" fmla="*/ 2371 w 9144052"/>
              <a:gd name="connsiteY0" fmla="*/ 1971 h 1244834"/>
              <a:gd name="connsiteX1" fmla="*/ 0 w 9144052"/>
              <a:gd name="connsiteY1" fmla="*/ 749425 h 1244834"/>
              <a:gd name="connsiteX2" fmla="*/ 3343523 w 9144052"/>
              <a:gd name="connsiteY2" fmla="*/ 315034 h 1244834"/>
              <a:gd name="connsiteX3" fmla="*/ 9144052 w 9144052"/>
              <a:gd name="connsiteY3" fmla="*/ 537135 h 1244834"/>
              <a:gd name="connsiteX4" fmla="*/ 9143150 w 9144052"/>
              <a:gd name="connsiteY4" fmla="*/ 0 h 1244834"/>
              <a:gd name="connsiteX5" fmla="*/ 2371 w 9144052"/>
              <a:gd name="connsiteY5" fmla="*/ 1971 h 1244834"/>
              <a:gd name="connsiteX0" fmla="*/ 2371 w 9144052"/>
              <a:gd name="connsiteY0" fmla="*/ 1971 h 1244834"/>
              <a:gd name="connsiteX1" fmla="*/ 0 w 9144052"/>
              <a:gd name="connsiteY1" fmla="*/ 749425 h 1244834"/>
              <a:gd name="connsiteX2" fmla="*/ 3114923 w 9144052"/>
              <a:gd name="connsiteY2" fmla="*/ 315034 h 1244834"/>
              <a:gd name="connsiteX3" fmla="*/ 9144052 w 9144052"/>
              <a:gd name="connsiteY3" fmla="*/ 537135 h 1244834"/>
              <a:gd name="connsiteX4" fmla="*/ 9143150 w 9144052"/>
              <a:gd name="connsiteY4" fmla="*/ 0 h 1244834"/>
              <a:gd name="connsiteX5" fmla="*/ 2371 w 9144052"/>
              <a:gd name="connsiteY5" fmla="*/ 1971 h 1244834"/>
              <a:gd name="connsiteX0" fmla="*/ 2371 w 9144052"/>
              <a:gd name="connsiteY0" fmla="*/ 1971 h 1282732"/>
              <a:gd name="connsiteX1" fmla="*/ 0 w 9144052"/>
              <a:gd name="connsiteY1" fmla="*/ 749425 h 1282732"/>
              <a:gd name="connsiteX2" fmla="*/ 3114923 w 9144052"/>
              <a:gd name="connsiteY2" fmla="*/ 315034 h 1282732"/>
              <a:gd name="connsiteX3" fmla="*/ 9144052 w 9144052"/>
              <a:gd name="connsiteY3" fmla="*/ 537135 h 1282732"/>
              <a:gd name="connsiteX4" fmla="*/ 9143150 w 9144052"/>
              <a:gd name="connsiteY4" fmla="*/ 0 h 1282732"/>
              <a:gd name="connsiteX5" fmla="*/ 2371 w 9144052"/>
              <a:gd name="connsiteY5" fmla="*/ 1971 h 1282732"/>
              <a:gd name="connsiteX0" fmla="*/ 2371 w 9144052"/>
              <a:gd name="connsiteY0" fmla="*/ 1971 h 1282732"/>
              <a:gd name="connsiteX1" fmla="*/ 0 w 9144052"/>
              <a:gd name="connsiteY1" fmla="*/ 749425 h 1282732"/>
              <a:gd name="connsiteX2" fmla="*/ 3114923 w 9144052"/>
              <a:gd name="connsiteY2" fmla="*/ 315034 h 1282732"/>
              <a:gd name="connsiteX3" fmla="*/ 9144052 w 9144052"/>
              <a:gd name="connsiteY3" fmla="*/ 537135 h 1282732"/>
              <a:gd name="connsiteX4" fmla="*/ 9143150 w 9144052"/>
              <a:gd name="connsiteY4" fmla="*/ 0 h 1282732"/>
              <a:gd name="connsiteX5" fmla="*/ 2371 w 9144052"/>
              <a:gd name="connsiteY5" fmla="*/ 1971 h 1282732"/>
              <a:gd name="connsiteX0" fmla="*/ 2371 w 9144052"/>
              <a:gd name="connsiteY0" fmla="*/ 1971 h 1282732"/>
              <a:gd name="connsiteX1" fmla="*/ 0 w 9144052"/>
              <a:gd name="connsiteY1" fmla="*/ 749425 h 1282732"/>
              <a:gd name="connsiteX2" fmla="*/ 3114923 w 9144052"/>
              <a:gd name="connsiteY2" fmla="*/ 315034 h 1282732"/>
              <a:gd name="connsiteX3" fmla="*/ 9144052 w 9144052"/>
              <a:gd name="connsiteY3" fmla="*/ 537135 h 1282732"/>
              <a:gd name="connsiteX4" fmla="*/ 9143150 w 9144052"/>
              <a:gd name="connsiteY4" fmla="*/ 0 h 1282732"/>
              <a:gd name="connsiteX5" fmla="*/ 2371 w 9144052"/>
              <a:gd name="connsiteY5" fmla="*/ 1971 h 1282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52" h="1282732">
                <a:moveTo>
                  <a:pt x="2371" y="1971"/>
                </a:moveTo>
                <a:cubicBezTo>
                  <a:pt x="1581" y="305263"/>
                  <a:pt x="790" y="446133"/>
                  <a:pt x="0" y="749425"/>
                </a:cubicBezTo>
                <a:cubicBezTo>
                  <a:pt x="414528" y="587881"/>
                  <a:pt x="1394642" y="355830"/>
                  <a:pt x="3114923" y="315034"/>
                </a:cubicBezTo>
                <a:cubicBezTo>
                  <a:pt x="4835204" y="274238"/>
                  <a:pt x="7500499" y="1282732"/>
                  <a:pt x="9144052" y="537135"/>
                </a:cubicBezTo>
                <a:cubicBezTo>
                  <a:pt x="9143751" y="358090"/>
                  <a:pt x="9143451" y="179045"/>
                  <a:pt x="9143150" y="0"/>
                </a:cubicBezTo>
                <a:lnTo>
                  <a:pt x="2371" y="197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bwMode="gray">
          <a:xfrm>
            <a:off x="8074152" y="384048"/>
            <a:ext cx="758952" cy="758952"/>
          </a:xfrm>
          <a:prstGeom prst="ellipse">
            <a:avLst/>
          </a:prstGeom>
          <a:gradFill flip="none" rotWithShape="1">
            <a:gsLst>
              <a:gs pos="0">
                <a:schemeClr val="accent1">
                  <a:lumMod val="20000"/>
                  <a:lumOff val="80000"/>
                  <a:alpha val="90000"/>
                </a:schemeClr>
              </a:gs>
              <a:gs pos="76000">
                <a:schemeClr val="accent1">
                  <a:alpha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bwMode="gray">
          <a:xfrm>
            <a:off x="7498080" y="429768"/>
            <a:ext cx="384048" cy="384048"/>
          </a:xfrm>
          <a:prstGeom prst="ellipse">
            <a:avLst/>
          </a:prstGeom>
          <a:gradFill flip="none" rotWithShape="1">
            <a:gsLst>
              <a:gs pos="0">
                <a:schemeClr val="accent4">
                  <a:lumMod val="20000"/>
                  <a:lumOff val="80000"/>
                  <a:alpha val="90000"/>
                </a:schemeClr>
              </a:gs>
              <a:gs pos="76000">
                <a:schemeClr val="accent4">
                  <a:alpha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bwMode="gray">
          <a:xfrm>
            <a:off x="210312" y="210312"/>
            <a:ext cx="832104" cy="832104"/>
          </a:xfrm>
          <a:prstGeom prst="ellipse">
            <a:avLst/>
          </a:prstGeom>
          <a:gradFill flip="none" rotWithShape="1">
            <a:gsLst>
              <a:gs pos="0">
                <a:schemeClr val="accent3">
                  <a:lumMod val="20000"/>
                  <a:lumOff val="80000"/>
                </a:schemeClr>
              </a:gs>
              <a:gs pos="100000">
                <a:schemeClr val="accent3">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bwMode="black">
          <a:xfrm>
            <a:off x="457200" y="649224"/>
            <a:ext cx="8229600" cy="996696"/>
          </a:xfrm>
        </p:spPr>
        <p:txBody>
          <a:bodyPr/>
          <a:lstStyle>
            <a:lvl1pPr>
              <a:defRPr>
                <a:solidFill>
                  <a:schemeClr val="tx2"/>
                </a:solidFill>
              </a:defRPr>
            </a:lvl1pPr>
          </a:lstStyle>
          <a:p>
            <a:r>
              <a:rPr lang="ko-KR" altLang="en-US" smtClean="0"/>
              <a:t>마스터 제목 스타일 편집</a:t>
            </a:r>
            <a:endParaRPr lang="en-US"/>
          </a:p>
        </p:txBody>
      </p:sp>
      <p:sp>
        <p:nvSpPr>
          <p:cNvPr id="3" name="Vertical Text Placeholder 2"/>
          <p:cNvSpPr>
            <a:spLocks noGrp="1"/>
          </p:cNvSpPr>
          <p:nvPr>
            <p:ph type="body" orient="vert" idx="1"/>
          </p:nvPr>
        </p:nvSpPr>
        <p:spPr>
          <a:xfrm>
            <a:off x="457200" y="1828800"/>
            <a:ext cx="8229600" cy="4526280"/>
          </a:xfrm>
          <a:prstGeom prst="rect">
            <a:avLst/>
          </a:prstGeo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Date Placeholder 3"/>
          <p:cNvSpPr>
            <a:spLocks noGrp="1"/>
          </p:cNvSpPr>
          <p:nvPr>
            <p:ph type="dt" sz="half" idx="10"/>
          </p:nvPr>
        </p:nvSpPr>
        <p:spPr/>
        <p:txBody>
          <a:bodyPr/>
          <a:lstStyle/>
          <a:p>
            <a:fld id="{11B2AAEE-0ECC-4F9E-94C1-A5210D63F3AE}" type="datetimeFigureOut">
              <a:rPr lang="en-US" smtClean="0"/>
              <a:t>8/14/2016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62E18-1804-4C78-B91B-667B633A2436}" type="slidenum">
              <a:rPr lang="ko-KR" altLang="en-US" smtClean="0"/>
              <a:pPr/>
              <a:t>‹#›</a:t>
            </a:fld>
            <a:endParaRPr lang="en-US" altLang="ko-KR"/>
          </a:p>
        </p:txBody>
      </p:sp>
    </p:spTree>
    <p:extLst>
      <p:ext uri="{BB962C8B-B14F-4D97-AF65-F5344CB8AC3E}">
        <p14:creationId xmlns:p14="http://schemas.microsoft.com/office/powerpoint/2010/main" val="346744017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세로 제목 및 텍스트">
    <p:spTree>
      <p:nvGrpSpPr>
        <p:cNvPr id="1" name=""/>
        <p:cNvGrpSpPr/>
        <p:nvPr/>
      </p:nvGrpSpPr>
      <p:grpSpPr>
        <a:xfrm>
          <a:off x="0" y="0"/>
          <a:ext cx="0" cy="0"/>
          <a:chOff x="0" y="0"/>
          <a:chExt cx="0" cy="0"/>
        </a:xfrm>
      </p:grpSpPr>
      <p:sp>
        <p:nvSpPr>
          <p:cNvPr id="8" name="Freeform 7"/>
          <p:cNvSpPr/>
          <p:nvPr/>
        </p:nvSpPr>
        <p:spPr bwMode="gray">
          <a:xfrm flipV="1">
            <a:off x="0" y="5590646"/>
            <a:ext cx="9150620" cy="1281822"/>
          </a:xfrm>
          <a:custGeom>
            <a:avLst/>
            <a:gdLst>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630680"/>
              <a:gd name="connsiteX1" fmla="*/ 18288 w 9153144"/>
              <a:gd name="connsiteY1" fmla="*/ 1472184 h 1630680"/>
              <a:gd name="connsiteX2" fmla="*/ 2980944 w 9153144"/>
              <a:gd name="connsiteY2" fmla="*/ 960120 h 1630680"/>
              <a:gd name="connsiteX3" fmla="*/ 7114032 w 9153144"/>
              <a:gd name="connsiteY3" fmla="*/ 1353312 h 1630680"/>
              <a:gd name="connsiteX4" fmla="*/ 9144000 w 9153144"/>
              <a:gd name="connsiteY4" fmla="*/ 1106424 h 1630680"/>
              <a:gd name="connsiteX5" fmla="*/ 9153144 w 9153144"/>
              <a:gd name="connsiteY5" fmla="*/ 0 h 1630680"/>
              <a:gd name="connsiteX6" fmla="*/ 0 w 9153144"/>
              <a:gd name="connsiteY6" fmla="*/ 9144 h 1630680"/>
              <a:gd name="connsiteX0" fmla="*/ 0 w 9153144"/>
              <a:gd name="connsiteY0" fmla="*/ 9144 h 1630680"/>
              <a:gd name="connsiteX1" fmla="*/ 18288 w 9153144"/>
              <a:gd name="connsiteY1" fmla="*/ 1472184 h 1630680"/>
              <a:gd name="connsiteX2" fmla="*/ 2980944 w 9153144"/>
              <a:gd name="connsiteY2" fmla="*/ 960120 h 1630680"/>
              <a:gd name="connsiteX3" fmla="*/ 7114032 w 9153144"/>
              <a:gd name="connsiteY3" fmla="*/ 1353312 h 1630680"/>
              <a:gd name="connsiteX4" fmla="*/ 9144000 w 9153144"/>
              <a:gd name="connsiteY4" fmla="*/ 1106424 h 1630680"/>
              <a:gd name="connsiteX5" fmla="*/ 9153144 w 9153144"/>
              <a:gd name="connsiteY5" fmla="*/ 0 h 1630680"/>
              <a:gd name="connsiteX6" fmla="*/ 0 w 9153144"/>
              <a:gd name="connsiteY6" fmla="*/ 9144 h 1630680"/>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3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9128 w 9153144"/>
              <a:gd name="connsiteY3" fmla="*/ 1316736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9128 w 9153144"/>
              <a:gd name="connsiteY3" fmla="*/ 1316736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9128 w 9153144"/>
              <a:gd name="connsiteY3" fmla="*/ 1316736 h 1472184"/>
              <a:gd name="connsiteX4" fmla="*/ 9144000 w 9153144"/>
              <a:gd name="connsiteY4" fmla="*/ 1106424 h 1472184"/>
              <a:gd name="connsiteX5" fmla="*/ 9153144 w 9153144"/>
              <a:gd name="connsiteY5" fmla="*/ 0 h 1472184"/>
              <a:gd name="connsiteX6" fmla="*/ 0 w 9153144"/>
              <a:gd name="connsiteY6" fmla="*/ 9144 h 1472184"/>
              <a:gd name="connsiteX0" fmla="*/ 52 w 9153196"/>
              <a:gd name="connsiteY0" fmla="*/ 9144 h 1481136"/>
              <a:gd name="connsiteX1" fmla="*/ 0 w 9153196"/>
              <a:gd name="connsiteY1" fmla="*/ 1481136 h 1481136"/>
              <a:gd name="connsiteX2" fmla="*/ 2980996 w 9153196"/>
              <a:gd name="connsiteY2" fmla="*/ 960120 h 1481136"/>
              <a:gd name="connsiteX3" fmla="*/ 6739180 w 9153196"/>
              <a:gd name="connsiteY3" fmla="*/ 1316736 h 1481136"/>
              <a:gd name="connsiteX4" fmla="*/ 9144052 w 9153196"/>
              <a:gd name="connsiteY4" fmla="*/ 1106424 h 1481136"/>
              <a:gd name="connsiteX5" fmla="*/ 9153196 w 9153196"/>
              <a:gd name="connsiteY5" fmla="*/ 0 h 1481136"/>
              <a:gd name="connsiteX6" fmla="*/ 52 w 9153196"/>
              <a:gd name="connsiteY6" fmla="*/ 9144 h 1481136"/>
              <a:gd name="connsiteX0" fmla="*/ 52 w 9153196"/>
              <a:gd name="connsiteY0" fmla="*/ 1284 h 1481136"/>
              <a:gd name="connsiteX1" fmla="*/ 0 w 9153196"/>
              <a:gd name="connsiteY1" fmla="*/ 1481136 h 1481136"/>
              <a:gd name="connsiteX2" fmla="*/ 2980996 w 9153196"/>
              <a:gd name="connsiteY2" fmla="*/ 960120 h 1481136"/>
              <a:gd name="connsiteX3" fmla="*/ 6739180 w 9153196"/>
              <a:gd name="connsiteY3" fmla="*/ 1316736 h 1481136"/>
              <a:gd name="connsiteX4" fmla="*/ 9144052 w 9153196"/>
              <a:gd name="connsiteY4" fmla="*/ 1106424 h 1481136"/>
              <a:gd name="connsiteX5" fmla="*/ 9153196 w 9153196"/>
              <a:gd name="connsiteY5" fmla="*/ 0 h 1481136"/>
              <a:gd name="connsiteX6" fmla="*/ 52 w 9153196"/>
              <a:gd name="connsiteY6" fmla="*/ 1284 h 1481136"/>
              <a:gd name="connsiteX0" fmla="*/ 52 w 9153196"/>
              <a:gd name="connsiteY0" fmla="*/ 1284 h 1862136"/>
              <a:gd name="connsiteX1" fmla="*/ 0 w 9153196"/>
              <a:gd name="connsiteY1" fmla="*/ 1862136 h 1862136"/>
              <a:gd name="connsiteX2" fmla="*/ 2980996 w 9153196"/>
              <a:gd name="connsiteY2" fmla="*/ 960120 h 1862136"/>
              <a:gd name="connsiteX3" fmla="*/ 6739180 w 9153196"/>
              <a:gd name="connsiteY3" fmla="*/ 1316736 h 1862136"/>
              <a:gd name="connsiteX4" fmla="*/ 9144052 w 9153196"/>
              <a:gd name="connsiteY4" fmla="*/ 1106424 h 1862136"/>
              <a:gd name="connsiteX5" fmla="*/ 9153196 w 9153196"/>
              <a:gd name="connsiteY5" fmla="*/ 0 h 1862136"/>
              <a:gd name="connsiteX6" fmla="*/ 52 w 9153196"/>
              <a:gd name="connsiteY6" fmla="*/ 1284 h 1862136"/>
              <a:gd name="connsiteX0" fmla="*/ 52 w 9153196"/>
              <a:gd name="connsiteY0" fmla="*/ 1284 h 1862136"/>
              <a:gd name="connsiteX1" fmla="*/ 0 w 9153196"/>
              <a:gd name="connsiteY1" fmla="*/ 1862136 h 1862136"/>
              <a:gd name="connsiteX2" fmla="*/ 2999284 w 9153196"/>
              <a:gd name="connsiteY2" fmla="*/ 1051560 h 1862136"/>
              <a:gd name="connsiteX3" fmla="*/ 6739180 w 9153196"/>
              <a:gd name="connsiteY3" fmla="*/ 1316736 h 1862136"/>
              <a:gd name="connsiteX4" fmla="*/ 9144052 w 9153196"/>
              <a:gd name="connsiteY4" fmla="*/ 1106424 h 1862136"/>
              <a:gd name="connsiteX5" fmla="*/ 9153196 w 9153196"/>
              <a:gd name="connsiteY5" fmla="*/ 0 h 1862136"/>
              <a:gd name="connsiteX6" fmla="*/ 52 w 9153196"/>
              <a:gd name="connsiteY6" fmla="*/ 1284 h 1862136"/>
              <a:gd name="connsiteX0" fmla="*/ 52 w 9153196"/>
              <a:gd name="connsiteY0" fmla="*/ 1284 h 1862136"/>
              <a:gd name="connsiteX1" fmla="*/ 0 w 9153196"/>
              <a:gd name="connsiteY1" fmla="*/ 1862136 h 1862136"/>
              <a:gd name="connsiteX2" fmla="*/ 2999284 w 9153196"/>
              <a:gd name="connsiteY2" fmla="*/ 1051560 h 1862136"/>
              <a:gd name="connsiteX3" fmla="*/ 6739180 w 9153196"/>
              <a:gd name="connsiteY3" fmla="*/ 1316736 h 1862136"/>
              <a:gd name="connsiteX4" fmla="*/ 9144052 w 9153196"/>
              <a:gd name="connsiteY4" fmla="*/ 1487424 h 1862136"/>
              <a:gd name="connsiteX5" fmla="*/ 9153196 w 9153196"/>
              <a:gd name="connsiteY5" fmla="*/ 0 h 1862136"/>
              <a:gd name="connsiteX6" fmla="*/ 52 w 9153196"/>
              <a:gd name="connsiteY6" fmla="*/ 1284 h 1862136"/>
              <a:gd name="connsiteX0" fmla="*/ 52 w 9153196"/>
              <a:gd name="connsiteY0" fmla="*/ 1284 h 1862136"/>
              <a:gd name="connsiteX1" fmla="*/ 0 w 9153196"/>
              <a:gd name="connsiteY1" fmla="*/ 1862136 h 1862136"/>
              <a:gd name="connsiteX2" fmla="*/ 2999284 w 9153196"/>
              <a:gd name="connsiteY2" fmla="*/ 1051560 h 1862136"/>
              <a:gd name="connsiteX3" fmla="*/ 6281980 w 9153196"/>
              <a:gd name="connsiteY3" fmla="*/ 1469136 h 1862136"/>
              <a:gd name="connsiteX4" fmla="*/ 9144052 w 9153196"/>
              <a:gd name="connsiteY4" fmla="*/ 1487424 h 1862136"/>
              <a:gd name="connsiteX5" fmla="*/ 9153196 w 9153196"/>
              <a:gd name="connsiteY5" fmla="*/ 0 h 1862136"/>
              <a:gd name="connsiteX6" fmla="*/ 52 w 9153196"/>
              <a:gd name="connsiteY6" fmla="*/ 1284 h 1862136"/>
              <a:gd name="connsiteX0" fmla="*/ 52 w 9153196"/>
              <a:gd name="connsiteY0" fmla="*/ 1284 h 1862136"/>
              <a:gd name="connsiteX1" fmla="*/ 0 w 9153196"/>
              <a:gd name="connsiteY1" fmla="*/ 1862136 h 1862136"/>
              <a:gd name="connsiteX2" fmla="*/ 2999284 w 9153196"/>
              <a:gd name="connsiteY2" fmla="*/ 1051560 h 1862136"/>
              <a:gd name="connsiteX3" fmla="*/ 6281980 w 9153196"/>
              <a:gd name="connsiteY3" fmla="*/ 1469136 h 1862136"/>
              <a:gd name="connsiteX4" fmla="*/ 9144052 w 9153196"/>
              <a:gd name="connsiteY4" fmla="*/ 1487424 h 1862136"/>
              <a:gd name="connsiteX5" fmla="*/ 9153196 w 9153196"/>
              <a:gd name="connsiteY5" fmla="*/ 0 h 1862136"/>
              <a:gd name="connsiteX6" fmla="*/ 52 w 9153196"/>
              <a:gd name="connsiteY6" fmla="*/ 1284 h 1862136"/>
              <a:gd name="connsiteX0" fmla="*/ 52 w 9153196"/>
              <a:gd name="connsiteY0" fmla="*/ 1284 h 1862136"/>
              <a:gd name="connsiteX1" fmla="*/ 0 w 9153196"/>
              <a:gd name="connsiteY1" fmla="*/ 1862136 h 1862136"/>
              <a:gd name="connsiteX2" fmla="*/ 2999284 w 9153196"/>
              <a:gd name="connsiteY2" fmla="*/ 1051560 h 1862136"/>
              <a:gd name="connsiteX3" fmla="*/ 6281980 w 9153196"/>
              <a:gd name="connsiteY3" fmla="*/ 1469136 h 1862136"/>
              <a:gd name="connsiteX4" fmla="*/ 9144052 w 9153196"/>
              <a:gd name="connsiteY4" fmla="*/ 1487424 h 1862136"/>
              <a:gd name="connsiteX5" fmla="*/ 9153196 w 9153196"/>
              <a:gd name="connsiteY5" fmla="*/ 0 h 1862136"/>
              <a:gd name="connsiteX6" fmla="*/ 52 w 9153196"/>
              <a:gd name="connsiteY6" fmla="*/ 1284 h 1862136"/>
              <a:gd name="connsiteX0" fmla="*/ 52 w 9153196"/>
              <a:gd name="connsiteY0" fmla="*/ 610884 h 1862136"/>
              <a:gd name="connsiteX1" fmla="*/ 0 w 9153196"/>
              <a:gd name="connsiteY1" fmla="*/ 1862136 h 1862136"/>
              <a:gd name="connsiteX2" fmla="*/ 2999284 w 9153196"/>
              <a:gd name="connsiteY2" fmla="*/ 1051560 h 1862136"/>
              <a:gd name="connsiteX3" fmla="*/ 6281980 w 9153196"/>
              <a:gd name="connsiteY3" fmla="*/ 1469136 h 1862136"/>
              <a:gd name="connsiteX4" fmla="*/ 9144052 w 9153196"/>
              <a:gd name="connsiteY4" fmla="*/ 1487424 h 1862136"/>
              <a:gd name="connsiteX5" fmla="*/ 9153196 w 9153196"/>
              <a:gd name="connsiteY5" fmla="*/ 0 h 1862136"/>
              <a:gd name="connsiteX6" fmla="*/ 52 w 9153196"/>
              <a:gd name="connsiteY6" fmla="*/ 610884 h 1862136"/>
              <a:gd name="connsiteX0" fmla="*/ 52 w 9153196"/>
              <a:gd name="connsiteY0" fmla="*/ 1284 h 1252536"/>
              <a:gd name="connsiteX1" fmla="*/ 0 w 9153196"/>
              <a:gd name="connsiteY1" fmla="*/ 1252536 h 1252536"/>
              <a:gd name="connsiteX2" fmla="*/ 2999284 w 9153196"/>
              <a:gd name="connsiteY2" fmla="*/ 441960 h 1252536"/>
              <a:gd name="connsiteX3" fmla="*/ 6281980 w 9153196"/>
              <a:gd name="connsiteY3" fmla="*/ 859536 h 1252536"/>
              <a:gd name="connsiteX4" fmla="*/ 9144052 w 9153196"/>
              <a:gd name="connsiteY4" fmla="*/ 877824 h 1252536"/>
              <a:gd name="connsiteX5" fmla="*/ 9153196 w 9153196"/>
              <a:gd name="connsiteY5" fmla="*/ 0 h 1252536"/>
              <a:gd name="connsiteX6" fmla="*/ 52 w 9153196"/>
              <a:gd name="connsiteY6" fmla="*/ 1284 h 1252536"/>
              <a:gd name="connsiteX0" fmla="*/ 52 w 9153196"/>
              <a:gd name="connsiteY0" fmla="*/ 1284 h 1252536"/>
              <a:gd name="connsiteX1" fmla="*/ 0 w 9153196"/>
              <a:gd name="connsiteY1" fmla="*/ 1252536 h 1252536"/>
              <a:gd name="connsiteX2" fmla="*/ 3010829 w 9153196"/>
              <a:gd name="connsiteY2" fmla="*/ 483524 h 1252536"/>
              <a:gd name="connsiteX3" fmla="*/ 6281980 w 9153196"/>
              <a:gd name="connsiteY3" fmla="*/ 859536 h 1252536"/>
              <a:gd name="connsiteX4" fmla="*/ 9144052 w 9153196"/>
              <a:gd name="connsiteY4" fmla="*/ 877824 h 1252536"/>
              <a:gd name="connsiteX5" fmla="*/ 9153196 w 9153196"/>
              <a:gd name="connsiteY5" fmla="*/ 0 h 1252536"/>
              <a:gd name="connsiteX6" fmla="*/ 52 w 9153196"/>
              <a:gd name="connsiteY6" fmla="*/ 1284 h 1252536"/>
              <a:gd name="connsiteX0" fmla="*/ 52 w 9153196"/>
              <a:gd name="connsiteY0" fmla="*/ 1284 h 1252536"/>
              <a:gd name="connsiteX1" fmla="*/ 0 w 9153196"/>
              <a:gd name="connsiteY1" fmla="*/ 1252536 h 1252536"/>
              <a:gd name="connsiteX2" fmla="*/ 3010829 w 9153196"/>
              <a:gd name="connsiteY2" fmla="*/ 483524 h 1252536"/>
              <a:gd name="connsiteX3" fmla="*/ 6281980 w 9153196"/>
              <a:gd name="connsiteY3" fmla="*/ 859536 h 1252536"/>
              <a:gd name="connsiteX4" fmla="*/ 9144052 w 9153196"/>
              <a:gd name="connsiteY4" fmla="*/ 877824 h 1252536"/>
              <a:gd name="connsiteX5" fmla="*/ 9153196 w 9153196"/>
              <a:gd name="connsiteY5" fmla="*/ 0 h 1252536"/>
              <a:gd name="connsiteX6" fmla="*/ 52 w 9153196"/>
              <a:gd name="connsiteY6" fmla="*/ 1284 h 1252536"/>
              <a:gd name="connsiteX0" fmla="*/ 52 w 9153196"/>
              <a:gd name="connsiteY0" fmla="*/ 1284 h 1252536"/>
              <a:gd name="connsiteX1" fmla="*/ 0 w 9153196"/>
              <a:gd name="connsiteY1" fmla="*/ 1252536 h 1252536"/>
              <a:gd name="connsiteX2" fmla="*/ 3010829 w 9153196"/>
              <a:gd name="connsiteY2" fmla="*/ 483524 h 1252536"/>
              <a:gd name="connsiteX3" fmla="*/ 6281980 w 9153196"/>
              <a:gd name="connsiteY3" fmla="*/ 859536 h 1252536"/>
              <a:gd name="connsiteX4" fmla="*/ 9144052 w 9153196"/>
              <a:gd name="connsiteY4" fmla="*/ 877824 h 1252536"/>
              <a:gd name="connsiteX5" fmla="*/ 9153196 w 9153196"/>
              <a:gd name="connsiteY5" fmla="*/ 0 h 1252536"/>
              <a:gd name="connsiteX6" fmla="*/ 52 w 9153196"/>
              <a:gd name="connsiteY6" fmla="*/ 1284 h 1252536"/>
              <a:gd name="connsiteX0" fmla="*/ 52 w 9153196"/>
              <a:gd name="connsiteY0" fmla="*/ 1284 h 1252536"/>
              <a:gd name="connsiteX1" fmla="*/ 0 w 9153196"/>
              <a:gd name="connsiteY1" fmla="*/ 1252536 h 1252536"/>
              <a:gd name="connsiteX2" fmla="*/ 3620429 w 9153196"/>
              <a:gd name="connsiteY2" fmla="*/ 483524 h 1252536"/>
              <a:gd name="connsiteX3" fmla="*/ 6281980 w 9153196"/>
              <a:gd name="connsiteY3" fmla="*/ 859536 h 1252536"/>
              <a:gd name="connsiteX4" fmla="*/ 9144052 w 9153196"/>
              <a:gd name="connsiteY4" fmla="*/ 877824 h 1252536"/>
              <a:gd name="connsiteX5" fmla="*/ 9153196 w 9153196"/>
              <a:gd name="connsiteY5" fmla="*/ 0 h 1252536"/>
              <a:gd name="connsiteX6" fmla="*/ 52 w 9153196"/>
              <a:gd name="connsiteY6" fmla="*/ 1284 h 1252536"/>
              <a:gd name="connsiteX0" fmla="*/ 52 w 9153196"/>
              <a:gd name="connsiteY0" fmla="*/ 1284 h 1252536"/>
              <a:gd name="connsiteX1" fmla="*/ 0 w 9153196"/>
              <a:gd name="connsiteY1" fmla="*/ 1252536 h 1252536"/>
              <a:gd name="connsiteX2" fmla="*/ 3620429 w 9153196"/>
              <a:gd name="connsiteY2" fmla="*/ 483524 h 1252536"/>
              <a:gd name="connsiteX3" fmla="*/ 6281980 w 9153196"/>
              <a:gd name="connsiteY3" fmla="*/ 859536 h 1252536"/>
              <a:gd name="connsiteX4" fmla="*/ 9144052 w 9153196"/>
              <a:gd name="connsiteY4" fmla="*/ 877824 h 1252536"/>
              <a:gd name="connsiteX5" fmla="*/ 9153196 w 9153196"/>
              <a:gd name="connsiteY5" fmla="*/ 0 h 1252536"/>
              <a:gd name="connsiteX6" fmla="*/ 52 w 9153196"/>
              <a:gd name="connsiteY6" fmla="*/ 1284 h 1252536"/>
              <a:gd name="connsiteX0" fmla="*/ 52 w 9153196"/>
              <a:gd name="connsiteY0" fmla="*/ 1284 h 1252536"/>
              <a:gd name="connsiteX1" fmla="*/ 0 w 9153196"/>
              <a:gd name="connsiteY1" fmla="*/ 1252536 h 1252536"/>
              <a:gd name="connsiteX2" fmla="*/ 3620429 w 9153196"/>
              <a:gd name="connsiteY2" fmla="*/ 483524 h 1252536"/>
              <a:gd name="connsiteX3" fmla="*/ 9144052 w 9153196"/>
              <a:gd name="connsiteY3" fmla="*/ 877824 h 1252536"/>
              <a:gd name="connsiteX4" fmla="*/ 9153196 w 9153196"/>
              <a:gd name="connsiteY4" fmla="*/ 0 h 1252536"/>
              <a:gd name="connsiteX5" fmla="*/ 52 w 9153196"/>
              <a:gd name="connsiteY5" fmla="*/ 1284 h 1252536"/>
              <a:gd name="connsiteX0" fmla="*/ 52 w 9153196"/>
              <a:gd name="connsiteY0" fmla="*/ 1284 h 1252536"/>
              <a:gd name="connsiteX1" fmla="*/ 0 w 9153196"/>
              <a:gd name="connsiteY1" fmla="*/ 1252536 h 1252536"/>
              <a:gd name="connsiteX2" fmla="*/ 3620429 w 9153196"/>
              <a:gd name="connsiteY2" fmla="*/ 483524 h 1252536"/>
              <a:gd name="connsiteX3" fmla="*/ 9144052 w 9153196"/>
              <a:gd name="connsiteY3" fmla="*/ 877824 h 1252536"/>
              <a:gd name="connsiteX4" fmla="*/ 9153196 w 9153196"/>
              <a:gd name="connsiteY4" fmla="*/ 0 h 1252536"/>
              <a:gd name="connsiteX5" fmla="*/ 52 w 9153196"/>
              <a:gd name="connsiteY5" fmla="*/ 1284 h 1252536"/>
              <a:gd name="connsiteX0" fmla="*/ 52 w 9153196"/>
              <a:gd name="connsiteY0" fmla="*/ 1284 h 1279374"/>
              <a:gd name="connsiteX1" fmla="*/ 0 w 9153196"/>
              <a:gd name="connsiteY1" fmla="*/ 1252536 h 1279374"/>
              <a:gd name="connsiteX2" fmla="*/ 3620429 w 9153196"/>
              <a:gd name="connsiteY2" fmla="*/ 483524 h 1279374"/>
              <a:gd name="connsiteX3" fmla="*/ 9144052 w 9153196"/>
              <a:gd name="connsiteY3" fmla="*/ 877824 h 1279374"/>
              <a:gd name="connsiteX4" fmla="*/ 9153196 w 9153196"/>
              <a:gd name="connsiteY4" fmla="*/ 0 h 1279374"/>
              <a:gd name="connsiteX5" fmla="*/ 52 w 9153196"/>
              <a:gd name="connsiteY5" fmla="*/ 1284 h 1279374"/>
              <a:gd name="connsiteX0" fmla="*/ 52 w 9150620"/>
              <a:gd name="connsiteY0" fmla="*/ 1284 h 1279374"/>
              <a:gd name="connsiteX1" fmla="*/ 0 w 9150620"/>
              <a:gd name="connsiteY1" fmla="*/ 1252536 h 1279374"/>
              <a:gd name="connsiteX2" fmla="*/ 3620429 w 9150620"/>
              <a:gd name="connsiteY2" fmla="*/ 483524 h 1279374"/>
              <a:gd name="connsiteX3" fmla="*/ 9144052 w 9150620"/>
              <a:gd name="connsiteY3" fmla="*/ 877824 h 1279374"/>
              <a:gd name="connsiteX4" fmla="*/ 9150620 w 9150620"/>
              <a:gd name="connsiteY4" fmla="*/ 0 h 1279374"/>
              <a:gd name="connsiteX5" fmla="*/ 52 w 9150620"/>
              <a:gd name="connsiteY5" fmla="*/ 1284 h 1279374"/>
              <a:gd name="connsiteX0" fmla="*/ 52 w 9150620"/>
              <a:gd name="connsiteY0" fmla="*/ 1284 h 1279374"/>
              <a:gd name="connsiteX1" fmla="*/ 0 w 9150620"/>
              <a:gd name="connsiteY1" fmla="*/ 1252536 h 1279374"/>
              <a:gd name="connsiteX2" fmla="*/ 3641211 w 9150620"/>
              <a:gd name="connsiteY2" fmla="*/ 459690 h 1279374"/>
              <a:gd name="connsiteX3" fmla="*/ 9144052 w 9150620"/>
              <a:gd name="connsiteY3" fmla="*/ 877824 h 1279374"/>
              <a:gd name="connsiteX4" fmla="*/ 9150620 w 9150620"/>
              <a:gd name="connsiteY4" fmla="*/ 0 h 1279374"/>
              <a:gd name="connsiteX5" fmla="*/ 52 w 9150620"/>
              <a:gd name="connsiteY5" fmla="*/ 1284 h 1279374"/>
              <a:gd name="connsiteX0" fmla="*/ 52 w 9150620"/>
              <a:gd name="connsiteY0" fmla="*/ 1284 h 1279374"/>
              <a:gd name="connsiteX1" fmla="*/ 0 w 9150620"/>
              <a:gd name="connsiteY1" fmla="*/ 1252536 h 1279374"/>
              <a:gd name="connsiteX2" fmla="*/ 3641211 w 9150620"/>
              <a:gd name="connsiteY2" fmla="*/ 459690 h 1279374"/>
              <a:gd name="connsiteX3" fmla="*/ 9144052 w 9150620"/>
              <a:gd name="connsiteY3" fmla="*/ 877824 h 1279374"/>
              <a:gd name="connsiteX4" fmla="*/ 9150620 w 9150620"/>
              <a:gd name="connsiteY4" fmla="*/ 0 h 1279374"/>
              <a:gd name="connsiteX5" fmla="*/ 52 w 9150620"/>
              <a:gd name="connsiteY5" fmla="*/ 1284 h 1279374"/>
              <a:gd name="connsiteX0" fmla="*/ 52 w 9150620"/>
              <a:gd name="connsiteY0" fmla="*/ 1284 h 1279374"/>
              <a:gd name="connsiteX1" fmla="*/ 0 w 9150620"/>
              <a:gd name="connsiteY1" fmla="*/ 1252536 h 1279374"/>
              <a:gd name="connsiteX2" fmla="*/ 3622738 w 9150620"/>
              <a:gd name="connsiteY2" fmla="*/ 425264 h 1279374"/>
              <a:gd name="connsiteX3" fmla="*/ 9144052 w 9150620"/>
              <a:gd name="connsiteY3" fmla="*/ 877824 h 1279374"/>
              <a:gd name="connsiteX4" fmla="*/ 9150620 w 9150620"/>
              <a:gd name="connsiteY4" fmla="*/ 0 h 1279374"/>
              <a:gd name="connsiteX5" fmla="*/ 52 w 9150620"/>
              <a:gd name="connsiteY5" fmla="*/ 1284 h 1279374"/>
              <a:gd name="connsiteX0" fmla="*/ 52 w 9150620"/>
              <a:gd name="connsiteY0" fmla="*/ 1284 h 1279374"/>
              <a:gd name="connsiteX1" fmla="*/ 0 w 9150620"/>
              <a:gd name="connsiteY1" fmla="*/ 1252536 h 1279374"/>
              <a:gd name="connsiteX2" fmla="*/ 3622738 w 9150620"/>
              <a:gd name="connsiteY2" fmla="*/ 425264 h 1279374"/>
              <a:gd name="connsiteX3" fmla="*/ 9144052 w 9150620"/>
              <a:gd name="connsiteY3" fmla="*/ 877824 h 1279374"/>
              <a:gd name="connsiteX4" fmla="*/ 9150620 w 9150620"/>
              <a:gd name="connsiteY4" fmla="*/ 0 h 1279374"/>
              <a:gd name="connsiteX5" fmla="*/ 52 w 9150620"/>
              <a:gd name="connsiteY5" fmla="*/ 1284 h 1279374"/>
              <a:gd name="connsiteX0" fmla="*/ 52 w 9150620"/>
              <a:gd name="connsiteY0" fmla="*/ 1284 h 1279374"/>
              <a:gd name="connsiteX1" fmla="*/ 0 w 9150620"/>
              <a:gd name="connsiteY1" fmla="*/ 1252536 h 1279374"/>
              <a:gd name="connsiteX2" fmla="*/ 3622738 w 9150620"/>
              <a:gd name="connsiteY2" fmla="*/ 425264 h 1279374"/>
              <a:gd name="connsiteX3" fmla="*/ 9144052 w 9150620"/>
              <a:gd name="connsiteY3" fmla="*/ 877824 h 1279374"/>
              <a:gd name="connsiteX4" fmla="*/ 9150620 w 9150620"/>
              <a:gd name="connsiteY4" fmla="*/ 0 h 1279374"/>
              <a:gd name="connsiteX5" fmla="*/ 52 w 9150620"/>
              <a:gd name="connsiteY5" fmla="*/ 1284 h 1279374"/>
              <a:gd name="connsiteX0" fmla="*/ 52 w 9150620"/>
              <a:gd name="connsiteY0" fmla="*/ 1284 h 1252536"/>
              <a:gd name="connsiteX1" fmla="*/ 0 w 9150620"/>
              <a:gd name="connsiteY1" fmla="*/ 1252536 h 1252536"/>
              <a:gd name="connsiteX2" fmla="*/ 3622738 w 9150620"/>
              <a:gd name="connsiteY2" fmla="*/ 425264 h 1252536"/>
              <a:gd name="connsiteX3" fmla="*/ 9144052 w 9150620"/>
              <a:gd name="connsiteY3" fmla="*/ 877824 h 1252536"/>
              <a:gd name="connsiteX4" fmla="*/ 9150620 w 9150620"/>
              <a:gd name="connsiteY4" fmla="*/ 0 h 1252536"/>
              <a:gd name="connsiteX5" fmla="*/ 52 w 9150620"/>
              <a:gd name="connsiteY5" fmla="*/ 1284 h 1252536"/>
              <a:gd name="connsiteX0" fmla="*/ 52 w 9150620"/>
              <a:gd name="connsiteY0" fmla="*/ 1284 h 1252536"/>
              <a:gd name="connsiteX1" fmla="*/ 0 w 9150620"/>
              <a:gd name="connsiteY1" fmla="*/ 1252536 h 1252536"/>
              <a:gd name="connsiteX2" fmla="*/ 3622738 w 9150620"/>
              <a:gd name="connsiteY2" fmla="*/ 425264 h 1252536"/>
              <a:gd name="connsiteX3" fmla="*/ 9144052 w 9150620"/>
              <a:gd name="connsiteY3" fmla="*/ 877824 h 1252536"/>
              <a:gd name="connsiteX4" fmla="*/ 9150620 w 9150620"/>
              <a:gd name="connsiteY4" fmla="*/ 0 h 1252536"/>
              <a:gd name="connsiteX5" fmla="*/ 52 w 9150620"/>
              <a:gd name="connsiteY5" fmla="*/ 1284 h 1252536"/>
              <a:gd name="connsiteX0" fmla="*/ 52 w 9150620"/>
              <a:gd name="connsiteY0" fmla="*/ 1284 h 1340282"/>
              <a:gd name="connsiteX1" fmla="*/ 0 w 9150620"/>
              <a:gd name="connsiteY1" fmla="*/ 1252536 h 1340282"/>
              <a:gd name="connsiteX2" fmla="*/ 3622738 w 9150620"/>
              <a:gd name="connsiteY2" fmla="*/ 425264 h 1340282"/>
              <a:gd name="connsiteX3" fmla="*/ 9144052 w 9150620"/>
              <a:gd name="connsiteY3" fmla="*/ 877824 h 1340282"/>
              <a:gd name="connsiteX4" fmla="*/ 9150620 w 9150620"/>
              <a:gd name="connsiteY4" fmla="*/ 0 h 1340282"/>
              <a:gd name="connsiteX5" fmla="*/ 52 w 9150620"/>
              <a:gd name="connsiteY5" fmla="*/ 1284 h 1340282"/>
              <a:gd name="connsiteX0" fmla="*/ 52 w 9150620"/>
              <a:gd name="connsiteY0" fmla="*/ 1284 h 1470041"/>
              <a:gd name="connsiteX1" fmla="*/ 0 w 9150620"/>
              <a:gd name="connsiteY1" fmla="*/ 1252536 h 1470041"/>
              <a:gd name="connsiteX2" fmla="*/ 3622738 w 9150620"/>
              <a:gd name="connsiteY2" fmla="*/ 425264 h 1470041"/>
              <a:gd name="connsiteX3" fmla="*/ 9144052 w 9150620"/>
              <a:gd name="connsiteY3" fmla="*/ 877824 h 1470041"/>
              <a:gd name="connsiteX4" fmla="*/ 9150620 w 9150620"/>
              <a:gd name="connsiteY4" fmla="*/ 0 h 1470041"/>
              <a:gd name="connsiteX5" fmla="*/ 52 w 9150620"/>
              <a:gd name="connsiteY5" fmla="*/ 1284 h 1470041"/>
              <a:gd name="connsiteX0" fmla="*/ 52 w 9150620"/>
              <a:gd name="connsiteY0" fmla="*/ 1284 h 1470041"/>
              <a:gd name="connsiteX1" fmla="*/ 0 w 9150620"/>
              <a:gd name="connsiteY1" fmla="*/ 1252536 h 1470041"/>
              <a:gd name="connsiteX2" fmla="*/ 3622738 w 9150620"/>
              <a:gd name="connsiteY2" fmla="*/ 425264 h 1470041"/>
              <a:gd name="connsiteX3" fmla="*/ 9144052 w 9150620"/>
              <a:gd name="connsiteY3" fmla="*/ 877824 h 1470041"/>
              <a:gd name="connsiteX4" fmla="*/ 9150620 w 9150620"/>
              <a:gd name="connsiteY4" fmla="*/ 0 h 1470041"/>
              <a:gd name="connsiteX5" fmla="*/ 52 w 9150620"/>
              <a:gd name="connsiteY5" fmla="*/ 1284 h 1470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50620" h="1470041">
                <a:moveTo>
                  <a:pt x="52" y="1284"/>
                </a:moveTo>
                <a:cubicBezTo>
                  <a:pt x="35" y="491948"/>
                  <a:pt x="17" y="761872"/>
                  <a:pt x="0" y="1252536"/>
                </a:cubicBezTo>
                <a:cubicBezTo>
                  <a:pt x="304800" y="1097088"/>
                  <a:pt x="1803165" y="328826"/>
                  <a:pt x="3622738" y="425264"/>
                </a:cubicBezTo>
                <a:cubicBezTo>
                  <a:pt x="5442311" y="521702"/>
                  <a:pt x="6970396" y="1470041"/>
                  <a:pt x="9144052" y="877824"/>
                </a:cubicBezTo>
                <a:cubicBezTo>
                  <a:pt x="9146241" y="585216"/>
                  <a:pt x="9148431" y="292608"/>
                  <a:pt x="9150620" y="0"/>
                </a:cubicBezTo>
                <a:lnTo>
                  <a:pt x="52" y="1284"/>
                </a:ln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bwMode="invGray">
          <a:xfrm flipV="1">
            <a:off x="-52" y="5780270"/>
            <a:ext cx="9144052" cy="1094171"/>
          </a:xfrm>
          <a:custGeom>
            <a:avLst/>
            <a:gdLst>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630680"/>
              <a:gd name="connsiteX1" fmla="*/ 18288 w 9153144"/>
              <a:gd name="connsiteY1" fmla="*/ 1472184 h 1630680"/>
              <a:gd name="connsiteX2" fmla="*/ 2980944 w 9153144"/>
              <a:gd name="connsiteY2" fmla="*/ 960120 h 1630680"/>
              <a:gd name="connsiteX3" fmla="*/ 7114032 w 9153144"/>
              <a:gd name="connsiteY3" fmla="*/ 1353312 h 1630680"/>
              <a:gd name="connsiteX4" fmla="*/ 9144000 w 9153144"/>
              <a:gd name="connsiteY4" fmla="*/ 1106424 h 1630680"/>
              <a:gd name="connsiteX5" fmla="*/ 9153144 w 9153144"/>
              <a:gd name="connsiteY5" fmla="*/ 0 h 1630680"/>
              <a:gd name="connsiteX6" fmla="*/ 0 w 9153144"/>
              <a:gd name="connsiteY6" fmla="*/ 9144 h 1630680"/>
              <a:gd name="connsiteX0" fmla="*/ 0 w 9153144"/>
              <a:gd name="connsiteY0" fmla="*/ 9144 h 1630680"/>
              <a:gd name="connsiteX1" fmla="*/ 18288 w 9153144"/>
              <a:gd name="connsiteY1" fmla="*/ 1472184 h 1630680"/>
              <a:gd name="connsiteX2" fmla="*/ 2980944 w 9153144"/>
              <a:gd name="connsiteY2" fmla="*/ 960120 h 1630680"/>
              <a:gd name="connsiteX3" fmla="*/ 7114032 w 9153144"/>
              <a:gd name="connsiteY3" fmla="*/ 1353312 h 1630680"/>
              <a:gd name="connsiteX4" fmla="*/ 9144000 w 9153144"/>
              <a:gd name="connsiteY4" fmla="*/ 1106424 h 1630680"/>
              <a:gd name="connsiteX5" fmla="*/ 9153144 w 9153144"/>
              <a:gd name="connsiteY5" fmla="*/ 0 h 1630680"/>
              <a:gd name="connsiteX6" fmla="*/ 0 w 9153144"/>
              <a:gd name="connsiteY6" fmla="*/ 9144 h 1630680"/>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3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9128 w 9153144"/>
              <a:gd name="connsiteY3" fmla="*/ 1316736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9128 w 9153144"/>
              <a:gd name="connsiteY3" fmla="*/ 1316736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9128 w 9153144"/>
              <a:gd name="connsiteY3" fmla="*/ 1316736 h 1472184"/>
              <a:gd name="connsiteX4" fmla="*/ 9144000 w 9153144"/>
              <a:gd name="connsiteY4" fmla="*/ 1106424 h 1472184"/>
              <a:gd name="connsiteX5" fmla="*/ 9153144 w 9153144"/>
              <a:gd name="connsiteY5" fmla="*/ 0 h 1472184"/>
              <a:gd name="connsiteX6" fmla="*/ 0 w 9153144"/>
              <a:gd name="connsiteY6" fmla="*/ 9144 h 1472184"/>
              <a:gd name="connsiteX0" fmla="*/ 52 w 9153196"/>
              <a:gd name="connsiteY0" fmla="*/ 9144 h 1481136"/>
              <a:gd name="connsiteX1" fmla="*/ 0 w 9153196"/>
              <a:gd name="connsiteY1" fmla="*/ 1481136 h 1481136"/>
              <a:gd name="connsiteX2" fmla="*/ 2980996 w 9153196"/>
              <a:gd name="connsiteY2" fmla="*/ 960120 h 1481136"/>
              <a:gd name="connsiteX3" fmla="*/ 6739180 w 9153196"/>
              <a:gd name="connsiteY3" fmla="*/ 1316736 h 1481136"/>
              <a:gd name="connsiteX4" fmla="*/ 9144052 w 9153196"/>
              <a:gd name="connsiteY4" fmla="*/ 1106424 h 1481136"/>
              <a:gd name="connsiteX5" fmla="*/ 9153196 w 9153196"/>
              <a:gd name="connsiteY5" fmla="*/ 0 h 1481136"/>
              <a:gd name="connsiteX6" fmla="*/ 52 w 9153196"/>
              <a:gd name="connsiteY6" fmla="*/ 9144 h 1481136"/>
              <a:gd name="connsiteX0" fmla="*/ 52 w 9153196"/>
              <a:gd name="connsiteY0" fmla="*/ 1284 h 1481136"/>
              <a:gd name="connsiteX1" fmla="*/ 0 w 9153196"/>
              <a:gd name="connsiteY1" fmla="*/ 1481136 h 1481136"/>
              <a:gd name="connsiteX2" fmla="*/ 2980996 w 9153196"/>
              <a:gd name="connsiteY2" fmla="*/ 960120 h 1481136"/>
              <a:gd name="connsiteX3" fmla="*/ 6739180 w 9153196"/>
              <a:gd name="connsiteY3" fmla="*/ 1316736 h 1481136"/>
              <a:gd name="connsiteX4" fmla="*/ 9144052 w 9153196"/>
              <a:gd name="connsiteY4" fmla="*/ 1106424 h 1481136"/>
              <a:gd name="connsiteX5" fmla="*/ 9153196 w 9153196"/>
              <a:gd name="connsiteY5" fmla="*/ 0 h 1481136"/>
              <a:gd name="connsiteX6" fmla="*/ 52 w 9153196"/>
              <a:gd name="connsiteY6" fmla="*/ 1284 h 1481136"/>
              <a:gd name="connsiteX0" fmla="*/ 52 w 9153196"/>
              <a:gd name="connsiteY0" fmla="*/ 763284 h 1481136"/>
              <a:gd name="connsiteX1" fmla="*/ 0 w 9153196"/>
              <a:gd name="connsiteY1" fmla="*/ 1481136 h 1481136"/>
              <a:gd name="connsiteX2" fmla="*/ 2980996 w 9153196"/>
              <a:gd name="connsiteY2" fmla="*/ 960120 h 1481136"/>
              <a:gd name="connsiteX3" fmla="*/ 6739180 w 9153196"/>
              <a:gd name="connsiteY3" fmla="*/ 1316736 h 1481136"/>
              <a:gd name="connsiteX4" fmla="*/ 9144052 w 9153196"/>
              <a:gd name="connsiteY4" fmla="*/ 1106424 h 1481136"/>
              <a:gd name="connsiteX5" fmla="*/ 9153196 w 9153196"/>
              <a:gd name="connsiteY5" fmla="*/ 0 h 1481136"/>
              <a:gd name="connsiteX6" fmla="*/ 52 w 9153196"/>
              <a:gd name="connsiteY6" fmla="*/ 763284 h 1481136"/>
              <a:gd name="connsiteX0" fmla="*/ 52 w 9153196"/>
              <a:gd name="connsiteY0" fmla="*/ 1284 h 719136"/>
              <a:gd name="connsiteX1" fmla="*/ 0 w 9153196"/>
              <a:gd name="connsiteY1" fmla="*/ 719136 h 719136"/>
              <a:gd name="connsiteX2" fmla="*/ 2980996 w 9153196"/>
              <a:gd name="connsiteY2" fmla="*/ 198120 h 719136"/>
              <a:gd name="connsiteX3" fmla="*/ 6739180 w 9153196"/>
              <a:gd name="connsiteY3" fmla="*/ 554736 h 719136"/>
              <a:gd name="connsiteX4" fmla="*/ 9144052 w 9153196"/>
              <a:gd name="connsiteY4" fmla="*/ 344424 h 719136"/>
              <a:gd name="connsiteX5" fmla="*/ 9153196 w 9153196"/>
              <a:gd name="connsiteY5" fmla="*/ 0 h 719136"/>
              <a:gd name="connsiteX6" fmla="*/ 52 w 9153196"/>
              <a:gd name="connsiteY6" fmla="*/ 1284 h 719136"/>
              <a:gd name="connsiteX0" fmla="*/ 17 w 9162305"/>
              <a:gd name="connsiteY0" fmla="*/ 0 h 775764"/>
              <a:gd name="connsiteX1" fmla="*/ 9109 w 9162305"/>
              <a:gd name="connsiteY1" fmla="*/ 775764 h 775764"/>
              <a:gd name="connsiteX2" fmla="*/ 2990105 w 9162305"/>
              <a:gd name="connsiteY2" fmla="*/ 254748 h 775764"/>
              <a:gd name="connsiteX3" fmla="*/ 6748289 w 9162305"/>
              <a:gd name="connsiteY3" fmla="*/ 611364 h 775764"/>
              <a:gd name="connsiteX4" fmla="*/ 9153161 w 9162305"/>
              <a:gd name="connsiteY4" fmla="*/ 401052 h 775764"/>
              <a:gd name="connsiteX5" fmla="*/ 9162305 w 9162305"/>
              <a:gd name="connsiteY5" fmla="*/ 56628 h 775764"/>
              <a:gd name="connsiteX6" fmla="*/ 17 w 9162305"/>
              <a:gd name="connsiteY6" fmla="*/ 0 h 775764"/>
              <a:gd name="connsiteX0" fmla="*/ 17 w 9162305"/>
              <a:gd name="connsiteY0" fmla="*/ 0 h 821484"/>
              <a:gd name="connsiteX1" fmla="*/ 9109 w 9162305"/>
              <a:gd name="connsiteY1" fmla="*/ 821484 h 821484"/>
              <a:gd name="connsiteX2" fmla="*/ 2990105 w 9162305"/>
              <a:gd name="connsiteY2" fmla="*/ 300468 h 821484"/>
              <a:gd name="connsiteX3" fmla="*/ 6748289 w 9162305"/>
              <a:gd name="connsiteY3" fmla="*/ 657084 h 821484"/>
              <a:gd name="connsiteX4" fmla="*/ 9153161 w 9162305"/>
              <a:gd name="connsiteY4" fmla="*/ 446772 h 821484"/>
              <a:gd name="connsiteX5" fmla="*/ 9162305 w 9162305"/>
              <a:gd name="connsiteY5" fmla="*/ 102348 h 821484"/>
              <a:gd name="connsiteX6" fmla="*/ 17 w 9162305"/>
              <a:gd name="connsiteY6" fmla="*/ 0 h 821484"/>
              <a:gd name="connsiteX0" fmla="*/ 17 w 9162305"/>
              <a:gd name="connsiteY0" fmla="*/ 0 h 848916"/>
              <a:gd name="connsiteX1" fmla="*/ 9109 w 9162305"/>
              <a:gd name="connsiteY1" fmla="*/ 848916 h 848916"/>
              <a:gd name="connsiteX2" fmla="*/ 2990105 w 9162305"/>
              <a:gd name="connsiteY2" fmla="*/ 327900 h 848916"/>
              <a:gd name="connsiteX3" fmla="*/ 6748289 w 9162305"/>
              <a:gd name="connsiteY3" fmla="*/ 684516 h 848916"/>
              <a:gd name="connsiteX4" fmla="*/ 9153161 w 9162305"/>
              <a:gd name="connsiteY4" fmla="*/ 474204 h 848916"/>
              <a:gd name="connsiteX5" fmla="*/ 9162305 w 9162305"/>
              <a:gd name="connsiteY5" fmla="*/ 129780 h 848916"/>
              <a:gd name="connsiteX6" fmla="*/ 17 w 9162305"/>
              <a:gd name="connsiteY6" fmla="*/ 0 h 848916"/>
              <a:gd name="connsiteX0" fmla="*/ 17 w 9171449"/>
              <a:gd name="connsiteY0" fmla="*/ 0 h 864156"/>
              <a:gd name="connsiteX1" fmla="*/ 18253 w 9171449"/>
              <a:gd name="connsiteY1" fmla="*/ 864156 h 864156"/>
              <a:gd name="connsiteX2" fmla="*/ 2999249 w 9171449"/>
              <a:gd name="connsiteY2" fmla="*/ 343140 h 864156"/>
              <a:gd name="connsiteX3" fmla="*/ 6757433 w 9171449"/>
              <a:gd name="connsiteY3" fmla="*/ 699756 h 864156"/>
              <a:gd name="connsiteX4" fmla="*/ 9162305 w 9171449"/>
              <a:gd name="connsiteY4" fmla="*/ 489444 h 864156"/>
              <a:gd name="connsiteX5" fmla="*/ 9171449 w 9171449"/>
              <a:gd name="connsiteY5" fmla="*/ 145020 h 864156"/>
              <a:gd name="connsiteX6" fmla="*/ 17 w 9171449"/>
              <a:gd name="connsiteY6" fmla="*/ 0 h 864156"/>
              <a:gd name="connsiteX0" fmla="*/ 17 w 9189737"/>
              <a:gd name="connsiteY0" fmla="*/ 0 h 952548"/>
              <a:gd name="connsiteX1" fmla="*/ 36541 w 9189737"/>
              <a:gd name="connsiteY1" fmla="*/ 952548 h 952548"/>
              <a:gd name="connsiteX2" fmla="*/ 3017537 w 9189737"/>
              <a:gd name="connsiteY2" fmla="*/ 431532 h 952548"/>
              <a:gd name="connsiteX3" fmla="*/ 6775721 w 9189737"/>
              <a:gd name="connsiteY3" fmla="*/ 788148 h 952548"/>
              <a:gd name="connsiteX4" fmla="*/ 9180593 w 9189737"/>
              <a:gd name="connsiteY4" fmla="*/ 577836 h 952548"/>
              <a:gd name="connsiteX5" fmla="*/ 9189737 w 9189737"/>
              <a:gd name="connsiteY5" fmla="*/ 233412 h 952548"/>
              <a:gd name="connsiteX6" fmla="*/ 17 w 9189737"/>
              <a:gd name="connsiteY6" fmla="*/ 0 h 952548"/>
              <a:gd name="connsiteX0" fmla="*/ 17 w 9171449"/>
              <a:gd name="connsiteY0" fmla="*/ 0 h 909876"/>
              <a:gd name="connsiteX1" fmla="*/ 18253 w 9171449"/>
              <a:gd name="connsiteY1" fmla="*/ 909876 h 909876"/>
              <a:gd name="connsiteX2" fmla="*/ 2999249 w 9171449"/>
              <a:gd name="connsiteY2" fmla="*/ 388860 h 909876"/>
              <a:gd name="connsiteX3" fmla="*/ 6757433 w 9171449"/>
              <a:gd name="connsiteY3" fmla="*/ 745476 h 909876"/>
              <a:gd name="connsiteX4" fmla="*/ 9162305 w 9171449"/>
              <a:gd name="connsiteY4" fmla="*/ 535164 h 909876"/>
              <a:gd name="connsiteX5" fmla="*/ 9171449 w 9171449"/>
              <a:gd name="connsiteY5" fmla="*/ 190740 h 909876"/>
              <a:gd name="connsiteX6" fmla="*/ 17 w 9171449"/>
              <a:gd name="connsiteY6" fmla="*/ 0 h 909876"/>
              <a:gd name="connsiteX0" fmla="*/ 17 w 9180593"/>
              <a:gd name="connsiteY0" fmla="*/ 13476 h 923352"/>
              <a:gd name="connsiteX1" fmla="*/ 18253 w 9180593"/>
              <a:gd name="connsiteY1" fmla="*/ 923352 h 923352"/>
              <a:gd name="connsiteX2" fmla="*/ 2999249 w 9180593"/>
              <a:gd name="connsiteY2" fmla="*/ 402336 h 923352"/>
              <a:gd name="connsiteX3" fmla="*/ 6757433 w 9180593"/>
              <a:gd name="connsiteY3" fmla="*/ 758952 h 923352"/>
              <a:gd name="connsiteX4" fmla="*/ 9162305 w 9180593"/>
              <a:gd name="connsiteY4" fmla="*/ 548640 h 923352"/>
              <a:gd name="connsiteX5" fmla="*/ 9180593 w 9180593"/>
              <a:gd name="connsiteY5" fmla="*/ 0 h 923352"/>
              <a:gd name="connsiteX6" fmla="*/ 17 w 9180593"/>
              <a:gd name="connsiteY6" fmla="*/ 13476 h 923352"/>
              <a:gd name="connsiteX0" fmla="*/ 17 w 9189737"/>
              <a:gd name="connsiteY0" fmla="*/ 0 h 909876"/>
              <a:gd name="connsiteX1" fmla="*/ 18253 w 9189737"/>
              <a:gd name="connsiteY1" fmla="*/ 909876 h 909876"/>
              <a:gd name="connsiteX2" fmla="*/ 2999249 w 9189737"/>
              <a:gd name="connsiteY2" fmla="*/ 388860 h 909876"/>
              <a:gd name="connsiteX3" fmla="*/ 6757433 w 9189737"/>
              <a:gd name="connsiteY3" fmla="*/ 745476 h 909876"/>
              <a:gd name="connsiteX4" fmla="*/ 9162305 w 9189737"/>
              <a:gd name="connsiteY4" fmla="*/ 535164 h 909876"/>
              <a:gd name="connsiteX5" fmla="*/ 9189737 w 9189737"/>
              <a:gd name="connsiteY5" fmla="*/ 10908 h 909876"/>
              <a:gd name="connsiteX6" fmla="*/ 17 w 9189737"/>
              <a:gd name="connsiteY6" fmla="*/ 0 h 909876"/>
              <a:gd name="connsiteX0" fmla="*/ 0 w 9189720"/>
              <a:gd name="connsiteY0" fmla="*/ 0 h 909876"/>
              <a:gd name="connsiteX1" fmla="*/ 18236 w 9189720"/>
              <a:gd name="connsiteY1" fmla="*/ 909876 h 909876"/>
              <a:gd name="connsiteX2" fmla="*/ 2999232 w 9189720"/>
              <a:gd name="connsiteY2" fmla="*/ 388860 h 909876"/>
              <a:gd name="connsiteX3" fmla="*/ 6757416 w 9189720"/>
              <a:gd name="connsiteY3" fmla="*/ 745476 h 909876"/>
              <a:gd name="connsiteX4" fmla="*/ 9162288 w 9189720"/>
              <a:gd name="connsiteY4" fmla="*/ 535164 h 909876"/>
              <a:gd name="connsiteX5" fmla="*/ 9189720 w 9189720"/>
              <a:gd name="connsiteY5" fmla="*/ 10908 h 909876"/>
              <a:gd name="connsiteX6" fmla="*/ 0 w 9189720"/>
              <a:gd name="connsiteY6" fmla="*/ 0 h 909876"/>
              <a:gd name="connsiteX0" fmla="*/ 0 w 9162288"/>
              <a:gd name="connsiteY0" fmla="*/ 1971 h 911847"/>
              <a:gd name="connsiteX1" fmla="*/ 18236 w 9162288"/>
              <a:gd name="connsiteY1" fmla="*/ 911847 h 911847"/>
              <a:gd name="connsiteX2" fmla="*/ 2999232 w 9162288"/>
              <a:gd name="connsiteY2" fmla="*/ 390831 h 911847"/>
              <a:gd name="connsiteX3" fmla="*/ 6757416 w 9162288"/>
              <a:gd name="connsiteY3" fmla="*/ 747447 h 911847"/>
              <a:gd name="connsiteX4" fmla="*/ 9162288 w 9162288"/>
              <a:gd name="connsiteY4" fmla="*/ 537135 h 911847"/>
              <a:gd name="connsiteX5" fmla="*/ 9161386 w 9162288"/>
              <a:gd name="connsiteY5" fmla="*/ 0 h 911847"/>
              <a:gd name="connsiteX6" fmla="*/ 0 w 9162288"/>
              <a:gd name="connsiteY6" fmla="*/ 1971 h 911847"/>
              <a:gd name="connsiteX0" fmla="*/ 20401 w 9144052"/>
              <a:gd name="connsiteY0" fmla="*/ 32880 h 911847"/>
              <a:gd name="connsiteX1" fmla="*/ 0 w 9144052"/>
              <a:gd name="connsiteY1" fmla="*/ 911847 h 911847"/>
              <a:gd name="connsiteX2" fmla="*/ 2980996 w 9144052"/>
              <a:gd name="connsiteY2" fmla="*/ 390831 h 911847"/>
              <a:gd name="connsiteX3" fmla="*/ 6739180 w 9144052"/>
              <a:gd name="connsiteY3" fmla="*/ 747447 h 911847"/>
              <a:gd name="connsiteX4" fmla="*/ 9144052 w 9144052"/>
              <a:gd name="connsiteY4" fmla="*/ 537135 h 911847"/>
              <a:gd name="connsiteX5" fmla="*/ 9143150 w 9144052"/>
              <a:gd name="connsiteY5" fmla="*/ 0 h 911847"/>
              <a:gd name="connsiteX6" fmla="*/ 20401 w 9144052"/>
              <a:gd name="connsiteY6" fmla="*/ 32880 h 911847"/>
              <a:gd name="connsiteX0" fmla="*/ 2371 w 9144052"/>
              <a:gd name="connsiteY0" fmla="*/ 1971 h 911847"/>
              <a:gd name="connsiteX1" fmla="*/ 0 w 9144052"/>
              <a:gd name="connsiteY1" fmla="*/ 911847 h 911847"/>
              <a:gd name="connsiteX2" fmla="*/ 2980996 w 9144052"/>
              <a:gd name="connsiteY2" fmla="*/ 390831 h 911847"/>
              <a:gd name="connsiteX3" fmla="*/ 6739180 w 9144052"/>
              <a:gd name="connsiteY3" fmla="*/ 747447 h 911847"/>
              <a:gd name="connsiteX4" fmla="*/ 9144052 w 9144052"/>
              <a:gd name="connsiteY4" fmla="*/ 537135 h 911847"/>
              <a:gd name="connsiteX5" fmla="*/ 9143150 w 9144052"/>
              <a:gd name="connsiteY5" fmla="*/ 0 h 911847"/>
              <a:gd name="connsiteX6" fmla="*/ 2371 w 9144052"/>
              <a:gd name="connsiteY6" fmla="*/ 1971 h 911847"/>
              <a:gd name="connsiteX0" fmla="*/ 2371 w 9144052"/>
              <a:gd name="connsiteY0" fmla="*/ 1971 h 911847"/>
              <a:gd name="connsiteX1" fmla="*/ 0 w 9144052"/>
              <a:gd name="connsiteY1" fmla="*/ 911847 h 911847"/>
              <a:gd name="connsiteX2" fmla="*/ 2980996 w 9144052"/>
              <a:gd name="connsiteY2" fmla="*/ 390831 h 911847"/>
              <a:gd name="connsiteX3" fmla="*/ 6739180 w 9144052"/>
              <a:gd name="connsiteY3" fmla="*/ 747447 h 911847"/>
              <a:gd name="connsiteX4" fmla="*/ 9144052 w 9144052"/>
              <a:gd name="connsiteY4" fmla="*/ 537135 h 911847"/>
              <a:gd name="connsiteX5" fmla="*/ 9143150 w 9144052"/>
              <a:gd name="connsiteY5" fmla="*/ 0 h 911847"/>
              <a:gd name="connsiteX6" fmla="*/ 2371 w 9144052"/>
              <a:gd name="connsiteY6" fmla="*/ 1971 h 911847"/>
              <a:gd name="connsiteX0" fmla="*/ 2371 w 9144052"/>
              <a:gd name="connsiteY0" fmla="*/ 1971 h 911847"/>
              <a:gd name="connsiteX1" fmla="*/ 0 w 9144052"/>
              <a:gd name="connsiteY1" fmla="*/ 911847 h 911847"/>
              <a:gd name="connsiteX2" fmla="*/ 2980996 w 9144052"/>
              <a:gd name="connsiteY2" fmla="*/ 390831 h 911847"/>
              <a:gd name="connsiteX3" fmla="*/ 9144052 w 9144052"/>
              <a:gd name="connsiteY3" fmla="*/ 537135 h 911847"/>
              <a:gd name="connsiteX4" fmla="*/ 9143150 w 9144052"/>
              <a:gd name="connsiteY4" fmla="*/ 0 h 911847"/>
              <a:gd name="connsiteX5" fmla="*/ 2371 w 9144052"/>
              <a:gd name="connsiteY5" fmla="*/ 1971 h 911847"/>
              <a:gd name="connsiteX0" fmla="*/ 2371 w 9144052"/>
              <a:gd name="connsiteY0" fmla="*/ 1971 h 911847"/>
              <a:gd name="connsiteX1" fmla="*/ 0 w 9144052"/>
              <a:gd name="connsiteY1" fmla="*/ 911847 h 911847"/>
              <a:gd name="connsiteX2" fmla="*/ 3361996 w 9144052"/>
              <a:gd name="connsiteY2" fmla="*/ 390831 h 911847"/>
              <a:gd name="connsiteX3" fmla="*/ 9144052 w 9144052"/>
              <a:gd name="connsiteY3" fmla="*/ 537135 h 911847"/>
              <a:gd name="connsiteX4" fmla="*/ 9143150 w 9144052"/>
              <a:gd name="connsiteY4" fmla="*/ 0 h 911847"/>
              <a:gd name="connsiteX5" fmla="*/ 2371 w 9144052"/>
              <a:gd name="connsiteY5" fmla="*/ 1971 h 911847"/>
              <a:gd name="connsiteX0" fmla="*/ 2371 w 9144052"/>
              <a:gd name="connsiteY0" fmla="*/ 1971 h 1193400"/>
              <a:gd name="connsiteX1" fmla="*/ 0 w 9144052"/>
              <a:gd name="connsiteY1" fmla="*/ 911847 h 1193400"/>
              <a:gd name="connsiteX2" fmla="*/ 3361996 w 9144052"/>
              <a:gd name="connsiteY2" fmla="*/ 390831 h 1193400"/>
              <a:gd name="connsiteX3" fmla="*/ 9144052 w 9144052"/>
              <a:gd name="connsiteY3" fmla="*/ 537135 h 1193400"/>
              <a:gd name="connsiteX4" fmla="*/ 9143150 w 9144052"/>
              <a:gd name="connsiteY4" fmla="*/ 0 h 1193400"/>
              <a:gd name="connsiteX5" fmla="*/ 2371 w 9144052"/>
              <a:gd name="connsiteY5" fmla="*/ 1971 h 1193400"/>
              <a:gd name="connsiteX0" fmla="*/ 2371 w 9144052"/>
              <a:gd name="connsiteY0" fmla="*/ 1971 h 1125725"/>
              <a:gd name="connsiteX1" fmla="*/ 0 w 9144052"/>
              <a:gd name="connsiteY1" fmla="*/ 911847 h 1125725"/>
              <a:gd name="connsiteX2" fmla="*/ 3361996 w 9144052"/>
              <a:gd name="connsiteY2" fmla="*/ 390831 h 1125725"/>
              <a:gd name="connsiteX3" fmla="*/ 9144052 w 9144052"/>
              <a:gd name="connsiteY3" fmla="*/ 537135 h 1125725"/>
              <a:gd name="connsiteX4" fmla="*/ 9143150 w 9144052"/>
              <a:gd name="connsiteY4" fmla="*/ 0 h 1125725"/>
              <a:gd name="connsiteX5" fmla="*/ 2371 w 9144052"/>
              <a:gd name="connsiteY5" fmla="*/ 1971 h 1125725"/>
              <a:gd name="connsiteX0" fmla="*/ 2371 w 9144052"/>
              <a:gd name="connsiteY0" fmla="*/ 1971 h 1244834"/>
              <a:gd name="connsiteX1" fmla="*/ 0 w 9144052"/>
              <a:gd name="connsiteY1" fmla="*/ 911847 h 1244834"/>
              <a:gd name="connsiteX2" fmla="*/ 3361996 w 9144052"/>
              <a:gd name="connsiteY2" fmla="*/ 390831 h 1244834"/>
              <a:gd name="connsiteX3" fmla="*/ 9144052 w 9144052"/>
              <a:gd name="connsiteY3" fmla="*/ 537135 h 1244834"/>
              <a:gd name="connsiteX4" fmla="*/ 9143150 w 9144052"/>
              <a:gd name="connsiteY4" fmla="*/ 0 h 1244834"/>
              <a:gd name="connsiteX5" fmla="*/ 2371 w 9144052"/>
              <a:gd name="connsiteY5" fmla="*/ 1971 h 1244834"/>
              <a:gd name="connsiteX0" fmla="*/ 2371 w 9144052"/>
              <a:gd name="connsiteY0" fmla="*/ 1971 h 1244834"/>
              <a:gd name="connsiteX1" fmla="*/ 0 w 9144052"/>
              <a:gd name="connsiteY1" fmla="*/ 863120 h 1244834"/>
              <a:gd name="connsiteX2" fmla="*/ 3361996 w 9144052"/>
              <a:gd name="connsiteY2" fmla="*/ 390831 h 1244834"/>
              <a:gd name="connsiteX3" fmla="*/ 9144052 w 9144052"/>
              <a:gd name="connsiteY3" fmla="*/ 537135 h 1244834"/>
              <a:gd name="connsiteX4" fmla="*/ 9143150 w 9144052"/>
              <a:gd name="connsiteY4" fmla="*/ 0 h 1244834"/>
              <a:gd name="connsiteX5" fmla="*/ 2371 w 9144052"/>
              <a:gd name="connsiteY5" fmla="*/ 1971 h 1244834"/>
              <a:gd name="connsiteX0" fmla="*/ 2371 w 9144052"/>
              <a:gd name="connsiteY0" fmla="*/ 1971 h 1244834"/>
              <a:gd name="connsiteX1" fmla="*/ 0 w 9144052"/>
              <a:gd name="connsiteY1" fmla="*/ 749425 h 1244834"/>
              <a:gd name="connsiteX2" fmla="*/ 3361996 w 9144052"/>
              <a:gd name="connsiteY2" fmla="*/ 390831 h 1244834"/>
              <a:gd name="connsiteX3" fmla="*/ 9144052 w 9144052"/>
              <a:gd name="connsiteY3" fmla="*/ 537135 h 1244834"/>
              <a:gd name="connsiteX4" fmla="*/ 9143150 w 9144052"/>
              <a:gd name="connsiteY4" fmla="*/ 0 h 1244834"/>
              <a:gd name="connsiteX5" fmla="*/ 2371 w 9144052"/>
              <a:gd name="connsiteY5" fmla="*/ 1971 h 1244834"/>
              <a:gd name="connsiteX0" fmla="*/ 2371 w 9144052"/>
              <a:gd name="connsiteY0" fmla="*/ 1971 h 1244834"/>
              <a:gd name="connsiteX1" fmla="*/ 0 w 9144052"/>
              <a:gd name="connsiteY1" fmla="*/ 749425 h 1244834"/>
              <a:gd name="connsiteX2" fmla="*/ 3343523 w 9144052"/>
              <a:gd name="connsiteY2" fmla="*/ 315034 h 1244834"/>
              <a:gd name="connsiteX3" fmla="*/ 9144052 w 9144052"/>
              <a:gd name="connsiteY3" fmla="*/ 537135 h 1244834"/>
              <a:gd name="connsiteX4" fmla="*/ 9143150 w 9144052"/>
              <a:gd name="connsiteY4" fmla="*/ 0 h 1244834"/>
              <a:gd name="connsiteX5" fmla="*/ 2371 w 9144052"/>
              <a:gd name="connsiteY5" fmla="*/ 1971 h 1244834"/>
              <a:gd name="connsiteX0" fmla="*/ 2371 w 9144052"/>
              <a:gd name="connsiteY0" fmla="*/ 1971 h 1244834"/>
              <a:gd name="connsiteX1" fmla="*/ 0 w 9144052"/>
              <a:gd name="connsiteY1" fmla="*/ 749425 h 1244834"/>
              <a:gd name="connsiteX2" fmla="*/ 3114923 w 9144052"/>
              <a:gd name="connsiteY2" fmla="*/ 315034 h 1244834"/>
              <a:gd name="connsiteX3" fmla="*/ 9144052 w 9144052"/>
              <a:gd name="connsiteY3" fmla="*/ 537135 h 1244834"/>
              <a:gd name="connsiteX4" fmla="*/ 9143150 w 9144052"/>
              <a:gd name="connsiteY4" fmla="*/ 0 h 1244834"/>
              <a:gd name="connsiteX5" fmla="*/ 2371 w 9144052"/>
              <a:gd name="connsiteY5" fmla="*/ 1971 h 1244834"/>
              <a:gd name="connsiteX0" fmla="*/ 2371 w 9144052"/>
              <a:gd name="connsiteY0" fmla="*/ 1971 h 1282732"/>
              <a:gd name="connsiteX1" fmla="*/ 0 w 9144052"/>
              <a:gd name="connsiteY1" fmla="*/ 749425 h 1282732"/>
              <a:gd name="connsiteX2" fmla="*/ 3114923 w 9144052"/>
              <a:gd name="connsiteY2" fmla="*/ 315034 h 1282732"/>
              <a:gd name="connsiteX3" fmla="*/ 9144052 w 9144052"/>
              <a:gd name="connsiteY3" fmla="*/ 537135 h 1282732"/>
              <a:gd name="connsiteX4" fmla="*/ 9143150 w 9144052"/>
              <a:gd name="connsiteY4" fmla="*/ 0 h 1282732"/>
              <a:gd name="connsiteX5" fmla="*/ 2371 w 9144052"/>
              <a:gd name="connsiteY5" fmla="*/ 1971 h 1282732"/>
              <a:gd name="connsiteX0" fmla="*/ 2371 w 9144052"/>
              <a:gd name="connsiteY0" fmla="*/ 1971 h 1282732"/>
              <a:gd name="connsiteX1" fmla="*/ 0 w 9144052"/>
              <a:gd name="connsiteY1" fmla="*/ 749425 h 1282732"/>
              <a:gd name="connsiteX2" fmla="*/ 3114923 w 9144052"/>
              <a:gd name="connsiteY2" fmla="*/ 315034 h 1282732"/>
              <a:gd name="connsiteX3" fmla="*/ 9144052 w 9144052"/>
              <a:gd name="connsiteY3" fmla="*/ 537135 h 1282732"/>
              <a:gd name="connsiteX4" fmla="*/ 9143150 w 9144052"/>
              <a:gd name="connsiteY4" fmla="*/ 0 h 1282732"/>
              <a:gd name="connsiteX5" fmla="*/ 2371 w 9144052"/>
              <a:gd name="connsiteY5" fmla="*/ 1971 h 1282732"/>
              <a:gd name="connsiteX0" fmla="*/ 2371 w 9144052"/>
              <a:gd name="connsiteY0" fmla="*/ 1971 h 1282732"/>
              <a:gd name="connsiteX1" fmla="*/ 0 w 9144052"/>
              <a:gd name="connsiteY1" fmla="*/ 749425 h 1282732"/>
              <a:gd name="connsiteX2" fmla="*/ 3114923 w 9144052"/>
              <a:gd name="connsiteY2" fmla="*/ 315034 h 1282732"/>
              <a:gd name="connsiteX3" fmla="*/ 9144052 w 9144052"/>
              <a:gd name="connsiteY3" fmla="*/ 537135 h 1282732"/>
              <a:gd name="connsiteX4" fmla="*/ 9143150 w 9144052"/>
              <a:gd name="connsiteY4" fmla="*/ 0 h 1282732"/>
              <a:gd name="connsiteX5" fmla="*/ 2371 w 9144052"/>
              <a:gd name="connsiteY5" fmla="*/ 1971 h 1282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52" h="1282732">
                <a:moveTo>
                  <a:pt x="2371" y="1971"/>
                </a:moveTo>
                <a:cubicBezTo>
                  <a:pt x="1581" y="305263"/>
                  <a:pt x="790" y="446133"/>
                  <a:pt x="0" y="749425"/>
                </a:cubicBezTo>
                <a:cubicBezTo>
                  <a:pt x="414528" y="587881"/>
                  <a:pt x="1394642" y="355830"/>
                  <a:pt x="3114923" y="315034"/>
                </a:cubicBezTo>
                <a:cubicBezTo>
                  <a:pt x="4835204" y="274238"/>
                  <a:pt x="7500499" y="1282732"/>
                  <a:pt x="9144052" y="537135"/>
                </a:cubicBezTo>
                <a:cubicBezTo>
                  <a:pt x="9143751" y="358090"/>
                  <a:pt x="9143451" y="179045"/>
                  <a:pt x="9143150" y="0"/>
                </a:cubicBezTo>
                <a:lnTo>
                  <a:pt x="2371" y="197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bwMode="gray">
          <a:xfrm>
            <a:off x="8147304" y="5641848"/>
            <a:ext cx="758952" cy="758952"/>
          </a:xfrm>
          <a:prstGeom prst="ellipse">
            <a:avLst/>
          </a:prstGeom>
          <a:gradFill flip="none" rotWithShape="1">
            <a:gsLst>
              <a:gs pos="0">
                <a:schemeClr val="accent1">
                  <a:lumMod val="20000"/>
                  <a:lumOff val="80000"/>
                  <a:alpha val="90000"/>
                </a:schemeClr>
              </a:gs>
              <a:gs pos="76000">
                <a:schemeClr val="accent1">
                  <a:alpha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bwMode="gray">
          <a:xfrm>
            <a:off x="8641080" y="5212080"/>
            <a:ext cx="384048" cy="384048"/>
          </a:xfrm>
          <a:prstGeom prst="ellipse">
            <a:avLst/>
          </a:prstGeom>
          <a:gradFill flip="none" rotWithShape="1">
            <a:gsLst>
              <a:gs pos="0">
                <a:schemeClr val="accent4">
                  <a:lumMod val="20000"/>
                  <a:lumOff val="80000"/>
                  <a:alpha val="90000"/>
                </a:schemeClr>
              </a:gs>
              <a:gs pos="76000">
                <a:schemeClr val="accent4">
                  <a:alpha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bwMode="gray">
          <a:xfrm>
            <a:off x="283464" y="5641848"/>
            <a:ext cx="832104" cy="832104"/>
          </a:xfrm>
          <a:prstGeom prst="ellipse">
            <a:avLst/>
          </a:prstGeom>
          <a:gradFill flip="none" rotWithShape="1">
            <a:gsLst>
              <a:gs pos="0">
                <a:schemeClr val="accent3">
                  <a:lumMod val="20000"/>
                  <a:lumOff val="80000"/>
                </a:schemeClr>
              </a:gs>
              <a:gs pos="100000">
                <a:schemeClr val="accent3">
                  <a:alpha val="54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bwMode="black">
          <a:xfrm>
            <a:off x="6931152" y="274638"/>
            <a:ext cx="1755648" cy="5669280"/>
          </a:xfrm>
        </p:spPr>
        <p:txBody>
          <a:bodyPr vert="eaVert"/>
          <a:lstStyle>
            <a:lvl1pPr algn="l">
              <a:defRPr>
                <a:solidFill>
                  <a:schemeClr val="tx2"/>
                </a:solidFill>
              </a:defRPr>
            </a:lvl1pPr>
          </a:lstStyle>
          <a:p>
            <a:r>
              <a:rPr lang="ko-KR" altLang="en-US" smtClean="0"/>
              <a:t>마스터 제목 스타일 편집</a:t>
            </a:r>
            <a:endParaRPr lang="en-US"/>
          </a:p>
        </p:txBody>
      </p:sp>
      <p:sp>
        <p:nvSpPr>
          <p:cNvPr id="3" name="Vertical Text Placeholder 2"/>
          <p:cNvSpPr>
            <a:spLocks noGrp="1"/>
          </p:cNvSpPr>
          <p:nvPr>
            <p:ph type="body" orient="vert" idx="1"/>
          </p:nvPr>
        </p:nvSpPr>
        <p:spPr>
          <a:xfrm>
            <a:off x="457200" y="274638"/>
            <a:ext cx="6327648" cy="5696712"/>
          </a:xfrm>
          <a:prstGeom prst="rect">
            <a:avLst/>
          </a:prstGeo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Date Placeholder 3"/>
          <p:cNvSpPr>
            <a:spLocks noGrp="1"/>
          </p:cNvSpPr>
          <p:nvPr>
            <p:ph type="dt" sz="half" idx="10"/>
          </p:nvPr>
        </p:nvSpPr>
        <p:spPr bwMode="white"/>
        <p:txBody>
          <a:bodyPr/>
          <a:lstStyle>
            <a:lvl1pPr>
              <a:defRPr>
                <a:solidFill>
                  <a:srgbClr val="FFFFFF"/>
                </a:solidFill>
              </a:defRPr>
            </a:lvl1pPr>
          </a:lstStyle>
          <a:p>
            <a:fld id="{11B2AAEE-0ECC-4F9E-94C1-A5210D63F3AE}" type="datetimeFigureOut">
              <a:rPr lang="en-US" smtClean="0"/>
              <a:t>8/14/2016</a:t>
            </a:fld>
            <a:endParaRPr lang="en-US"/>
          </a:p>
        </p:txBody>
      </p:sp>
      <p:sp>
        <p:nvSpPr>
          <p:cNvPr id="5" name="Footer Placeholder 4"/>
          <p:cNvSpPr>
            <a:spLocks noGrp="1"/>
          </p:cNvSpPr>
          <p:nvPr>
            <p:ph type="ftr" sz="quarter" idx="11"/>
          </p:nvPr>
        </p:nvSpPr>
        <p:spPr bwMode="white"/>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bwMode="white"/>
        <p:txBody>
          <a:bodyPr/>
          <a:lstStyle>
            <a:lvl1pPr>
              <a:defRPr>
                <a:solidFill>
                  <a:srgbClr val="FFFFFF"/>
                </a:solidFill>
              </a:defRPr>
            </a:lvl1pPr>
          </a:lstStyle>
          <a:p>
            <a:fld id="{05062E18-1804-4C78-B91B-667B633A2436}" type="slidenum">
              <a:rPr lang="ko-KR" altLang="en-US" smtClean="0"/>
              <a:pPr/>
              <a:t>‹#›</a:t>
            </a:fld>
            <a:endParaRPr lang="en-US" altLang="ko-KR"/>
          </a:p>
        </p:txBody>
      </p:sp>
    </p:spTree>
    <p:extLst>
      <p:ext uri="{BB962C8B-B14F-4D97-AF65-F5344CB8AC3E}">
        <p14:creationId xmlns:p14="http://schemas.microsoft.com/office/powerpoint/2010/main" val="94348727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66344" y="1540764"/>
            <a:ext cx="8229600" cy="4526280"/>
          </a:xfrm>
          <a:prstGeom prst="rect">
            <a:avLst/>
          </a:prstGeom>
        </p:spPr>
        <p:txBody>
          <a:bodyPr/>
          <a:lstStyle>
            <a:lvl1pPr>
              <a:defRPr sz="2400"/>
            </a:lvl1pPr>
            <a:lvl2pPr>
              <a:defRPr sz="2000"/>
            </a:lvl2pPr>
            <a:lvl3pPr>
              <a:defRPr sz="1800"/>
            </a:lvl3pPr>
            <a:lvl4pPr>
              <a:defRPr sz="1600"/>
            </a:lvl4pPr>
            <a:lvl5pPr>
              <a:defRPr sz="1400"/>
            </a:lvl5pPr>
          </a:lstStyle>
          <a:p>
            <a:pPr lvl="0"/>
            <a:r>
              <a:rPr lang="ko-KR" altLang="en-US" dirty="0" smtClean="0"/>
              <a:t>마스터 텍스트 스타일 편집</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smtClean="0"/>
              <a:t>8/14/2016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062E18-1804-4C78-B91B-667B633A2436}" type="slidenum">
              <a:rPr lang="ko-KR" altLang="en-US" smtClean="0"/>
              <a:pPr/>
              <a:t>‹#›</a:t>
            </a:fld>
            <a:endParaRPr lang="en-US" altLang="ko-KR"/>
          </a:p>
        </p:txBody>
      </p:sp>
      <p:sp>
        <p:nvSpPr>
          <p:cNvPr id="7" name="Oval 6"/>
          <p:cNvSpPr/>
          <p:nvPr/>
        </p:nvSpPr>
        <p:spPr bwMode="gray">
          <a:xfrm>
            <a:off x="8165592" y="667512"/>
            <a:ext cx="758952" cy="758952"/>
          </a:xfrm>
          <a:prstGeom prst="ellipse">
            <a:avLst/>
          </a:prstGeom>
          <a:gradFill flip="none" rotWithShape="1">
            <a:gsLst>
              <a:gs pos="0">
                <a:schemeClr val="accent1">
                  <a:lumMod val="20000"/>
                  <a:lumOff val="80000"/>
                  <a:alpha val="90000"/>
                </a:schemeClr>
              </a:gs>
              <a:gs pos="76000">
                <a:schemeClr val="accent1">
                  <a:alpha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bwMode="gray">
          <a:xfrm>
            <a:off x="7882128" y="1353312"/>
            <a:ext cx="384048" cy="384048"/>
          </a:xfrm>
          <a:prstGeom prst="ellipse">
            <a:avLst/>
          </a:prstGeom>
          <a:gradFill flip="none" rotWithShape="1">
            <a:gsLst>
              <a:gs pos="0">
                <a:schemeClr val="accent4">
                  <a:lumMod val="20000"/>
                  <a:lumOff val="80000"/>
                  <a:alpha val="90000"/>
                </a:schemeClr>
              </a:gs>
              <a:gs pos="76000">
                <a:schemeClr val="accent4">
                  <a:alpha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bwMode="gray">
          <a:xfrm>
            <a:off x="283464" y="786384"/>
            <a:ext cx="996696" cy="996696"/>
          </a:xfrm>
          <a:prstGeom prst="ellipse">
            <a:avLst/>
          </a:prstGeom>
          <a:gradFill flip="none" rotWithShape="1">
            <a:gsLst>
              <a:gs pos="0">
                <a:schemeClr val="accent3">
                  <a:lumMod val="20000"/>
                  <a:lumOff val="80000"/>
                </a:schemeClr>
              </a:gs>
              <a:gs pos="100000">
                <a:schemeClr val="accent3">
                  <a:alpha val="54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bwMode="gray"/>
        <p:txBody>
          <a:bodyPr vert="horz" lIns="91440" tIns="45720" rIns="91440" bIns="45720" rtlCol="0" anchor="ctr">
            <a:noAutofit/>
            <a:scene3d>
              <a:camera prst="orthographicFront"/>
              <a:lightRig rig="glow" dir="t">
                <a:rot lat="0" lon="0" rev="5400000"/>
              </a:lightRig>
            </a:scene3d>
            <a:sp3d extrusionH="57150" contourW="12700">
              <a:bevelT w="25400" h="25400"/>
              <a:contourClr>
                <a:schemeClr val="accent1">
                  <a:lumMod val="20000"/>
                  <a:lumOff val="80000"/>
                </a:schemeClr>
              </a:contourClr>
            </a:sp3d>
          </a:bodyPr>
          <a:lstStyle>
            <a:lvl1pPr algn="ctr" defTabSz="914400" rtl="0" eaLnBrk="1" latinLnBrk="0" hangingPunct="1">
              <a:spcBef>
                <a:spcPct val="0"/>
              </a:spcBef>
              <a:buNone/>
              <a:defRPr lang="en-US" sz="3600" b="1" kern="1200" smtClean="0">
                <a:ln w="6350">
                  <a:solidFill>
                    <a:schemeClr val="accent1">
                      <a:lumMod val="20000"/>
                      <a:lumOff val="80000"/>
                    </a:schemeClr>
                  </a:solidFill>
                </a:ln>
                <a:gradFill flip="none" rotWithShape="1">
                  <a:gsLst>
                    <a:gs pos="0">
                      <a:schemeClr val="accent1">
                        <a:lumMod val="20000"/>
                        <a:lumOff val="80000"/>
                      </a:schemeClr>
                    </a:gs>
                    <a:gs pos="48000">
                      <a:schemeClr val="accent1">
                        <a:lumMod val="60000"/>
                        <a:lumOff val="40000"/>
                      </a:schemeClr>
                    </a:gs>
                    <a:gs pos="57000">
                      <a:schemeClr val="accent1">
                        <a:lumMod val="20000"/>
                        <a:lumOff val="80000"/>
                      </a:schemeClr>
                    </a:gs>
                    <a:gs pos="100000">
                      <a:schemeClr val="accent1">
                        <a:lumMod val="20000"/>
                        <a:lumOff val="80000"/>
                      </a:schemeClr>
                    </a:gs>
                  </a:gsLst>
                  <a:lin ang="5400000" scaled="1"/>
                  <a:tileRect/>
                </a:gradFill>
                <a:effectLst>
                  <a:outerShdw blurRad="80010" dist="40640" dir="5040000" algn="tl">
                    <a:srgbClr val="000000">
                      <a:alpha val="30000"/>
                    </a:srgbClr>
                  </a:outerShdw>
                </a:effectLst>
                <a:latin typeface="굴림" panose="020B0600000101010101" pitchFamily="50" charset="-127"/>
                <a:ea typeface="굴림" panose="020B0600000101010101" pitchFamily="50" charset="-127"/>
                <a:cs typeface="+mj-cs"/>
              </a:defRPr>
            </a:lvl1pPr>
          </a:lstStyle>
          <a:p>
            <a:r>
              <a:rPr lang="ko-KR" altLang="en-US" dirty="0" smtClean="0"/>
              <a:t>마스터 제목 스타일 편집</a:t>
            </a:r>
            <a:endParaRPr lang="en-US" dirty="0"/>
          </a:p>
        </p:txBody>
      </p:sp>
    </p:spTree>
    <p:extLst>
      <p:ext uri="{BB962C8B-B14F-4D97-AF65-F5344CB8AC3E}">
        <p14:creationId xmlns:p14="http://schemas.microsoft.com/office/powerpoint/2010/main" val="225230865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구역 머리글">
    <p:spTree>
      <p:nvGrpSpPr>
        <p:cNvPr id="1" name=""/>
        <p:cNvGrpSpPr/>
        <p:nvPr/>
      </p:nvGrpSpPr>
      <p:grpSpPr>
        <a:xfrm>
          <a:off x="0" y="0"/>
          <a:ext cx="0" cy="0"/>
          <a:chOff x="0" y="0"/>
          <a:chExt cx="0" cy="0"/>
        </a:xfrm>
      </p:grpSpPr>
      <p:sp>
        <p:nvSpPr>
          <p:cNvPr id="11" name="Freeform 10"/>
          <p:cNvSpPr/>
          <p:nvPr/>
        </p:nvSpPr>
        <p:spPr bwMode="gray">
          <a:xfrm>
            <a:off x="0" y="426720"/>
            <a:ext cx="9144000" cy="4526280"/>
          </a:xfrm>
          <a:custGeom>
            <a:avLst/>
            <a:gdLst>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630680"/>
              <a:gd name="connsiteX1" fmla="*/ 18288 w 9153144"/>
              <a:gd name="connsiteY1" fmla="*/ 1472184 h 1630680"/>
              <a:gd name="connsiteX2" fmla="*/ 2980944 w 9153144"/>
              <a:gd name="connsiteY2" fmla="*/ 960120 h 1630680"/>
              <a:gd name="connsiteX3" fmla="*/ 7114032 w 9153144"/>
              <a:gd name="connsiteY3" fmla="*/ 1353312 h 1630680"/>
              <a:gd name="connsiteX4" fmla="*/ 9144000 w 9153144"/>
              <a:gd name="connsiteY4" fmla="*/ 1106424 h 1630680"/>
              <a:gd name="connsiteX5" fmla="*/ 9153144 w 9153144"/>
              <a:gd name="connsiteY5" fmla="*/ 0 h 1630680"/>
              <a:gd name="connsiteX6" fmla="*/ 0 w 9153144"/>
              <a:gd name="connsiteY6" fmla="*/ 9144 h 1630680"/>
              <a:gd name="connsiteX0" fmla="*/ 0 w 9153144"/>
              <a:gd name="connsiteY0" fmla="*/ 9144 h 1630680"/>
              <a:gd name="connsiteX1" fmla="*/ 18288 w 9153144"/>
              <a:gd name="connsiteY1" fmla="*/ 1472184 h 1630680"/>
              <a:gd name="connsiteX2" fmla="*/ 2980944 w 9153144"/>
              <a:gd name="connsiteY2" fmla="*/ 960120 h 1630680"/>
              <a:gd name="connsiteX3" fmla="*/ 7114032 w 9153144"/>
              <a:gd name="connsiteY3" fmla="*/ 1353312 h 1630680"/>
              <a:gd name="connsiteX4" fmla="*/ 9144000 w 9153144"/>
              <a:gd name="connsiteY4" fmla="*/ 1106424 h 1630680"/>
              <a:gd name="connsiteX5" fmla="*/ 9153144 w 9153144"/>
              <a:gd name="connsiteY5" fmla="*/ 0 h 1630680"/>
              <a:gd name="connsiteX6" fmla="*/ 0 w 9153144"/>
              <a:gd name="connsiteY6" fmla="*/ 9144 h 1630680"/>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3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9128 w 9153144"/>
              <a:gd name="connsiteY3" fmla="*/ 1316736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9128 w 9153144"/>
              <a:gd name="connsiteY3" fmla="*/ 1316736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9128 w 9153144"/>
              <a:gd name="connsiteY3" fmla="*/ 1316736 h 1472184"/>
              <a:gd name="connsiteX4" fmla="*/ 9144000 w 9153144"/>
              <a:gd name="connsiteY4" fmla="*/ 1106424 h 1472184"/>
              <a:gd name="connsiteX5" fmla="*/ 9153144 w 9153144"/>
              <a:gd name="connsiteY5" fmla="*/ 0 h 1472184"/>
              <a:gd name="connsiteX6" fmla="*/ 0 w 9153144"/>
              <a:gd name="connsiteY6" fmla="*/ 9144 h 1472184"/>
              <a:gd name="connsiteX0" fmla="*/ 52 w 9153196"/>
              <a:gd name="connsiteY0" fmla="*/ 9144 h 1481136"/>
              <a:gd name="connsiteX1" fmla="*/ 0 w 9153196"/>
              <a:gd name="connsiteY1" fmla="*/ 1481136 h 1481136"/>
              <a:gd name="connsiteX2" fmla="*/ 2980996 w 9153196"/>
              <a:gd name="connsiteY2" fmla="*/ 960120 h 1481136"/>
              <a:gd name="connsiteX3" fmla="*/ 6739180 w 9153196"/>
              <a:gd name="connsiteY3" fmla="*/ 1316736 h 1481136"/>
              <a:gd name="connsiteX4" fmla="*/ 9144052 w 9153196"/>
              <a:gd name="connsiteY4" fmla="*/ 1106424 h 1481136"/>
              <a:gd name="connsiteX5" fmla="*/ 9153196 w 9153196"/>
              <a:gd name="connsiteY5" fmla="*/ 0 h 1481136"/>
              <a:gd name="connsiteX6" fmla="*/ 52 w 9153196"/>
              <a:gd name="connsiteY6" fmla="*/ 9144 h 1481136"/>
              <a:gd name="connsiteX0" fmla="*/ 52 w 9153196"/>
              <a:gd name="connsiteY0" fmla="*/ 1284 h 1481136"/>
              <a:gd name="connsiteX1" fmla="*/ 0 w 9153196"/>
              <a:gd name="connsiteY1" fmla="*/ 1481136 h 1481136"/>
              <a:gd name="connsiteX2" fmla="*/ 2980996 w 9153196"/>
              <a:gd name="connsiteY2" fmla="*/ 960120 h 1481136"/>
              <a:gd name="connsiteX3" fmla="*/ 6739180 w 9153196"/>
              <a:gd name="connsiteY3" fmla="*/ 1316736 h 1481136"/>
              <a:gd name="connsiteX4" fmla="*/ 9144052 w 9153196"/>
              <a:gd name="connsiteY4" fmla="*/ 1106424 h 1481136"/>
              <a:gd name="connsiteX5" fmla="*/ 9153196 w 9153196"/>
              <a:gd name="connsiteY5" fmla="*/ 0 h 1481136"/>
              <a:gd name="connsiteX6" fmla="*/ 52 w 9153196"/>
              <a:gd name="connsiteY6" fmla="*/ 1284 h 1481136"/>
              <a:gd name="connsiteX0" fmla="*/ 52 w 9153196"/>
              <a:gd name="connsiteY0" fmla="*/ 0 h 4756452"/>
              <a:gd name="connsiteX1" fmla="*/ 0 w 9153196"/>
              <a:gd name="connsiteY1" fmla="*/ 4756452 h 4756452"/>
              <a:gd name="connsiteX2" fmla="*/ 2980996 w 9153196"/>
              <a:gd name="connsiteY2" fmla="*/ 4235436 h 4756452"/>
              <a:gd name="connsiteX3" fmla="*/ 6739180 w 9153196"/>
              <a:gd name="connsiteY3" fmla="*/ 4592052 h 4756452"/>
              <a:gd name="connsiteX4" fmla="*/ 9144052 w 9153196"/>
              <a:gd name="connsiteY4" fmla="*/ 4381740 h 4756452"/>
              <a:gd name="connsiteX5" fmla="*/ 9153196 w 9153196"/>
              <a:gd name="connsiteY5" fmla="*/ 3275316 h 4756452"/>
              <a:gd name="connsiteX6" fmla="*/ 52 w 9153196"/>
              <a:gd name="connsiteY6" fmla="*/ 0 h 4756452"/>
              <a:gd name="connsiteX0" fmla="*/ 52 w 9153196"/>
              <a:gd name="connsiteY0" fmla="*/ 1284 h 4757736"/>
              <a:gd name="connsiteX1" fmla="*/ 0 w 9153196"/>
              <a:gd name="connsiteY1" fmla="*/ 4757736 h 4757736"/>
              <a:gd name="connsiteX2" fmla="*/ 2980996 w 9153196"/>
              <a:gd name="connsiteY2" fmla="*/ 4236720 h 4757736"/>
              <a:gd name="connsiteX3" fmla="*/ 6739180 w 9153196"/>
              <a:gd name="connsiteY3" fmla="*/ 4593336 h 4757736"/>
              <a:gd name="connsiteX4" fmla="*/ 9144052 w 9153196"/>
              <a:gd name="connsiteY4" fmla="*/ 4383024 h 4757736"/>
              <a:gd name="connsiteX5" fmla="*/ 9153196 w 9153196"/>
              <a:gd name="connsiteY5" fmla="*/ 0 h 4757736"/>
              <a:gd name="connsiteX6" fmla="*/ 52 w 9153196"/>
              <a:gd name="connsiteY6" fmla="*/ 1284 h 4757736"/>
              <a:gd name="connsiteX0" fmla="*/ 52 w 9153196"/>
              <a:gd name="connsiteY0" fmla="*/ 1284 h 4757736"/>
              <a:gd name="connsiteX1" fmla="*/ 0 w 9153196"/>
              <a:gd name="connsiteY1" fmla="*/ 4757736 h 4757736"/>
              <a:gd name="connsiteX2" fmla="*/ 2980996 w 9153196"/>
              <a:gd name="connsiteY2" fmla="*/ 4236720 h 4757736"/>
              <a:gd name="connsiteX3" fmla="*/ 6739180 w 9153196"/>
              <a:gd name="connsiteY3" fmla="*/ 4593336 h 4757736"/>
              <a:gd name="connsiteX4" fmla="*/ 9149297 w 9153196"/>
              <a:gd name="connsiteY4" fmla="*/ 4383685 h 4757736"/>
              <a:gd name="connsiteX5" fmla="*/ 9153196 w 9153196"/>
              <a:gd name="connsiteY5" fmla="*/ 0 h 4757736"/>
              <a:gd name="connsiteX6" fmla="*/ 52 w 9153196"/>
              <a:gd name="connsiteY6" fmla="*/ 1284 h 4757736"/>
              <a:gd name="connsiteX0" fmla="*/ 52 w 9153196"/>
              <a:gd name="connsiteY0" fmla="*/ 1284 h 4757736"/>
              <a:gd name="connsiteX1" fmla="*/ 0 w 9153196"/>
              <a:gd name="connsiteY1" fmla="*/ 4757736 h 4757736"/>
              <a:gd name="connsiteX2" fmla="*/ 2980996 w 9153196"/>
              <a:gd name="connsiteY2" fmla="*/ 4236720 h 4757736"/>
              <a:gd name="connsiteX3" fmla="*/ 6739180 w 9153196"/>
              <a:gd name="connsiteY3" fmla="*/ 4593336 h 4757736"/>
              <a:gd name="connsiteX4" fmla="*/ 9149297 w 9153196"/>
              <a:gd name="connsiteY4" fmla="*/ 4383685 h 4757736"/>
              <a:gd name="connsiteX5" fmla="*/ 9153196 w 9153196"/>
              <a:gd name="connsiteY5" fmla="*/ 0 h 4757736"/>
              <a:gd name="connsiteX6" fmla="*/ 52 w 9153196"/>
              <a:gd name="connsiteY6" fmla="*/ 1284 h 4757736"/>
              <a:gd name="connsiteX0" fmla="*/ 52 w 9153196"/>
              <a:gd name="connsiteY0" fmla="*/ 1284 h 4757736"/>
              <a:gd name="connsiteX1" fmla="*/ 0 w 9153196"/>
              <a:gd name="connsiteY1" fmla="*/ 4757736 h 4757736"/>
              <a:gd name="connsiteX2" fmla="*/ 2980996 w 9153196"/>
              <a:gd name="connsiteY2" fmla="*/ 4236720 h 4757736"/>
              <a:gd name="connsiteX3" fmla="*/ 6739180 w 9153196"/>
              <a:gd name="connsiteY3" fmla="*/ 4593336 h 4757736"/>
              <a:gd name="connsiteX4" fmla="*/ 9149297 w 9153196"/>
              <a:gd name="connsiteY4" fmla="*/ 4383685 h 4757736"/>
              <a:gd name="connsiteX5" fmla="*/ 9153196 w 9153196"/>
              <a:gd name="connsiteY5" fmla="*/ 0 h 4757736"/>
              <a:gd name="connsiteX6" fmla="*/ 52 w 9153196"/>
              <a:gd name="connsiteY6" fmla="*/ 1284 h 4757736"/>
              <a:gd name="connsiteX0" fmla="*/ 52 w 9153196"/>
              <a:gd name="connsiteY0" fmla="*/ 1284 h 4757736"/>
              <a:gd name="connsiteX1" fmla="*/ 0 w 9153196"/>
              <a:gd name="connsiteY1" fmla="*/ 4757736 h 4757736"/>
              <a:gd name="connsiteX2" fmla="*/ 2980996 w 9153196"/>
              <a:gd name="connsiteY2" fmla="*/ 3996431 h 4757736"/>
              <a:gd name="connsiteX3" fmla="*/ 6739180 w 9153196"/>
              <a:gd name="connsiteY3" fmla="*/ 4593336 h 4757736"/>
              <a:gd name="connsiteX4" fmla="*/ 9149297 w 9153196"/>
              <a:gd name="connsiteY4" fmla="*/ 4383685 h 4757736"/>
              <a:gd name="connsiteX5" fmla="*/ 9153196 w 9153196"/>
              <a:gd name="connsiteY5" fmla="*/ 0 h 4757736"/>
              <a:gd name="connsiteX6" fmla="*/ 52 w 9153196"/>
              <a:gd name="connsiteY6" fmla="*/ 1284 h 4757736"/>
              <a:gd name="connsiteX0" fmla="*/ 52 w 9153196"/>
              <a:gd name="connsiteY0" fmla="*/ 1284 h 4757736"/>
              <a:gd name="connsiteX1" fmla="*/ 0 w 9153196"/>
              <a:gd name="connsiteY1" fmla="*/ 4757736 h 4757736"/>
              <a:gd name="connsiteX2" fmla="*/ 2983307 w 9153196"/>
              <a:gd name="connsiteY2" fmla="*/ 3938179 h 4757736"/>
              <a:gd name="connsiteX3" fmla="*/ 6739180 w 9153196"/>
              <a:gd name="connsiteY3" fmla="*/ 4593336 h 4757736"/>
              <a:gd name="connsiteX4" fmla="*/ 9149297 w 9153196"/>
              <a:gd name="connsiteY4" fmla="*/ 4383685 h 4757736"/>
              <a:gd name="connsiteX5" fmla="*/ 9153196 w 9153196"/>
              <a:gd name="connsiteY5" fmla="*/ 0 h 4757736"/>
              <a:gd name="connsiteX6" fmla="*/ 52 w 9153196"/>
              <a:gd name="connsiteY6" fmla="*/ 1284 h 4757736"/>
              <a:gd name="connsiteX0" fmla="*/ 52 w 9153196"/>
              <a:gd name="connsiteY0" fmla="*/ 1284 h 4757736"/>
              <a:gd name="connsiteX1" fmla="*/ 0 w 9153196"/>
              <a:gd name="connsiteY1" fmla="*/ 4757736 h 4757736"/>
              <a:gd name="connsiteX2" fmla="*/ 2983307 w 9153196"/>
              <a:gd name="connsiteY2" fmla="*/ 3938179 h 4757736"/>
              <a:gd name="connsiteX3" fmla="*/ 6766917 w 9153196"/>
              <a:gd name="connsiteY3" fmla="*/ 4518094 h 4757736"/>
              <a:gd name="connsiteX4" fmla="*/ 9149297 w 9153196"/>
              <a:gd name="connsiteY4" fmla="*/ 4383685 h 4757736"/>
              <a:gd name="connsiteX5" fmla="*/ 9153196 w 9153196"/>
              <a:gd name="connsiteY5" fmla="*/ 0 h 4757736"/>
              <a:gd name="connsiteX6" fmla="*/ 52 w 9153196"/>
              <a:gd name="connsiteY6" fmla="*/ 1284 h 4757736"/>
              <a:gd name="connsiteX0" fmla="*/ 52 w 9153196"/>
              <a:gd name="connsiteY0" fmla="*/ 1284 h 4757736"/>
              <a:gd name="connsiteX1" fmla="*/ 0 w 9153196"/>
              <a:gd name="connsiteY1" fmla="*/ 4757736 h 4757736"/>
              <a:gd name="connsiteX2" fmla="*/ 2983307 w 9153196"/>
              <a:gd name="connsiteY2" fmla="*/ 3938179 h 4757736"/>
              <a:gd name="connsiteX3" fmla="*/ 6766918 w 9153196"/>
              <a:gd name="connsiteY3" fmla="*/ 4459842 h 4757736"/>
              <a:gd name="connsiteX4" fmla="*/ 9149297 w 9153196"/>
              <a:gd name="connsiteY4" fmla="*/ 4383685 h 4757736"/>
              <a:gd name="connsiteX5" fmla="*/ 9153196 w 9153196"/>
              <a:gd name="connsiteY5" fmla="*/ 0 h 4757736"/>
              <a:gd name="connsiteX6" fmla="*/ 52 w 9153196"/>
              <a:gd name="connsiteY6" fmla="*/ 1284 h 4757736"/>
              <a:gd name="connsiteX0" fmla="*/ 52 w 9153196"/>
              <a:gd name="connsiteY0" fmla="*/ 1284 h 4757736"/>
              <a:gd name="connsiteX1" fmla="*/ 0 w 9153196"/>
              <a:gd name="connsiteY1" fmla="*/ 4757736 h 4757736"/>
              <a:gd name="connsiteX2" fmla="*/ 2983307 w 9153196"/>
              <a:gd name="connsiteY2" fmla="*/ 3938179 h 4757736"/>
              <a:gd name="connsiteX3" fmla="*/ 6766918 w 9153196"/>
              <a:gd name="connsiteY3" fmla="*/ 4459842 h 4757736"/>
              <a:gd name="connsiteX4" fmla="*/ 9149297 w 9153196"/>
              <a:gd name="connsiteY4" fmla="*/ 4383685 h 4757736"/>
              <a:gd name="connsiteX5" fmla="*/ 9153196 w 9153196"/>
              <a:gd name="connsiteY5" fmla="*/ 0 h 4757736"/>
              <a:gd name="connsiteX6" fmla="*/ 52 w 9153196"/>
              <a:gd name="connsiteY6" fmla="*/ 1284 h 4757736"/>
              <a:gd name="connsiteX0" fmla="*/ 52 w 9153196"/>
              <a:gd name="connsiteY0" fmla="*/ 1284 h 4757736"/>
              <a:gd name="connsiteX1" fmla="*/ 0 w 9153196"/>
              <a:gd name="connsiteY1" fmla="*/ 4757736 h 4757736"/>
              <a:gd name="connsiteX2" fmla="*/ 2983307 w 9153196"/>
              <a:gd name="connsiteY2" fmla="*/ 3938179 h 4757736"/>
              <a:gd name="connsiteX3" fmla="*/ 6766918 w 9153196"/>
              <a:gd name="connsiteY3" fmla="*/ 4459842 h 4757736"/>
              <a:gd name="connsiteX4" fmla="*/ 9149297 w 9153196"/>
              <a:gd name="connsiteY4" fmla="*/ 4383685 h 4757736"/>
              <a:gd name="connsiteX5" fmla="*/ 9153196 w 9153196"/>
              <a:gd name="connsiteY5" fmla="*/ 0 h 4757736"/>
              <a:gd name="connsiteX6" fmla="*/ 52 w 9153196"/>
              <a:gd name="connsiteY6" fmla="*/ 1284 h 4757736"/>
              <a:gd name="connsiteX0" fmla="*/ 52 w 9153196"/>
              <a:gd name="connsiteY0" fmla="*/ 1284 h 4808828"/>
              <a:gd name="connsiteX1" fmla="*/ 0 w 9153196"/>
              <a:gd name="connsiteY1" fmla="*/ 4757736 h 4808828"/>
              <a:gd name="connsiteX2" fmla="*/ 2983307 w 9153196"/>
              <a:gd name="connsiteY2" fmla="*/ 3938179 h 4808828"/>
              <a:gd name="connsiteX3" fmla="*/ 6766918 w 9153196"/>
              <a:gd name="connsiteY3" fmla="*/ 4459842 h 4808828"/>
              <a:gd name="connsiteX4" fmla="*/ 9149297 w 9153196"/>
              <a:gd name="connsiteY4" fmla="*/ 4461355 h 4808828"/>
              <a:gd name="connsiteX5" fmla="*/ 9153196 w 9153196"/>
              <a:gd name="connsiteY5" fmla="*/ 0 h 4808828"/>
              <a:gd name="connsiteX6" fmla="*/ 52 w 9153196"/>
              <a:gd name="connsiteY6" fmla="*/ 1284 h 4808828"/>
              <a:gd name="connsiteX0" fmla="*/ 52 w 9153196"/>
              <a:gd name="connsiteY0" fmla="*/ 1284 h 4757736"/>
              <a:gd name="connsiteX1" fmla="*/ 0 w 9153196"/>
              <a:gd name="connsiteY1" fmla="*/ 4757736 h 4757736"/>
              <a:gd name="connsiteX2" fmla="*/ 2983307 w 9153196"/>
              <a:gd name="connsiteY2" fmla="*/ 3938179 h 4757736"/>
              <a:gd name="connsiteX3" fmla="*/ 6766918 w 9153196"/>
              <a:gd name="connsiteY3" fmla="*/ 4459842 h 4757736"/>
              <a:gd name="connsiteX4" fmla="*/ 9149297 w 9153196"/>
              <a:gd name="connsiteY4" fmla="*/ 4461355 h 4757736"/>
              <a:gd name="connsiteX5" fmla="*/ 9153196 w 9153196"/>
              <a:gd name="connsiteY5" fmla="*/ 0 h 4757736"/>
              <a:gd name="connsiteX6" fmla="*/ 52 w 9153196"/>
              <a:gd name="connsiteY6" fmla="*/ 1284 h 4757736"/>
              <a:gd name="connsiteX0" fmla="*/ 52 w 9153196"/>
              <a:gd name="connsiteY0" fmla="*/ 1284 h 4757736"/>
              <a:gd name="connsiteX1" fmla="*/ 0 w 9153196"/>
              <a:gd name="connsiteY1" fmla="*/ 4757736 h 4757736"/>
              <a:gd name="connsiteX2" fmla="*/ 2983307 w 9153196"/>
              <a:gd name="connsiteY2" fmla="*/ 3938179 h 4757736"/>
              <a:gd name="connsiteX3" fmla="*/ 6766918 w 9153196"/>
              <a:gd name="connsiteY3" fmla="*/ 4459842 h 4757736"/>
              <a:gd name="connsiteX4" fmla="*/ 9149297 w 9153196"/>
              <a:gd name="connsiteY4" fmla="*/ 4461355 h 4757736"/>
              <a:gd name="connsiteX5" fmla="*/ 9153196 w 9153196"/>
              <a:gd name="connsiteY5" fmla="*/ 0 h 4757736"/>
              <a:gd name="connsiteX6" fmla="*/ 52 w 9153196"/>
              <a:gd name="connsiteY6" fmla="*/ 1284 h 4757736"/>
              <a:gd name="connsiteX0" fmla="*/ 52 w 9153196"/>
              <a:gd name="connsiteY0" fmla="*/ 1284 h 4757736"/>
              <a:gd name="connsiteX1" fmla="*/ 0 w 9153196"/>
              <a:gd name="connsiteY1" fmla="*/ 4757736 h 4757736"/>
              <a:gd name="connsiteX2" fmla="*/ 2983307 w 9153196"/>
              <a:gd name="connsiteY2" fmla="*/ 3938179 h 4757736"/>
              <a:gd name="connsiteX3" fmla="*/ 6766918 w 9153196"/>
              <a:gd name="connsiteY3" fmla="*/ 4459842 h 4757736"/>
              <a:gd name="connsiteX4" fmla="*/ 9149297 w 9153196"/>
              <a:gd name="connsiteY4" fmla="*/ 4461355 h 4757736"/>
              <a:gd name="connsiteX5" fmla="*/ 9153196 w 9153196"/>
              <a:gd name="connsiteY5" fmla="*/ 0 h 4757736"/>
              <a:gd name="connsiteX6" fmla="*/ 52 w 9153196"/>
              <a:gd name="connsiteY6" fmla="*/ 1284 h 4757736"/>
              <a:gd name="connsiteX0" fmla="*/ 52 w 9153196"/>
              <a:gd name="connsiteY0" fmla="*/ 1284 h 4757736"/>
              <a:gd name="connsiteX1" fmla="*/ 0 w 9153196"/>
              <a:gd name="connsiteY1" fmla="*/ 4757736 h 4757736"/>
              <a:gd name="connsiteX2" fmla="*/ 3115058 w 9153196"/>
              <a:gd name="connsiteY2" fmla="*/ 3911480 h 4757736"/>
              <a:gd name="connsiteX3" fmla="*/ 6766918 w 9153196"/>
              <a:gd name="connsiteY3" fmla="*/ 4459842 h 4757736"/>
              <a:gd name="connsiteX4" fmla="*/ 9149297 w 9153196"/>
              <a:gd name="connsiteY4" fmla="*/ 4461355 h 4757736"/>
              <a:gd name="connsiteX5" fmla="*/ 9153196 w 9153196"/>
              <a:gd name="connsiteY5" fmla="*/ 0 h 4757736"/>
              <a:gd name="connsiteX6" fmla="*/ 52 w 9153196"/>
              <a:gd name="connsiteY6" fmla="*/ 1284 h 4757736"/>
              <a:gd name="connsiteX0" fmla="*/ 52 w 9153196"/>
              <a:gd name="connsiteY0" fmla="*/ 1284 h 4757736"/>
              <a:gd name="connsiteX1" fmla="*/ 0 w 9153196"/>
              <a:gd name="connsiteY1" fmla="*/ 4757736 h 4757736"/>
              <a:gd name="connsiteX2" fmla="*/ 3115058 w 9153196"/>
              <a:gd name="connsiteY2" fmla="*/ 3911480 h 4757736"/>
              <a:gd name="connsiteX3" fmla="*/ 6736870 w 9153196"/>
              <a:gd name="connsiteY3" fmla="*/ 4428289 h 4757736"/>
              <a:gd name="connsiteX4" fmla="*/ 9149297 w 9153196"/>
              <a:gd name="connsiteY4" fmla="*/ 4461355 h 4757736"/>
              <a:gd name="connsiteX5" fmla="*/ 9153196 w 9153196"/>
              <a:gd name="connsiteY5" fmla="*/ 0 h 4757736"/>
              <a:gd name="connsiteX6" fmla="*/ 52 w 9153196"/>
              <a:gd name="connsiteY6" fmla="*/ 1284 h 4757736"/>
              <a:gd name="connsiteX0" fmla="*/ 52 w 9153196"/>
              <a:gd name="connsiteY0" fmla="*/ 1284 h 4757736"/>
              <a:gd name="connsiteX1" fmla="*/ 0 w 9153196"/>
              <a:gd name="connsiteY1" fmla="*/ 4757736 h 4757736"/>
              <a:gd name="connsiteX2" fmla="*/ 3115058 w 9153196"/>
              <a:gd name="connsiteY2" fmla="*/ 3911480 h 4757736"/>
              <a:gd name="connsiteX3" fmla="*/ 6736870 w 9153196"/>
              <a:gd name="connsiteY3" fmla="*/ 4428289 h 4757736"/>
              <a:gd name="connsiteX4" fmla="*/ 9149297 w 9153196"/>
              <a:gd name="connsiteY4" fmla="*/ 4461355 h 4757736"/>
              <a:gd name="connsiteX5" fmla="*/ 9153196 w 9153196"/>
              <a:gd name="connsiteY5" fmla="*/ 0 h 4757736"/>
              <a:gd name="connsiteX6" fmla="*/ 52 w 9153196"/>
              <a:gd name="connsiteY6" fmla="*/ 1284 h 4757736"/>
              <a:gd name="connsiteX0" fmla="*/ 52 w 9153196"/>
              <a:gd name="connsiteY0" fmla="*/ 1284 h 4757736"/>
              <a:gd name="connsiteX1" fmla="*/ 0 w 9153196"/>
              <a:gd name="connsiteY1" fmla="*/ 4757736 h 4757736"/>
              <a:gd name="connsiteX2" fmla="*/ 3115058 w 9153196"/>
              <a:gd name="connsiteY2" fmla="*/ 3911480 h 4757736"/>
              <a:gd name="connsiteX3" fmla="*/ 6736870 w 9153196"/>
              <a:gd name="connsiteY3" fmla="*/ 4428289 h 4757736"/>
              <a:gd name="connsiteX4" fmla="*/ 9149297 w 9153196"/>
              <a:gd name="connsiteY4" fmla="*/ 4461355 h 4757736"/>
              <a:gd name="connsiteX5" fmla="*/ 9153196 w 9153196"/>
              <a:gd name="connsiteY5" fmla="*/ 0 h 4757736"/>
              <a:gd name="connsiteX6" fmla="*/ 52 w 9153196"/>
              <a:gd name="connsiteY6" fmla="*/ 1284 h 4757736"/>
              <a:gd name="connsiteX0" fmla="*/ 52 w 9153196"/>
              <a:gd name="connsiteY0" fmla="*/ 1284 h 4757736"/>
              <a:gd name="connsiteX1" fmla="*/ 0 w 9153196"/>
              <a:gd name="connsiteY1" fmla="*/ 4757736 h 4757736"/>
              <a:gd name="connsiteX2" fmla="*/ 3115058 w 9153196"/>
              <a:gd name="connsiteY2" fmla="*/ 3911480 h 4757736"/>
              <a:gd name="connsiteX3" fmla="*/ 6736870 w 9153196"/>
              <a:gd name="connsiteY3" fmla="*/ 4428289 h 4757736"/>
              <a:gd name="connsiteX4" fmla="*/ 9149297 w 9153196"/>
              <a:gd name="connsiteY4" fmla="*/ 4461355 h 4757736"/>
              <a:gd name="connsiteX5" fmla="*/ 9153196 w 9153196"/>
              <a:gd name="connsiteY5" fmla="*/ 0 h 4757736"/>
              <a:gd name="connsiteX6" fmla="*/ 52 w 9153196"/>
              <a:gd name="connsiteY6" fmla="*/ 1284 h 4757736"/>
              <a:gd name="connsiteX0" fmla="*/ 52 w 9153196"/>
              <a:gd name="connsiteY0" fmla="*/ 1284 h 4757736"/>
              <a:gd name="connsiteX1" fmla="*/ 0 w 9153196"/>
              <a:gd name="connsiteY1" fmla="*/ 4757736 h 4757736"/>
              <a:gd name="connsiteX2" fmla="*/ 3115058 w 9153196"/>
              <a:gd name="connsiteY2" fmla="*/ 3911480 h 4757736"/>
              <a:gd name="connsiteX3" fmla="*/ 6736870 w 9153196"/>
              <a:gd name="connsiteY3" fmla="*/ 4428289 h 4757736"/>
              <a:gd name="connsiteX4" fmla="*/ 9149297 w 9153196"/>
              <a:gd name="connsiteY4" fmla="*/ 4461355 h 4757736"/>
              <a:gd name="connsiteX5" fmla="*/ 9153196 w 9153196"/>
              <a:gd name="connsiteY5" fmla="*/ 0 h 4757736"/>
              <a:gd name="connsiteX6" fmla="*/ 52 w 9153196"/>
              <a:gd name="connsiteY6" fmla="*/ 1284 h 4757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53196" h="4757736">
                <a:moveTo>
                  <a:pt x="52" y="1284"/>
                </a:moveTo>
                <a:cubicBezTo>
                  <a:pt x="35" y="491948"/>
                  <a:pt x="17" y="4267072"/>
                  <a:pt x="0" y="4757736"/>
                </a:cubicBezTo>
                <a:cubicBezTo>
                  <a:pt x="402972" y="4559785"/>
                  <a:pt x="1992246" y="3966388"/>
                  <a:pt x="3115058" y="3911480"/>
                </a:cubicBezTo>
                <a:cubicBezTo>
                  <a:pt x="4237870" y="3856572"/>
                  <a:pt x="5939190" y="4331788"/>
                  <a:pt x="6736870" y="4428289"/>
                </a:cubicBezTo>
                <a:cubicBezTo>
                  <a:pt x="7534550" y="4524790"/>
                  <a:pt x="8253185" y="4658343"/>
                  <a:pt x="9149297" y="4461355"/>
                </a:cubicBezTo>
                <a:cubicBezTo>
                  <a:pt x="9150597" y="3000127"/>
                  <a:pt x="9151896" y="1461228"/>
                  <a:pt x="9153196" y="0"/>
                </a:cubicBezTo>
                <a:lnTo>
                  <a:pt x="52" y="1284"/>
                </a:ln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bwMode="invGray">
          <a:xfrm>
            <a:off x="-52" y="0"/>
            <a:ext cx="9144000" cy="4526280"/>
          </a:xfrm>
          <a:custGeom>
            <a:avLst/>
            <a:gdLst>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630680"/>
              <a:gd name="connsiteX1" fmla="*/ 18288 w 9153144"/>
              <a:gd name="connsiteY1" fmla="*/ 1472184 h 1630680"/>
              <a:gd name="connsiteX2" fmla="*/ 2980944 w 9153144"/>
              <a:gd name="connsiteY2" fmla="*/ 960120 h 1630680"/>
              <a:gd name="connsiteX3" fmla="*/ 7114032 w 9153144"/>
              <a:gd name="connsiteY3" fmla="*/ 1353312 h 1630680"/>
              <a:gd name="connsiteX4" fmla="*/ 9144000 w 9153144"/>
              <a:gd name="connsiteY4" fmla="*/ 1106424 h 1630680"/>
              <a:gd name="connsiteX5" fmla="*/ 9153144 w 9153144"/>
              <a:gd name="connsiteY5" fmla="*/ 0 h 1630680"/>
              <a:gd name="connsiteX6" fmla="*/ 0 w 9153144"/>
              <a:gd name="connsiteY6" fmla="*/ 9144 h 1630680"/>
              <a:gd name="connsiteX0" fmla="*/ 0 w 9153144"/>
              <a:gd name="connsiteY0" fmla="*/ 9144 h 1630680"/>
              <a:gd name="connsiteX1" fmla="*/ 18288 w 9153144"/>
              <a:gd name="connsiteY1" fmla="*/ 1472184 h 1630680"/>
              <a:gd name="connsiteX2" fmla="*/ 2980944 w 9153144"/>
              <a:gd name="connsiteY2" fmla="*/ 960120 h 1630680"/>
              <a:gd name="connsiteX3" fmla="*/ 7114032 w 9153144"/>
              <a:gd name="connsiteY3" fmla="*/ 1353312 h 1630680"/>
              <a:gd name="connsiteX4" fmla="*/ 9144000 w 9153144"/>
              <a:gd name="connsiteY4" fmla="*/ 1106424 h 1630680"/>
              <a:gd name="connsiteX5" fmla="*/ 9153144 w 9153144"/>
              <a:gd name="connsiteY5" fmla="*/ 0 h 1630680"/>
              <a:gd name="connsiteX6" fmla="*/ 0 w 9153144"/>
              <a:gd name="connsiteY6" fmla="*/ 9144 h 1630680"/>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3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9128 w 9153144"/>
              <a:gd name="connsiteY3" fmla="*/ 1316736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9128 w 9153144"/>
              <a:gd name="connsiteY3" fmla="*/ 1316736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9128 w 9153144"/>
              <a:gd name="connsiteY3" fmla="*/ 1316736 h 1472184"/>
              <a:gd name="connsiteX4" fmla="*/ 9144000 w 9153144"/>
              <a:gd name="connsiteY4" fmla="*/ 1106424 h 1472184"/>
              <a:gd name="connsiteX5" fmla="*/ 9153144 w 9153144"/>
              <a:gd name="connsiteY5" fmla="*/ 0 h 1472184"/>
              <a:gd name="connsiteX6" fmla="*/ 0 w 9153144"/>
              <a:gd name="connsiteY6" fmla="*/ 9144 h 1472184"/>
              <a:gd name="connsiteX0" fmla="*/ 52 w 9153196"/>
              <a:gd name="connsiteY0" fmla="*/ 9144 h 1481136"/>
              <a:gd name="connsiteX1" fmla="*/ 0 w 9153196"/>
              <a:gd name="connsiteY1" fmla="*/ 1481136 h 1481136"/>
              <a:gd name="connsiteX2" fmla="*/ 2980996 w 9153196"/>
              <a:gd name="connsiteY2" fmla="*/ 960120 h 1481136"/>
              <a:gd name="connsiteX3" fmla="*/ 6739180 w 9153196"/>
              <a:gd name="connsiteY3" fmla="*/ 1316736 h 1481136"/>
              <a:gd name="connsiteX4" fmla="*/ 9144052 w 9153196"/>
              <a:gd name="connsiteY4" fmla="*/ 1106424 h 1481136"/>
              <a:gd name="connsiteX5" fmla="*/ 9153196 w 9153196"/>
              <a:gd name="connsiteY5" fmla="*/ 0 h 1481136"/>
              <a:gd name="connsiteX6" fmla="*/ 52 w 9153196"/>
              <a:gd name="connsiteY6" fmla="*/ 9144 h 1481136"/>
              <a:gd name="connsiteX0" fmla="*/ 52 w 9153196"/>
              <a:gd name="connsiteY0" fmla="*/ 1284 h 1481136"/>
              <a:gd name="connsiteX1" fmla="*/ 0 w 9153196"/>
              <a:gd name="connsiteY1" fmla="*/ 1481136 h 1481136"/>
              <a:gd name="connsiteX2" fmla="*/ 2980996 w 9153196"/>
              <a:gd name="connsiteY2" fmla="*/ 960120 h 1481136"/>
              <a:gd name="connsiteX3" fmla="*/ 6739180 w 9153196"/>
              <a:gd name="connsiteY3" fmla="*/ 1316736 h 1481136"/>
              <a:gd name="connsiteX4" fmla="*/ 9144052 w 9153196"/>
              <a:gd name="connsiteY4" fmla="*/ 1106424 h 1481136"/>
              <a:gd name="connsiteX5" fmla="*/ 9153196 w 9153196"/>
              <a:gd name="connsiteY5" fmla="*/ 0 h 1481136"/>
              <a:gd name="connsiteX6" fmla="*/ 52 w 9153196"/>
              <a:gd name="connsiteY6" fmla="*/ 1284 h 1481136"/>
              <a:gd name="connsiteX0" fmla="*/ 52 w 9153196"/>
              <a:gd name="connsiteY0" fmla="*/ 0 h 4756452"/>
              <a:gd name="connsiteX1" fmla="*/ 0 w 9153196"/>
              <a:gd name="connsiteY1" fmla="*/ 4756452 h 4756452"/>
              <a:gd name="connsiteX2" fmla="*/ 2980996 w 9153196"/>
              <a:gd name="connsiteY2" fmla="*/ 4235436 h 4756452"/>
              <a:gd name="connsiteX3" fmla="*/ 6739180 w 9153196"/>
              <a:gd name="connsiteY3" fmla="*/ 4592052 h 4756452"/>
              <a:gd name="connsiteX4" fmla="*/ 9144052 w 9153196"/>
              <a:gd name="connsiteY4" fmla="*/ 4381740 h 4756452"/>
              <a:gd name="connsiteX5" fmla="*/ 9153196 w 9153196"/>
              <a:gd name="connsiteY5" fmla="*/ 3275316 h 4756452"/>
              <a:gd name="connsiteX6" fmla="*/ 52 w 9153196"/>
              <a:gd name="connsiteY6" fmla="*/ 0 h 4756452"/>
              <a:gd name="connsiteX0" fmla="*/ 52 w 9153196"/>
              <a:gd name="connsiteY0" fmla="*/ 1284 h 4757736"/>
              <a:gd name="connsiteX1" fmla="*/ 0 w 9153196"/>
              <a:gd name="connsiteY1" fmla="*/ 4757736 h 4757736"/>
              <a:gd name="connsiteX2" fmla="*/ 2980996 w 9153196"/>
              <a:gd name="connsiteY2" fmla="*/ 4236720 h 4757736"/>
              <a:gd name="connsiteX3" fmla="*/ 6739180 w 9153196"/>
              <a:gd name="connsiteY3" fmla="*/ 4593336 h 4757736"/>
              <a:gd name="connsiteX4" fmla="*/ 9144052 w 9153196"/>
              <a:gd name="connsiteY4" fmla="*/ 4383024 h 4757736"/>
              <a:gd name="connsiteX5" fmla="*/ 9153196 w 9153196"/>
              <a:gd name="connsiteY5" fmla="*/ 0 h 4757736"/>
              <a:gd name="connsiteX6" fmla="*/ 52 w 9153196"/>
              <a:gd name="connsiteY6" fmla="*/ 1284 h 4757736"/>
              <a:gd name="connsiteX0" fmla="*/ 52 w 9153196"/>
              <a:gd name="connsiteY0" fmla="*/ 1284 h 4757736"/>
              <a:gd name="connsiteX1" fmla="*/ 0 w 9153196"/>
              <a:gd name="connsiteY1" fmla="*/ 4757736 h 4757736"/>
              <a:gd name="connsiteX2" fmla="*/ 2980996 w 9153196"/>
              <a:gd name="connsiteY2" fmla="*/ 4236720 h 4757736"/>
              <a:gd name="connsiteX3" fmla="*/ 6739180 w 9153196"/>
              <a:gd name="connsiteY3" fmla="*/ 4593336 h 4757736"/>
              <a:gd name="connsiteX4" fmla="*/ 9149297 w 9153196"/>
              <a:gd name="connsiteY4" fmla="*/ 4383685 h 4757736"/>
              <a:gd name="connsiteX5" fmla="*/ 9153196 w 9153196"/>
              <a:gd name="connsiteY5" fmla="*/ 0 h 4757736"/>
              <a:gd name="connsiteX6" fmla="*/ 52 w 9153196"/>
              <a:gd name="connsiteY6" fmla="*/ 1284 h 4757736"/>
              <a:gd name="connsiteX0" fmla="*/ 52 w 9153196"/>
              <a:gd name="connsiteY0" fmla="*/ 1284 h 4757736"/>
              <a:gd name="connsiteX1" fmla="*/ 0 w 9153196"/>
              <a:gd name="connsiteY1" fmla="*/ 4757736 h 4757736"/>
              <a:gd name="connsiteX2" fmla="*/ 2980996 w 9153196"/>
              <a:gd name="connsiteY2" fmla="*/ 4236720 h 4757736"/>
              <a:gd name="connsiteX3" fmla="*/ 6739180 w 9153196"/>
              <a:gd name="connsiteY3" fmla="*/ 4593336 h 4757736"/>
              <a:gd name="connsiteX4" fmla="*/ 9149297 w 9153196"/>
              <a:gd name="connsiteY4" fmla="*/ 4383685 h 4757736"/>
              <a:gd name="connsiteX5" fmla="*/ 9153196 w 9153196"/>
              <a:gd name="connsiteY5" fmla="*/ 0 h 4757736"/>
              <a:gd name="connsiteX6" fmla="*/ 52 w 9153196"/>
              <a:gd name="connsiteY6" fmla="*/ 1284 h 4757736"/>
              <a:gd name="connsiteX0" fmla="*/ 52 w 9153196"/>
              <a:gd name="connsiteY0" fmla="*/ 1284 h 4757736"/>
              <a:gd name="connsiteX1" fmla="*/ 0 w 9153196"/>
              <a:gd name="connsiteY1" fmla="*/ 4757736 h 4757736"/>
              <a:gd name="connsiteX2" fmla="*/ 2980996 w 9153196"/>
              <a:gd name="connsiteY2" fmla="*/ 4236720 h 4757736"/>
              <a:gd name="connsiteX3" fmla="*/ 6739180 w 9153196"/>
              <a:gd name="connsiteY3" fmla="*/ 4593336 h 4757736"/>
              <a:gd name="connsiteX4" fmla="*/ 9149297 w 9153196"/>
              <a:gd name="connsiteY4" fmla="*/ 4383685 h 4757736"/>
              <a:gd name="connsiteX5" fmla="*/ 9153196 w 9153196"/>
              <a:gd name="connsiteY5" fmla="*/ 0 h 4757736"/>
              <a:gd name="connsiteX6" fmla="*/ 52 w 9153196"/>
              <a:gd name="connsiteY6" fmla="*/ 1284 h 4757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53196" h="4757736">
                <a:moveTo>
                  <a:pt x="52" y="1284"/>
                </a:moveTo>
                <a:cubicBezTo>
                  <a:pt x="35" y="491948"/>
                  <a:pt x="17" y="4267072"/>
                  <a:pt x="0" y="4757736"/>
                </a:cubicBezTo>
                <a:cubicBezTo>
                  <a:pt x="414528" y="4596192"/>
                  <a:pt x="1857799" y="4264120"/>
                  <a:pt x="2980996" y="4236720"/>
                </a:cubicBezTo>
                <a:cubicBezTo>
                  <a:pt x="4104193" y="4209320"/>
                  <a:pt x="5900665" y="4503309"/>
                  <a:pt x="6739180" y="4593336"/>
                </a:cubicBezTo>
                <a:cubicBezTo>
                  <a:pt x="7577695" y="4683363"/>
                  <a:pt x="8253185" y="4731157"/>
                  <a:pt x="9149297" y="4383685"/>
                </a:cubicBezTo>
                <a:cubicBezTo>
                  <a:pt x="9150597" y="2922457"/>
                  <a:pt x="9151896" y="1461228"/>
                  <a:pt x="9153196" y="0"/>
                </a:cubicBezTo>
                <a:lnTo>
                  <a:pt x="52" y="1284"/>
                </a:lnTo>
                <a:close/>
              </a:path>
            </a:pathLst>
          </a:custGeom>
          <a:gradFill>
            <a:gsLst>
              <a:gs pos="0">
                <a:schemeClr val="accent1">
                  <a:lumMod val="75000"/>
                  <a:alpha val="69000"/>
                </a:schemeClr>
              </a:gs>
              <a:gs pos="100000">
                <a:schemeClr val="accent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bwMode="gray">
          <a:xfrm>
            <a:off x="8065008" y="3849624"/>
            <a:ext cx="758952" cy="758952"/>
          </a:xfrm>
          <a:prstGeom prst="ellipse">
            <a:avLst/>
          </a:prstGeom>
          <a:gradFill flip="none" rotWithShape="1">
            <a:gsLst>
              <a:gs pos="0">
                <a:schemeClr val="accent1">
                  <a:lumMod val="20000"/>
                  <a:lumOff val="80000"/>
                  <a:alpha val="90000"/>
                </a:schemeClr>
              </a:gs>
              <a:gs pos="76000">
                <a:schemeClr val="accent1">
                  <a:alpha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bwMode="gray">
          <a:xfrm>
            <a:off x="7790688" y="4535424"/>
            <a:ext cx="384048" cy="384048"/>
          </a:xfrm>
          <a:prstGeom prst="ellipse">
            <a:avLst/>
          </a:prstGeom>
          <a:gradFill flip="none" rotWithShape="1">
            <a:gsLst>
              <a:gs pos="0">
                <a:schemeClr val="accent4">
                  <a:lumMod val="20000"/>
                  <a:lumOff val="80000"/>
                  <a:alpha val="90000"/>
                </a:schemeClr>
              </a:gs>
              <a:gs pos="76000">
                <a:schemeClr val="accent4">
                  <a:alpha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bwMode="gray">
          <a:xfrm>
            <a:off x="301752" y="3840480"/>
            <a:ext cx="996696" cy="996696"/>
          </a:xfrm>
          <a:prstGeom prst="ellipse">
            <a:avLst/>
          </a:prstGeom>
          <a:gradFill flip="none" rotWithShape="1">
            <a:gsLst>
              <a:gs pos="0">
                <a:schemeClr val="accent3">
                  <a:lumMod val="20000"/>
                  <a:lumOff val="80000"/>
                </a:schemeClr>
              </a:gs>
              <a:gs pos="100000">
                <a:schemeClr val="accent3">
                  <a:alpha val="54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bwMode="black">
          <a:xfrm>
            <a:off x="1143000" y="5129784"/>
            <a:ext cx="7287768" cy="1362075"/>
          </a:xfrm>
        </p:spPr>
        <p:txBody>
          <a:bodyPr vert="horz" lIns="91440" tIns="45720" rIns="91440" bIns="45720" rtlCol="0" anchor="t">
            <a:normAutofit/>
          </a:bodyPr>
          <a:lstStyle>
            <a:lvl1pPr algn="l" defTabSz="914400" rtl="0" eaLnBrk="1" latinLnBrk="0" hangingPunct="1">
              <a:spcBef>
                <a:spcPct val="0"/>
              </a:spcBef>
              <a:buNone/>
              <a:defRPr lang="en-US" sz="4000" b="1" kern="1200" cap="all" smtClean="0">
                <a:solidFill>
                  <a:schemeClr val="tx2"/>
                </a:solidFill>
                <a:latin typeface="굴림" panose="020B0600000101010101" pitchFamily="50" charset="-127"/>
                <a:ea typeface="굴림" panose="020B0600000101010101" pitchFamily="50" charset="-127"/>
                <a:cs typeface="+mj-cs"/>
              </a:defRPr>
            </a:lvl1pPr>
          </a:lstStyle>
          <a:p>
            <a:r>
              <a:rPr lang="ko-KR" altLang="en-US" smtClean="0"/>
              <a:t>마스터 제목 스타일 편집</a:t>
            </a:r>
            <a:endParaRPr lang="en-US"/>
          </a:p>
        </p:txBody>
      </p:sp>
      <p:sp>
        <p:nvSpPr>
          <p:cNvPr id="3" name="Text Placeholder 2"/>
          <p:cNvSpPr>
            <a:spLocks noGrp="1"/>
          </p:cNvSpPr>
          <p:nvPr>
            <p:ph type="body" idx="1"/>
          </p:nvPr>
        </p:nvSpPr>
        <p:spPr bwMode="black">
          <a:xfrm>
            <a:off x="1143000" y="4425696"/>
            <a:ext cx="7287768" cy="713232"/>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 편집</a:t>
            </a:r>
          </a:p>
        </p:txBody>
      </p:sp>
      <p:sp>
        <p:nvSpPr>
          <p:cNvPr id="4" name="Date Placeholder 3"/>
          <p:cNvSpPr>
            <a:spLocks noGrp="1"/>
          </p:cNvSpPr>
          <p:nvPr>
            <p:ph type="dt" sz="half" idx="10"/>
          </p:nvPr>
        </p:nvSpPr>
        <p:spPr/>
        <p:txBody>
          <a:bodyPr/>
          <a:lstStyle/>
          <a:p>
            <a:fld id="{11B2AAEE-0ECC-4F9E-94C1-A5210D63F3AE}" type="datetimeFigureOut">
              <a:rPr lang="en-US" smtClean="0"/>
              <a:t>8/14/2016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62E18-1804-4C78-B91B-667B633A2436}" type="slidenum">
              <a:rPr lang="ko-KR" altLang="en-US" smtClean="0"/>
              <a:pPr/>
              <a:t>‹#›</a:t>
            </a:fld>
            <a:endParaRPr lang="en-US" altLang="ko-KR"/>
          </a:p>
        </p:txBody>
      </p:sp>
    </p:spTree>
    <p:extLst>
      <p:ext uri="{BB962C8B-B14F-4D97-AF65-F5344CB8AC3E}">
        <p14:creationId xmlns:p14="http://schemas.microsoft.com/office/powerpoint/2010/main" val="11945791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콘텐츠 2개">
    <p:spTree>
      <p:nvGrpSpPr>
        <p:cNvPr id="1" name=""/>
        <p:cNvGrpSpPr/>
        <p:nvPr/>
      </p:nvGrpSpPr>
      <p:grpSpPr>
        <a:xfrm>
          <a:off x="0" y="0"/>
          <a:ext cx="0" cy="0"/>
          <a:chOff x="0" y="0"/>
          <a:chExt cx="0" cy="0"/>
        </a:xfrm>
      </p:grpSpPr>
      <p:sp>
        <p:nvSpPr>
          <p:cNvPr id="8" name="Freeform 7"/>
          <p:cNvSpPr/>
          <p:nvPr/>
        </p:nvSpPr>
        <p:spPr bwMode="gray">
          <a:xfrm>
            <a:off x="0" y="0"/>
            <a:ext cx="9144000" cy="1929384"/>
          </a:xfrm>
          <a:custGeom>
            <a:avLst/>
            <a:gdLst>
              <a:gd name="connsiteX0" fmla="*/ 0 w 9144000"/>
              <a:gd name="connsiteY0" fmla="*/ 256032 h 1929384"/>
              <a:gd name="connsiteX1" fmla="*/ 0 w 9144000"/>
              <a:gd name="connsiteY1" fmla="*/ 1929384 h 1929384"/>
              <a:gd name="connsiteX2" fmla="*/ 2971800 w 9144000"/>
              <a:gd name="connsiteY2" fmla="*/ 1307592 h 1929384"/>
              <a:gd name="connsiteX3" fmla="*/ 9134856 w 9144000"/>
              <a:gd name="connsiteY3" fmla="*/ 1609344 h 1929384"/>
              <a:gd name="connsiteX4" fmla="*/ 9144000 w 9144000"/>
              <a:gd name="connsiteY4" fmla="*/ 0 h 1929384"/>
              <a:gd name="connsiteX5" fmla="*/ 8503920 w 9144000"/>
              <a:gd name="connsiteY5" fmla="*/ 0 h 1929384"/>
              <a:gd name="connsiteX6" fmla="*/ 3858768 w 9144000"/>
              <a:gd name="connsiteY6" fmla="*/ 320040 h 1929384"/>
              <a:gd name="connsiteX7" fmla="*/ 0 w 9144000"/>
              <a:gd name="connsiteY7" fmla="*/ 256032 h 1929384"/>
              <a:gd name="connsiteX0" fmla="*/ 0 w 9144000"/>
              <a:gd name="connsiteY0" fmla="*/ 256032 h 2104644"/>
              <a:gd name="connsiteX1" fmla="*/ 0 w 9144000"/>
              <a:gd name="connsiteY1" fmla="*/ 1929384 h 2104644"/>
              <a:gd name="connsiteX2" fmla="*/ 2971800 w 9144000"/>
              <a:gd name="connsiteY2" fmla="*/ 1307592 h 2104644"/>
              <a:gd name="connsiteX3" fmla="*/ 9134856 w 9144000"/>
              <a:gd name="connsiteY3" fmla="*/ 1609344 h 2104644"/>
              <a:gd name="connsiteX4" fmla="*/ 9144000 w 9144000"/>
              <a:gd name="connsiteY4" fmla="*/ 0 h 2104644"/>
              <a:gd name="connsiteX5" fmla="*/ 8503920 w 9144000"/>
              <a:gd name="connsiteY5" fmla="*/ 0 h 2104644"/>
              <a:gd name="connsiteX6" fmla="*/ 3858768 w 9144000"/>
              <a:gd name="connsiteY6" fmla="*/ 320040 h 2104644"/>
              <a:gd name="connsiteX7" fmla="*/ 0 w 9144000"/>
              <a:gd name="connsiteY7" fmla="*/ 256032 h 2104644"/>
              <a:gd name="connsiteX0" fmla="*/ 0 w 9144000"/>
              <a:gd name="connsiteY0" fmla="*/ 256032 h 1929384"/>
              <a:gd name="connsiteX1" fmla="*/ 0 w 9144000"/>
              <a:gd name="connsiteY1" fmla="*/ 1929384 h 1929384"/>
              <a:gd name="connsiteX2" fmla="*/ 2971800 w 9144000"/>
              <a:gd name="connsiteY2" fmla="*/ 1307592 h 1929384"/>
              <a:gd name="connsiteX3" fmla="*/ 9134856 w 9144000"/>
              <a:gd name="connsiteY3" fmla="*/ 1609344 h 1929384"/>
              <a:gd name="connsiteX4" fmla="*/ 9144000 w 9144000"/>
              <a:gd name="connsiteY4" fmla="*/ 0 h 1929384"/>
              <a:gd name="connsiteX5" fmla="*/ 8503920 w 9144000"/>
              <a:gd name="connsiteY5" fmla="*/ 0 h 1929384"/>
              <a:gd name="connsiteX6" fmla="*/ 3858768 w 9144000"/>
              <a:gd name="connsiteY6" fmla="*/ 320040 h 1929384"/>
              <a:gd name="connsiteX7" fmla="*/ 0 w 9144000"/>
              <a:gd name="connsiteY7" fmla="*/ 256032 h 1929384"/>
              <a:gd name="connsiteX0" fmla="*/ 0 w 9144000"/>
              <a:gd name="connsiteY0" fmla="*/ 256032 h 1929384"/>
              <a:gd name="connsiteX1" fmla="*/ 0 w 9144000"/>
              <a:gd name="connsiteY1" fmla="*/ 1929384 h 1929384"/>
              <a:gd name="connsiteX2" fmla="*/ 2971800 w 9144000"/>
              <a:gd name="connsiteY2" fmla="*/ 1307592 h 1929384"/>
              <a:gd name="connsiteX3" fmla="*/ 9134856 w 9144000"/>
              <a:gd name="connsiteY3" fmla="*/ 1609344 h 1929384"/>
              <a:gd name="connsiteX4" fmla="*/ 9144000 w 9144000"/>
              <a:gd name="connsiteY4" fmla="*/ 0 h 1929384"/>
              <a:gd name="connsiteX5" fmla="*/ 8503920 w 9144000"/>
              <a:gd name="connsiteY5" fmla="*/ 0 h 1929384"/>
              <a:gd name="connsiteX6" fmla="*/ 3858768 w 9144000"/>
              <a:gd name="connsiteY6" fmla="*/ 320040 h 1929384"/>
              <a:gd name="connsiteX7" fmla="*/ 0 w 9144000"/>
              <a:gd name="connsiteY7" fmla="*/ 256032 h 1929384"/>
              <a:gd name="connsiteX0" fmla="*/ 0 w 9144000"/>
              <a:gd name="connsiteY0" fmla="*/ 256032 h 1929384"/>
              <a:gd name="connsiteX1" fmla="*/ 0 w 9144000"/>
              <a:gd name="connsiteY1" fmla="*/ 1929384 h 1929384"/>
              <a:gd name="connsiteX2" fmla="*/ 2971800 w 9144000"/>
              <a:gd name="connsiteY2" fmla="*/ 1307592 h 1929384"/>
              <a:gd name="connsiteX3" fmla="*/ 9134856 w 9144000"/>
              <a:gd name="connsiteY3" fmla="*/ 1609344 h 1929384"/>
              <a:gd name="connsiteX4" fmla="*/ 9144000 w 9144000"/>
              <a:gd name="connsiteY4" fmla="*/ 0 h 1929384"/>
              <a:gd name="connsiteX5" fmla="*/ 8503920 w 9144000"/>
              <a:gd name="connsiteY5" fmla="*/ 0 h 1929384"/>
              <a:gd name="connsiteX6" fmla="*/ 3858768 w 9144000"/>
              <a:gd name="connsiteY6" fmla="*/ 320040 h 1929384"/>
              <a:gd name="connsiteX7" fmla="*/ 0 w 9144000"/>
              <a:gd name="connsiteY7" fmla="*/ 256032 h 1929384"/>
              <a:gd name="connsiteX0" fmla="*/ 0 w 9144000"/>
              <a:gd name="connsiteY0" fmla="*/ 256032 h 1929384"/>
              <a:gd name="connsiteX1" fmla="*/ 0 w 9144000"/>
              <a:gd name="connsiteY1" fmla="*/ 1929384 h 1929384"/>
              <a:gd name="connsiteX2" fmla="*/ 2971800 w 9144000"/>
              <a:gd name="connsiteY2" fmla="*/ 1307592 h 1929384"/>
              <a:gd name="connsiteX3" fmla="*/ 9134856 w 9144000"/>
              <a:gd name="connsiteY3" fmla="*/ 1609344 h 1929384"/>
              <a:gd name="connsiteX4" fmla="*/ 9144000 w 9144000"/>
              <a:gd name="connsiteY4" fmla="*/ 0 h 1929384"/>
              <a:gd name="connsiteX5" fmla="*/ 8503920 w 9144000"/>
              <a:gd name="connsiteY5" fmla="*/ 0 h 1929384"/>
              <a:gd name="connsiteX6" fmla="*/ 3858768 w 9144000"/>
              <a:gd name="connsiteY6" fmla="*/ 320040 h 1929384"/>
              <a:gd name="connsiteX7" fmla="*/ 0 w 9144000"/>
              <a:gd name="connsiteY7" fmla="*/ 256032 h 1929384"/>
              <a:gd name="connsiteX0" fmla="*/ 0 w 9144000"/>
              <a:gd name="connsiteY0" fmla="*/ 256032 h 1929384"/>
              <a:gd name="connsiteX1" fmla="*/ 0 w 9144000"/>
              <a:gd name="connsiteY1" fmla="*/ 1929384 h 1929384"/>
              <a:gd name="connsiteX2" fmla="*/ 2971800 w 9144000"/>
              <a:gd name="connsiteY2" fmla="*/ 1307592 h 1929384"/>
              <a:gd name="connsiteX3" fmla="*/ 9134856 w 9144000"/>
              <a:gd name="connsiteY3" fmla="*/ 1609344 h 1929384"/>
              <a:gd name="connsiteX4" fmla="*/ 9144000 w 9144000"/>
              <a:gd name="connsiteY4" fmla="*/ 0 h 1929384"/>
              <a:gd name="connsiteX5" fmla="*/ 8503920 w 9144000"/>
              <a:gd name="connsiteY5" fmla="*/ 0 h 1929384"/>
              <a:gd name="connsiteX6" fmla="*/ 3858768 w 9144000"/>
              <a:gd name="connsiteY6" fmla="*/ 320040 h 1929384"/>
              <a:gd name="connsiteX7" fmla="*/ 0 w 9144000"/>
              <a:gd name="connsiteY7" fmla="*/ 256032 h 1929384"/>
              <a:gd name="connsiteX0" fmla="*/ 0 w 9144000"/>
              <a:gd name="connsiteY0" fmla="*/ 256032 h 1929384"/>
              <a:gd name="connsiteX1" fmla="*/ 0 w 9144000"/>
              <a:gd name="connsiteY1" fmla="*/ 1929384 h 1929384"/>
              <a:gd name="connsiteX2" fmla="*/ 2971800 w 9144000"/>
              <a:gd name="connsiteY2" fmla="*/ 1307592 h 1929384"/>
              <a:gd name="connsiteX3" fmla="*/ 9134856 w 9144000"/>
              <a:gd name="connsiteY3" fmla="*/ 1609344 h 1929384"/>
              <a:gd name="connsiteX4" fmla="*/ 9144000 w 9144000"/>
              <a:gd name="connsiteY4" fmla="*/ 0 h 1929384"/>
              <a:gd name="connsiteX5" fmla="*/ 8503920 w 9144000"/>
              <a:gd name="connsiteY5" fmla="*/ 0 h 1929384"/>
              <a:gd name="connsiteX6" fmla="*/ 3858768 w 9144000"/>
              <a:gd name="connsiteY6" fmla="*/ 320040 h 1929384"/>
              <a:gd name="connsiteX7" fmla="*/ 0 w 9144000"/>
              <a:gd name="connsiteY7" fmla="*/ 256032 h 1929384"/>
              <a:gd name="connsiteX0" fmla="*/ 0 w 9144000"/>
              <a:gd name="connsiteY0" fmla="*/ 256032 h 1929384"/>
              <a:gd name="connsiteX1" fmla="*/ 0 w 9144000"/>
              <a:gd name="connsiteY1" fmla="*/ 1929384 h 1929384"/>
              <a:gd name="connsiteX2" fmla="*/ 2971800 w 9144000"/>
              <a:gd name="connsiteY2" fmla="*/ 1307592 h 1929384"/>
              <a:gd name="connsiteX3" fmla="*/ 9134856 w 9144000"/>
              <a:gd name="connsiteY3" fmla="*/ 1609344 h 1929384"/>
              <a:gd name="connsiteX4" fmla="*/ 9144000 w 9144000"/>
              <a:gd name="connsiteY4" fmla="*/ 0 h 1929384"/>
              <a:gd name="connsiteX5" fmla="*/ 8503920 w 9144000"/>
              <a:gd name="connsiteY5" fmla="*/ 0 h 1929384"/>
              <a:gd name="connsiteX6" fmla="*/ 3858768 w 9144000"/>
              <a:gd name="connsiteY6" fmla="*/ 320040 h 1929384"/>
              <a:gd name="connsiteX7" fmla="*/ 0 w 9144000"/>
              <a:gd name="connsiteY7" fmla="*/ 256032 h 1929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1929384">
                <a:moveTo>
                  <a:pt x="0" y="256032"/>
                </a:moveTo>
                <a:lnTo>
                  <a:pt x="0" y="1929384"/>
                </a:lnTo>
                <a:cubicBezTo>
                  <a:pt x="574548" y="1726692"/>
                  <a:pt x="1449324" y="1360932"/>
                  <a:pt x="2971800" y="1307592"/>
                </a:cubicBezTo>
                <a:cubicBezTo>
                  <a:pt x="4494276" y="1254252"/>
                  <a:pt x="7606284" y="1872996"/>
                  <a:pt x="9134856" y="1609344"/>
                </a:cubicBezTo>
                <a:lnTo>
                  <a:pt x="9144000" y="0"/>
                </a:lnTo>
                <a:lnTo>
                  <a:pt x="8503920" y="0"/>
                </a:lnTo>
                <a:cubicBezTo>
                  <a:pt x="7543800" y="844296"/>
                  <a:pt x="5111496" y="420624"/>
                  <a:pt x="3858768" y="320040"/>
                </a:cubicBezTo>
                <a:cubicBezTo>
                  <a:pt x="2606040" y="219456"/>
                  <a:pt x="1435608" y="76200"/>
                  <a:pt x="0" y="256032"/>
                </a:cubicBezTo>
                <a:close/>
              </a:path>
            </a:pathLst>
          </a:custGeom>
          <a:solidFill>
            <a:srgbClr val="40C6D8">
              <a:alpha val="4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bwMode="invGray">
          <a:xfrm>
            <a:off x="-382" y="228600"/>
            <a:ext cx="9144381" cy="1409700"/>
          </a:xfrm>
          <a:custGeom>
            <a:avLst/>
            <a:gdLst>
              <a:gd name="connsiteX0" fmla="*/ 0 w 9144000"/>
              <a:gd name="connsiteY0" fmla="*/ 393192 h 1344168"/>
              <a:gd name="connsiteX1" fmla="*/ 4544568 w 9144000"/>
              <a:gd name="connsiteY1" fmla="*/ 201168 h 1344168"/>
              <a:gd name="connsiteX2" fmla="*/ 9144000 w 9144000"/>
              <a:gd name="connsiteY2" fmla="*/ 0 h 1344168"/>
              <a:gd name="connsiteX3" fmla="*/ 9144000 w 9144000"/>
              <a:gd name="connsiteY3" fmla="*/ 1042416 h 1344168"/>
              <a:gd name="connsiteX4" fmla="*/ 4407408 w 9144000"/>
              <a:gd name="connsiteY4" fmla="*/ 978408 h 1344168"/>
              <a:gd name="connsiteX5" fmla="*/ 9144 w 9144000"/>
              <a:gd name="connsiteY5" fmla="*/ 1344168 h 1344168"/>
              <a:gd name="connsiteX6" fmla="*/ 0 w 9144000"/>
              <a:gd name="connsiteY6" fmla="*/ 393192 h 1344168"/>
              <a:gd name="connsiteX0" fmla="*/ 0 w 9144000"/>
              <a:gd name="connsiteY0" fmla="*/ 426720 h 1377696"/>
              <a:gd name="connsiteX1" fmla="*/ 4544568 w 9144000"/>
              <a:gd name="connsiteY1" fmla="*/ 234696 h 1377696"/>
              <a:gd name="connsiteX2" fmla="*/ 9144000 w 9144000"/>
              <a:gd name="connsiteY2" fmla="*/ 33528 h 1377696"/>
              <a:gd name="connsiteX3" fmla="*/ 9144000 w 9144000"/>
              <a:gd name="connsiteY3" fmla="*/ 1075944 h 1377696"/>
              <a:gd name="connsiteX4" fmla="*/ 4407408 w 9144000"/>
              <a:gd name="connsiteY4" fmla="*/ 1011936 h 1377696"/>
              <a:gd name="connsiteX5" fmla="*/ 9144 w 9144000"/>
              <a:gd name="connsiteY5" fmla="*/ 1377696 h 1377696"/>
              <a:gd name="connsiteX6" fmla="*/ 0 w 9144000"/>
              <a:gd name="connsiteY6" fmla="*/ 426720 h 1377696"/>
              <a:gd name="connsiteX0" fmla="*/ 0 w 9144000"/>
              <a:gd name="connsiteY0" fmla="*/ 426720 h 1377696"/>
              <a:gd name="connsiteX1" fmla="*/ 4544568 w 9144000"/>
              <a:gd name="connsiteY1" fmla="*/ 234696 h 1377696"/>
              <a:gd name="connsiteX2" fmla="*/ 9144000 w 9144000"/>
              <a:gd name="connsiteY2" fmla="*/ 33528 h 1377696"/>
              <a:gd name="connsiteX3" fmla="*/ 9144000 w 9144000"/>
              <a:gd name="connsiteY3" fmla="*/ 1075944 h 1377696"/>
              <a:gd name="connsiteX4" fmla="*/ 4407408 w 9144000"/>
              <a:gd name="connsiteY4" fmla="*/ 1011936 h 1377696"/>
              <a:gd name="connsiteX5" fmla="*/ 9144 w 9144000"/>
              <a:gd name="connsiteY5" fmla="*/ 1377696 h 1377696"/>
              <a:gd name="connsiteX6" fmla="*/ 0 w 9144000"/>
              <a:gd name="connsiteY6" fmla="*/ 426720 h 1377696"/>
              <a:gd name="connsiteX0" fmla="*/ 0 w 9144000"/>
              <a:gd name="connsiteY0" fmla="*/ 426720 h 1377696"/>
              <a:gd name="connsiteX1" fmla="*/ 4544568 w 9144000"/>
              <a:gd name="connsiteY1" fmla="*/ 234696 h 1377696"/>
              <a:gd name="connsiteX2" fmla="*/ 9144000 w 9144000"/>
              <a:gd name="connsiteY2" fmla="*/ 33528 h 1377696"/>
              <a:gd name="connsiteX3" fmla="*/ 9144000 w 9144000"/>
              <a:gd name="connsiteY3" fmla="*/ 1075944 h 1377696"/>
              <a:gd name="connsiteX4" fmla="*/ 4407408 w 9144000"/>
              <a:gd name="connsiteY4" fmla="*/ 1011936 h 1377696"/>
              <a:gd name="connsiteX5" fmla="*/ 9144 w 9144000"/>
              <a:gd name="connsiteY5" fmla="*/ 1377696 h 1377696"/>
              <a:gd name="connsiteX6" fmla="*/ 0 w 9144000"/>
              <a:gd name="connsiteY6" fmla="*/ 426720 h 1377696"/>
              <a:gd name="connsiteX0" fmla="*/ 0 w 9144000"/>
              <a:gd name="connsiteY0" fmla="*/ 426720 h 1377696"/>
              <a:gd name="connsiteX1" fmla="*/ 4544568 w 9144000"/>
              <a:gd name="connsiteY1" fmla="*/ 234696 h 1377696"/>
              <a:gd name="connsiteX2" fmla="*/ 9144000 w 9144000"/>
              <a:gd name="connsiteY2" fmla="*/ 33528 h 1377696"/>
              <a:gd name="connsiteX3" fmla="*/ 9144000 w 9144000"/>
              <a:gd name="connsiteY3" fmla="*/ 1075944 h 1377696"/>
              <a:gd name="connsiteX4" fmla="*/ 4407408 w 9144000"/>
              <a:gd name="connsiteY4" fmla="*/ 1011936 h 1377696"/>
              <a:gd name="connsiteX5" fmla="*/ 9144 w 9144000"/>
              <a:gd name="connsiteY5" fmla="*/ 1377696 h 1377696"/>
              <a:gd name="connsiteX6" fmla="*/ 0 w 9144000"/>
              <a:gd name="connsiteY6" fmla="*/ 426720 h 1377696"/>
              <a:gd name="connsiteX0" fmla="*/ 0 w 9144000"/>
              <a:gd name="connsiteY0" fmla="*/ 426720 h 1475232"/>
              <a:gd name="connsiteX1" fmla="*/ 4544568 w 9144000"/>
              <a:gd name="connsiteY1" fmla="*/ 234696 h 1475232"/>
              <a:gd name="connsiteX2" fmla="*/ 9144000 w 9144000"/>
              <a:gd name="connsiteY2" fmla="*/ 33528 h 1475232"/>
              <a:gd name="connsiteX3" fmla="*/ 9144000 w 9144000"/>
              <a:gd name="connsiteY3" fmla="*/ 1075944 h 1475232"/>
              <a:gd name="connsiteX4" fmla="*/ 4407408 w 9144000"/>
              <a:gd name="connsiteY4" fmla="*/ 1011936 h 1475232"/>
              <a:gd name="connsiteX5" fmla="*/ 9144 w 9144000"/>
              <a:gd name="connsiteY5" fmla="*/ 1377696 h 1475232"/>
              <a:gd name="connsiteX6" fmla="*/ 0 w 9144000"/>
              <a:gd name="connsiteY6" fmla="*/ 426720 h 1475232"/>
              <a:gd name="connsiteX0" fmla="*/ 0 w 9144000"/>
              <a:gd name="connsiteY0" fmla="*/ 426720 h 1475232"/>
              <a:gd name="connsiteX1" fmla="*/ 4544568 w 9144000"/>
              <a:gd name="connsiteY1" fmla="*/ 234696 h 1475232"/>
              <a:gd name="connsiteX2" fmla="*/ 9144000 w 9144000"/>
              <a:gd name="connsiteY2" fmla="*/ 33528 h 1475232"/>
              <a:gd name="connsiteX3" fmla="*/ 9144000 w 9144000"/>
              <a:gd name="connsiteY3" fmla="*/ 1075944 h 1475232"/>
              <a:gd name="connsiteX4" fmla="*/ 4407408 w 9144000"/>
              <a:gd name="connsiteY4" fmla="*/ 1011936 h 1475232"/>
              <a:gd name="connsiteX5" fmla="*/ 9144 w 9144000"/>
              <a:gd name="connsiteY5" fmla="*/ 1377696 h 1475232"/>
              <a:gd name="connsiteX6" fmla="*/ 0 w 9144000"/>
              <a:gd name="connsiteY6" fmla="*/ 426720 h 1475232"/>
              <a:gd name="connsiteX0" fmla="*/ 0 w 9144000"/>
              <a:gd name="connsiteY0" fmla="*/ 426720 h 1377696"/>
              <a:gd name="connsiteX1" fmla="*/ 4544568 w 9144000"/>
              <a:gd name="connsiteY1" fmla="*/ 234696 h 1377696"/>
              <a:gd name="connsiteX2" fmla="*/ 9144000 w 9144000"/>
              <a:gd name="connsiteY2" fmla="*/ 33528 h 1377696"/>
              <a:gd name="connsiteX3" fmla="*/ 9144000 w 9144000"/>
              <a:gd name="connsiteY3" fmla="*/ 1075944 h 1377696"/>
              <a:gd name="connsiteX4" fmla="*/ 4407408 w 9144000"/>
              <a:gd name="connsiteY4" fmla="*/ 1011936 h 1377696"/>
              <a:gd name="connsiteX5" fmla="*/ 9144 w 9144000"/>
              <a:gd name="connsiteY5" fmla="*/ 1377696 h 1377696"/>
              <a:gd name="connsiteX6" fmla="*/ 0 w 9144000"/>
              <a:gd name="connsiteY6" fmla="*/ 426720 h 1377696"/>
              <a:gd name="connsiteX0" fmla="*/ 0 w 9144000"/>
              <a:gd name="connsiteY0" fmla="*/ 426720 h 1409700"/>
              <a:gd name="connsiteX1" fmla="*/ 4544568 w 9144000"/>
              <a:gd name="connsiteY1" fmla="*/ 234696 h 1409700"/>
              <a:gd name="connsiteX2" fmla="*/ 9144000 w 9144000"/>
              <a:gd name="connsiteY2" fmla="*/ 33528 h 1409700"/>
              <a:gd name="connsiteX3" fmla="*/ 9144000 w 9144000"/>
              <a:gd name="connsiteY3" fmla="*/ 1075944 h 1409700"/>
              <a:gd name="connsiteX4" fmla="*/ 4407408 w 9144000"/>
              <a:gd name="connsiteY4" fmla="*/ 1011936 h 1409700"/>
              <a:gd name="connsiteX5" fmla="*/ 9144 w 9144000"/>
              <a:gd name="connsiteY5" fmla="*/ 1377696 h 1409700"/>
              <a:gd name="connsiteX6" fmla="*/ 0 w 9144000"/>
              <a:gd name="connsiteY6" fmla="*/ 426720 h 1409700"/>
              <a:gd name="connsiteX0" fmla="*/ 381 w 9144381"/>
              <a:gd name="connsiteY0" fmla="*/ 426720 h 1409700"/>
              <a:gd name="connsiteX1" fmla="*/ 4544949 w 9144381"/>
              <a:gd name="connsiteY1" fmla="*/ 234696 h 1409700"/>
              <a:gd name="connsiteX2" fmla="*/ 9144381 w 9144381"/>
              <a:gd name="connsiteY2" fmla="*/ 33528 h 1409700"/>
              <a:gd name="connsiteX3" fmla="*/ 9144381 w 9144381"/>
              <a:gd name="connsiteY3" fmla="*/ 1075944 h 1409700"/>
              <a:gd name="connsiteX4" fmla="*/ 4407789 w 9144381"/>
              <a:gd name="connsiteY4" fmla="*/ 1011936 h 1409700"/>
              <a:gd name="connsiteX5" fmla="*/ 0 w 9144381"/>
              <a:gd name="connsiteY5" fmla="*/ 1384071 h 1409700"/>
              <a:gd name="connsiteX6" fmla="*/ 381 w 9144381"/>
              <a:gd name="connsiteY6" fmla="*/ 426720 h 140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381" h="1409700">
                <a:moveTo>
                  <a:pt x="381" y="426720"/>
                </a:moveTo>
                <a:cubicBezTo>
                  <a:pt x="1664589" y="0"/>
                  <a:pt x="3036189" y="134112"/>
                  <a:pt x="4544949" y="234696"/>
                </a:cubicBezTo>
                <a:cubicBezTo>
                  <a:pt x="6053709" y="335280"/>
                  <a:pt x="8239125" y="509016"/>
                  <a:pt x="9144381" y="33528"/>
                </a:cubicBezTo>
                <a:lnTo>
                  <a:pt x="9144381" y="1075944"/>
                </a:lnTo>
                <a:cubicBezTo>
                  <a:pt x="8004429" y="1409700"/>
                  <a:pt x="5931852" y="960582"/>
                  <a:pt x="4407789" y="1011936"/>
                </a:cubicBezTo>
                <a:cubicBezTo>
                  <a:pt x="2883726" y="1063290"/>
                  <a:pt x="1237488" y="1109751"/>
                  <a:pt x="0" y="1384071"/>
                </a:cubicBezTo>
                <a:lnTo>
                  <a:pt x="381" y="426720"/>
                </a:lnTo>
                <a:close/>
              </a:path>
            </a:pathLst>
          </a:cu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bwMode="gray">
          <a:xfrm>
            <a:off x="8311896" y="100584"/>
            <a:ext cx="612648" cy="612648"/>
          </a:xfrm>
          <a:prstGeom prst="ellipse">
            <a:avLst/>
          </a:prstGeom>
          <a:gradFill flip="none" rotWithShape="1">
            <a:gsLst>
              <a:gs pos="0">
                <a:schemeClr val="accent1">
                  <a:lumMod val="20000"/>
                  <a:lumOff val="80000"/>
                  <a:alpha val="90000"/>
                </a:schemeClr>
              </a:gs>
              <a:gs pos="76000">
                <a:schemeClr val="accent1">
                  <a:alpha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bwMode="gray">
          <a:xfrm>
            <a:off x="7562088" y="173736"/>
            <a:ext cx="365760" cy="365760"/>
          </a:xfrm>
          <a:prstGeom prst="ellipse">
            <a:avLst/>
          </a:prstGeom>
          <a:gradFill flip="none" rotWithShape="1">
            <a:gsLst>
              <a:gs pos="0">
                <a:schemeClr val="accent4">
                  <a:lumMod val="20000"/>
                  <a:lumOff val="80000"/>
                  <a:alpha val="90000"/>
                </a:schemeClr>
              </a:gs>
              <a:gs pos="76000">
                <a:schemeClr val="accent4">
                  <a:alpha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bwMode="gray">
          <a:xfrm>
            <a:off x="210312" y="932688"/>
            <a:ext cx="996696" cy="996696"/>
          </a:xfrm>
          <a:prstGeom prst="ellipse">
            <a:avLst/>
          </a:prstGeom>
          <a:gradFill flip="none" rotWithShape="1">
            <a:gsLst>
              <a:gs pos="0">
                <a:schemeClr val="accent3">
                  <a:lumMod val="20000"/>
                  <a:lumOff val="80000"/>
                </a:schemeClr>
              </a:gs>
              <a:gs pos="100000">
                <a:schemeClr val="accent3">
                  <a:alpha val="54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28600"/>
            <a:ext cx="8229600" cy="1143000"/>
          </a:xfrm>
        </p:spPr>
        <p:txBody>
          <a:bodyPr/>
          <a:lstStyle/>
          <a:p>
            <a:r>
              <a:rPr lang="ko-KR" altLang="en-US" smtClean="0"/>
              <a:t>마스터 제목 스타일 편집</a:t>
            </a:r>
            <a:endParaRPr lang="en-US"/>
          </a:p>
        </p:txBody>
      </p:sp>
      <p:sp>
        <p:nvSpPr>
          <p:cNvPr id="3" name="Content Placeholder 2"/>
          <p:cNvSpPr>
            <a:spLocks noGrp="1"/>
          </p:cNvSpPr>
          <p:nvPr>
            <p:ph sz="half" idx="1"/>
          </p:nvPr>
        </p:nvSpPr>
        <p:spPr>
          <a:xfrm>
            <a:off x="457200" y="187452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Content Placeholder 3"/>
          <p:cNvSpPr>
            <a:spLocks noGrp="1"/>
          </p:cNvSpPr>
          <p:nvPr>
            <p:ph sz="half" idx="2"/>
          </p:nvPr>
        </p:nvSpPr>
        <p:spPr>
          <a:xfrm>
            <a:off x="4648200" y="187452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5" name="Date Placeholder 4"/>
          <p:cNvSpPr>
            <a:spLocks noGrp="1"/>
          </p:cNvSpPr>
          <p:nvPr>
            <p:ph type="dt" sz="half" idx="10"/>
          </p:nvPr>
        </p:nvSpPr>
        <p:spPr/>
        <p:txBody>
          <a:bodyPr/>
          <a:lstStyle/>
          <a:p>
            <a:fld id="{11B2AAEE-0ECC-4F9E-94C1-A5210D63F3AE}" type="datetimeFigureOut">
              <a:rPr lang="en-US" smtClean="0"/>
              <a:t>8/14/2016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062E18-1804-4C78-B91B-667B633A2436}" type="slidenum">
              <a:rPr lang="ko-KR" altLang="en-US" smtClean="0"/>
              <a:pPr/>
              <a:t>‹#›</a:t>
            </a:fld>
            <a:endParaRPr lang="en-US" altLang="ko-KR"/>
          </a:p>
        </p:txBody>
      </p:sp>
    </p:spTree>
    <p:extLst>
      <p:ext uri="{BB962C8B-B14F-4D97-AF65-F5344CB8AC3E}">
        <p14:creationId xmlns:p14="http://schemas.microsoft.com/office/powerpoint/2010/main" val="140549206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2624328"/>
            <a:ext cx="4040188" cy="369417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6" name="Content Placeholder 5"/>
          <p:cNvSpPr>
            <a:spLocks noGrp="1"/>
          </p:cNvSpPr>
          <p:nvPr>
            <p:ph sz="quarter" idx="4"/>
          </p:nvPr>
        </p:nvSpPr>
        <p:spPr>
          <a:xfrm>
            <a:off x="4645025" y="2624328"/>
            <a:ext cx="4041775" cy="369417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7" name="Date Placeholder 6"/>
          <p:cNvSpPr>
            <a:spLocks noGrp="1"/>
          </p:cNvSpPr>
          <p:nvPr>
            <p:ph type="dt" sz="half" idx="10"/>
          </p:nvPr>
        </p:nvSpPr>
        <p:spPr/>
        <p:txBody>
          <a:bodyPr/>
          <a:lstStyle/>
          <a:p>
            <a:fld id="{11B2AAEE-0ECC-4F9E-94C1-A5210D63F3AE}" type="datetimeFigureOut">
              <a:rPr lang="en-US" smtClean="0"/>
              <a:t>8/14/2016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062E18-1804-4C78-B91B-667B633A2436}" type="slidenum">
              <a:rPr lang="ko-KR" altLang="en-US" smtClean="0"/>
              <a:pPr/>
              <a:t>‹#›</a:t>
            </a:fld>
            <a:endParaRPr lang="en-US" altLang="ko-KR"/>
          </a:p>
        </p:txBody>
      </p:sp>
      <p:sp>
        <p:nvSpPr>
          <p:cNvPr id="10" name="Oval 9"/>
          <p:cNvSpPr/>
          <p:nvPr/>
        </p:nvSpPr>
        <p:spPr bwMode="gray">
          <a:xfrm>
            <a:off x="8229600" y="1005840"/>
            <a:ext cx="612648" cy="612648"/>
          </a:xfrm>
          <a:prstGeom prst="ellipse">
            <a:avLst/>
          </a:prstGeom>
          <a:gradFill flip="none" rotWithShape="1">
            <a:gsLst>
              <a:gs pos="0">
                <a:schemeClr val="accent1">
                  <a:lumMod val="20000"/>
                  <a:lumOff val="80000"/>
                  <a:alpha val="90000"/>
                </a:schemeClr>
              </a:gs>
              <a:gs pos="76000">
                <a:schemeClr val="accent1">
                  <a:alpha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bwMode="gray">
          <a:xfrm>
            <a:off x="7699248" y="969264"/>
            <a:ext cx="384048" cy="384048"/>
          </a:xfrm>
          <a:prstGeom prst="ellipse">
            <a:avLst/>
          </a:prstGeom>
          <a:gradFill flip="none" rotWithShape="1">
            <a:gsLst>
              <a:gs pos="0">
                <a:schemeClr val="accent4">
                  <a:lumMod val="20000"/>
                  <a:lumOff val="80000"/>
                  <a:alpha val="90000"/>
                </a:schemeClr>
              </a:gs>
              <a:gs pos="76000">
                <a:schemeClr val="accent4">
                  <a:alpha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bwMode="gray">
          <a:xfrm>
            <a:off x="283464" y="786384"/>
            <a:ext cx="996696" cy="996696"/>
          </a:xfrm>
          <a:prstGeom prst="ellipse">
            <a:avLst/>
          </a:prstGeom>
          <a:gradFill flip="none" rotWithShape="1">
            <a:gsLst>
              <a:gs pos="0">
                <a:schemeClr val="accent3">
                  <a:lumMod val="20000"/>
                  <a:lumOff val="80000"/>
                </a:schemeClr>
              </a:gs>
              <a:gs pos="100000">
                <a:schemeClr val="accent3">
                  <a:alpha val="54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ko-KR" altLang="en-US" smtClean="0"/>
              <a:t>마스터 제목 스타일 편집</a:t>
            </a:r>
            <a:endParaRPr lang="en-US"/>
          </a:p>
        </p:txBody>
      </p:sp>
      <p:sp>
        <p:nvSpPr>
          <p:cNvPr id="3" name="Text Placeholder 2"/>
          <p:cNvSpPr>
            <a:spLocks noGrp="1"/>
          </p:cNvSpPr>
          <p:nvPr>
            <p:ph type="body" idx="1"/>
          </p:nvPr>
        </p:nvSpPr>
        <p:spPr bwMode="black">
          <a:xfrm>
            <a:off x="457200" y="1874520"/>
            <a:ext cx="4040188" cy="639762"/>
          </a:xfrm>
          <a:prstGeom prst="rect">
            <a:avLst/>
          </a:prstGeom>
        </p:spPr>
        <p:txBody>
          <a:bodyPr anchor="b"/>
          <a:lstStyle>
            <a:lvl1pPr marL="0" indent="0" algn="ctr">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5" name="Text Placeholder 4"/>
          <p:cNvSpPr>
            <a:spLocks noGrp="1"/>
          </p:cNvSpPr>
          <p:nvPr>
            <p:ph type="body" sz="quarter" idx="3"/>
          </p:nvPr>
        </p:nvSpPr>
        <p:spPr bwMode="black">
          <a:xfrm>
            <a:off x="4645025" y="1874520"/>
            <a:ext cx="4041775" cy="639762"/>
          </a:xfrm>
          <a:prstGeom prst="rect">
            <a:avLst/>
          </a:prstGeom>
        </p:spPr>
        <p:txBody>
          <a:bodyPr anchor="b"/>
          <a:lstStyle>
            <a:lvl1pPr marL="0" indent="0" algn="ctr">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Tree>
    <p:extLst>
      <p:ext uri="{BB962C8B-B14F-4D97-AF65-F5344CB8AC3E}">
        <p14:creationId xmlns:p14="http://schemas.microsoft.com/office/powerpoint/2010/main" val="172371205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제목만">
    <p:spTree>
      <p:nvGrpSpPr>
        <p:cNvPr id="1" name=""/>
        <p:cNvGrpSpPr/>
        <p:nvPr/>
      </p:nvGrpSpPr>
      <p:grpSpPr>
        <a:xfrm>
          <a:off x="0" y="0"/>
          <a:ext cx="0" cy="0"/>
          <a:chOff x="0" y="0"/>
          <a:chExt cx="0" cy="0"/>
        </a:xfrm>
      </p:grpSpPr>
      <p:sp>
        <p:nvSpPr>
          <p:cNvPr id="10" name="Freeform 9"/>
          <p:cNvSpPr/>
          <p:nvPr/>
        </p:nvSpPr>
        <p:spPr bwMode="gray">
          <a:xfrm>
            <a:off x="0" y="1"/>
            <a:ext cx="9150620" cy="1281822"/>
          </a:xfrm>
          <a:custGeom>
            <a:avLst/>
            <a:gdLst>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630680"/>
              <a:gd name="connsiteX1" fmla="*/ 18288 w 9153144"/>
              <a:gd name="connsiteY1" fmla="*/ 1472184 h 1630680"/>
              <a:gd name="connsiteX2" fmla="*/ 2980944 w 9153144"/>
              <a:gd name="connsiteY2" fmla="*/ 960120 h 1630680"/>
              <a:gd name="connsiteX3" fmla="*/ 7114032 w 9153144"/>
              <a:gd name="connsiteY3" fmla="*/ 1353312 h 1630680"/>
              <a:gd name="connsiteX4" fmla="*/ 9144000 w 9153144"/>
              <a:gd name="connsiteY4" fmla="*/ 1106424 h 1630680"/>
              <a:gd name="connsiteX5" fmla="*/ 9153144 w 9153144"/>
              <a:gd name="connsiteY5" fmla="*/ 0 h 1630680"/>
              <a:gd name="connsiteX6" fmla="*/ 0 w 9153144"/>
              <a:gd name="connsiteY6" fmla="*/ 9144 h 1630680"/>
              <a:gd name="connsiteX0" fmla="*/ 0 w 9153144"/>
              <a:gd name="connsiteY0" fmla="*/ 9144 h 1630680"/>
              <a:gd name="connsiteX1" fmla="*/ 18288 w 9153144"/>
              <a:gd name="connsiteY1" fmla="*/ 1472184 h 1630680"/>
              <a:gd name="connsiteX2" fmla="*/ 2980944 w 9153144"/>
              <a:gd name="connsiteY2" fmla="*/ 960120 h 1630680"/>
              <a:gd name="connsiteX3" fmla="*/ 7114032 w 9153144"/>
              <a:gd name="connsiteY3" fmla="*/ 1353312 h 1630680"/>
              <a:gd name="connsiteX4" fmla="*/ 9144000 w 9153144"/>
              <a:gd name="connsiteY4" fmla="*/ 1106424 h 1630680"/>
              <a:gd name="connsiteX5" fmla="*/ 9153144 w 9153144"/>
              <a:gd name="connsiteY5" fmla="*/ 0 h 1630680"/>
              <a:gd name="connsiteX6" fmla="*/ 0 w 9153144"/>
              <a:gd name="connsiteY6" fmla="*/ 9144 h 1630680"/>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3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9128 w 9153144"/>
              <a:gd name="connsiteY3" fmla="*/ 1316736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9128 w 9153144"/>
              <a:gd name="connsiteY3" fmla="*/ 1316736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9128 w 9153144"/>
              <a:gd name="connsiteY3" fmla="*/ 1316736 h 1472184"/>
              <a:gd name="connsiteX4" fmla="*/ 9144000 w 9153144"/>
              <a:gd name="connsiteY4" fmla="*/ 1106424 h 1472184"/>
              <a:gd name="connsiteX5" fmla="*/ 9153144 w 9153144"/>
              <a:gd name="connsiteY5" fmla="*/ 0 h 1472184"/>
              <a:gd name="connsiteX6" fmla="*/ 0 w 9153144"/>
              <a:gd name="connsiteY6" fmla="*/ 9144 h 1472184"/>
              <a:gd name="connsiteX0" fmla="*/ 52 w 9153196"/>
              <a:gd name="connsiteY0" fmla="*/ 9144 h 1481136"/>
              <a:gd name="connsiteX1" fmla="*/ 0 w 9153196"/>
              <a:gd name="connsiteY1" fmla="*/ 1481136 h 1481136"/>
              <a:gd name="connsiteX2" fmla="*/ 2980996 w 9153196"/>
              <a:gd name="connsiteY2" fmla="*/ 960120 h 1481136"/>
              <a:gd name="connsiteX3" fmla="*/ 6739180 w 9153196"/>
              <a:gd name="connsiteY3" fmla="*/ 1316736 h 1481136"/>
              <a:gd name="connsiteX4" fmla="*/ 9144052 w 9153196"/>
              <a:gd name="connsiteY4" fmla="*/ 1106424 h 1481136"/>
              <a:gd name="connsiteX5" fmla="*/ 9153196 w 9153196"/>
              <a:gd name="connsiteY5" fmla="*/ 0 h 1481136"/>
              <a:gd name="connsiteX6" fmla="*/ 52 w 9153196"/>
              <a:gd name="connsiteY6" fmla="*/ 9144 h 1481136"/>
              <a:gd name="connsiteX0" fmla="*/ 52 w 9153196"/>
              <a:gd name="connsiteY0" fmla="*/ 1284 h 1481136"/>
              <a:gd name="connsiteX1" fmla="*/ 0 w 9153196"/>
              <a:gd name="connsiteY1" fmla="*/ 1481136 h 1481136"/>
              <a:gd name="connsiteX2" fmla="*/ 2980996 w 9153196"/>
              <a:gd name="connsiteY2" fmla="*/ 960120 h 1481136"/>
              <a:gd name="connsiteX3" fmla="*/ 6739180 w 9153196"/>
              <a:gd name="connsiteY3" fmla="*/ 1316736 h 1481136"/>
              <a:gd name="connsiteX4" fmla="*/ 9144052 w 9153196"/>
              <a:gd name="connsiteY4" fmla="*/ 1106424 h 1481136"/>
              <a:gd name="connsiteX5" fmla="*/ 9153196 w 9153196"/>
              <a:gd name="connsiteY5" fmla="*/ 0 h 1481136"/>
              <a:gd name="connsiteX6" fmla="*/ 52 w 9153196"/>
              <a:gd name="connsiteY6" fmla="*/ 1284 h 1481136"/>
              <a:gd name="connsiteX0" fmla="*/ 52 w 9153196"/>
              <a:gd name="connsiteY0" fmla="*/ 1284 h 1862136"/>
              <a:gd name="connsiteX1" fmla="*/ 0 w 9153196"/>
              <a:gd name="connsiteY1" fmla="*/ 1862136 h 1862136"/>
              <a:gd name="connsiteX2" fmla="*/ 2980996 w 9153196"/>
              <a:gd name="connsiteY2" fmla="*/ 960120 h 1862136"/>
              <a:gd name="connsiteX3" fmla="*/ 6739180 w 9153196"/>
              <a:gd name="connsiteY3" fmla="*/ 1316736 h 1862136"/>
              <a:gd name="connsiteX4" fmla="*/ 9144052 w 9153196"/>
              <a:gd name="connsiteY4" fmla="*/ 1106424 h 1862136"/>
              <a:gd name="connsiteX5" fmla="*/ 9153196 w 9153196"/>
              <a:gd name="connsiteY5" fmla="*/ 0 h 1862136"/>
              <a:gd name="connsiteX6" fmla="*/ 52 w 9153196"/>
              <a:gd name="connsiteY6" fmla="*/ 1284 h 1862136"/>
              <a:gd name="connsiteX0" fmla="*/ 52 w 9153196"/>
              <a:gd name="connsiteY0" fmla="*/ 1284 h 1862136"/>
              <a:gd name="connsiteX1" fmla="*/ 0 w 9153196"/>
              <a:gd name="connsiteY1" fmla="*/ 1862136 h 1862136"/>
              <a:gd name="connsiteX2" fmla="*/ 2999284 w 9153196"/>
              <a:gd name="connsiteY2" fmla="*/ 1051560 h 1862136"/>
              <a:gd name="connsiteX3" fmla="*/ 6739180 w 9153196"/>
              <a:gd name="connsiteY3" fmla="*/ 1316736 h 1862136"/>
              <a:gd name="connsiteX4" fmla="*/ 9144052 w 9153196"/>
              <a:gd name="connsiteY4" fmla="*/ 1106424 h 1862136"/>
              <a:gd name="connsiteX5" fmla="*/ 9153196 w 9153196"/>
              <a:gd name="connsiteY5" fmla="*/ 0 h 1862136"/>
              <a:gd name="connsiteX6" fmla="*/ 52 w 9153196"/>
              <a:gd name="connsiteY6" fmla="*/ 1284 h 1862136"/>
              <a:gd name="connsiteX0" fmla="*/ 52 w 9153196"/>
              <a:gd name="connsiteY0" fmla="*/ 1284 h 1862136"/>
              <a:gd name="connsiteX1" fmla="*/ 0 w 9153196"/>
              <a:gd name="connsiteY1" fmla="*/ 1862136 h 1862136"/>
              <a:gd name="connsiteX2" fmla="*/ 2999284 w 9153196"/>
              <a:gd name="connsiteY2" fmla="*/ 1051560 h 1862136"/>
              <a:gd name="connsiteX3" fmla="*/ 6739180 w 9153196"/>
              <a:gd name="connsiteY3" fmla="*/ 1316736 h 1862136"/>
              <a:gd name="connsiteX4" fmla="*/ 9144052 w 9153196"/>
              <a:gd name="connsiteY4" fmla="*/ 1487424 h 1862136"/>
              <a:gd name="connsiteX5" fmla="*/ 9153196 w 9153196"/>
              <a:gd name="connsiteY5" fmla="*/ 0 h 1862136"/>
              <a:gd name="connsiteX6" fmla="*/ 52 w 9153196"/>
              <a:gd name="connsiteY6" fmla="*/ 1284 h 1862136"/>
              <a:gd name="connsiteX0" fmla="*/ 52 w 9153196"/>
              <a:gd name="connsiteY0" fmla="*/ 1284 h 1862136"/>
              <a:gd name="connsiteX1" fmla="*/ 0 w 9153196"/>
              <a:gd name="connsiteY1" fmla="*/ 1862136 h 1862136"/>
              <a:gd name="connsiteX2" fmla="*/ 2999284 w 9153196"/>
              <a:gd name="connsiteY2" fmla="*/ 1051560 h 1862136"/>
              <a:gd name="connsiteX3" fmla="*/ 6281980 w 9153196"/>
              <a:gd name="connsiteY3" fmla="*/ 1469136 h 1862136"/>
              <a:gd name="connsiteX4" fmla="*/ 9144052 w 9153196"/>
              <a:gd name="connsiteY4" fmla="*/ 1487424 h 1862136"/>
              <a:gd name="connsiteX5" fmla="*/ 9153196 w 9153196"/>
              <a:gd name="connsiteY5" fmla="*/ 0 h 1862136"/>
              <a:gd name="connsiteX6" fmla="*/ 52 w 9153196"/>
              <a:gd name="connsiteY6" fmla="*/ 1284 h 1862136"/>
              <a:gd name="connsiteX0" fmla="*/ 52 w 9153196"/>
              <a:gd name="connsiteY0" fmla="*/ 1284 h 1862136"/>
              <a:gd name="connsiteX1" fmla="*/ 0 w 9153196"/>
              <a:gd name="connsiteY1" fmla="*/ 1862136 h 1862136"/>
              <a:gd name="connsiteX2" fmla="*/ 2999284 w 9153196"/>
              <a:gd name="connsiteY2" fmla="*/ 1051560 h 1862136"/>
              <a:gd name="connsiteX3" fmla="*/ 6281980 w 9153196"/>
              <a:gd name="connsiteY3" fmla="*/ 1469136 h 1862136"/>
              <a:gd name="connsiteX4" fmla="*/ 9144052 w 9153196"/>
              <a:gd name="connsiteY4" fmla="*/ 1487424 h 1862136"/>
              <a:gd name="connsiteX5" fmla="*/ 9153196 w 9153196"/>
              <a:gd name="connsiteY5" fmla="*/ 0 h 1862136"/>
              <a:gd name="connsiteX6" fmla="*/ 52 w 9153196"/>
              <a:gd name="connsiteY6" fmla="*/ 1284 h 1862136"/>
              <a:gd name="connsiteX0" fmla="*/ 52 w 9153196"/>
              <a:gd name="connsiteY0" fmla="*/ 1284 h 1862136"/>
              <a:gd name="connsiteX1" fmla="*/ 0 w 9153196"/>
              <a:gd name="connsiteY1" fmla="*/ 1862136 h 1862136"/>
              <a:gd name="connsiteX2" fmla="*/ 2999284 w 9153196"/>
              <a:gd name="connsiteY2" fmla="*/ 1051560 h 1862136"/>
              <a:gd name="connsiteX3" fmla="*/ 6281980 w 9153196"/>
              <a:gd name="connsiteY3" fmla="*/ 1469136 h 1862136"/>
              <a:gd name="connsiteX4" fmla="*/ 9144052 w 9153196"/>
              <a:gd name="connsiteY4" fmla="*/ 1487424 h 1862136"/>
              <a:gd name="connsiteX5" fmla="*/ 9153196 w 9153196"/>
              <a:gd name="connsiteY5" fmla="*/ 0 h 1862136"/>
              <a:gd name="connsiteX6" fmla="*/ 52 w 9153196"/>
              <a:gd name="connsiteY6" fmla="*/ 1284 h 1862136"/>
              <a:gd name="connsiteX0" fmla="*/ 52 w 9153196"/>
              <a:gd name="connsiteY0" fmla="*/ 610884 h 1862136"/>
              <a:gd name="connsiteX1" fmla="*/ 0 w 9153196"/>
              <a:gd name="connsiteY1" fmla="*/ 1862136 h 1862136"/>
              <a:gd name="connsiteX2" fmla="*/ 2999284 w 9153196"/>
              <a:gd name="connsiteY2" fmla="*/ 1051560 h 1862136"/>
              <a:gd name="connsiteX3" fmla="*/ 6281980 w 9153196"/>
              <a:gd name="connsiteY3" fmla="*/ 1469136 h 1862136"/>
              <a:gd name="connsiteX4" fmla="*/ 9144052 w 9153196"/>
              <a:gd name="connsiteY4" fmla="*/ 1487424 h 1862136"/>
              <a:gd name="connsiteX5" fmla="*/ 9153196 w 9153196"/>
              <a:gd name="connsiteY5" fmla="*/ 0 h 1862136"/>
              <a:gd name="connsiteX6" fmla="*/ 52 w 9153196"/>
              <a:gd name="connsiteY6" fmla="*/ 610884 h 1862136"/>
              <a:gd name="connsiteX0" fmla="*/ 52 w 9153196"/>
              <a:gd name="connsiteY0" fmla="*/ 1284 h 1252536"/>
              <a:gd name="connsiteX1" fmla="*/ 0 w 9153196"/>
              <a:gd name="connsiteY1" fmla="*/ 1252536 h 1252536"/>
              <a:gd name="connsiteX2" fmla="*/ 2999284 w 9153196"/>
              <a:gd name="connsiteY2" fmla="*/ 441960 h 1252536"/>
              <a:gd name="connsiteX3" fmla="*/ 6281980 w 9153196"/>
              <a:gd name="connsiteY3" fmla="*/ 859536 h 1252536"/>
              <a:gd name="connsiteX4" fmla="*/ 9144052 w 9153196"/>
              <a:gd name="connsiteY4" fmla="*/ 877824 h 1252536"/>
              <a:gd name="connsiteX5" fmla="*/ 9153196 w 9153196"/>
              <a:gd name="connsiteY5" fmla="*/ 0 h 1252536"/>
              <a:gd name="connsiteX6" fmla="*/ 52 w 9153196"/>
              <a:gd name="connsiteY6" fmla="*/ 1284 h 1252536"/>
              <a:gd name="connsiteX0" fmla="*/ 52 w 9153196"/>
              <a:gd name="connsiteY0" fmla="*/ 1284 h 1252536"/>
              <a:gd name="connsiteX1" fmla="*/ 0 w 9153196"/>
              <a:gd name="connsiteY1" fmla="*/ 1252536 h 1252536"/>
              <a:gd name="connsiteX2" fmla="*/ 3010829 w 9153196"/>
              <a:gd name="connsiteY2" fmla="*/ 483524 h 1252536"/>
              <a:gd name="connsiteX3" fmla="*/ 6281980 w 9153196"/>
              <a:gd name="connsiteY3" fmla="*/ 859536 h 1252536"/>
              <a:gd name="connsiteX4" fmla="*/ 9144052 w 9153196"/>
              <a:gd name="connsiteY4" fmla="*/ 877824 h 1252536"/>
              <a:gd name="connsiteX5" fmla="*/ 9153196 w 9153196"/>
              <a:gd name="connsiteY5" fmla="*/ 0 h 1252536"/>
              <a:gd name="connsiteX6" fmla="*/ 52 w 9153196"/>
              <a:gd name="connsiteY6" fmla="*/ 1284 h 1252536"/>
              <a:gd name="connsiteX0" fmla="*/ 52 w 9153196"/>
              <a:gd name="connsiteY0" fmla="*/ 1284 h 1252536"/>
              <a:gd name="connsiteX1" fmla="*/ 0 w 9153196"/>
              <a:gd name="connsiteY1" fmla="*/ 1252536 h 1252536"/>
              <a:gd name="connsiteX2" fmla="*/ 3010829 w 9153196"/>
              <a:gd name="connsiteY2" fmla="*/ 483524 h 1252536"/>
              <a:gd name="connsiteX3" fmla="*/ 6281980 w 9153196"/>
              <a:gd name="connsiteY3" fmla="*/ 859536 h 1252536"/>
              <a:gd name="connsiteX4" fmla="*/ 9144052 w 9153196"/>
              <a:gd name="connsiteY4" fmla="*/ 877824 h 1252536"/>
              <a:gd name="connsiteX5" fmla="*/ 9153196 w 9153196"/>
              <a:gd name="connsiteY5" fmla="*/ 0 h 1252536"/>
              <a:gd name="connsiteX6" fmla="*/ 52 w 9153196"/>
              <a:gd name="connsiteY6" fmla="*/ 1284 h 1252536"/>
              <a:gd name="connsiteX0" fmla="*/ 52 w 9153196"/>
              <a:gd name="connsiteY0" fmla="*/ 1284 h 1252536"/>
              <a:gd name="connsiteX1" fmla="*/ 0 w 9153196"/>
              <a:gd name="connsiteY1" fmla="*/ 1252536 h 1252536"/>
              <a:gd name="connsiteX2" fmla="*/ 3010829 w 9153196"/>
              <a:gd name="connsiteY2" fmla="*/ 483524 h 1252536"/>
              <a:gd name="connsiteX3" fmla="*/ 6281980 w 9153196"/>
              <a:gd name="connsiteY3" fmla="*/ 859536 h 1252536"/>
              <a:gd name="connsiteX4" fmla="*/ 9144052 w 9153196"/>
              <a:gd name="connsiteY4" fmla="*/ 877824 h 1252536"/>
              <a:gd name="connsiteX5" fmla="*/ 9153196 w 9153196"/>
              <a:gd name="connsiteY5" fmla="*/ 0 h 1252536"/>
              <a:gd name="connsiteX6" fmla="*/ 52 w 9153196"/>
              <a:gd name="connsiteY6" fmla="*/ 1284 h 1252536"/>
              <a:gd name="connsiteX0" fmla="*/ 52 w 9153196"/>
              <a:gd name="connsiteY0" fmla="*/ 1284 h 1252536"/>
              <a:gd name="connsiteX1" fmla="*/ 0 w 9153196"/>
              <a:gd name="connsiteY1" fmla="*/ 1252536 h 1252536"/>
              <a:gd name="connsiteX2" fmla="*/ 3620429 w 9153196"/>
              <a:gd name="connsiteY2" fmla="*/ 483524 h 1252536"/>
              <a:gd name="connsiteX3" fmla="*/ 6281980 w 9153196"/>
              <a:gd name="connsiteY3" fmla="*/ 859536 h 1252536"/>
              <a:gd name="connsiteX4" fmla="*/ 9144052 w 9153196"/>
              <a:gd name="connsiteY4" fmla="*/ 877824 h 1252536"/>
              <a:gd name="connsiteX5" fmla="*/ 9153196 w 9153196"/>
              <a:gd name="connsiteY5" fmla="*/ 0 h 1252536"/>
              <a:gd name="connsiteX6" fmla="*/ 52 w 9153196"/>
              <a:gd name="connsiteY6" fmla="*/ 1284 h 1252536"/>
              <a:gd name="connsiteX0" fmla="*/ 52 w 9153196"/>
              <a:gd name="connsiteY0" fmla="*/ 1284 h 1252536"/>
              <a:gd name="connsiteX1" fmla="*/ 0 w 9153196"/>
              <a:gd name="connsiteY1" fmla="*/ 1252536 h 1252536"/>
              <a:gd name="connsiteX2" fmla="*/ 3620429 w 9153196"/>
              <a:gd name="connsiteY2" fmla="*/ 483524 h 1252536"/>
              <a:gd name="connsiteX3" fmla="*/ 6281980 w 9153196"/>
              <a:gd name="connsiteY3" fmla="*/ 859536 h 1252536"/>
              <a:gd name="connsiteX4" fmla="*/ 9144052 w 9153196"/>
              <a:gd name="connsiteY4" fmla="*/ 877824 h 1252536"/>
              <a:gd name="connsiteX5" fmla="*/ 9153196 w 9153196"/>
              <a:gd name="connsiteY5" fmla="*/ 0 h 1252536"/>
              <a:gd name="connsiteX6" fmla="*/ 52 w 9153196"/>
              <a:gd name="connsiteY6" fmla="*/ 1284 h 1252536"/>
              <a:gd name="connsiteX0" fmla="*/ 52 w 9153196"/>
              <a:gd name="connsiteY0" fmla="*/ 1284 h 1252536"/>
              <a:gd name="connsiteX1" fmla="*/ 0 w 9153196"/>
              <a:gd name="connsiteY1" fmla="*/ 1252536 h 1252536"/>
              <a:gd name="connsiteX2" fmla="*/ 3620429 w 9153196"/>
              <a:gd name="connsiteY2" fmla="*/ 483524 h 1252536"/>
              <a:gd name="connsiteX3" fmla="*/ 9144052 w 9153196"/>
              <a:gd name="connsiteY3" fmla="*/ 877824 h 1252536"/>
              <a:gd name="connsiteX4" fmla="*/ 9153196 w 9153196"/>
              <a:gd name="connsiteY4" fmla="*/ 0 h 1252536"/>
              <a:gd name="connsiteX5" fmla="*/ 52 w 9153196"/>
              <a:gd name="connsiteY5" fmla="*/ 1284 h 1252536"/>
              <a:gd name="connsiteX0" fmla="*/ 52 w 9153196"/>
              <a:gd name="connsiteY0" fmla="*/ 1284 h 1252536"/>
              <a:gd name="connsiteX1" fmla="*/ 0 w 9153196"/>
              <a:gd name="connsiteY1" fmla="*/ 1252536 h 1252536"/>
              <a:gd name="connsiteX2" fmla="*/ 3620429 w 9153196"/>
              <a:gd name="connsiteY2" fmla="*/ 483524 h 1252536"/>
              <a:gd name="connsiteX3" fmla="*/ 9144052 w 9153196"/>
              <a:gd name="connsiteY3" fmla="*/ 877824 h 1252536"/>
              <a:gd name="connsiteX4" fmla="*/ 9153196 w 9153196"/>
              <a:gd name="connsiteY4" fmla="*/ 0 h 1252536"/>
              <a:gd name="connsiteX5" fmla="*/ 52 w 9153196"/>
              <a:gd name="connsiteY5" fmla="*/ 1284 h 1252536"/>
              <a:gd name="connsiteX0" fmla="*/ 52 w 9153196"/>
              <a:gd name="connsiteY0" fmla="*/ 1284 h 1279374"/>
              <a:gd name="connsiteX1" fmla="*/ 0 w 9153196"/>
              <a:gd name="connsiteY1" fmla="*/ 1252536 h 1279374"/>
              <a:gd name="connsiteX2" fmla="*/ 3620429 w 9153196"/>
              <a:gd name="connsiteY2" fmla="*/ 483524 h 1279374"/>
              <a:gd name="connsiteX3" fmla="*/ 9144052 w 9153196"/>
              <a:gd name="connsiteY3" fmla="*/ 877824 h 1279374"/>
              <a:gd name="connsiteX4" fmla="*/ 9153196 w 9153196"/>
              <a:gd name="connsiteY4" fmla="*/ 0 h 1279374"/>
              <a:gd name="connsiteX5" fmla="*/ 52 w 9153196"/>
              <a:gd name="connsiteY5" fmla="*/ 1284 h 1279374"/>
              <a:gd name="connsiteX0" fmla="*/ 52 w 9150620"/>
              <a:gd name="connsiteY0" fmla="*/ 1284 h 1279374"/>
              <a:gd name="connsiteX1" fmla="*/ 0 w 9150620"/>
              <a:gd name="connsiteY1" fmla="*/ 1252536 h 1279374"/>
              <a:gd name="connsiteX2" fmla="*/ 3620429 w 9150620"/>
              <a:gd name="connsiteY2" fmla="*/ 483524 h 1279374"/>
              <a:gd name="connsiteX3" fmla="*/ 9144052 w 9150620"/>
              <a:gd name="connsiteY3" fmla="*/ 877824 h 1279374"/>
              <a:gd name="connsiteX4" fmla="*/ 9150620 w 9150620"/>
              <a:gd name="connsiteY4" fmla="*/ 0 h 1279374"/>
              <a:gd name="connsiteX5" fmla="*/ 52 w 9150620"/>
              <a:gd name="connsiteY5" fmla="*/ 1284 h 1279374"/>
              <a:gd name="connsiteX0" fmla="*/ 52 w 9150620"/>
              <a:gd name="connsiteY0" fmla="*/ 1284 h 1279374"/>
              <a:gd name="connsiteX1" fmla="*/ 0 w 9150620"/>
              <a:gd name="connsiteY1" fmla="*/ 1252536 h 1279374"/>
              <a:gd name="connsiteX2" fmla="*/ 3641211 w 9150620"/>
              <a:gd name="connsiteY2" fmla="*/ 459690 h 1279374"/>
              <a:gd name="connsiteX3" fmla="*/ 9144052 w 9150620"/>
              <a:gd name="connsiteY3" fmla="*/ 877824 h 1279374"/>
              <a:gd name="connsiteX4" fmla="*/ 9150620 w 9150620"/>
              <a:gd name="connsiteY4" fmla="*/ 0 h 1279374"/>
              <a:gd name="connsiteX5" fmla="*/ 52 w 9150620"/>
              <a:gd name="connsiteY5" fmla="*/ 1284 h 1279374"/>
              <a:gd name="connsiteX0" fmla="*/ 52 w 9150620"/>
              <a:gd name="connsiteY0" fmla="*/ 1284 h 1279374"/>
              <a:gd name="connsiteX1" fmla="*/ 0 w 9150620"/>
              <a:gd name="connsiteY1" fmla="*/ 1252536 h 1279374"/>
              <a:gd name="connsiteX2" fmla="*/ 3641211 w 9150620"/>
              <a:gd name="connsiteY2" fmla="*/ 459690 h 1279374"/>
              <a:gd name="connsiteX3" fmla="*/ 9144052 w 9150620"/>
              <a:gd name="connsiteY3" fmla="*/ 877824 h 1279374"/>
              <a:gd name="connsiteX4" fmla="*/ 9150620 w 9150620"/>
              <a:gd name="connsiteY4" fmla="*/ 0 h 1279374"/>
              <a:gd name="connsiteX5" fmla="*/ 52 w 9150620"/>
              <a:gd name="connsiteY5" fmla="*/ 1284 h 1279374"/>
              <a:gd name="connsiteX0" fmla="*/ 52 w 9150620"/>
              <a:gd name="connsiteY0" fmla="*/ 1284 h 1279374"/>
              <a:gd name="connsiteX1" fmla="*/ 0 w 9150620"/>
              <a:gd name="connsiteY1" fmla="*/ 1252536 h 1279374"/>
              <a:gd name="connsiteX2" fmla="*/ 3622738 w 9150620"/>
              <a:gd name="connsiteY2" fmla="*/ 425264 h 1279374"/>
              <a:gd name="connsiteX3" fmla="*/ 9144052 w 9150620"/>
              <a:gd name="connsiteY3" fmla="*/ 877824 h 1279374"/>
              <a:gd name="connsiteX4" fmla="*/ 9150620 w 9150620"/>
              <a:gd name="connsiteY4" fmla="*/ 0 h 1279374"/>
              <a:gd name="connsiteX5" fmla="*/ 52 w 9150620"/>
              <a:gd name="connsiteY5" fmla="*/ 1284 h 1279374"/>
              <a:gd name="connsiteX0" fmla="*/ 52 w 9150620"/>
              <a:gd name="connsiteY0" fmla="*/ 1284 h 1279374"/>
              <a:gd name="connsiteX1" fmla="*/ 0 w 9150620"/>
              <a:gd name="connsiteY1" fmla="*/ 1252536 h 1279374"/>
              <a:gd name="connsiteX2" fmla="*/ 3622738 w 9150620"/>
              <a:gd name="connsiteY2" fmla="*/ 425264 h 1279374"/>
              <a:gd name="connsiteX3" fmla="*/ 9144052 w 9150620"/>
              <a:gd name="connsiteY3" fmla="*/ 877824 h 1279374"/>
              <a:gd name="connsiteX4" fmla="*/ 9150620 w 9150620"/>
              <a:gd name="connsiteY4" fmla="*/ 0 h 1279374"/>
              <a:gd name="connsiteX5" fmla="*/ 52 w 9150620"/>
              <a:gd name="connsiteY5" fmla="*/ 1284 h 1279374"/>
              <a:gd name="connsiteX0" fmla="*/ 52 w 9150620"/>
              <a:gd name="connsiteY0" fmla="*/ 1284 h 1279374"/>
              <a:gd name="connsiteX1" fmla="*/ 0 w 9150620"/>
              <a:gd name="connsiteY1" fmla="*/ 1252536 h 1279374"/>
              <a:gd name="connsiteX2" fmla="*/ 3622738 w 9150620"/>
              <a:gd name="connsiteY2" fmla="*/ 425264 h 1279374"/>
              <a:gd name="connsiteX3" fmla="*/ 9144052 w 9150620"/>
              <a:gd name="connsiteY3" fmla="*/ 877824 h 1279374"/>
              <a:gd name="connsiteX4" fmla="*/ 9150620 w 9150620"/>
              <a:gd name="connsiteY4" fmla="*/ 0 h 1279374"/>
              <a:gd name="connsiteX5" fmla="*/ 52 w 9150620"/>
              <a:gd name="connsiteY5" fmla="*/ 1284 h 1279374"/>
              <a:gd name="connsiteX0" fmla="*/ 52 w 9150620"/>
              <a:gd name="connsiteY0" fmla="*/ 1284 h 1252536"/>
              <a:gd name="connsiteX1" fmla="*/ 0 w 9150620"/>
              <a:gd name="connsiteY1" fmla="*/ 1252536 h 1252536"/>
              <a:gd name="connsiteX2" fmla="*/ 3622738 w 9150620"/>
              <a:gd name="connsiteY2" fmla="*/ 425264 h 1252536"/>
              <a:gd name="connsiteX3" fmla="*/ 9144052 w 9150620"/>
              <a:gd name="connsiteY3" fmla="*/ 877824 h 1252536"/>
              <a:gd name="connsiteX4" fmla="*/ 9150620 w 9150620"/>
              <a:gd name="connsiteY4" fmla="*/ 0 h 1252536"/>
              <a:gd name="connsiteX5" fmla="*/ 52 w 9150620"/>
              <a:gd name="connsiteY5" fmla="*/ 1284 h 1252536"/>
              <a:gd name="connsiteX0" fmla="*/ 52 w 9150620"/>
              <a:gd name="connsiteY0" fmla="*/ 1284 h 1252536"/>
              <a:gd name="connsiteX1" fmla="*/ 0 w 9150620"/>
              <a:gd name="connsiteY1" fmla="*/ 1252536 h 1252536"/>
              <a:gd name="connsiteX2" fmla="*/ 3622738 w 9150620"/>
              <a:gd name="connsiteY2" fmla="*/ 425264 h 1252536"/>
              <a:gd name="connsiteX3" fmla="*/ 9144052 w 9150620"/>
              <a:gd name="connsiteY3" fmla="*/ 877824 h 1252536"/>
              <a:gd name="connsiteX4" fmla="*/ 9150620 w 9150620"/>
              <a:gd name="connsiteY4" fmla="*/ 0 h 1252536"/>
              <a:gd name="connsiteX5" fmla="*/ 52 w 9150620"/>
              <a:gd name="connsiteY5" fmla="*/ 1284 h 1252536"/>
              <a:gd name="connsiteX0" fmla="*/ 52 w 9150620"/>
              <a:gd name="connsiteY0" fmla="*/ 1284 h 1340282"/>
              <a:gd name="connsiteX1" fmla="*/ 0 w 9150620"/>
              <a:gd name="connsiteY1" fmla="*/ 1252536 h 1340282"/>
              <a:gd name="connsiteX2" fmla="*/ 3622738 w 9150620"/>
              <a:gd name="connsiteY2" fmla="*/ 425264 h 1340282"/>
              <a:gd name="connsiteX3" fmla="*/ 9144052 w 9150620"/>
              <a:gd name="connsiteY3" fmla="*/ 877824 h 1340282"/>
              <a:gd name="connsiteX4" fmla="*/ 9150620 w 9150620"/>
              <a:gd name="connsiteY4" fmla="*/ 0 h 1340282"/>
              <a:gd name="connsiteX5" fmla="*/ 52 w 9150620"/>
              <a:gd name="connsiteY5" fmla="*/ 1284 h 1340282"/>
              <a:gd name="connsiteX0" fmla="*/ 52 w 9150620"/>
              <a:gd name="connsiteY0" fmla="*/ 1284 h 1470041"/>
              <a:gd name="connsiteX1" fmla="*/ 0 w 9150620"/>
              <a:gd name="connsiteY1" fmla="*/ 1252536 h 1470041"/>
              <a:gd name="connsiteX2" fmla="*/ 3622738 w 9150620"/>
              <a:gd name="connsiteY2" fmla="*/ 425264 h 1470041"/>
              <a:gd name="connsiteX3" fmla="*/ 9144052 w 9150620"/>
              <a:gd name="connsiteY3" fmla="*/ 877824 h 1470041"/>
              <a:gd name="connsiteX4" fmla="*/ 9150620 w 9150620"/>
              <a:gd name="connsiteY4" fmla="*/ 0 h 1470041"/>
              <a:gd name="connsiteX5" fmla="*/ 52 w 9150620"/>
              <a:gd name="connsiteY5" fmla="*/ 1284 h 1470041"/>
              <a:gd name="connsiteX0" fmla="*/ 52 w 9150620"/>
              <a:gd name="connsiteY0" fmla="*/ 1284 h 1470041"/>
              <a:gd name="connsiteX1" fmla="*/ 0 w 9150620"/>
              <a:gd name="connsiteY1" fmla="*/ 1252536 h 1470041"/>
              <a:gd name="connsiteX2" fmla="*/ 3622738 w 9150620"/>
              <a:gd name="connsiteY2" fmla="*/ 425264 h 1470041"/>
              <a:gd name="connsiteX3" fmla="*/ 9144052 w 9150620"/>
              <a:gd name="connsiteY3" fmla="*/ 877824 h 1470041"/>
              <a:gd name="connsiteX4" fmla="*/ 9150620 w 9150620"/>
              <a:gd name="connsiteY4" fmla="*/ 0 h 1470041"/>
              <a:gd name="connsiteX5" fmla="*/ 52 w 9150620"/>
              <a:gd name="connsiteY5" fmla="*/ 1284 h 1470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50620" h="1470041">
                <a:moveTo>
                  <a:pt x="52" y="1284"/>
                </a:moveTo>
                <a:cubicBezTo>
                  <a:pt x="35" y="491948"/>
                  <a:pt x="17" y="761872"/>
                  <a:pt x="0" y="1252536"/>
                </a:cubicBezTo>
                <a:cubicBezTo>
                  <a:pt x="304800" y="1097088"/>
                  <a:pt x="1803165" y="328826"/>
                  <a:pt x="3622738" y="425264"/>
                </a:cubicBezTo>
                <a:cubicBezTo>
                  <a:pt x="5442311" y="521702"/>
                  <a:pt x="6970396" y="1470041"/>
                  <a:pt x="9144052" y="877824"/>
                </a:cubicBezTo>
                <a:cubicBezTo>
                  <a:pt x="9146241" y="585216"/>
                  <a:pt x="9148431" y="292608"/>
                  <a:pt x="9150620" y="0"/>
                </a:cubicBezTo>
                <a:lnTo>
                  <a:pt x="52" y="1284"/>
                </a:ln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11B2AAEE-0ECC-4F9E-94C1-A5210D63F3AE}" type="datetimeFigureOut">
              <a:rPr lang="en-US" smtClean="0"/>
              <a:t>8/14/2016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062E18-1804-4C78-B91B-667B633A2436}" type="slidenum">
              <a:rPr lang="ko-KR" altLang="en-US" smtClean="0"/>
              <a:pPr/>
              <a:t>‹#›</a:t>
            </a:fld>
            <a:endParaRPr lang="en-US" altLang="ko-KR"/>
          </a:p>
        </p:txBody>
      </p:sp>
      <p:sp>
        <p:nvSpPr>
          <p:cNvPr id="6" name="Freeform 5"/>
          <p:cNvSpPr/>
          <p:nvPr/>
        </p:nvSpPr>
        <p:spPr bwMode="invGray">
          <a:xfrm>
            <a:off x="-52" y="-1972"/>
            <a:ext cx="9144052" cy="1094171"/>
          </a:xfrm>
          <a:custGeom>
            <a:avLst/>
            <a:gdLst>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630680"/>
              <a:gd name="connsiteX1" fmla="*/ 18288 w 9153144"/>
              <a:gd name="connsiteY1" fmla="*/ 1472184 h 1630680"/>
              <a:gd name="connsiteX2" fmla="*/ 2980944 w 9153144"/>
              <a:gd name="connsiteY2" fmla="*/ 960120 h 1630680"/>
              <a:gd name="connsiteX3" fmla="*/ 7114032 w 9153144"/>
              <a:gd name="connsiteY3" fmla="*/ 1353312 h 1630680"/>
              <a:gd name="connsiteX4" fmla="*/ 9144000 w 9153144"/>
              <a:gd name="connsiteY4" fmla="*/ 1106424 h 1630680"/>
              <a:gd name="connsiteX5" fmla="*/ 9153144 w 9153144"/>
              <a:gd name="connsiteY5" fmla="*/ 0 h 1630680"/>
              <a:gd name="connsiteX6" fmla="*/ 0 w 9153144"/>
              <a:gd name="connsiteY6" fmla="*/ 9144 h 1630680"/>
              <a:gd name="connsiteX0" fmla="*/ 0 w 9153144"/>
              <a:gd name="connsiteY0" fmla="*/ 9144 h 1630680"/>
              <a:gd name="connsiteX1" fmla="*/ 18288 w 9153144"/>
              <a:gd name="connsiteY1" fmla="*/ 1472184 h 1630680"/>
              <a:gd name="connsiteX2" fmla="*/ 2980944 w 9153144"/>
              <a:gd name="connsiteY2" fmla="*/ 960120 h 1630680"/>
              <a:gd name="connsiteX3" fmla="*/ 7114032 w 9153144"/>
              <a:gd name="connsiteY3" fmla="*/ 1353312 h 1630680"/>
              <a:gd name="connsiteX4" fmla="*/ 9144000 w 9153144"/>
              <a:gd name="connsiteY4" fmla="*/ 1106424 h 1630680"/>
              <a:gd name="connsiteX5" fmla="*/ 9153144 w 9153144"/>
              <a:gd name="connsiteY5" fmla="*/ 0 h 1630680"/>
              <a:gd name="connsiteX6" fmla="*/ 0 w 9153144"/>
              <a:gd name="connsiteY6" fmla="*/ 9144 h 1630680"/>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3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9128 w 9153144"/>
              <a:gd name="connsiteY3" fmla="*/ 1316736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9128 w 9153144"/>
              <a:gd name="connsiteY3" fmla="*/ 1316736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9128 w 9153144"/>
              <a:gd name="connsiteY3" fmla="*/ 1316736 h 1472184"/>
              <a:gd name="connsiteX4" fmla="*/ 9144000 w 9153144"/>
              <a:gd name="connsiteY4" fmla="*/ 1106424 h 1472184"/>
              <a:gd name="connsiteX5" fmla="*/ 9153144 w 9153144"/>
              <a:gd name="connsiteY5" fmla="*/ 0 h 1472184"/>
              <a:gd name="connsiteX6" fmla="*/ 0 w 9153144"/>
              <a:gd name="connsiteY6" fmla="*/ 9144 h 1472184"/>
              <a:gd name="connsiteX0" fmla="*/ 52 w 9153196"/>
              <a:gd name="connsiteY0" fmla="*/ 9144 h 1481136"/>
              <a:gd name="connsiteX1" fmla="*/ 0 w 9153196"/>
              <a:gd name="connsiteY1" fmla="*/ 1481136 h 1481136"/>
              <a:gd name="connsiteX2" fmla="*/ 2980996 w 9153196"/>
              <a:gd name="connsiteY2" fmla="*/ 960120 h 1481136"/>
              <a:gd name="connsiteX3" fmla="*/ 6739180 w 9153196"/>
              <a:gd name="connsiteY3" fmla="*/ 1316736 h 1481136"/>
              <a:gd name="connsiteX4" fmla="*/ 9144052 w 9153196"/>
              <a:gd name="connsiteY4" fmla="*/ 1106424 h 1481136"/>
              <a:gd name="connsiteX5" fmla="*/ 9153196 w 9153196"/>
              <a:gd name="connsiteY5" fmla="*/ 0 h 1481136"/>
              <a:gd name="connsiteX6" fmla="*/ 52 w 9153196"/>
              <a:gd name="connsiteY6" fmla="*/ 9144 h 1481136"/>
              <a:gd name="connsiteX0" fmla="*/ 52 w 9153196"/>
              <a:gd name="connsiteY0" fmla="*/ 1284 h 1481136"/>
              <a:gd name="connsiteX1" fmla="*/ 0 w 9153196"/>
              <a:gd name="connsiteY1" fmla="*/ 1481136 h 1481136"/>
              <a:gd name="connsiteX2" fmla="*/ 2980996 w 9153196"/>
              <a:gd name="connsiteY2" fmla="*/ 960120 h 1481136"/>
              <a:gd name="connsiteX3" fmla="*/ 6739180 w 9153196"/>
              <a:gd name="connsiteY3" fmla="*/ 1316736 h 1481136"/>
              <a:gd name="connsiteX4" fmla="*/ 9144052 w 9153196"/>
              <a:gd name="connsiteY4" fmla="*/ 1106424 h 1481136"/>
              <a:gd name="connsiteX5" fmla="*/ 9153196 w 9153196"/>
              <a:gd name="connsiteY5" fmla="*/ 0 h 1481136"/>
              <a:gd name="connsiteX6" fmla="*/ 52 w 9153196"/>
              <a:gd name="connsiteY6" fmla="*/ 1284 h 1481136"/>
              <a:gd name="connsiteX0" fmla="*/ 52 w 9153196"/>
              <a:gd name="connsiteY0" fmla="*/ 763284 h 1481136"/>
              <a:gd name="connsiteX1" fmla="*/ 0 w 9153196"/>
              <a:gd name="connsiteY1" fmla="*/ 1481136 h 1481136"/>
              <a:gd name="connsiteX2" fmla="*/ 2980996 w 9153196"/>
              <a:gd name="connsiteY2" fmla="*/ 960120 h 1481136"/>
              <a:gd name="connsiteX3" fmla="*/ 6739180 w 9153196"/>
              <a:gd name="connsiteY3" fmla="*/ 1316736 h 1481136"/>
              <a:gd name="connsiteX4" fmla="*/ 9144052 w 9153196"/>
              <a:gd name="connsiteY4" fmla="*/ 1106424 h 1481136"/>
              <a:gd name="connsiteX5" fmla="*/ 9153196 w 9153196"/>
              <a:gd name="connsiteY5" fmla="*/ 0 h 1481136"/>
              <a:gd name="connsiteX6" fmla="*/ 52 w 9153196"/>
              <a:gd name="connsiteY6" fmla="*/ 763284 h 1481136"/>
              <a:gd name="connsiteX0" fmla="*/ 52 w 9153196"/>
              <a:gd name="connsiteY0" fmla="*/ 1284 h 719136"/>
              <a:gd name="connsiteX1" fmla="*/ 0 w 9153196"/>
              <a:gd name="connsiteY1" fmla="*/ 719136 h 719136"/>
              <a:gd name="connsiteX2" fmla="*/ 2980996 w 9153196"/>
              <a:gd name="connsiteY2" fmla="*/ 198120 h 719136"/>
              <a:gd name="connsiteX3" fmla="*/ 6739180 w 9153196"/>
              <a:gd name="connsiteY3" fmla="*/ 554736 h 719136"/>
              <a:gd name="connsiteX4" fmla="*/ 9144052 w 9153196"/>
              <a:gd name="connsiteY4" fmla="*/ 344424 h 719136"/>
              <a:gd name="connsiteX5" fmla="*/ 9153196 w 9153196"/>
              <a:gd name="connsiteY5" fmla="*/ 0 h 719136"/>
              <a:gd name="connsiteX6" fmla="*/ 52 w 9153196"/>
              <a:gd name="connsiteY6" fmla="*/ 1284 h 719136"/>
              <a:gd name="connsiteX0" fmla="*/ 17 w 9162305"/>
              <a:gd name="connsiteY0" fmla="*/ 0 h 775764"/>
              <a:gd name="connsiteX1" fmla="*/ 9109 w 9162305"/>
              <a:gd name="connsiteY1" fmla="*/ 775764 h 775764"/>
              <a:gd name="connsiteX2" fmla="*/ 2990105 w 9162305"/>
              <a:gd name="connsiteY2" fmla="*/ 254748 h 775764"/>
              <a:gd name="connsiteX3" fmla="*/ 6748289 w 9162305"/>
              <a:gd name="connsiteY3" fmla="*/ 611364 h 775764"/>
              <a:gd name="connsiteX4" fmla="*/ 9153161 w 9162305"/>
              <a:gd name="connsiteY4" fmla="*/ 401052 h 775764"/>
              <a:gd name="connsiteX5" fmla="*/ 9162305 w 9162305"/>
              <a:gd name="connsiteY5" fmla="*/ 56628 h 775764"/>
              <a:gd name="connsiteX6" fmla="*/ 17 w 9162305"/>
              <a:gd name="connsiteY6" fmla="*/ 0 h 775764"/>
              <a:gd name="connsiteX0" fmla="*/ 17 w 9162305"/>
              <a:gd name="connsiteY0" fmla="*/ 0 h 821484"/>
              <a:gd name="connsiteX1" fmla="*/ 9109 w 9162305"/>
              <a:gd name="connsiteY1" fmla="*/ 821484 h 821484"/>
              <a:gd name="connsiteX2" fmla="*/ 2990105 w 9162305"/>
              <a:gd name="connsiteY2" fmla="*/ 300468 h 821484"/>
              <a:gd name="connsiteX3" fmla="*/ 6748289 w 9162305"/>
              <a:gd name="connsiteY3" fmla="*/ 657084 h 821484"/>
              <a:gd name="connsiteX4" fmla="*/ 9153161 w 9162305"/>
              <a:gd name="connsiteY4" fmla="*/ 446772 h 821484"/>
              <a:gd name="connsiteX5" fmla="*/ 9162305 w 9162305"/>
              <a:gd name="connsiteY5" fmla="*/ 102348 h 821484"/>
              <a:gd name="connsiteX6" fmla="*/ 17 w 9162305"/>
              <a:gd name="connsiteY6" fmla="*/ 0 h 821484"/>
              <a:gd name="connsiteX0" fmla="*/ 17 w 9162305"/>
              <a:gd name="connsiteY0" fmla="*/ 0 h 848916"/>
              <a:gd name="connsiteX1" fmla="*/ 9109 w 9162305"/>
              <a:gd name="connsiteY1" fmla="*/ 848916 h 848916"/>
              <a:gd name="connsiteX2" fmla="*/ 2990105 w 9162305"/>
              <a:gd name="connsiteY2" fmla="*/ 327900 h 848916"/>
              <a:gd name="connsiteX3" fmla="*/ 6748289 w 9162305"/>
              <a:gd name="connsiteY3" fmla="*/ 684516 h 848916"/>
              <a:gd name="connsiteX4" fmla="*/ 9153161 w 9162305"/>
              <a:gd name="connsiteY4" fmla="*/ 474204 h 848916"/>
              <a:gd name="connsiteX5" fmla="*/ 9162305 w 9162305"/>
              <a:gd name="connsiteY5" fmla="*/ 129780 h 848916"/>
              <a:gd name="connsiteX6" fmla="*/ 17 w 9162305"/>
              <a:gd name="connsiteY6" fmla="*/ 0 h 848916"/>
              <a:gd name="connsiteX0" fmla="*/ 17 w 9171449"/>
              <a:gd name="connsiteY0" fmla="*/ 0 h 864156"/>
              <a:gd name="connsiteX1" fmla="*/ 18253 w 9171449"/>
              <a:gd name="connsiteY1" fmla="*/ 864156 h 864156"/>
              <a:gd name="connsiteX2" fmla="*/ 2999249 w 9171449"/>
              <a:gd name="connsiteY2" fmla="*/ 343140 h 864156"/>
              <a:gd name="connsiteX3" fmla="*/ 6757433 w 9171449"/>
              <a:gd name="connsiteY3" fmla="*/ 699756 h 864156"/>
              <a:gd name="connsiteX4" fmla="*/ 9162305 w 9171449"/>
              <a:gd name="connsiteY4" fmla="*/ 489444 h 864156"/>
              <a:gd name="connsiteX5" fmla="*/ 9171449 w 9171449"/>
              <a:gd name="connsiteY5" fmla="*/ 145020 h 864156"/>
              <a:gd name="connsiteX6" fmla="*/ 17 w 9171449"/>
              <a:gd name="connsiteY6" fmla="*/ 0 h 864156"/>
              <a:gd name="connsiteX0" fmla="*/ 17 w 9189737"/>
              <a:gd name="connsiteY0" fmla="*/ 0 h 952548"/>
              <a:gd name="connsiteX1" fmla="*/ 36541 w 9189737"/>
              <a:gd name="connsiteY1" fmla="*/ 952548 h 952548"/>
              <a:gd name="connsiteX2" fmla="*/ 3017537 w 9189737"/>
              <a:gd name="connsiteY2" fmla="*/ 431532 h 952548"/>
              <a:gd name="connsiteX3" fmla="*/ 6775721 w 9189737"/>
              <a:gd name="connsiteY3" fmla="*/ 788148 h 952548"/>
              <a:gd name="connsiteX4" fmla="*/ 9180593 w 9189737"/>
              <a:gd name="connsiteY4" fmla="*/ 577836 h 952548"/>
              <a:gd name="connsiteX5" fmla="*/ 9189737 w 9189737"/>
              <a:gd name="connsiteY5" fmla="*/ 233412 h 952548"/>
              <a:gd name="connsiteX6" fmla="*/ 17 w 9189737"/>
              <a:gd name="connsiteY6" fmla="*/ 0 h 952548"/>
              <a:gd name="connsiteX0" fmla="*/ 17 w 9171449"/>
              <a:gd name="connsiteY0" fmla="*/ 0 h 909876"/>
              <a:gd name="connsiteX1" fmla="*/ 18253 w 9171449"/>
              <a:gd name="connsiteY1" fmla="*/ 909876 h 909876"/>
              <a:gd name="connsiteX2" fmla="*/ 2999249 w 9171449"/>
              <a:gd name="connsiteY2" fmla="*/ 388860 h 909876"/>
              <a:gd name="connsiteX3" fmla="*/ 6757433 w 9171449"/>
              <a:gd name="connsiteY3" fmla="*/ 745476 h 909876"/>
              <a:gd name="connsiteX4" fmla="*/ 9162305 w 9171449"/>
              <a:gd name="connsiteY4" fmla="*/ 535164 h 909876"/>
              <a:gd name="connsiteX5" fmla="*/ 9171449 w 9171449"/>
              <a:gd name="connsiteY5" fmla="*/ 190740 h 909876"/>
              <a:gd name="connsiteX6" fmla="*/ 17 w 9171449"/>
              <a:gd name="connsiteY6" fmla="*/ 0 h 909876"/>
              <a:gd name="connsiteX0" fmla="*/ 17 w 9180593"/>
              <a:gd name="connsiteY0" fmla="*/ 13476 h 923352"/>
              <a:gd name="connsiteX1" fmla="*/ 18253 w 9180593"/>
              <a:gd name="connsiteY1" fmla="*/ 923352 h 923352"/>
              <a:gd name="connsiteX2" fmla="*/ 2999249 w 9180593"/>
              <a:gd name="connsiteY2" fmla="*/ 402336 h 923352"/>
              <a:gd name="connsiteX3" fmla="*/ 6757433 w 9180593"/>
              <a:gd name="connsiteY3" fmla="*/ 758952 h 923352"/>
              <a:gd name="connsiteX4" fmla="*/ 9162305 w 9180593"/>
              <a:gd name="connsiteY4" fmla="*/ 548640 h 923352"/>
              <a:gd name="connsiteX5" fmla="*/ 9180593 w 9180593"/>
              <a:gd name="connsiteY5" fmla="*/ 0 h 923352"/>
              <a:gd name="connsiteX6" fmla="*/ 17 w 9180593"/>
              <a:gd name="connsiteY6" fmla="*/ 13476 h 923352"/>
              <a:gd name="connsiteX0" fmla="*/ 17 w 9189737"/>
              <a:gd name="connsiteY0" fmla="*/ 0 h 909876"/>
              <a:gd name="connsiteX1" fmla="*/ 18253 w 9189737"/>
              <a:gd name="connsiteY1" fmla="*/ 909876 h 909876"/>
              <a:gd name="connsiteX2" fmla="*/ 2999249 w 9189737"/>
              <a:gd name="connsiteY2" fmla="*/ 388860 h 909876"/>
              <a:gd name="connsiteX3" fmla="*/ 6757433 w 9189737"/>
              <a:gd name="connsiteY3" fmla="*/ 745476 h 909876"/>
              <a:gd name="connsiteX4" fmla="*/ 9162305 w 9189737"/>
              <a:gd name="connsiteY4" fmla="*/ 535164 h 909876"/>
              <a:gd name="connsiteX5" fmla="*/ 9189737 w 9189737"/>
              <a:gd name="connsiteY5" fmla="*/ 10908 h 909876"/>
              <a:gd name="connsiteX6" fmla="*/ 17 w 9189737"/>
              <a:gd name="connsiteY6" fmla="*/ 0 h 909876"/>
              <a:gd name="connsiteX0" fmla="*/ 0 w 9189720"/>
              <a:gd name="connsiteY0" fmla="*/ 0 h 909876"/>
              <a:gd name="connsiteX1" fmla="*/ 18236 w 9189720"/>
              <a:gd name="connsiteY1" fmla="*/ 909876 h 909876"/>
              <a:gd name="connsiteX2" fmla="*/ 2999232 w 9189720"/>
              <a:gd name="connsiteY2" fmla="*/ 388860 h 909876"/>
              <a:gd name="connsiteX3" fmla="*/ 6757416 w 9189720"/>
              <a:gd name="connsiteY3" fmla="*/ 745476 h 909876"/>
              <a:gd name="connsiteX4" fmla="*/ 9162288 w 9189720"/>
              <a:gd name="connsiteY4" fmla="*/ 535164 h 909876"/>
              <a:gd name="connsiteX5" fmla="*/ 9189720 w 9189720"/>
              <a:gd name="connsiteY5" fmla="*/ 10908 h 909876"/>
              <a:gd name="connsiteX6" fmla="*/ 0 w 9189720"/>
              <a:gd name="connsiteY6" fmla="*/ 0 h 909876"/>
              <a:gd name="connsiteX0" fmla="*/ 0 w 9162288"/>
              <a:gd name="connsiteY0" fmla="*/ 1971 h 911847"/>
              <a:gd name="connsiteX1" fmla="*/ 18236 w 9162288"/>
              <a:gd name="connsiteY1" fmla="*/ 911847 h 911847"/>
              <a:gd name="connsiteX2" fmla="*/ 2999232 w 9162288"/>
              <a:gd name="connsiteY2" fmla="*/ 390831 h 911847"/>
              <a:gd name="connsiteX3" fmla="*/ 6757416 w 9162288"/>
              <a:gd name="connsiteY3" fmla="*/ 747447 h 911847"/>
              <a:gd name="connsiteX4" fmla="*/ 9162288 w 9162288"/>
              <a:gd name="connsiteY4" fmla="*/ 537135 h 911847"/>
              <a:gd name="connsiteX5" fmla="*/ 9161386 w 9162288"/>
              <a:gd name="connsiteY5" fmla="*/ 0 h 911847"/>
              <a:gd name="connsiteX6" fmla="*/ 0 w 9162288"/>
              <a:gd name="connsiteY6" fmla="*/ 1971 h 911847"/>
              <a:gd name="connsiteX0" fmla="*/ 20401 w 9144052"/>
              <a:gd name="connsiteY0" fmla="*/ 32880 h 911847"/>
              <a:gd name="connsiteX1" fmla="*/ 0 w 9144052"/>
              <a:gd name="connsiteY1" fmla="*/ 911847 h 911847"/>
              <a:gd name="connsiteX2" fmla="*/ 2980996 w 9144052"/>
              <a:gd name="connsiteY2" fmla="*/ 390831 h 911847"/>
              <a:gd name="connsiteX3" fmla="*/ 6739180 w 9144052"/>
              <a:gd name="connsiteY3" fmla="*/ 747447 h 911847"/>
              <a:gd name="connsiteX4" fmla="*/ 9144052 w 9144052"/>
              <a:gd name="connsiteY4" fmla="*/ 537135 h 911847"/>
              <a:gd name="connsiteX5" fmla="*/ 9143150 w 9144052"/>
              <a:gd name="connsiteY5" fmla="*/ 0 h 911847"/>
              <a:gd name="connsiteX6" fmla="*/ 20401 w 9144052"/>
              <a:gd name="connsiteY6" fmla="*/ 32880 h 911847"/>
              <a:gd name="connsiteX0" fmla="*/ 2371 w 9144052"/>
              <a:gd name="connsiteY0" fmla="*/ 1971 h 911847"/>
              <a:gd name="connsiteX1" fmla="*/ 0 w 9144052"/>
              <a:gd name="connsiteY1" fmla="*/ 911847 h 911847"/>
              <a:gd name="connsiteX2" fmla="*/ 2980996 w 9144052"/>
              <a:gd name="connsiteY2" fmla="*/ 390831 h 911847"/>
              <a:gd name="connsiteX3" fmla="*/ 6739180 w 9144052"/>
              <a:gd name="connsiteY3" fmla="*/ 747447 h 911847"/>
              <a:gd name="connsiteX4" fmla="*/ 9144052 w 9144052"/>
              <a:gd name="connsiteY4" fmla="*/ 537135 h 911847"/>
              <a:gd name="connsiteX5" fmla="*/ 9143150 w 9144052"/>
              <a:gd name="connsiteY5" fmla="*/ 0 h 911847"/>
              <a:gd name="connsiteX6" fmla="*/ 2371 w 9144052"/>
              <a:gd name="connsiteY6" fmla="*/ 1971 h 911847"/>
              <a:gd name="connsiteX0" fmla="*/ 2371 w 9144052"/>
              <a:gd name="connsiteY0" fmla="*/ 1971 h 911847"/>
              <a:gd name="connsiteX1" fmla="*/ 0 w 9144052"/>
              <a:gd name="connsiteY1" fmla="*/ 911847 h 911847"/>
              <a:gd name="connsiteX2" fmla="*/ 2980996 w 9144052"/>
              <a:gd name="connsiteY2" fmla="*/ 390831 h 911847"/>
              <a:gd name="connsiteX3" fmla="*/ 6739180 w 9144052"/>
              <a:gd name="connsiteY3" fmla="*/ 747447 h 911847"/>
              <a:gd name="connsiteX4" fmla="*/ 9144052 w 9144052"/>
              <a:gd name="connsiteY4" fmla="*/ 537135 h 911847"/>
              <a:gd name="connsiteX5" fmla="*/ 9143150 w 9144052"/>
              <a:gd name="connsiteY5" fmla="*/ 0 h 911847"/>
              <a:gd name="connsiteX6" fmla="*/ 2371 w 9144052"/>
              <a:gd name="connsiteY6" fmla="*/ 1971 h 911847"/>
              <a:gd name="connsiteX0" fmla="*/ 2371 w 9144052"/>
              <a:gd name="connsiteY0" fmla="*/ 1971 h 911847"/>
              <a:gd name="connsiteX1" fmla="*/ 0 w 9144052"/>
              <a:gd name="connsiteY1" fmla="*/ 911847 h 911847"/>
              <a:gd name="connsiteX2" fmla="*/ 2980996 w 9144052"/>
              <a:gd name="connsiteY2" fmla="*/ 390831 h 911847"/>
              <a:gd name="connsiteX3" fmla="*/ 9144052 w 9144052"/>
              <a:gd name="connsiteY3" fmla="*/ 537135 h 911847"/>
              <a:gd name="connsiteX4" fmla="*/ 9143150 w 9144052"/>
              <a:gd name="connsiteY4" fmla="*/ 0 h 911847"/>
              <a:gd name="connsiteX5" fmla="*/ 2371 w 9144052"/>
              <a:gd name="connsiteY5" fmla="*/ 1971 h 911847"/>
              <a:gd name="connsiteX0" fmla="*/ 2371 w 9144052"/>
              <a:gd name="connsiteY0" fmla="*/ 1971 h 911847"/>
              <a:gd name="connsiteX1" fmla="*/ 0 w 9144052"/>
              <a:gd name="connsiteY1" fmla="*/ 911847 h 911847"/>
              <a:gd name="connsiteX2" fmla="*/ 3361996 w 9144052"/>
              <a:gd name="connsiteY2" fmla="*/ 390831 h 911847"/>
              <a:gd name="connsiteX3" fmla="*/ 9144052 w 9144052"/>
              <a:gd name="connsiteY3" fmla="*/ 537135 h 911847"/>
              <a:gd name="connsiteX4" fmla="*/ 9143150 w 9144052"/>
              <a:gd name="connsiteY4" fmla="*/ 0 h 911847"/>
              <a:gd name="connsiteX5" fmla="*/ 2371 w 9144052"/>
              <a:gd name="connsiteY5" fmla="*/ 1971 h 911847"/>
              <a:gd name="connsiteX0" fmla="*/ 2371 w 9144052"/>
              <a:gd name="connsiteY0" fmla="*/ 1971 h 1193400"/>
              <a:gd name="connsiteX1" fmla="*/ 0 w 9144052"/>
              <a:gd name="connsiteY1" fmla="*/ 911847 h 1193400"/>
              <a:gd name="connsiteX2" fmla="*/ 3361996 w 9144052"/>
              <a:gd name="connsiteY2" fmla="*/ 390831 h 1193400"/>
              <a:gd name="connsiteX3" fmla="*/ 9144052 w 9144052"/>
              <a:gd name="connsiteY3" fmla="*/ 537135 h 1193400"/>
              <a:gd name="connsiteX4" fmla="*/ 9143150 w 9144052"/>
              <a:gd name="connsiteY4" fmla="*/ 0 h 1193400"/>
              <a:gd name="connsiteX5" fmla="*/ 2371 w 9144052"/>
              <a:gd name="connsiteY5" fmla="*/ 1971 h 1193400"/>
              <a:gd name="connsiteX0" fmla="*/ 2371 w 9144052"/>
              <a:gd name="connsiteY0" fmla="*/ 1971 h 1125725"/>
              <a:gd name="connsiteX1" fmla="*/ 0 w 9144052"/>
              <a:gd name="connsiteY1" fmla="*/ 911847 h 1125725"/>
              <a:gd name="connsiteX2" fmla="*/ 3361996 w 9144052"/>
              <a:gd name="connsiteY2" fmla="*/ 390831 h 1125725"/>
              <a:gd name="connsiteX3" fmla="*/ 9144052 w 9144052"/>
              <a:gd name="connsiteY3" fmla="*/ 537135 h 1125725"/>
              <a:gd name="connsiteX4" fmla="*/ 9143150 w 9144052"/>
              <a:gd name="connsiteY4" fmla="*/ 0 h 1125725"/>
              <a:gd name="connsiteX5" fmla="*/ 2371 w 9144052"/>
              <a:gd name="connsiteY5" fmla="*/ 1971 h 1125725"/>
              <a:gd name="connsiteX0" fmla="*/ 2371 w 9144052"/>
              <a:gd name="connsiteY0" fmla="*/ 1971 h 1244834"/>
              <a:gd name="connsiteX1" fmla="*/ 0 w 9144052"/>
              <a:gd name="connsiteY1" fmla="*/ 911847 h 1244834"/>
              <a:gd name="connsiteX2" fmla="*/ 3361996 w 9144052"/>
              <a:gd name="connsiteY2" fmla="*/ 390831 h 1244834"/>
              <a:gd name="connsiteX3" fmla="*/ 9144052 w 9144052"/>
              <a:gd name="connsiteY3" fmla="*/ 537135 h 1244834"/>
              <a:gd name="connsiteX4" fmla="*/ 9143150 w 9144052"/>
              <a:gd name="connsiteY4" fmla="*/ 0 h 1244834"/>
              <a:gd name="connsiteX5" fmla="*/ 2371 w 9144052"/>
              <a:gd name="connsiteY5" fmla="*/ 1971 h 1244834"/>
              <a:gd name="connsiteX0" fmla="*/ 2371 w 9144052"/>
              <a:gd name="connsiteY0" fmla="*/ 1971 h 1244834"/>
              <a:gd name="connsiteX1" fmla="*/ 0 w 9144052"/>
              <a:gd name="connsiteY1" fmla="*/ 863120 h 1244834"/>
              <a:gd name="connsiteX2" fmla="*/ 3361996 w 9144052"/>
              <a:gd name="connsiteY2" fmla="*/ 390831 h 1244834"/>
              <a:gd name="connsiteX3" fmla="*/ 9144052 w 9144052"/>
              <a:gd name="connsiteY3" fmla="*/ 537135 h 1244834"/>
              <a:gd name="connsiteX4" fmla="*/ 9143150 w 9144052"/>
              <a:gd name="connsiteY4" fmla="*/ 0 h 1244834"/>
              <a:gd name="connsiteX5" fmla="*/ 2371 w 9144052"/>
              <a:gd name="connsiteY5" fmla="*/ 1971 h 1244834"/>
              <a:gd name="connsiteX0" fmla="*/ 2371 w 9144052"/>
              <a:gd name="connsiteY0" fmla="*/ 1971 h 1244834"/>
              <a:gd name="connsiteX1" fmla="*/ 0 w 9144052"/>
              <a:gd name="connsiteY1" fmla="*/ 749425 h 1244834"/>
              <a:gd name="connsiteX2" fmla="*/ 3361996 w 9144052"/>
              <a:gd name="connsiteY2" fmla="*/ 390831 h 1244834"/>
              <a:gd name="connsiteX3" fmla="*/ 9144052 w 9144052"/>
              <a:gd name="connsiteY3" fmla="*/ 537135 h 1244834"/>
              <a:gd name="connsiteX4" fmla="*/ 9143150 w 9144052"/>
              <a:gd name="connsiteY4" fmla="*/ 0 h 1244834"/>
              <a:gd name="connsiteX5" fmla="*/ 2371 w 9144052"/>
              <a:gd name="connsiteY5" fmla="*/ 1971 h 1244834"/>
              <a:gd name="connsiteX0" fmla="*/ 2371 w 9144052"/>
              <a:gd name="connsiteY0" fmla="*/ 1971 h 1244834"/>
              <a:gd name="connsiteX1" fmla="*/ 0 w 9144052"/>
              <a:gd name="connsiteY1" fmla="*/ 749425 h 1244834"/>
              <a:gd name="connsiteX2" fmla="*/ 3343523 w 9144052"/>
              <a:gd name="connsiteY2" fmla="*/ 315034 h 1244834"/>
              <a:gd name="connsiteX3" fmla="*/ 9144052 w 9144052"/>
              <a:gd name="connsiteY3" fmla="*/ 537135 h 1244834"/>
              <a:gd name="connsiteX4" fmla="*/ 9143150 w 9144052"/>
              <a:gd name="connsiteY4" fmla="*/ 0 h 1244834"/>
              <a:gd name="connsiteX5" fmla="*/ 2371 w 9144052"/>
              <a:gd name="connsiteY5" fmla="*/ 1971 h 1244834"/>
              <a:gd name="connsiteX0" fmla="*/ 2371 w 9144052"/>
              <a:gd name="connsiteY0" fmla="*/ 1971 h 1244834"/>
              <a:gd name="connsiteX1" fmla="*/ 0 w 9144052"/>
              <a:gd name="connsiteY1" fmla="*/ 749425 h 1244834"/>
              <a:gd name="connsiteX2" fmla="*/ 3114923 w 9144052"/>
              <a:gd name="connsiteY2" fmla="*/ 315034 h 1244834"/>
              <a:gd name="connsiteX3" fmla="*/ 9144052 w 9144052"/>
              <a:gd name="connsiteY3" fmla="*/ 537135 h 1244834"/>
              <a:gd name="connsiteX4" fmla="*/ 9143150 w 9144052"/>
              <a:gd name="connsiteY4" fmla="*/ 0 h 1244834"/>
              <a:gd name="connsiteX5" fmla="*/ 2371 w 9144052"/>
              <a:gd name="connsiteY5" fmla="*/ 1971 h 1244834"/>
              <a:gd name="connsiteX0" fmla="*/ 2371 w 9144052"/>
              <a:gd name="connsiteY0" fmla="*/ 1971 h 1282732"/>
              <a:gd name="connsiteX1" fmla="*/ 0 w 9144052"/>
              <a:gd name="connsiteY1" fmla="*/ 749425 h 1282732"/>
              <a:gd name="connsiteX2" fmla="*/ 3114923 w 9144052"/>
              <a:gd name="connsiteY2" fmla="*/ 315034 h 1282732"/>
              <a:gd name="connsiteX3" fmla="*/ 9144052 w 9144052"/>
              <a:gd name="connsiteY3" fmla="*/ 537135 h 1282732"/>
              <a:gd name="connsiteX4" fmla="*/ 9143150 w 9144052"/>
              <a:gd name="connsiteY4" fmla="*/ 0 h 1282732"/>
              <a:gd name="connsiteX5" fmla="*/ 2371 w 9144052"/>
              <a:gd name="connsiteY5" fmla="*/ 1971 h 1282732"/>
              <a:gd name="connsiteX0" fmla="*/ 2371 w 9144052"/>
              <a:gd name="connsiteY0" fmla="*/ 1971 h 1282732"/>
              <a:gd name="connsiteX1" fmla="*/ 0 w 9144052"/>
              <a:gd name="connsiteY1" fmla="*/ 749425 h 1282732"/>
              <a:gd name="connsiteX2" fmla="*/ 3114923 w 9144052"/>
              <a:gd name="connsiteY2" fmla="*/ 315034 h 1282732"/>
              <a:gd name="connsiteX3" fmla="*/ 9144052 w 9144052"/>
              <a:gd name="connsiteY3" fmla="*/ 537135 h 1282732"/>
              <a:gd name="connsiteX4" fmla="*/ 9143150 w 9144052"/>
              <a:gd name="connsiteY4" fmla="*/ 0 h 1282732"/>
              <a:gd name="connsiteX5" fmla="*/ 2371 w 9144052"/>
              <a:gd name="connsiteY5" fmla="*/ 1971 h 1282732"/>
              <a:gd name="connsiteX0" fmla="*/ 2371 w 9144052"/>
              <a:gd name="connsiteY0" fmla="*/ 1971 h 1282732"/>
              <a:gd name="connsiteX1" fmla="*/ 0 w 9144052"/>
              <a:gd name="connsiteY1" fmla="*/ 749425 h 1282732"/>
              <a:gd name="connsiteX2" fmla="*/ 3114923 w 9144052"/>
              <a:gd name="connsiteY2" fmla="*/ 315034 h 1282732"/>
              <a:gd name="connsiteX3" fmla="*/ 9144052 w 9144052"/>
              <a:gd name="connsiteY3" fmla="*/ 537135 h 1282732"/>
              <a:gd name="connsiteX4" fmla="*/ 9143150 w 9144052"/>
              <a:gd name="connsiteY4" fmla="*/ 0 h 1282732"/>
              <a:gd name="connsiteX5" fmla="*/ 2371 w 9144052"/>
              <a:gd name="connsiteY5" fmla="*/ 1971 h 1282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52" h="1282732">
                <a:moveTo>
                  <a:pt x="2371" y="1971"/>
                </a:moveTo>
                <a:cubicBezTo>
                  <a:pt x="1581" y="305263"/>
                  <a:pt x="790" y="446133"/>
                  <a:pt x="0" y="749425"/>
                </a:cubicBezTo>
                <a:cubicBezTo>
                  <a:pt x="414528" y="587881"/>
                  <a:pt x="1394642" y="355830"/>
                  <a:pt x="3114923" y="315034"/>
                </a:cubicBezTo>
                <a:cubicBezTo>
                  <a:pt x="4835204" y="274238"/>
                  <a:pt x="7500499" y="1282732"/>
                  <a:pt x="9144052" y="537135"/>
                </a:cubicBezTo>
                <a:cubicBezTo>
                  <a:pt x="9143751" y="358090"/>
                  <a:pt x="9143451" y="179045"/>
                  <a:pt x="9143150" y="0"/>
                </a:cubicBezTo>
                <a:lnTo>
                  <a:pt x="2371" y="197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bwMode="gray">
          <a:xfrm>
            <a:off x="8074152" y="384048"/>
            <a:ext cx="758952" cy="758952"/>
          </a:xfrm>
          <a:prstGeom prst="ellipse">
            <a:avLst/>
          </a:prstGeom>
          <a:gradFill flip="none" rotWithShape="1">
            <a:gsLst>
              <a:gs pos="0">
                <a:schemeClr val="accent1">
                  <a:lumMod val="20000"/>
                  <a:lumOff val="80000"/>
                  <a:alpha val="90000"/>
                </a:schemeClr>
              </a:gs>
              <a:gs pos="76000">
                <a:schemeClr val="accent1">
                  <a:alpha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bwMode="gray">
          <a:xfrm>
            <a:off x="7498080" y="429768"/>
            <a:ext cx="384048" cy="384048"/>
          </a:xfrm>
          <a:prstGeom prst="ellipse">
            <a:avLst/>
          </a:prstGeom>
          <a:gradFill flip="none" rotWithShape="1">
            <a:gsLst>
              <a:gs pos="0">
                <a:schemeClr val="accent4">
                  <a:lumMod val="20000"/>
                  <a:lumOff val="80000"/>
                  <a:alpha val="90000"/>
                </a:schemeClr>
              </a:gs>
              <a:gs pos="76000">
                <a:schemeClr val="accent4">
                  <a:alpha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bwMode="gray">
          <a:xfrm>
            <a:off x="210312" y="210312"/>
            <a:ext cx="832104" cy="832104"/>
          </a:xfrm>
          <a:prstGeom prst="ellipse">
            <a:avLst/>
          </a:prstGeom>
          <a:gradFill flip="none" rotWithShape="1">
            <a:gsLst>
              <a:gs pos="0">
                <a:schemeClr val="accent3">
                  <a:lumMod val="20000"/>
                  <a:lumOff val="80000"/>
                </a:schemeClr>
              </a:gs>
              <a:gs pos="100000">
                <a:schemeClr val="accent3">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bwMode="black">
          <a:xfrm>
            <a:off x="484632" y="813816"/>
            <a:ext cx="8229600" cy="1143000"/>
          </a:xfrm>
        </p:spPr>
        <p:txBody>
          <a:bodyPr vert="horz" lIns="91440" tIns="45720" rIns="91440" bIns="45720" rtlCol="0" anchor="t">
            <a:normAutofit/>
          </a:bodyPr>
          <a:lstStyle>
            <a:lvl1pPr algn="ctr" defTabSz="914400" rtl="0" eaLnBrk="1" latinLnBrk="0" hangingPunct="1">
              <a:spcBef>
                <a:spcPct val="0"/>
              </a:spcBef>
              <a:buNone/>
              <a:defRPr lang="en-US" sz="3600" b="1" kern="1200" smtClean="0">
                <a:solidFill>
                  <a:schemeClr val="tx2"/>
                </a:solidFill>
                <a:latin typeface="굴림" panose="020B0600000101010101" pitchFamily="50" charset="-127"/>
                <a:ea typeface="굴림" panose="020B0600000101010101" pitchFamily="50" charset="-127"/>
                <a:cs typeface="+mj-cs"/>
              </a:defRPr>
            </a:lvl1pPr>
          </a:lstStyle>
          <a:p>
            <a:r>
              <a:rPr lang="ko-KR" altLang="en-US" smtClean="0"/>
              <a:t>마스터 제목 스타일 편집</a:t>
            </a:r>
            <a:endParaRPr lang="en-US"/>
          </a:p>
        </p:txBody>
      </p:sp>
    </p:spTree>
    <p:extLst>
      <p:ext uri="{BB962C8B-B14F-4D97-AF65-F5344CB8AC3E}">
        <p14:creationId xmlns:p14="http://schemas.microsoft.com/office/powerpoint/2010/main" val="166953643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B2AAEE-0ECC-4F9E-94C1-A5210D63F3AE}" type="datetimeFigureOut">
              <a:rPr lang="en-US" smtClean="0"/>
              <a:t>8/14/2016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062E18-1804-4C78-B91B-667B633A2436}" type="slidenum">
              <a:rPr lang="ko-KR" altLang="en-US" smtClean="0"/>
              <a:pPr/>
              <a:t>‹#›</a:t>
            </a:fld>
            <a:endParaRPr lang="en-US" altLang="ko-KR"/>
          </a:p>
        </p:txBody>
      </p:sp>
      <p:grpSp>
        <p:nvGrpSpPr>
          <p:cNvPr id="5" name="Group 4"/>
          <p:cNvGrpSpPr/>
          <p:nvPr/>
        </p:nvGrpSpPr>
        <p:grpSpPr bwMode="invGray">
          <a:xfrm>
            <a:off x="-52" y="-1972"/>
            <a:ext cx="9150672" cy="1283795"/>
            <a:chOff x="-52" y="-1972"/>
            <a:chExt cx="9150672" cy="1283795"/>
          </a:xfrm>
        </p:grpSpPr>
        <p:sp>
          <p:nvSpPr>
            <p:cNvPr id="6" name="Freeform 5"/>
            <p:cNvSpPr/>
            <p:nvPr userDrawn="1"/>
          </p:nvSpPr>
          <p:spPr bwMode="invGray">
            <a:xfrm>
              <a:off x="0" y="1"/>
              <a:ext cx="9150620" cy="1281822"/>
            </a:xfrm>
            <a:custGeom>
              <a:avLst/>
              <a:gdLst>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630680"/>
                <a:gd name="connsiteX1" fmla="*/ 18288 w 9153144"/>
                <a:gd name="connsiteY1" fmla="*/ 1472184 h 1630680"/>
                <a:gd name="connsiteX2" fmla="*/ 2980944 w 9153144"/>
                <a:gd name="connsiteY2" fmla="*/ 960120 h 1630680"/>
                <a:gd name="connsiteX3" fmla="*/ 7114032 w 9153144"/>
                <a:gd name="connsiteY3" fmla="*/ 1353312 h 1630680"/>
                <a:gd name="connsiteX4" fmla="*/ 9144000 w 9153144"/>
                <a:gd name="connsiteY4" fmla="*/ 1106424 h 1630680"/>
                <a:gd name="connsiteX5" fmla="*/ 9153144 w 9153144"/>
                <a:gd name="connsiteY5" fmla="*/ 0 h 1630680"/>
                <a:gd name="connsiteX6" fmla="*/ 0 w 9153144"/>
                <a:gd name="connsiteY6" fmla="*/ 9144 h 1630680"/>
                <a:gd name="connsiteX0" fmla="*/ 0 w 9153144"/>
                <a:gd name="connsiteY0" fmla="*/ 9144 h 1630680"/>
                <a:gd name="connsiteX1" fmla="*/ 18288 w 9153144"/>
                <a:gd name="connsiteY1" fmla="*/ 1472184 h 1630680"/>
                <a:gd name="connsiteX2" fmla="*/ 2980944 w 9153144"/>
                <a:gd name="connsiteY2" fmla="*/ 960120 h 1630680"/>
                <a:gd name="connsiteX3" fmla="*/ 7114032 w 9153144"/>
                <a:gd name="connsiteY3" fmla="*/ 1353312 h 1630680"/>
                <a:gd name="connsiteX4" fmla="*/ 9144000 w 9153144"/>
                <a:gd name="connsiteY4" fmla="*/ 1106424 h 1630680"/>
                <a:gd name="connsiteX5" fmla="*/ 9153144 w 9153144"/>
                <a:gd name="connsiteY5" fmla="*/ 0 h 1630680"/>
                <a:gd name="connsiteX6" fmla="*/ 0 w 9153144"/>
                <a:gd name="connsiteY6" fmla="*/ 9144 h 1630680"/>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3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9128 w 9153144"/>
                <a:gd name="connsiteY3" fmla="*/ 1316736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9128 w 9153144"/>
                <a:gd name="connsiteY3" fmla="*/ 1316736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9128 w 9153144"/>
                <a:gd name="connsiteY3" fmla="*/ 1316736 h 1472184"/>
                <a:gd name="connsiteX4" fmla="*/ 9144000 w 9153144"/>
                <a:gd name="connsiteY4" fmla="*/ 1106424 h 1472184"/>
                <a:gd name="connsiteX5" fmla="*/ 9153144 w 9153144"/>
                <a:gd name="connsiteY5" fmla="*/ 0 h 1472184"/>
                <a:gd name="connsiteX6" fmla="*/ 0 w 9153144"/>
                <a:gd name="connsiteY6" fmla="*/ 9144 h 1472184"/>
                <a:gd name="connsiteX0" fmla="*/ 52 w 9153196"/>
                <a:gd name="connsiteY0" fmla="*/ 9144 h 1481136"/>
                <a:gd name="connsiteX1" fmla="*/ 0 w 9153196"/>
                <a:gd name="connsiteY1" fmla="*/ 1481136 h 1481136"/>
                <a:gd name="connsiteX2" fmla="*/ 2980996 w 9153196"/>
                <a:gd name="connsiteY2" fmla="*/ 960120 h 1481136"/>
                <a:gd name="connsiteX3" fmla="*/ 6739180 w 9153196"/>
                <a:gd name="connsiteY3" fmla="*/ 1316736 h 1481136"/>
                <a:gd name="connsiteX4" fmla="*/ 9144052 w 9153196"/>
                <a:gd name="connsiteY4" fmla="*/ 1106424 h 1481136"/>
                <a:gd name="connsiteX5" fmla="*/ 9153196 w 9153196"/>
                <a:gd name="connsiteY5" fmla="*/ 0 h 1481136"/>
                <a:gd name="connsiteX6" fmla="*/ 52 w 9153196"/>
                <a:gd name="connsiteY6" fmla="*/ 9144 h 1481136"/>
                <a:gd name="connsiteX0" fmla="*/ 52 w 9153196"/>
                <a:gd name="connsiteY0" fmla="*/ 1284 h 1481136"/>
                <a:gd name="connsiteX1" fmla="*/ 0 w 9153196"/>
                <a:gd name="connsiteY1" fmla="*/ 1481136 h 1481136"/>
                <a:gd name="connsiteX2" fmla="*/ 2980996 w 9153196"/>
                <a:gd name="connsiteY2" fmla="*/ 960120 h 1481136"/>
                <a:gd name="connsiteX3" fmla="*/ 6739180 w 9153196"/>
                <a:gd name="connsiteY3" fmla="*/ 1316736 h 1481136"/>
                <a:gd name="connsiteX4" fmla="*/ 9144052 w 9153196"/>
                <a:gd name="connsiteY4" fmla="*/ 1106424 h 1481136"/>
                <a:gd name="connsiteX5" fmla="*/ 9153196 w 9153196"/>
                <a:gd name="connsiteY5" fmla="*/ 0 h 1481136"/>
                <a:gd name="connsiteX6" fmla="*/ 52 w 9153196"/>
                <a:gd name="connsiteY6" fmla="*/ 1284 h 1481136"/>
                <a:gd name="connsiteX0" fmla="*/ 52 w 9153196"/>
                <a:gd name="connsiteY0" fmla="*/ 1284 h 1862136"/>
                <a:gd name="connsiteX1" fmla="*/ 0 w 9153196"/>
                <a:gd name="connsiteY1" fmla="*/ 1862136 h 1862136"/>
                <a:gd name="connsiteX2" fmla="*/ 2980996 w 9153196"/>
                <a:gd name="connsiteY2" fmla="*/ 960120 h 1862136"/>
                <a:gd name="connsiteX3" fmla="*/ 6739180 w 9153196"/>
                <a:gd name="connsiteY3" fmla="*/ 1316736 h 1862136"/>
                <a:gd name="connsiteX4" fmla="*/ 9144052 w 9153196"/>
                <a:gd name="connsiteY4" fmla="*/ 1106424 h 1862136"/>
                <a:gd name="connsiteX5" fmla="*/ 9153196 w 9153196"/>
                <a:gd name="connsiteY5" fmla="*/ 0 h 1862136"/>
                <a:gd name="connsiteX6" fmla="*/ 52 w 9153196"/>
                <a:gd name="connsiteY6" fmla="*/ 1284 h 1862136"/>
                <a:gd name="connsiteX0" fmla="*/ 52 w 9153196"/>
                <a:gd name="connsiteY0" fmla="*/ 1284 h 1862136"/>
                <a:gd name="connsiteX1" fmla="*/ 0 w 9153196"/>
                <a:gd name="connsiteY1" fmla="*/ 1862136 h 1862136"/>
                <a:gd name="connsiteX2" fmla="*/ 2999284 w 9153196"/>
                <a:gd name="connsiteY2" fmla="*/ 1051560 h 1862136"/>
                <a:gd name="connsiteX3" fmla="*/ 6739180 w 9153196"/>
                <a:gd name="connsiteY3" fmla="*/ 1316736 h 1862136"/>
                <a:gd name="connsiteX4" fmla="*/ 9144052 w 9153196"/>
                <a:gd name="connsiteY4" fmla="*/ 1106424 h 1862136"/>
                <a:gd name="connsiteX5" fmla="*/ 9153196 w 9153196"/>
                <a:gd name="connsiteY5" fmla="*/ 0 h 1862136"/>
                <a:gd name="connsiteX6" fmla="*/ 52 w 9153196"/>
                <a:gd name="connsiteY6" fmla="*/ 1284 h 1862136"/>
                <a:gd name="connsiteX0" fmla="*/ 52 w 9153196"/>
                <a:gd name="connsiteY0" fmla="*/ 1284 h 1862136"/>
                <a:gd name="connsiteX1" fmla="*/ 0 w 9153196"/>
                <a:gd name="connsiteY1" fmla="*/ 1862136 h 1862136"/>
                <a:gd name="connsiteX2" fmla="*/ 2999284 w 9153196"/>
                <a:gd name="connsiteY2" fmla="*/ 1051560 h 1862136"/>
                <a:gd name="connsiteX3" fmla="*/ 6739180 w 9153196"/>
                <a:gd name="connsiteY3" fmla="*/ 1316736 h 1862136"/>
                <a:gd name="connsiteX4" fmla="*/ 9144052 w 9153196"/>
                <a:gd name="connsiteY4" fmla="*/ 1487424 h 1862136"/>
                <a:gd name="connsiteX5" fmla="*/ 9153196 w 9153196"/>
                <a:gd name="connsiteY5" fmla="*/ 0 h 1862136"/>
                <a:gd name="connsiteX6" fmla="*/ 52 w 9153196"/>
                <a:gd name="connsiteY6" fmla="*/ 1284 h 1862136"/>
                <a:gd name="connsiteX0" fmla="*/ 52 w 9153196"/>
                <a:gd name="connsiteY0" fmla="*/ 1284 h 1862136"/>
                <a:gd name="connsiteX1" fmla="*/ 0 w 9153196"/>
                <a:gd name="connsiteY1" fmla="*/ 1862136 h 1862136"/>
                <a:gd name="connsiteX2" fmla="*/ 2999284 w 9153196"/>
                <a:gd name="connsiteY2" fmla="*/ 1051560 h 1862136"/>
                <a:gd name="connsiteX3" fmla="*/ 6281980 w 9153196"/>
                <a:gd name="connsiteY3" fmla="*/ 1469136 h 1862136"/>
                <a:gd name="connsiteX4" fmla="*/ 9144052 w 9153196"/>
                <a:gd name="connsiteY4" fmla="*/ 1487424 h 1862136"/>
                <a:gd name="connsiteX5" fmla="*/ 9153196 w 9153196"/>
                <a:gd name="connsiteY5" fmla="*/ 0 h 1862136"/>
                <a:gd name="connsiteX6" fmla="*/ 52 w 9153196"/>
                <a:gd name="connsiteY6" fmla="*/ 1284 h 1862136"/>
                <a:gd name="connsiteX0" fmla="*/ 52 w 9153196"/>
                <a:gd name="connsiteY0" fmla="*/ 1284 h 1862136"/>
                <a:gd name="connsiteX1" fmla="*/ 0 w 9153196"/>
                <a:gd name="connsiteY1" fmla="*/ 1862136 h 1862136"/>
                <a:gd name="connsiteX2" fmla="*/ 2999284 w 9153196"/>
                <a:gd name="connsiteY2" fmla="*/ 1051560 h 1862136"/>
                <a:gd name="connsiteX3" fmla="*/ 6281980 w 9153196"/>
                <a:gd name="connsiteY3" fmla="*/ 1469136 h 1862136"/>
                <a:gd name="connsiteX4" fmla="*/ 9144052 w 9153196"/>
                <a:gd name="connsiteY4" fmla="*/ 1487424 h 1862136"/>
                <a:gd name="connsiteX5" fmla="*/ 9153196 w 9153196"/>
                <a:gd name="connsiteY5" fmla="*/ 0 h 1862136"/>
                <a:gd name="connsiteX6" fmla="*/ 52 w 9153196"/>
                <a:gd name="connsiteY6" fmla="*/ 1284 h 1862136"/>
                <a:gd name="connsiteX0" fmla="*/ 52 w 9153196"/>
                <a:gd name="connsiteY0" fmla="*/ 1284 h 1862136"/>
                <a:gd name="connsiteX1" fmla="*/ 0 w 9153196"/>
                <a:gd name="connsiteY1" fmla="*/ 1862136 h 1862136"/>
                <a:gd name="connsiteX2" fmla="*/ 2999284 w 9153196"/>
                <a:gd name="connsiteY2" fmla="*/ 1051560 h 1862136"/>
                <a:gd name="connsiteX3" fmla="*/ 6281980 w 9153196"/>
                <a:gd name="connsiteY3" fmla="*/ 1469136 h 1862136"/>
                <a:gd name="connsiteX4" fmla="*/ 9144052 w 9153196"/>
                <a:gd name="connsiteY4" fmla="*/ 1487424 h 1862136"/>
                <a:gd name="connsiteX5" fmla="*/ 9153196 w 9153196"/>
                <a:gd name="connsiteY5" fmla="*/ 0 h 1862136"/>
                <a:gd name="connsiteX6" fmla="*/ 52 w 9153196"/>
                <a:gd name="connsiteY6" fmla="*/ 1284 h 1862136"/>
                <a:gd name="connsiteX0" fmla="*/ 52 w 9153196"/>
                <a:gd name="connsiteY0" fmla="*/ 610884 h 1862136"/>
                <a:gd name="connsiteX1" fmla="*/ 0 w 9153196"/>
                <a:gd name="connsiteY1" fmla="*/ 1862136 h 1862136"/>
                <a:gd name="connsiteX2" fmla="*/ 2999284 w 9153196"/>
                <a:gd name="connsiteY2" fmla="*/ 1051560 h 1862136"/>
                <a:gd name="connsiteX3" fmla="*/ 6281980 w 9153196"/>
                <a:gd name="connsiteY3" fmla="*/ 1469136 h 1862136"/>
                <a:gd name="connsiteX4" fmla="*/ 9144052 w 9153196"/>
                <a:gd name="connsiteY4" fmla="*/ 1487424 h 1862136"/>
                <a:gd name="connsiteX5" fmla="*/ 9153196 w 9153196"/>
                <a:gd name="connsiteY5" fmla="*/ 0 h 1862136"/>
                <a:gd name="connsiteX6" fmla="*/ 52 w 9153196"/>
                <a:gd name="connsiteY6" fmla="*/ 610884 h 1862136"/>
                <a:gd name="connsiteX0" fmla="*/ 52 w 9153196"/>
                <a:gd name="connsiteY0" fmla="*/ 1284 h 1252536"/>
                <a:gd name="connsiteX1" fmla="*/ 0 w 9153196"/>
                <a:gd name="connsiteY1" fmla="*/ 1252536 h 1252536"/>
                <a:gd name="connsiteX2" fmla="*/ 2999284 w 9153196"/>
                <a:gd name="connsiteY2" fmla="*/ 441960 h 1252536"/>
                <a:gd name="connsiteX3" fmla="*/ 6281980 w 9153196"/>
                <a:gd name="connsiteY3" fmla="*/ 859536 h 1252536"/>
                <a:gd name="connsiteX4" fmla="*/ 9144052 w 9153196"/>
                <a:gd name="connsiteY4" fmla="*/ 877824 h 1252536"/>
                <a:gd name="connsiteX5" fmla="*/ 9153196 w 9153196"/>
                <a:gd name="connsiteY5" fmla="*/ 0 h 1252536"/>
                <a:gd name="connsiteX6" fmla="*/ 52 w 9153196"/>
                <a:gd name="connsiteY6" fmla="*/ 1284 h 1252536"/>
                <a:gd name="connsiteX0" fmla="*/ 52 w 9153196"/>
                <a:gd name="connsiteY0" fmla="*/ 1284 h 1252536"/>
                <a:gd name="connsiteX1" fmla="*/ 0 w 9153196"/>
                <a:gd name="connsiteY1" fmla="*/ 1252536 h 1252536"/>
                <a:gd name="connsiteX2" fmla="*/ 3010829 w 9153196"/>
                <a:gd name="connsiteY2" fmla="*/ 483524 h 1252536"/>
                <a:gd name="connsiteX3" fmla="*/ 6281980 w 9153196"/>
                <a:gd name="connsiteY3" fmla="*/ 859536 h 1252536"/>
                <a:gd name="connsiteX4" fmla="*/ 9144052 w 9153196"/>
                <a:gd name="connsiteY4" fmla="*/ 877824 h 1252536"/>
                <a:gd name="connsiteX5" fmla="*/ 9153196 w 9153196"/>
                <a:gd name="connsiteY5" fmla="*/ 0 h 1252536"/>
                <a:gd name="connsiteX6" fmla="*/ 52 w 9153196"/>
                <a:gd name="connsiteY6" fmla="*/ 1284 h 1252536"/>
                <a:gd name="connsiteX0" fmla="*/ 52 w 9153196"/>
                <a:gd name="connsiteY0" fmla="*/ 1284 h 1252536"/>
                <a:gd name="connsiteX1" fmla="*/ 0 w 9153196"/>
                <a:gd name="connsiteY1" fmla="*/ 1252536 h 1252536"/>
                <a:gd name="connsiteX2" fmla="*/ 3010829 w 9153196"/>
                <a:gd name="connsiteY2" fmla="*/ 483524 h 1252536"/>
                <a:gd name="connsiteX3" fmla="*/ 6281980 w 9153196"/>
                <a:gd name="connsiteY3" fmla="*/ 859536 h 1252536"/>
                <a:gd name="connsiteX4" fmla="*/ 9144052 w 9153196"/>
                <a:gd name="connsiteY4" fmla="*/ 877824 h 1252536"/>
                <a:gd name="connsiteX5" fmla="*/ 9153196 w 9153196"/>
                <a:gd name="connsiteY5" fmla="*/ 0 h 1252536"/>
                <a:gd name="connsiteX6" fmla="*/ 52 w 9153196"/>
                <a:gd name="connsiteY6" fmla="*/ 1284 h 1252536"/>
                <a:gd name="connsiteX0" fmla="*/ 52 w 9153196"/>
                <a:gd name="connsiteY0" fmla="*/ 1284 h 1252536"/>
                <a:gd name="connsiteX1" fmla="*/ 0 w 9153196"/>
                <a:gd name="connsiteY1" fmla="*/ 1252536 h 1252536"/>
                <a:gd name="connsiteX2" fmla="*/ 3010829 w 9153196"/>
                <a:gd name="connsiteY2" fmla="*/ 483524 h 1252536"/>
                <a:gd name="connsiteX3" fmla="*/ 6281980 w 9153196"/>
                <a:gd name="connsiteY3" fmla="*/ 859536 h 1252536"/>
                <a:gd name="connsiteX4" fmla="*/ 9144052 w 9153196"/>
                <a:gd name="connsiteY4" fmla="*/ 877824 h 1252536"/>
                <a:gd name="connsiteX5" fmla="*/ 9153196 w 9153196"/>
                <a:gd name="connsiteY5" fmla="*/ 0 h 1252536"/>
                <a:gd name="connsiteX6" fmla="*/ 52 w 9153196"/>
                <a:gd name="connsiteY6" fmla="*/ 1284 h 1252536"/>
                <a:gd name="connsiteX0" fmla="*/ 52 w 9153196"/>
                <a:gd name="connsiteY0" fmla="*/ 1284 h 1252536"/>
                <a:gd name="connsiteX1" fmla="*/ 0 w 9153196"/>
                <a:gd name="connsiteY1" fmla="*/ 1252536 h 1252536"/>
                <a:gd name="connsiteX2" fmla="*/ 3620429 w 9153196"/>
                <a:gd name="connsiteY2" fmla="*/ 483524 h 1252536"/>
                <a:gd name="connsiteX3" fmla="*/ 6281980 w 9153196"/>
                <a:gd name="connsiteY3" fmla="*/ 859536 h 1252536"/>
                <a:gd name="connsiteX4" fmla="*/ 9144052 w 9153196"/>
                <a:gd name="connsiteY4" fmla="*/ 877824 h 1252536"/>
                <a:gd name="connsiteX5" fmla="*/ 9153196 w 9153196"/>
                <a:gd name="connsiteY5" fmla="*/ 0 h 1252536"/>
                <a:gd name="connsiteX6" fmla="*/ 52 w 9153196"/>
                <a:gd name="connsiteY6" fmla="*/ 1284 h 1252536"/>
                <a:gd name="connsiteX0" fmla="*/ 52 w 9153196"/>
                <a:gd name="connsiteY0" fmla="*/ 1284 h 1252536"/>
                <a:gd name="connsiteX1" fmla="*/ 0 w 9153196"/>
                <a:gd name="connsiteY1" fmla="*/ 1252536 h 1252536"/>
                <a:gd name="connsiteX2" fmla="*/ 3620429 w 9153196"/>
                <a:gd name="connsiteY2" fmla="*/ 483524 h 1252536"/>
                <a:gd name="connsiteX3" fmla="*/ 6281980 w 9153196"/>
                <a:gd name="connsiteY3" fmla="*/ 859536 h 1252536"/>
                <a:gd name="connsiteX4" fmla="*/ 9144052 w 9153196"/>
                <a:gd name="connsiteY4" fmla="*/ 877824 h 1252536"/>
                <a:gd name="connsiteX5" fmla="*/ 9153196 w 9153196"/>
                <a:gd name="connsiteY5" fmla="*/ 0 h 1252536"/>
                <a:gd name="connsiteX6" fmla="*/ 52 w 9153196"/>
                <a:gd name="connsiteY6" fmla="*/ 1284 h 1252536"/>
                <a:gd name="connsiteX0" fmla="*/ 52 w 9153196"/>
                <a:gd name="connsiteY0" fmla="*/ 1284 h 1252536"/>
                <a:gd name="connsiteX1" fmla="*/ 0 w 9153196"/>
                <a:gd name="connsiteY1" fmla="*/ 1252536 h 1252536"/>
                <a:gd name="connsiteX2" fmla="*/ 3620429 w 9153196"/>
                <a:gd name="connsiteY2" fmla="*/ 483524 h 1252536"/>
                <a:gd name="connsiteX3" fmla="*/ 9144052 w 9153196"/>
                <a:gd name="connsiteY3" fmla="*/ 877824 h 1252536"/>
                <a:gd name="connsiteX4" fmla="*/ 9153196 w 9153196"/>
                <a:gd name="connsiteY4" fmla="*/ 0 h 1252536"/>
                <a:gd name="connsiteX5" fmla="*/ 52 w 9153196"/>
                <a:gd name="connsiteY5" fmla="*/ 1284 h 1252536"/>
                <a:gd name="connsiteX0" fmla="*/ 52 w 9153196"/>
                <a:gd name="connsiteY0" fmla="*/ 1284 h 1252536"/>
                <a:gd name="connsiteX1" fmla="*/ 0 w 9153196"/>
                <a:gd name="connsiteY1" fmla="*/ 1252536 h 1252536"/>
                <a:gd name="connsiteX2" fmla="*/ 3620429 w 9153196"/>
                <a:gd name="connsiteY2" fmla="*/ 483524 h 1252536"/>
                <a:gd name="connsiteX3" fmla="*/ 9144052 w 9153196"/>
                <a:gd name="connsiteY3" fmla="*/ 877824 h 1252536"/>
                <a:gd name="connsiteX4" fmla="*/ 9153196 w 9153196"/>
                <a:gd name="connsiteY4" fmla="*/ 0 h 1252536"/>
                <a:gd name="connsiteX5" fmla="*/ 52 w 9153196"/>
                <a:gd name="connsiteY5" fmla="*/ 1284 h 1252536"/>
                <a:gd name="connsiteX0" fmla="*/ 52 w 9153196"/>
                <a:gd name="connsiteY0" fmla="*/ 1284 h 1279374"/>
                <a:gd name="connsiteX1" fmla="*/ 0 w 9153196"/>
                <a:gd name="connsiteY1" fmla="*/ 1252536 h 1279374"/>
                <a:gd name="connsiteX2" fmla="*/ 3620429 w 9153196"/>
                <a:gd name="connsiteY2" fmla="*/ 483524 h 1279374"/>
                <a:gd name="connsiteX3" fmla="*/ 9144052 w 9153196"/>
                <a:gd name="connsiteY3" fmla="*/ 877824 h 1279374"/>
                <a:gd name="connsiteX4" fmla="*/ 9153196 w 9153196"/>
                <a:gd name="connsiteY4" fmla="*/ 0 h 1279374"/>
                <a:gd name="connsiteX5" fmla="*/ 52 w 9153196"/>
                <a:gd name="connsiteY5" fmla="*/ 1284 h 1279374"/>
                <a:gd name="connsiteX0" fmla="*/ 52 w 9150620"/>
                <a:gd name="connsiteY0" fmla="*/ 1284 h 1279374"/>
                <a:gd name="connsiteX1" fmla="*/ 0 w 9150620"/>
                <a:gd name="connsiteY1" fmla="*/ 1252536 h 1279374"/>
                <a:gd name="connsiteX2" fmla="*/ 3620429 w 9150620"/>
                <a:gd name="connsiteY2" fmla="*/ 483524 h 1279374"/>
                <a:gd name="connsiteX3" fmla="*/ 9144052 w 9150620"/>
                <a:gd name="connsiteY3" fmla="*/ 877824 h 1279374"/>
                <a:gd name="connsiteX4" fmla="*/ 9150620 w 9150620"/>
                <a:gd name="connsiteY4" fmla="*/ 0 h 1279374"/>
                <a:gd name="connsiteX5" fmla="*/ 52 w 9150620"/>
                <a:gd name="connsiteY5" fmla="*/ 1284 h 1279374"/>
                <a:gd name="connsiteX0" fmla="*/ 52 w 9150620"/>
                <a:gd name="connsiteY0" fmla="*/ 1284 h 1279374"/>
                <a:gd name="connsiteX1" fmla="*/ 0 w 9150620"/>
                <a:gd name="connsiteY1" fmla="*/ 1252536 h 1279374"/>
                <a:gd name="connsiteX2" fmla="*/ 3641211 w 9150620"/>
                <a:gd name="connsiteY2" fmla="*/ 459690 h 1279374"/>
                <a:gd name="connsiteX3" fmla="*/ 9144052 w 9150620"/>
                <a:gd name="connsiteY3" fmla="*/ 877824 h 1279374"/>
                <a:gd name="connsiteX4" fmla="*/ 9150620 w 9150620"/>
                <a:gd name="connsiteY4" fmla="*/ 0 h 1279374"/>
                <a:gd name="connsiteX5" fmla="*/ 52 w 9150620"/>
                <a:gd name="connsiteY5" fmla="*/ 1284 h 1279374"/>
                <a:gd name="connsiteX0" fmla="*/ 52 w 9150620"/>
                <a:gd name="connsiteY0" fmla="*/ 1284 h 1279374"/>
                <a:gd name="connsiteX1" fmla="*/ 0 w 9150620"/>
                <a:gd name="connsiteY1" fmla="*/ 1252536 h 1279374"/>
                <a:gd name="connsiteX2" fmla="*/ 3641211 w 9150620"/>
                <a:gd name="connsiteY2" fmla="*/ 459690 h 1279374"/>
                <a:gd name="connsiteX3" fmla="*/ 9144052 w 9150620"/>
                <a:gd name="connsiteY3" fmla="*/ 877824 h 1279374"/>
                <a:gd name="connsiteX4" fmla="*/ 9150620 w 9150620"/>
                <a:gd name="connsiteY4" fmla="*/ 0 h 1279374"/>
                <a:gd name="connsiteX5" fmla="*/ 52 w 9150620"/>
                <a:gd name="connsiteY5" fmla="*/ 1284 h 1279374"/>
                <a:gd name="connsiteX0" fmla="*/ 52 w 9150620"/>
                <a:gd name="connsiteY0" fmla="*/ 1284 h 1279374"/>
                <a:gd name="connsiteX1" fmla="*/ 0 w 9150620"/>
                <a:gd name="connsiteY1" fmla="*/ 1252536 h 1279374"/>
                <a:gd name="connsiteX2" fmla="*/ 3622738 w 9150620"/>
                <a:gd name="connsiteY2" fmla="*/ 425264 h 1279374"/>
                <a:gd name="connsiteX3" fmla="*/ 9144052 w 9150620"/>
                <a:gd name="connsiteY3" fmla="*/ 877824 h 1279374"/>
                <a:gd name="connsiteX4" fmla="*/ 9150620 w 9150620"/>
                <a:gd name="connsiteY4" fmla="*/ 0 h 1279374"/>
                <a:gd name="connsiteX5" fmla="*/ 52 w 9150620"/>
                <a:gd name="connsiteY5" fmla="*/ 1284 h 1279374"/>
                <a:gd name="connsiteX0" fmla="*/ 52 w 9150620"/>
                <a:gd name="connsiteY0" fmla="*/ 1284 h 1279374"/>
                <a:gd name="connsiteX1" fmla="*/ 0 w 9150620"/>
                <a:gd name="connsiteY1" fmla="*/ 1252536 h 1279374"/>
                <a:gd name="connsiteX2" fmla="*/ 3622738 w 9150620"/>
                <a:gd name="connsiteY2" fmla="*/ 425264 h 1279374"/>
                <a:gd name="connsiteX3" fmla="*/ 9144052 w 9150620"/>
                <a:gd name="connsiteY3" fmla="*/ 877824 h 1279374"/>
                <a:gd name="connsiteX4" fmla="*/ 9150620 w 9150620"/>
                <a:gd name="connsiteY4" fmla="*/ 0 h 1279374"/>
                <a:gd name="connsiteX5" fmla="*/ 52 w 9150620"/>
                <a:gd name="connsiteY5" fmla="*/ 1284 h 1279374"/>
                <a:gd name="connsiteX0" fmla="*/ 52 w 9150620"/>
                <a:gd name="connsiteY0" fmla="*/ 1284 h 1279374"/>
                <a:gd name="connsiteX1" fmla="*/ 0 w 9150620"/>
                <a:gd name="connsiteY1" fmla="*/ 1252536 h 1279374"/>
                <a:gd name="connsiteX2" fmla="*/ 3622738 w 9150620"/>
                <a:gd name="connsiteY2" fmla="*/ 425264 h 1279374"/>
                <a:gd name="connsiteX3" fmla="*/ 9144052 w 9150620"/>
                <a:gd name="connsiteY3" fmla="*/ 877824 h 1279374"/>
                <a:gd name="connsiteX4" fmla="*/ 9150620 w 9150620"/>
                <a:gd name="connsiteY4" fmla="*/ 0 h 1279374"/>
                <a:gd name="connsiteX5" fmla="*/ 52 w 9150620"/>
                <a:gd name="connsiteY5" fmla="*/ 1284 h 1279374"/>
                <a:gd name="connsiteX0" fmla="*/ 52 w 9150620"/>
                <a:gd name="connsiteY0" fmla="*/ 1284 h 1252536"/>
                <a:gd name="connsiteX1" fmla="*/ 0 w 9150620"/>
                <a:gd name="connsiteY1" fmla="*/ 1252536 h 1252536"/>
                <a:gd name="connsiteX2" fmla="*/ 3622738 w 9150620"/>
                <a:gd name="connsiteY2" fmla="*/ 425264 h 1252536"/>
                <a:gd name="connsiteX3" fmla="*/ 9144052 w 9150620"/>
                <a:gd name="connsiteY3" fmla="*/ 877824 h 1252536"/>
                <a:gd name="connsiteX4" fmla="*/ 9150620 w 9150620"/>
                <a:gd name="connsiteY4" fmla="*/ 0 h 1252536"/>
                <a:gd name="connsiteX5" fmla="*/ 52 w 9150620"/>
                <a:gd name="connsiteY5" fmla="*/ 1284 h 1252536"/>
                <a:gd name="connsiteX0" fmla="*/ 52 w 9150620"/>
                <a:gd name="connsiteY0" fmla="*/ 1284 h 1252536"/>
                <a:gd name="connsiteX1" fmla="*/ 0 w 9150620"/>
                <a:gd name="connsiteY1" fmla="*/ 1252536 h 1252536"/>
                <a:gd name="connsiteX2" fmla="*/ 3622738 w 9150620"/>
                <a:gd name="connsiteY2" fmla="*/ 425264 h 1252536"/>
                <a:gd name="connsiteX3" fmla="*/ 9144052 w 9150620"/>
                <a:gd name="connsiteY3" fmla="*/ 877824 h 1252536"/>
                <a:gd name="connsiteX4" fmla="*/ 9150620 w 9150620"/>
                <a:gd name="connsiteY4" fmla="*/ 0 h 1252536"/>
                <a:gd name="connsiteX5" fmla="*/ 52 w 9150620"/>
                <a:gd name="connsiteY5" fmla="*/ 1284 h 1252536"/>
                <a:gd name="connsiteX0" fmla="*/ 52 w 9150620"/>
                <a:gd name="connsiteY0" fmla="*/ 1284 h 1340282"/>
                <a:gd name="connsiteX1" fmla="*/ 0 w 9150620"/>
                <a:gd name="connsiteY1" fmla="*/ 1252536 h 1340282"/>
                <a:gd name="connsiteX2" fmla="*/ 3622738 w 9150620"/>
                <a:gd name="connsiteY2" fmla="*/ 425264 h 1340282"/>
                <a:gd name="connsiteX3" fmla="*/ 9144052 w 9150620"/>
                <a:gd name="connsiteY3" fmla="*/ 877824 h 1340282"/>
                <a:gd name="connsiteX4" fmla="*/ 9150620 w 9150620"/>
                <a:gd name="connsiteY4" fmla="*/ 0 h 1340282"/>
                <a:gd name="connsiteX5" fmla="*/ 52 w 9150620"/>
                <a:gd name="connsiteY5" fmla="*/ 1284 h 1340282"/>
                <a:gd name="connsiteX0" fmla="*/ 52 w 9150620"/>
                <a:gd name="connsiteY0" fmla="*/ 1284 h 1470041"/>
                <a:gd name="connsiteX1" fmla="*/ 0 w 9150620"/>
                <a:gd name="connsiteY1" fmla="*/ 1252536 h 1470041"/>
                <a:gd name="connsiteX2" fmla="*/ 3622738 w 9150620"/>
                <a:gd name="connsiteY2" fmla="*/ 425264 h 1470041"/>
                <a:gd name="connsiteX3" fmla="*/ 9144052 w 9150620"/>
                <a:gd name="connsiteY3" fmla="*/ 877824 h 1470041"/>
                <a:gd name="connsiteX4" fmla="*/ 9150620 w 9150620"/>
                <a:gd name="connsiteY4" fmla="*/ 0 h 1470041"/>
                <a:gd name="connsiteX5" fmla="*/ 52 w 9150620"/>
                <a:gd name="connsiteY5" fmla="*/ 1284 h 1470041"/>
                <a:gd name="connsiteX0" fmla="*/ 52 w 9150620"/>
                <a:gd name="connsiteY0" fmla="*/ 1284 h 1470041"/>
                <a:gd name="connsiteX1" fmla="*/ 0 w 9150620"/>
                <a:gd name="connsiteY1" fmla="*/ 1252536 h 1470041"/>
                <a:gd name="connsiteX2" fmla="*/ 3622738 w 9150620"/>
                <a:gd name="connsiteY2" fmla="*/ 425264 h 1470041"/>
                <a:gd name="connsiteX3" fmla="*/ 9144052 w 9150620"/>
                <a:gd name="connsiteY3" fmla="*/ 877824 h 1470041"/>
                <a:gd name="connsiteX4" fmla="*/ 9150620 w 9150620"/>
                <a:gd name="connsiteY4" fmla="*/ 0 h 1470041"/>
                <a:gd name="connsiteX5" fmla="*/ 52 w 9150620"/>
                <a:gd name="connsiteY5" fmla="*/ 1284 h 1470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50620" h="1470041">
                  <a:moveTo>
                    <a:pt x="52" y="1284"/>
                  </a:moveTo>
                  <a:cubicBezTo>
                    <a:pt x="35" y="491948"/>
                    <a:pt x="17" y="761872"/>
                    <a:pt x="0" y="1252536"/>
                  </a:cubicBezTo>
                  <a:cubicBezTo>
                    <a:pt x="304800" y="1097088"/>
                    <a:pt x="1803165" y="328826"/>
                    <a:pt x="3622738" y="425264"/>
                  </a:cubicBezTo>
                  <a:cubicBezTo>
                    <a:pt x="5442311" y="521702"/>
                    <a:pt x="6970396" y="1470041"/>
                    <a:pt x="9144052" y="877824"/>
                  </a:cubicBezTo>
                  <a:cubicBezTo>
                    <a:pt x="9146241" y="585216"/>
                    <a:pt x="9148431" y="292608"/>
                    <a:pt x="9150620" y="0"/>
                  </a:cubicBezTo>
                  <a:lnTo>
                    <a:pt x="52" y="1284"/>
                  </a:ln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userDrawn="1"/>
          </p:nvSpPr>
          <p:spPr bwMode="invGray">
            <a:xfrm>
              <a:off x="-52" y="-1972"/>
              <a:ext cx="9144052" cy="1094171"/>
            </a:xfrm>
            <a:custGeom>
              <a:avLst/>
              <a:gdLst>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630680"/>
                <a:gd name="connsiteX1" fmla="*/ 18288 w 9153144"/>
                <a:gd name="connsiteY1" fmla="*/ 1472184 h 1630680"/>
                <a:gd name="connsiteX2" fmla="*/ 2980944 w 9153144"/>
                <a:gd name="connsiteY2" fmla="*/ 960120 h 1630680"/>
                <a:gd name="connsiteX3" fmla="*/ 7114032 w 9153144"/>
                <a:gd name="connsiteY3" fmla="*/ 1353312 h 1630680"/>
                <a:gd name="connsiteX4" fmla="*/ 9144000 w 9153144"/>
                <a:gd name="connsiteY4" fmla="*/ 1106424 h 1630680"/>
                <a:gd name="connsiteX5" fmla="*/ 9153144 w 9153144"/>
                <a:gd name="connsiteY5" fmla="*/ 0 h 1630680"/>
                <a:gd name="connsiteX6" fmla="*/ 0 w 9153144"/>
                <a:gd name="connsiteY6" fmla="*/ 9144 h 1630680"/>
                <a:gd name="connsiteX0" fmla="*/ 0 w 9153144"/>
                <a:gd name="connsiteY0" fmla="*/ 9144 h 1630680"/>
                <a:gd name="connsiteX1" fmla="*/ 18288 w 9153144"/>
                <a:gd name="connsiteY1" fmla="*/ 1472184 h 1630680"/>
                <a:gd name="connsiteX2" fmla="*/ 2980944 w 9153144"/>
                <a:gd name="connsiteY2" fmla="*/ 960120 h 1630680"/>
                <a:gd name="connsiteX3" fmla="*/ 7114032 w 9153144"/>
                <a:gd name="connsiteY3" fmla="*/ 1353312 h 1630680"/>
                <a:gd name="connsiteX4" fmla="*/ 9144000 w 9153144"/>
                <a:gd name="connsiteY4" fmla="*/ 1106424 h 1630680"/>
                <a:gd name="connsiteX5" fmla="*/ 9153144 w 9153144"/>
                <a:gd name="connsiteY5" fmla="*/ 0 h 1630680"/>
                <a:gd name="connsiteX6" fmla="*/ 0 w 9153144"/>
                <a:gd name="connsiteY6" fmla="*/ 9144 h 1630680"/>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3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9128 w 9153144"/>
                <a:gd name="connsiteY3" fmla="*/ 1316736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9128 w 9153144"/>
                <a:gd name="connsiteY3" fmla="*/ 1316736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9128 w 9153144"/>
                <a:gd name="connsiteY3" fmla="*/ 1316736 h 1472184"/>
                <a:gd name="connsiteX4" fmla="*/ 9144000 w 9153144"/>
                <a:gd name="connsiteY4" fmla="*/ 1106424 h 1472184"/>
                <a:gd name="connsiteX5" fmla="*/ 9153144 w 9153144"/>
                <a:gd name="connsiteY5" fmla="*/ 0 h 1472184"/>
                <a:gd name="connsiteX6" fmla="*/ 0 w 9153144"/>
                <a:gd name="connsiteY6" fmla="*/ 9144 h 1472184"/>
                <a:gd name="connsiteX0" fmla="*/ 52 w 9153196"/>
                <a:gd name="connsiteY0" fmla="*/ 9144 h 1481136"/>
                <a:gd name="connsiteX1" fmla="*/ 0 w 9153196"/>
                <a:gd name="connsiteY1" fmla="*/ 1481136 h 1481136"/>
                <a:gd name="connsiteX2" fmla="*/ 2980996 w 9153196"/>
                <a:gd name="connsiteY2" fmla="*/ 960120 h 1481136"/>
                <a:gd name="connsiteX3" fmla="*/ 6739180 w 9153196"/>
                <a:gd name="connsiteY3" fmla="*/ 1316736 h 1481136"/>
                <a:gd name="connsiteX4" fmla="*/ 9144052 w 9153196"/>
                <a:gd name="connsiteY4" fmla="*/ 1106424 h 1481136"/>
                <a:gd name="connsiteX5" fmla="*/ 9153196 w 9153196"/>
                <a:gd name="connsiteY5" fmla="*/ 0 h 1481136"/>
                <a:gd name="connsiteX6" fmla="*/ 52 w 9153196"/>
                <a:gd name="connsiteY6" fmla="*/ 9144 h 1481136"/>
                <a:gd name="connsiteX0" fmla="*/ 52 w 9153196"/>
                <a:gd name="connsiteY0" fmla="*/ 1284 h 1481136"/>
                <a:gd name="connsiteX1" fmla="*/ 0 w 9153196"/>
                <a:gd name="connsiteY1" fmla="*/ 1481136 h 1481136"/>
                <a:gd name="connsiteX2" fmla="*/ 2980996 w 9153196"/>
                <a:gd name="connsiteY2" fmla="*/ 960120 h 1481136"/>
                <a:gd name="connsiteX3" fmla="*/ 6739180 w 9153196"/>
                <a:gd name="connsiteY3" fmla="*/ 1316736 h 1481136"/>
                <a:gd name="connsiteX4" fmla="*/ 9144052 w 9153196"/>
                <a:gd name="connsiteY4" fmla="*/ 1106424 h 1481136"/>
                <a:gd name="connsiteX5" fmla="*/ 9153196 w 9153196"/>
                <a:gd name="connsiteY5" fmla="*/ 0 h 1481136"/>
                <a:gd name="connsiteX6" fmla="*/ 52 w 9153196"/>
                <a:gd name="connsiteY6" fmla="*/ 1284 h 1481136"/>
                <a:gd name="connsiteX0" fmla="*/ 52 w 9153196"/>
                <a:gd name="connsiteY0" fmla="*/ 763284 h 1481136"/>
                <a:gd name="connsiteX1" fmla="*/ 0 w 9153196"/>
                <a:gd name="connsiteY1" fmla="*/ 1481136 h 1481136"/>
                <a:gd name="connsiteX2" fmla="*/ 2980996 w 9153196"/>
                <a:gd name="connsiteY2" fmla="*/ 960120 h 1481136"/>
                <a:gd name="connsiteX3" fmla="*/ 6739180 w 9153196"/>
                <a:gd name="connsiteY3" fmla="*/ 1316736 h 1481136"/>
                <a:gd name="connsiteX4" fmla="*/ 9144052 w 9153196"/>
                <a:gd name="connsiteY4" fmla="*/ 1106424 h 1481136"/>
                <a:gd name="connsiteX5" fmla="*/ 9153196 w 9153196"/>
                <a:gd name="connsiteY5" fmla="*/ 0 h 1481136"/>
                <a:gd name="connsiteX6" fmla="*/ 52 w 9153196"/>
                <a:gd name="connsiteY6" fmla="*/ 763284 h 1481136"/>
                <a:gd name="connsiteX0" fmla="*/ 52 w 9153196"/>
                <a:gd name="connsiteY0" fmla="*/ 1284 h 719136"/>
                <a:gd name="connsiteX1" fmla="*/ 0 w 9153196"/>
                <a:gd name="connsiteY1" fmla="*/ 719136 h 719136"/>
                <a:gd name="connsiteX2" fmla="*/ 2980996 w 9153196"/>
                <a:gd name="connsiteY2" fmla="*/ 198120 h 719136"/>
                <a:gd name="connsiteX3" fmla="*/ 6739180 w 9153196"/>
                <a:gd name="connsiteY3" fmla="*/ 554736 h 719136"/>
                <a:gd name="connsiteX4" fmla="*/ 9144052 w 9153196"/>
                <a:gd name="connsiteY4" fmla="*/ 344424 h 719136"/>
                <a:gd name="connsiteX5" fmla="*/ 9153196 w 9153196"/>
                <a:gd name="connsiteY5" fmla="*/ 0 h 719136"/>
                <a:gd name="connsiteX6" fmla="*/ 52 w 9153196"/>
                <a:gd name="connsiteY6" fmla="*/ 1284 h 719136"/>
                <a:gd name="connsiteX0" fmla="*/ 17 w 9162305"/>
                <a:gd name="connsiteY0" fmla="*/ 0 h 775764"/>
                <a:gd name="connsiteX1" fmla="*/ 9109 w 9162305"/>
                <a:gd name="connsiteY1" fmla="*/ 775764 h 775764"/>
                <a:gd name="connsiteX2" fmla="*/ 2990105 w 9162305"/>
                <a:gd name="connsiteY2" fmla="*/ 254748 h 775764"/>
                <a:gd name="connsiteX3" fmla="*/ 6748289 w 9162305"/>
                <a:gd name="connsiteY3" fmla="*/ 611364 h 775764"/>
                <a:gd name="connsiteX4" fmla="*/ 9153161 w 9162305"/>
                <a:gd name="connsiteY4" fmla="*/ 401052 h 775764"/>
                <a:gd name="connsiteX5" fmla="*/ 9162305 w 9162305"/>
                <a:gd name="connsiteY5" fmla="*/ 56628 h 775764"/>
                <a:gd name="connsiteX6" fmla="*/ 17 w 9162305"/>
                <a:gd name="connsiteY6" fmla="*/ 0 h 775764"/>
                <a:gd name="connsiteX0" fmla="*/ 17 w 9162305"/>
                <a:gd name="connsiteY0" fmla="*/ 0 h 821484"/>
                <a:gd name="connsiteX1" fmla="*/ 9109 w 9162305"/>
                <a:gd name="connsiteY1" fmla="*/ 821484 h 821484"/>
                <a:gd name="connsiteX2" fmla="*/ 2990105 w 9162305"/>
                <a:gd name="connsiteY2" fmla="*/ 300468 h 821484"/>
                <a:gd name="connsiteX3" fmla="*/ 6748289 w 9162305"/>
                <a:gd name="connsiteY3" fmla="*/ 657084 h 821484"/>
                <a:gd name="connsiteX4" fmla="*/ 9153161 w 9162305"/>
                <a:gd name="connsiteY4" fmla="*/ 446772 h 821484"/>
                <a:gd name="connsiteX5" fmla="*/ 9162305 w 9162305"/>
                <a:gd name="connsiteY5" fmla="*/ 102348 h 821484"/>
                <a:gd name="connsiteX6" fmla="*/ 17 w 9162305"/>
                <a:gd name="connsiteY6" fmla="*/ 0 h 821484"/>
                <a:gd name="connsiteX0" fmla="*/ 17 w 9162305"/>
                <a:gd name="connsiteY0" fmla="*/ 0 h 848916"/>
                <a:gd name="connsiteX1" fmla="*/ 9109 w 9162305"/>
                <a:gd name="connsiteY1" fmla="*/ 848916 h 848916"/>
                <a:gd name="connsiteX2" fmla="*/ 2990105 w 9162305"/>
                <a:gd name="connsiteY2" fmla="*/ 327900 h 848916"/>
                <a:gd name="connsiteX3" fmla="*/ 6748289 w 9162305"/>
                <a:gd name="connsiteY3" fmla="*/ 684516 h 848916"/>
                <a:gd name="connsiteX4" fmla="*/ 9153161 w 9162305"/>
                <a:gd name="connsiteY4" fmla="*/ 474204 h 848916"/>
                <a:gd name="connsiteX5" fmla="*/ 9162305 w 9162305"/>
                <a:gd name="connsiteY5" fmla="*/ 129780 h 848916"/>
                <a:gd name="connsiteX6" fmla="*/ 17 w 9162305"/>
                <a:gd name="connsiteY6" fmla="*/ 0 h 848916"/>
                <a:gd name="connsiteX0" fmla="*/ 17 w 9171449"/>
                <a:gd name="connsiteY0" fmla="*/ 0 h 864156"/>
                <a:gd name="connsiteX1" fmla="*/ 18253 w 9171449"/>
                <a:gd name="connsiteY1" fmla="*/ 864156 h 864156"/>
                <a:gd name="connsiteX2" fmla="*/ 2999249 w 9171449"/>
                <a:gd name="connsiteY2" fmla="*/ 343140 h 864156"/>
                <a:gd name="connsiteX3" fmla="*/ 6757433 w 9171449"/>
                <a:gd name="connsiteY3" fmla="*/ 699756 h 864156"/>
                <a:gd name="connsiteX4" fmla="*/ 9162305 w 9171449"/>
                <a:gd name="connsiteY4" fmla="*/ 489444 h 864156"/>
                <a:gd name="connsiteX5" fmla="*/ 9171449 w 9171449"/>
                <a:gd name="connsiteY5" fmla="*/ 145020 h 864156"/>
                <a:gd name="connsiteX6" fmla="*/ 17 w 9171449"/>
                <a:gd name="connsiteY6" fmla="*/ 0 h 864156"/>
                <a:gd name="connsiteX0" fmla="*/ 17 w 9189737"/>
                <a:gd name="connsiteY0" fmla="*/ 0 h 952548"/>
                <a:gd name="connsiteX1" fmla="*/ 36541 w 9189737"/>
                <a:gd name="connsiteY1" fmla="*/ 952548 h 952548"/>
                <a:gd name="connsiteX2" fmla="*/ 3017537 w 9189737"/>
                <a:gd name="connsiteY2" fmla="*/ 431532 h 952548"/>
                <a:gd name="connsiteX3" fmla="*/ 6775721 w 9189737"/>
                <a:gd name="connsiteY3" fmla="*/ 788148 h 952548"/>
                <a:gd name="connsiteX4" fmla="*/ 9180593 w 9189737"/>
                <a:gd name="connsiteY4" fmla="*/ 577836 h 952548"/>
                <a:gd name="connsiteX5" fmla="*/ 9189737 w 9189737"/>
                <a:gd name="connsiteY5" fmla="*/ 233412 h 952548"/>
                <a:gd name="connsiteX6" fmla="*/ 17 w 9189737"/>
                <a:gd name="connsiteY6" fmla="*/ 0 h 952548"/>
                <a:gd name="connsiteX0" fmla="*/ 17 w 9171449"/>
                <a:gd name="connsiteY0" fmla="*/ 0 h 909876"/>
                <a:gd name="connsiteX1" fmla="*/ 18253 w 9171449"/>
                <a:gd name="connsiteY1" fmla="*/ 909876 h 909876"/>
                <a:gd name="connsiteX2" fmla="*/ 2999249 w 9171449"/>
                <a:gd name="connsiteY2" fmla="*/ 388860 h 909876"/>
                <a:gd name="connsiteX3" fmla="*/ 6757433 w 9171449"/>
                <a:gd name="connsiteY3" fmla="*/ 745476 h 909876"/>
                <a:gd name="connsiteX4" fmla="*/ 9162305 w 9171449"/>
                <a:gd name="connsiteY4" fmla="*/ 535164 h 909876"/>
                <a:gd name="connsiteX5" fmla="*/ 9171449 w 9171449"/>
                <a:gd name="connsiteY5" fmla="*/ 190740 h 909876"/>
                <a:gd name="connsiteX6" fmla="*/ 17 w 9171449"/>
                <a:gd name="connsiteY6" fmla="*/ 0 h 909876"/>
                <a:gd name="connsiteX0" fmla="*/ 17 w 9180593"/>
                <a:gd name="connsiteY0" fmla="*/ 13476 h 923352"/>
                <a:gd name="connsiteX1" fmla="*/ 18253 w 9180593"/>
                <a:gd name="connsiteY1" fmla="*/ 923352 h 923352"/>
                <a:gd name="connsiteX2" fmla="*/ 2999249 w 9180593"/>
                <a:gd name="connsiteY2" fmla="*/ 402336 h 923352"/>
                <a:gd name="connsiteX3" fmla="*/ 6757433 w 9180593"/>
                <a:gd name="connsiteY3" fmla="*/ 758952 h 923352"/>
                <a:gd name="connsiteX4" fmla="*/ 9162305 w 9180593"/>
                <a:gd name="connsiteY4" fmla="*/ 548640 h 923352"/>
                <a:gd name="connsiteX5" fmla="*/ 9180593 w 9180593"/>
                <a:gd name="connsiteY5" fmla="*/ 0 h 923352"/>
                <a:gd name="connsiteX6" fmla="*/ 17 w 9180593"/>
                <a:gd name="connsiteY6" fmla="*/ 13476 h 923352"/>
                <a:gd name="connsiteX0" fmla="*/ 17 w 9189737"/>
                <a:gd name="connsiteY0" fmla="*/ 0 h 909876"/>
                <a:gd name="connsiteX1" fmla="*/ 18253 w 9189737"/>
                <a:gd name="connsiteY1" fmla="*/ 909876 h 909876"/>
                <a:gd name="connsiteX2" fmla="*/ 2999249 w 9189737"/>
                <a:gd name="connsiteY2" fmla="*/ 388860 h 909876"/>
                <a:gd name="connsiteX3" fmla="*/ 6757433 w 9189737"/>
                <a:gd name="connsiteY3" fmla="*/ 745476 h 909876"/>
                <a:gd name="connsiteX4" fmla="*/ 9162305 w 9189737"/>
                <a:gd name="connsiteY4" fmla="*/ 535164 h 909876"/>
                <a:gd name="connsiteX5" fmla="*/ 9189737 w 9189737"/>
                <a:gd name="connsiteY5" fmla="*/ 10908 h 909876"/>
                <a:gd name="connsiteX6" fmla="*/ 17 w 9189737"/>
                <a:gd name="connsiteY6" fmla="*/ 0 h 909876"/>
                <a:gd name="connsiteX0" fmla="*/ 0 w 9189720"/>
                <a:gd name="connsiteY0" fmla="*/ 0 h 909876"/>
                <a:gd name="connsiteX1" fmla="*/ 18236 w 9189720"/>
                <a:gd name="connsiteY1" fmla="*/ 909876 h 909876"/>
                <a:gd name="connsiteX2" fmla="*/ 2999232 w 9189720"/>
                <a:gd name="connsiteY2" fmla="*/ 388860 h 909876"/>
                <a:gd name="connsiteX3" fmla="*/ 6757416 w 9189720"/>
                <a:gd name="connsiteY3" fmla="*/ 745476 h 909876"/>
                <a:gd name="connsiteX4" fmla="*/ 9162288 w 9189720"/>
                <a:gd name="connsiteY4" fmla="*/ 535164 h 909876"/>
                <a:gd name="connsiteX5" fmla="*/ 9189720 w 9189720"/>
                <a:gd name="connsiteY5" fmla="*/ 10908 h 909876"/>
                <a:gd name="connsiteX6" fmla="*/ 0 w 9189720"/>
                <a:gd name="connsiteY6" fmla="*/ 0 h 909876"/>
                <a:gd name="connsiteX0" fmla="*/ 0 w 9162288"/>
                <a:gd name="connsiteY0" fmla="*/ 1971 h 911847"/>
                <a:gd name="connsiteX1" fmla="*/ 18236 w 9162288"/>
                <a:gd name="connsiteY1" fmla="*/ 911847 h 911847"/>
                <a:gd name="connsiteX2" fmla="*/ 2999232 w 9162288"/>
                <a:gd name="connsiteY2" fmla="*/ 390831 h 911847"/>
                <a:gd name="connsiteX3" fmla="*/ 6757416 w 9162288"/>
                <a:gd name="connsiteY3" fmla="*/ 747447 h 911847"/>
                <a:gd name="connsiteX4" fmla="*/ 9162288 w 9162288"/>
                <a:gd name="connsiteY4" fmla="*/ 537135 h 911847"/>
                <a:gd name="connsiteX5" fmla="*/ 9161386 w 9162288"/>
                <a:gd name="connsiteY5" fmla="*/ 0 h 911847"/>
                <a:gd name="connsiteX6" fmla="*/ 0 w 9162288"/>
                <a:gd name="connsiteY6" fmla="*/ 1971 h 911847"/>
                <a:gd name="connsiteX0" fmla="*/ 20401 w 9144052"/>
                <a:gd name="connsiteY0" fmla="*/ 32880 h 911847"/>
                <a:gd name="connsiteX1" fmla="*/ 0 w 9144052"/>
                <a:gd name="connsiteY1" fmla="*/ 911847 h 911847"/>
                <a:gd name="connsiteX2" fmla="*/ 2980996 w 9144052"/>
                <a:gd name="connsiteY2" fmla="*/ 390831 h 911847"/>
                <a:gd name="connsiteX3" fmla="*/ 6739180 w 9144052"/>
                <a:gd name="connsiteY3" fmla="*/ 747447 h 911847"/>
                <a:gd name="connsiteX4" fmla="*/ 9144052 w 9144052"/>
                <a:gd name="connsiteY4" fmla="*/ 537135 h 911847"/>
                <a:gd name="connsiteX5" fmla="*/ 9143150 w 9144052"/>
                <a:gd name="connsiteY5" fmla="*/ 0 h 911847"/>
                <a:gd name="connsiteX6" fmla="*/ 20401 w 9144052"/>
                <a:gd name="connsiteY6" fmla="*/ 32880 h 911847"/>
                <a:gd name="connsiteX0" fmla="*/ 2371 w 9144052"/>
                <a:gd name="connsiteY0" fmla="*/ 1971 h 911847"/>
                <a:gd name="connsiteX1" fmla="*/ 0 w 9144052"/>
                <a:gd name="connsiteY1" fmla="*/ 911847 h 911847"/>
                <a:gd name="connsiteX2" fmla="*/ 2980996 w 9144052"/>
                <a:gd name="connsiteY2" fmla="*/ 390831 h 911847"/>
                <a:gd name="connsiteX3" fmla="*/ 6739180 w 9144052"/>
                <a:gd name="connsiteY3" fmla="*/ 747447 h 911847"/>
                <a:gd name="connsiteX4" fmla="*/ 9144052 w 9144052"/>
                <a:gd name="connsiteY4" fmla="*/ 537135 h 911847"/>
                <a:gd name="connsiteX5" fmla="*/ 9143150 w 9144052"/>
                <a:gd name="connsiteY5" fmla="*/ 0 h 911847"/>
                <a:gd name="connsiteX6" fmla="*/ 2371 w 9144052"/>
                <a:gd name="connsiteY6" fmla="*/ 1971 h 911847"/>
                <a:gd name="connsiteX0" fmla="*/ 2371 w 9144052"/>
                <a:gd name="connsiteY0" fmla="*/ 1971 h 911847"/>
                <a:gd name="connsiteX1" fmla="*/ 0 w 9144052"/>
                <a:gd name="connsiteY1" fmla="*/ 911847 h 911847"/>
                <a:gd name="connsiteX2" fmla="*/ 2980996 w 9144052"/>
                <a:gd name="connsiteY2" fmla="*/ 390831 h 911847"/>
                <a:gd name="connsiteX3" fmla="*/ 6739180 w 9144052"/>
                <a:gd name="connsiteY3" fmla="*/ 747447 h 911847"/>
                <a:gd name="connsiteX4" fmla="*/ 9144052 w 9144052"/>
                <a:gd name="connsiteY4" fmla="*/ 537135 h 911847"/>
                <a:gd name="connsiteX5" fmla="*/ 9143150 w 9144052"/>
                <a:gd name="connsiteY5" fmla="*/ 0 h 911847"/>
                <a:gd name="connsiteX6" fmla="*/ 2371 w 9144052"/>
                <a:gd name="connsiteY6" fmla="*/ 1971 h 911847"/>
                <a:gd name="connsiteX0" fmla="*/ 2371 w 9144052"/>
                <a:gd name="connsiteY0" fmla="*/ 1971 h 911847"/>
                <a:gd name="connsiteX1" fmla="*/ 0 w 9144052"/>
                <a:gd name="connsiteY1" fmla="*/ 911847 h 911847"/>
                <a:gd name="connsiteX2" fmla="*/ 2980996 w 9144052"/>
                <a:gd name="connsiteY2" fmla="*/ 390831 h 911847"/>
                <a:gd name="connsiteX3" fmla="*/ 9144052 w 9144052"/>
                <a:gd name="connsiteY3" fmla="*/ 537135 h 911847"/>
                <a:gd name="connsiteX4" fmla="*/ 9143150 w 9144052"/>
                <a:gd name="connsiteY4" fmla="*/ 0 h 911847"/>
                <a:gd name="connsiteX5" fmla="*/ 2371 w 9144052"/>
                <a:gd name="connsiteY5" fmla="*/ 1971 h 911847"/>
                <a:gd name="connsiteX0" fmla="*/ 2371 w 9144052"/>
                <a:gd name="connsiteY0" fmla="*/ 1971 h 911847"/>
                <a:gd name="connsiteX1" fmla="*/ 0 w 9144052"/>
                <a:gd name="connsiteY1" fmla="*/ 911847 h 911847"/>
                <a:gd name="connsiteX2" fmla="*/ 3361996 w 9144052"/>
                <a:gd name="connsiteY2" fmla="*/ 390831 h 911847"/>
                <a:gd name="connsiteX3" fmla="*/ 9144052 w 9144052"/>
                <a:gd name="connsiteY3" fmla="*/ 537135 h 911847"/>
                <a:gd name="connsiteX4" fmla="*/ 9143150 w 9144052"/>
                <a:gd name="connsiteY4" fmla="*/ 0 h 911847"/>
                <a:gd name="connsiteX5" fmla="*/ 2371 w 9144052"/>
                <a:gd name="connsiteY5" fmla="*/ 1971 h 911847"/>
                <a:gd name="connsiteX0" fmla="*/ 2371 w 9144052"/>
                <a:gd name="connsiteY0" fmla="*/ 1971 h 1193400"/>
                <a:gd name="connsiteX1" fmla="*/ 0 w 9144052"/>
                <a:gd name="connsiteY1" fmla="*/ 911847 h 1193400"/>
                <a:gd name="connsiteX2" fmla="*/ 3361996 w 9144052"/>
                <a:gd name="connsiteY2" fmla="*/ 390831 h 1193400"/>
                <a:gd name="connsiteX3" fmla="*/ 9144052 w 9144052"/>
                <a:gd name="connsiteY3" fmla="*/ 537135 h 1193400"/>
                <a:gd name="connsiteX4" fmla="*/ 9143150 w 9144052"/>
                <a:gd name="connsiteY4" fmla="*/ 0 h 1193400"/>
                <a:gd name="connsiteX5" fmla="*/ 2371 w 9144052"/>
                <a:gd name="connsiteY5" fmla="*/ 1971 h 1193400"/>
                <a:gd name="connsiteX0" fmla="*/ 2371 w 9144052"/>
                <a:gd name="connsiteY0" fmla="*/ 1971 h 1125725"/>
                <a:gd name="connsiteX1" fmla="*/ 0 w 9144052"/>
                <a:gd name="connsiteY1" fmla="*/ 911847 h 1125725"/>
                <a:gd name="connsiteX2" fmla="*/ 3361996 w 9144052"/>
                <a:gd name="connsiteY2" fmla="*/ 390831 h 1125725"/>
                <a:gd name="connsiteX3" fmla="*/ 9144052 w 9144052"/>
                <a:gd name="connsiteY3" fmla="*/ 537135 h 1125725"/>
                <a:gd name="connsiteX4" fmla="*/ 9143150 w 9144052"/>
                <a:gd name="connsiteY4" fmla="*/ 0 h 1125725"/>
                <a:gd name="connsiteX5" fmla="*/ 2371 w 9144052"/>
                <a:gd name="connsiteY5" fmla="*/ 1971 h 1125725"/>
                <a:gd name="connsiteX0" fmla="*/ 2371 w 9144052"/>
                <a:gd name="connsiteY0" fmla="*/ 1971 h 1244834"/>
                <a:gd name="connsiteX1" fmla="*/ 0 w 9144052"/>
                <a:gd name="connsiteY1" fmla="*/ 911847 h 1244834"/>
                <a:gd name="connsiteX2" fmla="*/ 3361996 w 9144052"/>
                <a:gd name="connsiteY2" fmla="*/ 390831 h 1244834"/>
                <a:gd name="connsiteX3" fmla="*/ 9144052 w 9144052"/>
                <a:gd name="connsiteY3" fmla="*/ 537135 h 1244834"/>
                <a:gd name="connsiteX4" fmla="*/ 9143150 w 9144052"/>
                <a:gd name="connsiteY4" fmla="*/ 0 h 1244834"/>
                <a:gd name="connsiteX5" fmla="*/ 2371 w 9144052"/>
                <a:gd name="connsiteY5" fmla="*/ 1971 h 1244834"/>
                <a:gd name="connsiteX0" fmla="*/ 2371 w 9144052"/>
                <a:gd name="connsiteY0" fmla="*/ 1971 h 1244834"/>
                <a:gd name="connsiteX1" fmla="*/ 0 w 9144052"/>
                <a:gd name="connsiteY1" fmla="*/ 863120 h 1244834"/>
                <a:gd name="connsiteX2" fmla="*/ 3361996 w 9144052"/>
                <a:gd name="connsiteY2" fmla="*/ 390831 h 1244834"/>
                <a:gd name="connsiteX3" fmla="*/ 9144052 w 9144052"/>
                <a:gd name="connsiteY3" fmla="*/ 537135 h 1244834"/>
                <a:gd name="connsiteX4" fmla="*/ 9143150 w 9144052"/>
                <a:gd name="connsiteY4" fmla="*/ 0 h 1244834"/>
                <a:gd name="connsiteX5" fmla="*/ 2371 w 9144052"/>
                <a:gd name="connsiteY5" fmla="*/ 1971 h 1244834"/>
                <a:gd name="connsiteX0" fmla="*/ 2371 w 9144052"/>
                <a:gd name="connsiteY0" fmla="*/ 1971 h 1244834"/>
                <a:gd name="connsiteX1" fmla="*/ 0 w 9144052"/>
                <a:gd name="connsiteY1" fmla="*/ 749425 h 1244834"/>
                <a:gd name="connsiteX2" fmla="*/ 3361996 w 9144052"/>
                <a:gd name="connsiteY2" fmla="*/ 390831 h 1244834"/>
                <a:gd name="connsiteX3" fmla="*/ 9144052 w 9144052"/>
                <a:gd name="connsiteY3" fmla="*/ 537135 h 1244834"/>
                <a:gd name="connsiteX4" fmla="*/ 9143150 w 9144052"/>
                <a:gd name="connsiteY4" fmla="*/ 0 h 1244834"/>
                <a:gd name="connsiteX5" fmla="*/ 2371 w 9144052"/>
                <a:gd name="connsiteY5" fmla="*/ 1971 h 1244834"/>
                <a:gd name="connsiteX0" fmla="*/ 2371 w 9144052"/>
                <a:gd name="connsiteY0" fmla="*/ 1971 h 1244834"/>
                <a:gd name="connsiteX1" fmla="*/ 0 w 9144052"/>
                <a:gd name="connsiteY1" fmla="*/ 749425 h 1244834"/>
                <a:gd name="connsiteX2" fmla="*/ 3343523 w 9144052"/>
                <a:gd name="connsiteY2" fmla="*/ 315034 h 1244834"/>
                <a:gd name="connsiteX3" fmla="*/ 9144052 w 9144052"/>
                <a:gd name="connsiteY3" fmla="*/ 537135 h 1244834"/>
                <a:gd name="connsiteX4" fmla="*/ 9143150 w 9144052"/>
                <a:gd name="connsiteY4" fmla="*/ 0 h 1244834"/>
                <a:gd name="connsiteX5" fmla="*/ 2371 w 9144052"/>
                <a:gd name="connsiteY5" fmla="*/ 1971 h 1244834"/>
                <a:gd name="connsiteX0" fmla="*/ 2371 w 9144052"/>
                <a:gd name="connsiteY0" fmla="*/ 1971 h 1244834"/>
                <a:gd name="connsiteX1" fmla="*/ 0 w 9144052"/>
                <a:gd name="connsiteY1" fmla="*/ 749425 h 1244834"/>
                <a:gd name="connsiteX2" fmla="*/ 3114923 w 9144052"/>
                <a:gd name="connsiteY2" fmla="*/ 315034 h 1244834"/>
                <a:gd name="connsiteX3" fmla="*/ 9144052 w 9144052"/>
                <a:gd name="connsiteY3" fmla="*/ 537135 h 1244834"/>
                <a:gd name="connsiteX4" fmla="*/ 9143150 w 9144052"/>
                <a:gd name="connsiteY4" fmla="*/ 0 h 1244834"/>
                <a:gd name="connsiteX5" fmla="*/ 2371 w 9144052"/>
                <a:gd name="connsiteY5" fmla="*/ 1971 h 1244834"/>
                <a:gd name="connsiteX0" fmla="*/ 2371 w 9144052"/>
                <a:gd name="connsiteY0" fmla="*/ 1971 h 1282732"/>
                <a:gd name="connsiteX1" fmla="*/ 0 w 9144052"/>
                <a:gd name="connsiteY1" fmla="*/ 749425 h 1282732"/>
                <a:gd name="connsiteX2" fmla="*/ 3114923 w 9144052"/>
                <a:gd name="connsiteY2" fmla="*/ 315034 h 1282732"/>
                <a:gd name="connsiteX3" fmla="*/ 9144052 w 9144052"/>
                <a:gd name="connsiteY3" fmla="*/ 537135 h 1282732"/>
                <a:gd name="connsiteX4" fmla="*/ 9143150 w 9144052"/>
                <a:gd name="connsiteY4" fmla="*/ 0 h 1282732"/>
                <a:gd name="connsiteX5" fmla="*/ 2371 w 9144052"/>
                <a:gd name="connsiteY5" fmla="*/ 1971 h 1282732"/>
                <a:gd name="connsiteX0" fmla="*/ 2371 w 9144052"/>
                <a:gd name="connsiteY0" fmla="*/ 1971 h 1282732"/>
                <a:gd name="connsiteX1" fmla="*/ 0 w 9144052"/>
                <a:gd name="connsiteY1" fmla="*/ 749425 h 1282732"/>
                <a:gd name="connsiteX2" fmla="*/ 3114923 w 9144052"/>
                <a:gd name="connsiteY2" fmla="*/ 315034 h 1282732"/>
                <a:gd name="connsiteX3" fmla="*/ 9144052 w 9144052"/>
                <a:gd name="connsiteY3" fmla="*/ 537135 h 1282732"/>
                <a:gd name="connsiteX4" fmla="*/ 9143150 w 9144052"/>
                <a:gd name="connsiteY4" fmla="*/ 0 h 1282732"/>
                <a:gd name="connsiteX5" fmla="*/ 2371 w 9144052"/>
                <a:gd name="connsiteY5" fmla="*/ 1971 h 1282732"/>
                <a:gd name="connsiteX0" fmla="*/ 2371 w 9144052"/>
                <a:gd name="connsiteY0" fmla="*/ 1971 h 1282732"/>
                <a:gd name="connsiteX1" fmla="*/ 0 w 9144052"/>
                <a:gd name="connsiteY1" fmla="*/ 749425 h 1282732"/>
                <a:gd name="connsiteX2" fmla="*/ 3114923 w 9144052"/>
                <a:gd name="connsiteY2" fmla="*/ 315034 h 1282732"/>
                <a:gd name="connsiteX3" fmla="*/ 9144052 w 9144052"/>
                <a:gd name="connsiteY3" fmla="*/ 537135 h 1282732"/>
                <a:gd name="connsiteX4" fmla="*/ 9143150 w 9144052"/>
                <a:gd name="connsiteY4" fmla="*/ 0 h 1282732"/>
                <a:gd name="connsiteX5" fmla="*/ 2371 w 9144052"/>
                <a:gd name="connsiteY5" fmla="*/ 1971 h 1282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52" h="1282732">
                  <a:moveTo>
                    <a:pt x="2371" y="1971"/>
                  </a:moveTo>
                  <a:cubicBezTo>
                    <a:pt x="1581" y="305263"/>
                    <a:pt x="790" y="446133"/>
                    <a:pt x="0" y="749425"/>
                  </a:cubicBezTo>
                  <a:cubicBezTo>
                    <a:pt x="414528" y="587881"/>
                    <a:pt x="1394642" y="355830"/>
                    <a:pt x="3114923" y="315034"/>
                  </a:cubicBezTo>
                  <a:cubicBezTo>
                    <a:pt x="4835204" y="274238"/>
                    <a:pt x="7500499" y="1282732"/>
                    <a:pt x="9144052" y="537135"/>
                  </a:cubicBezTo>
                  <a:cubicBezTo>
                    <a:pt x="9143751" y="358090"/>
                    <a:pt x="9143451" y="179045"/>
                    <a:pt x="9143150" y="0"/>
                  </a:cubicBezTo>
                  <a:lnTo>
                    <a:pt x="2371" y="197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Oval 7"/>
          <p:cNvSpPr/>
          <p:nvPr/>
        </p:nvSpPr>
        <p:spPr bwMode="gray">
          <a:xfrm>
            <a:off x="8074152" y="384048"/>
            <a:ext cx="758952" cy="758952"/>
          </a:xfrm>
          <a:prstGeom prst="ellipse">
            <a:avLst/>
          </a:prstGeom>
          <a:gradFill flip="none" rotWithShape="1">
            <a:gsLst>
              <a:gs pos="0">
                <a:schemeClr val="accent1">
                  <a:lumMod val="20000"/>
                  <a:lumOff val="80000"/>
                  <a:alpha val="90000"/>
                </a:schemeClr>
              </a:gs>
              <a:gs pos="76000">
                <a:schemeClr val="accent1">
                  <a:alpha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bwMode="gray">
          <a:xfrm>
            <a:off x="7498080" y="429768"/>
            <a:ext cx="384048" cy="384048"/>
          </a:xfrm>
          <a:prstGeom prst="ellipse">
            <a:avLst/>
          </a:prstGeom>
          <a:gradFill flip="none" rotWithShape="1">
            <a:gsLst>
              <a:gs pos="0">
                <a:schemeClr val="accent4">
                  <a:lumMod val="20000"/>
                  <a:lumOff val="80000"/>
                  <a:alpha val="90000"/>
                </a:schemeClr>
              </a:gs>
              <a:gs pos="76000">
                <a:schemeClr val="accent4">
                  <a:alpha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bwMode="gray">
          <a:xfrm>
            <a:off x="210312" y="210312"/>
            <a:ext cx="832104" cy="832104"/>
          </a:xfrm>
          <a:prstGeom prst="ellipse">
            <a:avLst/>
          </a:prstGeom>
          <a:gradFill flip="none" rotWithShape="1">
            <a:gsLst>
              <a:gs pos="0">
                <a:schemeClr val="accent3">
                  <a:lumMod val="20000"/>
                  <a:lumOff val="80000"/>
                </a:schemeClr>
              </a:gs>
              <a:gs pos="100000">
                <a:schemeClr val="accent3">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274729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캡션 있는 콘텐츠">
    <p:spTree>
      <p:nvGrpSpPr>
        <p:cNvPr id="1" name=""/>
        <p:cNvGrpSpPr/>
        <p:nvPr/>
      </p:nvGrpSpPr>
      <p:grpSpPr>
        <a:xfrm>
          <a:off x="0" y="0"/>
          <a:ext cx="0" cy="0"/>
          <a:chOff x="0" y="0"/>
          <a:chExt cx="0" cy="0"/>
        </a:xfrm>
      </p:grpSpPr>
      <p:grpSp>
        <p:nvGrpSpPr>
          <p:cNvPr id="8" name="Group 7"/>
          <p:cNvGrpSpPr/>
          <p:nvPr/>
        </p:nvGrpSpPr>
        <p:grpSpPr bwMode="invGray">
          <a:xfrm rot="16200000">
            <a:off x="-2893651" y="2887705"/>
            <a:ext cx="6891618" cy="1104314"/>
            <a:chOff x="-18448" y="-1967"/>
            <a:chExt cx="9176991" cy="1292024"/>
          </a:xfrm>
        </p:grpSpPr>
        <p:sp>
          <p:nvSpPr>
            <p:cNvPr id="9" name="Freeform 8"/>
            <p:cNvSpPr/>
            <p:nvPr userDrawn="1"/>
          </p:nvSpPr>
          <p:spPr bwMode="invGray">
            <a:xfrm>
              <a:off x="-18448" y="5"/>
              <a:ext cx="9176991" cy="1290052"/>
            </a:xfrm>
            <a:custGeom>
              <a:avLst/>
              <a:gdLst>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630680"/>
                <a:gd name="connsiteX1" fmla="*/ 18288 w 9153144"/>
                <a:gd name="connsiteY1" fmla="*/ 1472184 h 1630680"/>
                <a:gd name="connsiteX2" fmla="*/ 2980944 w 9153144"/>
                <a:gd name="connsiteY2" fmla="*/ 960120 h 1630680"/>
                <a:gd name="connsiteX3" fmla="*/ 7114032 w 9153144"/>
                <a:gd name="connsiteY3" fmla="*/ 1353312 h 1630680"/>
                <a:gd name="connsiteX4" fmla="*/ 9144000 w 9153144"/>
                <a:gd name="connsiteY4" fmla="*/ 1106424 h 1630680"/>
                <a:gd name="connsiteX5" fmla="*/ 9153144 w 9153144"/>
                <a:gd name="connsiteY5" fmla="*/ 0 h 1630680"/>
                <a:gd name="connsiteX6" fmla="*/ 0 w 9153144"/>
                <a:gd name="connsiteY6" fmla="*/ 9144 h 1630680"/>
                <a:gd name="connsiteX0" fmla="*/ 0 w 9153144"/>
                <a:gd name="connsiteY0" fmla="*/ 9144 h 1630680"/>
                <a:gd name="connsiteX1" fmla="*/ 18288 w 9153144"/>
                <a:gd name="connsiteY1" fmla="*/ 1472184 h 1630680"/>
                <a:gd name="connsiteX2" fmla="*/ 2980944 w 9153144"/>
                <a:gd name="connsiteY2" fmla="*/ 960120 h 1630680"/>
                <a:gd name="connsiteX3" fmla="*/ 7114032 w 9153144"/>
                <a:gd name="connsiteY3" fmla="*/ 1353312 h 1630680"/>
                <a:gd name="connsiteX4" fmla="*/ 9144000 w 9153144"/>
                <a:gd name="connsiteY4" fmla="*/ 1106424 h 1630680"/>
                <a:gd name="connsiteX5" fmla="*/ 9153144 w 9153144"/>
                <a:gd name="connsiteY5" fmla="*/ 0 h 1630680"/>
                <a:gd name="connsiteX6" fmla="*/ 0 w 9153144"/>
                <a:gd name="connsiteY6" fmla="*/ 9144 h 1630680"/>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3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9128 w 9153144"/>
                <a:gd name="connsiteY3" fmla="*/ 1316736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9128 w 9153144"/>
                <a:gd name="connsiteY3" fmla="*/ 1316736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9128 w 9153144"/>
                <a:gd name="connsiteY3" fmla="*/ 1316736 h 1472184"/>
                <a:gd name="connsiteX4" fmla="*/ 9144000 w 9153144"/>
                <a:gd name="connsiteY4" fmla="*/ 1106424 h 1472184"/>
                <a:gd name="connsiteX5" fmla="*/ 9153144 w 9153144"/>
                <a:gd name="connsiteY5" fmla="*/ 0 h 1472184"/>
                <a:gd name="connsiteX6" fmla="*/ 0 w 9153144"/>
                <a:gd name="connsiteY6" fmla="*/ 9144 h 1472184"/>
                <a:gd name="connsiteX0" fmla="*/ 52 w 9153196"/>
                <a:gd name="connsiteY0" fmla="*/ 9144 h 1481136"/>
                <a:gd name="connsiteX1" fmla="*/ 0 w 9153196"/>
                <a:gd name="connsiteY1" fmla="*/ 1481136 h 1481136"/>
                <a:gd name="connsiteX2" fmla="*/ 2980996 w 9153196"/>
                <a:gd name="connsiteY2" fmla="*/ 960120 h 1481136"/>
                <a:gd name="connsiteX3" fmla="*/ 6739180 w 9153196"/>
                <a:gd name="connsiteY3" fmla="*/ 1316736 h 1481136"/>
                <a:gd name="connsiteX4" fmla="*/ 9144052 w 9153196"/>
                <a:gd name="connsiteY4" fmla="*/ 1106424 h 1481136"/>
                <a:gd name="connsiteX5" fmla="*/ 9153196 w 9153196"/>
                <a:gd name="connsiteY5" fmla="*/ 0 h 1481136"/>
                <a:gd name="connsiteX6" fmla="*/ 52 w 9153196"/>
                <a:gd name="connsiteY6" fmla="*/ 9144 h 1481136"/>
                <a:gd name="connsiteX0" fmla="*/ 52 w 9153196"/>
                <a:gd name="connsiteY0" fmla="*/ 1284 h 1481136"/>
                <a:gd name="connsiteX1" fmla="*/ 0 w 9153196"/>
                <a:gd name="connsiteY1" fmla="*/ 1481136 h 1481136"/>
                <a:gd name="connsiteX2" fmla="*/ 2980996 w 9153196"/>
                <a:gd name="connsiteY2" fmla="*/ 960120 h 1481136"/>
                <a:gd name="connsiteX3" fmla="*/ 6739180 w 9153196"/>
                <a:gd name="connsiteY3" fmla="*/ 1316736 h 1481136"/>
                <a:gd name="connsiteX4" fmla="*/ 9144052 w 9153196"/>
                <a:gd name="connsiteY4" fmla="*/ 1106424 h 1481136"/>
                <a:gd name="connsiteX5" fmla="*/ 9153196 w 9153196"/>
                <a:gd name="connsiteY5" fmla="*/ 0 h 1481136"/>
                <a:gd name="connsiteX6" fmla="*/ 52 w 9153196"/>
                <a:gd name="connsiteY6" fmla="*/ 1284 h 1481136"/>
                <a:gd name="connsiteX0" fmla="*/ 52 w 9153196"/>
                <a:gd name="connsiteY0" fmla="*/ 1284 h 1862136"/>
                <a:gd name="connsiteX1" fmla="*/ 0 w 9153196"/>
                <a:gd name="connsiteY1" fmla="*/ 1862136 h 1862136"/>
                <a:gd name="connsiteX2" fmla="*/ 2980996 w 9153196"/>
                <a:gd name="connsiteY2" fmla="*/ 960120 h 1862136"/>
                <a:gd name="connsiteX3" fmla="*/ 6739180 w 9153196"/>
                <a:gd name="connsiteY3" fmla="*/ 1316736 h 1862136"/>
                <a:gd name="connsiteX4" fmla="*/ 9144052 w 9153196"/>
                <a:gd name="connsiteY4" fmla="*/ 1106424 h 1862136"/>
                <a:gd name="connsiteX5" fmla="*/ 9153196 w 9153196"/>
                <a:gd name="connsiteY5" fmla="*/ 0 h 1862136"/>
                <a:gd name="connsiteX6" fmla="*/ 52 w 9153196"/>
                <a:gd name="connsiteY6" fmla="*/ 1284 h 1862136"/>
                <a:gd name="connsiteX0" fmla="*/ 52 w 9153196"/>
                <a:gd name="connsiteY0" fmla="*/ 1284 h 1862136"/>
                <a:gd name="connsiteX1" fmla="*/ 0 w 9153196"/>
                <a:gd name="connsiteY1" fmla="*/ 1862136 h 1862136"/>
                <a:gd name="connsiteX2" fmla="*/ 2999284 w 9153196"/>
                <a:gd name="connsiteY2" fmla="*/ 1051560 h 1862136"/>
                <a:gd name="connsiteX3" fmla="*/ 6739180 w 9153196"/>
                <a:gd name="connsiteY3" fmla="*/ 1316736 h 1862136"/>
                <a:gd name="connsiteX4" fmla="*/ 9144052 w 9153196"/>
                <a:gd name="connsiteY4" fmla="*/ 1106424 h 1862136"/>
                <a:gd name="connsiteX5" fmla="*/ 9153196 w 9153196"/>
                <a:gd name="connsiteY5" fmla="*/ 0 h 1862136"/>
                <a:gd name="connsiteX6" fmla="*/ 52 w 9153196"/>
                <a:gd name="connsiteY6" fmla="*/ 1284 h 1862136"/>
                <a:gd name="connsiteX0" fmla="*/ 52 w 9153196"/>
                <a:gd name="connsiteY0" fmla="*/ 1284 h 1862136"/>
                <a:gd name="connsiteX1" fmla="*/ 0 w 9153196"/>
                <a:gd name="connsiteY1" fmla="*/ 1862136 h 1862136"/>
                <a:gd name="connsiteX2" fmla="*/ 2999284 w 9153196"/>
                <a:gd name="connsiteY2" fmla="*/ 1051560 h 1862136"/>
                <a:gd name="connsiteX3" fmla="*/ 6739180 w 9153196"/>
                <a:gd name="connsiteY3" fmla="*/ 1316736 h 1862136"/>
                <a:gd name="connsiteX4" fmla="*/ 9144052 w 9153196"/>
                <a:gd name="connsiteY4" fmla="*/ 1487424 h 1862136"/>
                <a:gd name="connsiteX5" fmla="*/ 9153196 w 9153196"/>
                <a:gd name="connsiteY5" fmla="*/ 0 h 1862136"/>
                <a:gd name="connsiteX6" fmla="*/ 52 w 9153196"/>
                <a:gd name="connsiteY6" fmla="*/ 1284 h 1862136"/>
                <a:gd name="connsiteX0" fmla="*/ 52 w 9153196"/>
                <a:gd name="connsiteY0" fmla="*/ 1284 h 1862136"/>
                <a:gd name="connsiteX1" fmla="*/ 0 w 9153196"/>
                <a:gd name="connsiteY1" fmla="*/ 1862136 h 1862136"/>
                <a:gd name="connsiteX2" fmla="*/ 2999284 w 9153196"/>
                <a:gd name="connsiteY2" fmla="*/ 1051560 h 1862136"/>
                <a:gd name="connsiteX3" fmla="*/ 6281980 w 9153196"/>
                <a:gd name="connsiteY3" fmla="*/ 1469136 h 1862136"/>
                <a:gd name="connsiteX4" fmla="*/ 9144052 w 9153196"/>
                <a:gd name="connsiteY4" fmla="*/ 1487424 h 1862136"/>
                <a:gd name="connsiteX5" fmla="*/ 9153196 w 9153196"/>
                <a:gd name="connsiteY5" fmla="*/ 0 h 1862136"/>
                <a:gd name="connsiteX6" fmla="*/ 52 w 9153196"/>
                <a:gd name="connsiteY6" fmla="*/ 1284 h 1862136"/>
                <a:gd name="connsiteX0" fmla="*/ 52 w 9153196"/>
                <a:gd name="connsiteY0" fmla="*/ 1284 h 1862136"/>
                <a:gd name="connsiteX1" fmla="*/ 0 w 9153196"/>
                <a:gd name="connsiteY1" fmla="*/ 1862136 h 1862136"/>
                <a:gd name="connsiteX2" fmla="*/ 2999284 w 9153196"/>
                <a:gd name="connsiteY2" fmla="*/ 1051560 h 1862136"/>
                <a:gd name="connsiteX3" fmla="*/ 6281980 w 9153196"/>
                <a:gd name="connsiteY3" fmla="*/ 1469136 h 1862136"/>
                <a:gd name="connsiteX4" fmla="*/ 9144052 w 9153196"/>
                <a:gd name="connsiteY4" fmla="*/ 1487424 h 1862136"/>
                <a:gd name="connsiteX5" fmla="*/ 9153196 w 9153196"/>
                <a:gd name="connsiteY5" fmla="*/ 0 h 1862136"/>
                <a:gd name="connsiteX6" fmla="*/ 52 w 9153196"/>
                <a:gd name="connsiteY6" fmla="*/ 1284 h 1862136"/>
                <a:gd name="connsiteX0" fmla="*/ 52 w 9153196"/>
                <a:gd name="connsiteY0" fmla="*/ 1284 h 1862136"/>
                <a:gd name="connsiteX1" fmla="*/ 0 w 9153196"/>
                <a:gd name="connsiteY1" fmla="*/ 1862136 h 1862136"/>
                <a:gd name="connsiteX2" fmla="*/ 2999284 w 9153196"/>
                <a:gd name="connsiteY2" fmla="*/ 1051560 h 1862136"/>
                <a:gd name="connsiteX3" fmla="*/ 6281980 w 9153196"/>
                <a:gd name="connsiteY3" fmla="*/ 1469136 h 1862136"/>
                <a:gd name="connsiteX4" fmla="*/ 9144052 w 9153196"/>
                <a:gd name="connsiteY4" fmla="*/ 1487424 h 1862136"/>
                <a:gd name="connsiteX5" fmla="*/ 9153196 w 9153196"/>
                <a:gd name="connsiteY5" fmla="*/ 0 h 1862136"/>
                <a:gd name="connsiteX6" fmla="*/ 52 w 9153196"/>
                <a:gd name="connsiteY6" fmla="*/ 1284 h 1862136"/>
                <a:gd name="connsiteX0" fmla="*/ 52 w 9153196"/>
                <a:gd name="connsiteY0" fmla="*/ 610884 h 1862136"/>
                <a:gd name="connsiteX1" fmla="*/ 0 w 9153196"/>
                <a:gd name="connsiteY1" fmla="*/ 1862136 h 1862136"/>
                <a:gd name="connsiteX2" fmla="*/ 2999284 w 9153196"/>
                <a:gd name="connsiteY2" fmla="*/ 1051560 h 1862136"/>
                <a:gd name="connsiteX3" fmla="*/ 6281980 w 9153196"/>
                <a:gd name="connsiteY3" fmla="*/ 1469136 h 1862136"/>
                <a:gd name="connsiteX4" fmla="*/ 9144052 w 9153196"/>
                <a:gd name="connsiteY4" fmla="*/ 1487424 h 1862136"/>
                <a:gd name="connsiteX5" fmla="*/ 9153196 w 9153196"/>
                <a:gd name="connsiteY5" fmla="*/ 0 h 1862136"/>
                <a:gd name="connsiteX6" fmla="*/ 52 w 9153196"/>
                <a:gd name="connsiteY6" fmla="*/ 610884 h 1862136"/>
                <a:gd name="connsiteX0" fmla="*/ 52 w 9153196"/>
                <a:gd name="connsiteY0" fmla="*/ 1284 h 1252536"/>
                <a:gd name="connsiteX1" fmla="*/ 0 w 9153196"/>
                <a:gd name="connsiteY1" fmla="*/ 1252536 h 1252536"/>
                <a:gd name="connsiteX2" fmla="*/ 2999284 w 9153196"/>
                <a:gd name="connsiteY2" fmla="*/ 441960 h 1252536"/>
                <a:gd name="connsiteX3" fmla="*/ 6281980 w 9153196"/>
                <a:gd name="connsiteY3" fmla="*/ 859536 h 1252536"/>
                <a:gd name="connsiteX4" fmla="*/ 9144052 w 9153196"/>
                <a:gd name="connsiteY4" fmla="*/ 877824 h 1252536"/>
                <a:gd name="connsiteX5" fmla="*/ 9153196 w 9153196"/>
                <a:gd name="connsiteY5" fmla="*/ 0 h 1252536"/>
                <a:gd name="connsiteX6" fmla="*/ 52 w 9153196"/>
                <a:gd name="connsiteY6" fmla="*/ 1284 h 1252536"/>
                <a:gd name="connsiteX0" fmla="*/ 52 w 9153196"/>
                <a:gd name="connsiteY0" fmla="*/ 1284 h 1252536"/>
                <a:gd name="connsiteX1" fmla="*/ 0 w 9153196"/>
                <a:gd name="connsiteY1" fmla="*/ 1252536 h 1252536"/>
                <a:gd name="connsiteX2" fmla="*/ 3010829 w 9153196"/>
                <a:gd name="connsiteY2" fmla="*/ 483524 h 1252536"/>
                <a:gd name="connsiteX3" fmla="*/ 6281980 w 9153196"/>
                <a:gd name="connsiteY3" fmla="*/ 859536 h 1252536"/>
                <a:gd name="connsiteX4" fmla="*/ 9144052 w 9153196"/>
                <a:gd name="connsiteY4" fmla="*/ 877824 h 1252536"/>
                <a:gd name="connsiteX5" fmla="*/ 9153196 w 9153196"/>
                <a:gd name="connsiteY5" fmla="*/ 0 h 1252536"/>
                <a:gd name="connsiteX6" fmla="*/ 52 w 9153196"/>
                <a:gd name="connsiteY6" fmla="*/ 1284 h 1252536"/>
                <a:gd name="connsiteX0" fmla="*/ 52 w 9153196"/>
                <a:gd name="connsiteY0" fmla="*/ 1284 h 1252536"/>
                <a:gd name="connsiteX1" fmla="*/ 0 w 9153196"/>
                <a:gd name="connsiteY1" fmla="*/ 1252536 h 1252536"/>
                <a:gd name="connsiteX2" fmla="*/ 3010829 w 9153196"/>
                <a:gd name="connsiteY2" fmla="*/ 483524 h 1252536"/>
                <a:gd name="connsiteX3" fmla="*/ 6281980 w 9153196"/>
                <a:gd name="connsiteY3" fmla="*/ 859536 h 1252536"/>
                <a:gd name="connsiteX4" fmla="*/ 9144052 w 9153196"/>
                <a:gd name="connsiteY4" fmla="*/ 877824 h 1252536"/>
                <a:gd name="connsiteX5" fmla="*/ 9153196 w 9153196"/>
                <a:gd name="connsiteY5" fmla="*/ 0 h 1252536"/>
                <a:gd name="connsiteX6" fmla="*/ 52 w 9153196"/>
                <a:gd name="connsiteY6" fmla="*/ 1284 h 1252536"/>
                <a:gd name="connsiteX0" fmla="*/ 52 w 9153196"/>
                <a:gd name="connsiteY0" fmla="*/ 1284 h 1252536"/>
                <a:gd name="connsiteX1" fmla="*/ 0 w 9153196"/>
                <a:gd name="connsiteY1" fmla="*/ 1252536 h 1252536"/>
                <a:gd name="connsiteX2" fmla="*/ 3010829 w 9153196"/>
                <a:gd name="connsiteY2" fmla="*/ 483524 h 1252536"/>
                <a:gd name="connsiteX3" fmla="*/ 6281980 w 9153196"/>
                <a:gd name="connsiteY3" fmla="*/ 859536 h 1252536"/>
                <a:gd name="connsiteX4" fmla="*/ 9144052 w 9153196"/>
                <a:gd name="connsiteY4" fmla="*/ 877824 h 1252536"/>
                <a:gd name="connsiteX5" fmla="*/ 9153196 w 9153196"/>
                <a:gd name="connsiteY5" fmla="*/ 0 h 1252536"/>
                <a:gd name="connsiteX6" fmla="*/ 52 w 9153196"/>
                <a:gd name="connsiteY6" fmla="*/ 1284 h 1252536"/>
                <a:gd name="connsiteX0" fmla="*/ 52 w 9153196"/>
                <a:gd name="connsiteY0" fmla="*/ 1284 h 1252536"/>
                <a:gd name="connsiteX1" fmla="*/ 0 w 9153196"/>
                <a:gd name="connsiteY1" fmla="*/ 1252536 h 1252536"/>
                <a:gd name="connsiteX2" fmla="*/ 3620429 w 9153196"/>
                <a:gd name="connsiteY2" fmla="*/ 483524 h 1252536"/>
                <a:gd name="connsiteX3" fmla="*/ 6281980 w 9153196"/>
                <a:gd name="connsiteY3" fmla="*/ 859536 h 1252536"/>
                <a:gd name="connsiteX4" fmla="*/ 9144052 w 9153196"/>
                <a:gd name="connsiteY4" fmla="*/ 877824 h 1252536"/>
                <a:gd name="connsiteX5" fmla="*/ 9153196 w 9153196"/>
                <a:gd name="connsiteY5" fmla="*/ 0 h 1252536"/>
                <a:gd name="connsiteX6" fmla="*/ 52 w 9153196"/>
                <a:gd name="connsiteY6" fmla="*/ 1284 h 1252536"/>
                <a:gd name="connsiteX0" fmla="*/ 52 w 9153196"/>
                <a:gd name="connsiteY0" fmla="*/ 1284 h 1252536"/>
                <a:gd name="connsiteX1" fmla="*/ 0 w 9153196"/>
                <a:gd name="connsiteY1" fmla="*/ 1252536 h 1252536"/>
                <a:gd name="connsiteX2" fmla="*/ 3620429 w 9153196"/>
                <a:gd name="connsiteY2" fmla="*/ 483524 h 1252536"/>
                <a:gd name="connsiteX3" fmla="*/ 6281980 w 9153196"/>
                <a:gd name="connsiteY3" fmla="*/ 859536 h 1252536"/>
                <a:gd name="connsiteX4" fmla="*/ 9144052 w 9153196"/>
                <a:gd name="connsiteY4" fmla="*/ 877824 h 1252536"/>
                <a:gd name="connsiteX5" fmla="*/ 9153196 w 9153196"/>
                <a:gd name="connsiteY5" fmla="*/ 0 h 1252536"/>
                <a:gd name="connsiteX6" fmla="*/ 52 w 9153196"/>
                <a:gd name="connsiteY6" fmla="*/ 1284 h 1252536"/>
                <a:gd name="connsiteX0" fmla="*/ 52 w 9153196"/>
                <a:gd name="connsiteY0" fmla="*/ 1284 h 1252536"/>
                <a:gd name="connsiteX1" fmla="*/ 0 w 9153196"/>
                <a:gd name="connsiteY1" fmla="*/ 1252536 h 1252536"/>
                <a:gd name="connsiteX2" fmla="*/ 3620429 w 9153196"/>
                <a:gd name="connsiteY2" fmla="*/ 483524 h 1252536"/>
                <a:gd name="connsiteX3" fmla="*/ 9144052 w 9153196"/>
                <a:gd name="connsiteY3" fmla="*/ 877824 h 1252536"/>
                <a:gd name="connsiteX4" fmla="*/ 9153196 w 9153196"/>
                <a:gd name="connsiteY4" fmla="*/ 0 h 1252536"/>
                <a:gd name="connsiteX5" fmla="*/ 52 w 9153196"/>
                <a:gd name="connsiteY5" fmla="*/ 1284 h 1252536"/>
                <a:gd name="connsiteX0" fmla="*/ 52 w 9153196"/>
                <a:gd name="connsiteY0" fmla="*/ 1284 h 1252536"/>
                <a:gd name="connsiteX1" fmla="*/ 0 w 9153196"/>
                <a:gd name="connsiteY1" fmla="*/ 1252536 h 1252536"/>
                <a:gd name="connsiteX2" fmla="*/ 3620429 w 9153196"/>
                <a:gd name="connsiteY2" fmla="*/ 483524 h 1252536"/>
                <a:gd name="connsiteX3" fmla="*/ 9144052 w 9153196"/>
                <a:gd name="connsiteY3" fmla="*/ 877824 h 1252536"/>
                <a:gd name="connsiteX4" fmla="*/ 9153196 w 9153196"/>
                <a:gd name="connsiteY4" fmla="*/ 0 h 1252536"/>
                <a:gd name="connsiteX5" fmla="*/ 52 w 9153196"/>
                <a:gd name="connsiteY5" fmla="*/ 1284 h 1252536"/>
                <a:gd name="connsiteX0" fmla="*/ 52 w 9153196"/>
                <a:gd name="connsiteY0" fmla="*/ 1284 h 1279374"/>
                <a:gd name="connsiteX1" fmla="*/ 0 w 9153196"/>
                <a:gd name="connsiteY1" fmla="*/ 1252536 h 1279374"/>
                <a:gd name="connsiteX2" fmla="*/ 3620429 w 9153196"/>
                <a:gd name="connsiteY2" fmla="*/ 483524 h 1279374"/>
                <a:gd name="connsiteX3" fmla="*/ 9144052 w 9153196"/>
                <a:gd name="connsiteY3" fmla="*/ 877824 h 1279374"/>
                <a:gd name="connsiteX4" fmla="*/ 9153196 w 9153196"/>
                <a:gd name="connsiteY4" fmla="*/ 0 h 1279374"/>
                <a:gd name="connsiteX5" fmla="*/ 52 w 9153196"/>
                <a:gd name="connsiteY5" fmla="*/ 1284 h 1279374"/>
                <a:gd name="connsiteX0" fmla="*/ 52 w 9150620"/>
                <a:gd name="connsiteY0" fmla="*/ 1284 h 1279374"/>
                <a:gd name="connsiteX1" fmla="*/ 0 w 9150620"/>
                <a:gd name="connsiteY1" fmla="*/ 1252536 h 1279374"/>
                <a:gd name="connsiteX2" fmla="*/ 3620429 w 9150620"/>
                <a:gd name="connsiteY2" fmla="*/ 483524 h 1279374"/>
                <a:gd name="connsiteX3" fmla="*/ 9144052 w 9150620"/>
                <a:gd name="connsiteY3" fmla="*/ 877824 h 1279374"/>
                <a:gd name="connsiteX4" fmla="*/ 9150620 w 9150620"/>
                <a:gd name="connsiteY4" fmla="*/ 0 h 1279374"/>
                <a:gd name="connsiteX5" fmla="*/ 52 w 9150620"/>
                <a:gd name="connsiteY5" fmla="*/ 1284 h 1279374"/>
                <a:gd name="connsiteX0" fmla="*/ 52 w 9150620"/>
                <a:gd name="connsiteY0" fmla="*/ 1284 h 1279374"/>
                <a:gd name="connsiteX1" fmla="*/ 0 w 9150620"/>
                <a:gd name="connsiteY1" fmla="*/ 1252536 h 1279374"/>
                <a:gd name="connsiteX2" fmla="*/ 3641211 w 9150620"/>
                <a:gd name="connsiteY2" fmla="*/ 459690 h 1279374"/>
                <a:gd name="connsiteX3" fmla="*/ 9144052 w 9150620"/>
                <a:gd name="connsiteY3" fmla="*/ 877824 h 1279374"/>
                <a:gd name="connsiteX4" fmla="*/ 9150620 w 9150620"/>
                <a:gd name="connsiteY4" fmla="*/ 0 h 1279374"/>
                <a:gd name="connsiteX5" fmla="*/ 52 w 9150620"/>
                <a:gd name="connsiteY5" fmla="*/ 1284 h 1279374"/>
                <a:gd name="connsiteX0" fmla="*/ 52 w 9150620"/>
                <a:gd name="connsiteY0" fmla="*/ 1284 h 1279374"/>
                <a:gd name="connsiteX1" fmla="*/ 0 w 9150620"/>
                <a:gd name="connsiteY1" fmla="*/ 1252536 h 1279374"/>
                <a:gd name="connsiteX2" fmla="*/ 3641211 w 9150620"/>
                <a:gd name="connsiteY2" fmla="*/ 459690 h 1279374"/>
                <a:gd name="connsiteX3" fmla="*/ 9144052 w 9150620"/>
                <a:gd name="connsiteY3" fmla="*/ 877824 h 1279374"/>
                <a:gd name="connsiteX4" fmla="*/ 9150620 w 9150620"/>
                <a:gd name="connsiteY4" fmla="*/ 0 h 1279374"/>
                <a:gd name="connsiteX5" fmla="*/ 52 w 9150620"/>
                <a:gd name="connsiteY5" fmla="*/ 1284 h 1279374"/>
                <a:gd name="connsiteX0" fmla="*/ 52 w 9150620"/>
                <a:gd name="connsiteY0" fmla="*/ 1284 h 1279374"/>
                <a:gd name="connsiteX1" fmla="*/ 0 w 9150620"/>
                <a:gd name="connsiteY1" fmla="*/ 1252536 h 1279374"/>
                <a:gd name="connsiteX2" fmla="*/ 3622738 w 9150620"/>
                <a:gd name="connsiteY2" fmla="*/ 425264 h 1279374"/>
                <a:gd name="connsiteX3" fmla="*/ 9144052 w 9150620"/>
                <a:gd name="connsiteY3" fmla="*/ 877824 h 1279374"/>
                <a:gd name="connsiteX4" fmla="*/ 9150620 w 9150620"/>
                <a:gd name="connsiteY4" fmla="*/ 0 h 1279374"/>
                <a:gd name="connsiteX5" fmla="*/ 52 w 9150620"/>
                <a:gd name="connsiteY5" fmla="*/ 1284 h 1279374"/>
                <a:gd name="connsiteX0" fmla="*/ 52 w 9150620"/>
                <a:gd name="connsiteY0" fmla="*/ 1284 h 1279374"/>
                <a:gd name="connsiteX1" fmla="*/ 0 w 9150620"/>
                <a:gd name="connsiteY1" fmla="*/ 1252536 h 1279374"/>
                <a:gd name="connsiteX2" fmla="*/ 3622738 w 9150620"/>
                <a:gd name="connsiteY2" fmla="*/ 425264 h 1279374"/>
                <a:gd name="connsiteX3" fmla="*/ 9144052 w 9150620"/>
                <a:gd name="connsiteY3" fmla="*/ 877824 h 1279374"/>
                <a:gd name="connsiteX4" fmla="*/ 9150620 w 9150620"/>
                <a:gd name="connsiteY4" fmla="*/ 0 h 1279374"/>
                <a:gd name="connsiteX5" fmla="*/ 52 w 9150620"/>
                <a:gd name="connsiteY5" fmla="*/ 1284 h 1279374"/>
                <a:gd name="connsiteX0" fmla="*/ 52 w 9150620"/>
                <a:gd name="connsiteY0" fmla="*/ 1284 h 1279374"/>
                <a:gd name="connsiteX1" fmla="*/ 0 w 9150620"/>
                <a:gd name="connsiteY1" fmla="*/ 1252536 h 1279374"/>
                <a:gd name="connsiteX2" fmla="*/ 3622738 w 9150620"/>
                <a:gd name="connsiteY2" fmla="*/ 425264 h 1279374"/>
                <a:gd name="connsiteX3" fmla="*/ 9144052 w 9150620"/>
                <a:gd name="connsiteY3" fmla="*/ 877824 h 1279374"/>
                <a:gd name="connsiteX4" fmla="*/ 9150620 w 9150620"/>
                <a:gd name="connsiteY4" fmla="*/ 0 h 1279374"/>
                <a:gd name="connsiteX5" fmla="*/ 52 w 9150620"/>
                <a:gd name="connsiteY5" fmla="*/ 1284 h 1279374"/>
                <a:gd name="connsiteX0" fmla="*/ 52 w 9150620"/>
                <a:gd name="connsiteY0" fmla="*/ 1284 h 1252536"/>
                <a:gd name="connsiteX1" fmla="*/ 0 w 9150620"/>
                <a:gd name="connsiteY1" fmla="*/ 1252536 h 1252536"/>
                <a:gd name="connsiteX2" fmla="*/ 3622738 w 9150620"/>
                <a:gd name="connsiteY2" fmla="*/ 425264 h 1252536"/>
                <a:gd name="connsiteX3" fmla="*/ 9144052 w 9150620"/>
                <a:gd name="connsiteY3" fmla="*/ 877824 h 1252536"/>
                <a:gd name="connsiteX4" fmla="*/ 9150620 w 9150620"/>
                <a:gd name="connsiteY4" fmla="*/ 0 h 1252536"/>
                <a:gd name="connsiteX5" fmla="*/ 52 w 9150620"/>
                <a:gd name="connsiteY5" fmla="*/ 1284 h 1252536"/>
                <a:gd name="connsiteX0" fmla="*/ 52 w 9150620"/>
                <a:gd name="connsiteY0" fmla="*/ 1284 h 1252536"/>
                <a:gd name="connsiteX1" fmla="*/ 0 w 9150620"/>
                <a:gd name="connsiteY1" fmla="*/ 1252536 h 1252536"/>
                <a:gd name="connsiteX2" fmla="*/ 3622738 w 9150620"/>
                <a:gd name="connsiteY2" fmla="*/ 425264 h 1252536"/>
                <a:gd name="connsiteX3" fmla="*/ 9144052 w 9150620"/>
                <a:gd name="connsiteY3" fmla="*/ 877824 h 1252536"/>
                <a:gd name="connsiteX4" fmla="*/ 9150620 w 9150620"/>
                <a:gd name="connsiteY4" fmla="*/ 0 h 1252536"/>
                <a:gd name="connsiteX5" fmla="*/ 52 w 9150620"/>
                <a:gd name="connsiteY5" fmla="*/ 1284 h 1252536"/>
                <a:gd name="connsiteX0" fmla="*/ 52 w 9150620"/>
                <a:gd name="connsiteY0" fmla="*/ 1284 h 1340282"/>
                <a:gd name="connsiteX1" fmla="*/ 0 w 9150620"/>
                <a:gd name="connsiteY1" fmla="*/ 1252536 h 1340282"/>
                <a:gd name="connsiteX2" fmla="*/ 3622738 w 9150620"/>
                <a:gd name="connsiteY2" fmla="*/ 425264 h 1340282"/>
                <a:gd name="connsiteX3" fmla="*/ 9144052 w 9150620"/>
                <a:gd name="connsiteY3" fmla="*/ 877824 h 1340282"/>
                <a:gd name="connsiteX4" fmla="*/ 9150620 w 9150620"/>
                <a:gd name="connsiteY4" fmla="*/ 0 h 1340282"/>
                <a:gd name="connsiteX5" fmla="*/ 52 w 9150620"/>
                <a:gd name="connsiteY5" fmla="*/ 1284 h 1340282"/>
                <a:gd name="connsiteX0" fmla="*/ 52 w 9150620"/>
                <a:gd name="connsiteY0" fmla="*/ 1284 h 1470041"/>
                <a:gd name="connsiteX1" fmla="*/ 0 w 9150620"/>
                <a:gd name="connsiteY1" fmla="*/ 1252536 h 1470041"/>
                <a:gd name="connsiteX2" fmla="*/ 3622738 w 9150620"/>
                <a:gd name="connsiteY2" fmla="*/ 425264 h 1470041"/>
                <a:gd name="connsiteX3" fmla="*/ 9144052 w 9150620"/>
                <a:gd name="connsiteY3" fmla="*/ 877824 h 1470041"/>
                <a:gd name="connsiteX4" fmla="*/ 9150620 w 9150620"/>
                <a:gd name="connsiteY4" fmla="*/ 0 h 1470041"/>
                <a:gd name="connsiteX5" fmla="*/ 52 w 9150620"/>
                <a:gd name="connsiteY5" fmla="*/ 1284 h 1470041"/>
                <a:gd name="connsiteX0" fmla="*/ 52 w 9150620"/>
                <a:gd name="connsiteY0" fmla="*/ 1284 h 1470041"/>
                <a:gd name="connsiteX1" fmla="*/ 0 w 9150620"/>
                <a:gd name="connsiteY1" fmla="*/ 1252536 h 1470041"/>
                <a:gd name="connsiteX2" fmla="*/ 3622738 w 9150620"/>
                <a:gd name="connsiteY2" fmla="*/ 425264 h 1470041"/>
                <a:gd name="connsiteX3" fmla="*/ 9144052 w 9150620"/>
                <a:gd name="connsiteY3" fmla="*/ 877824 h 1470041"/>
                <a:gd name="connsiteX4" fmla="*/ 9150620 w 9150620"/>
                <a:gd name="connsiteY4" fmla="*/ 0 h 1470041"/>
                <a:gd name="connsiteX5" fmla="*/ 52 w 9150620"/>
                <a:gd name="connsiteY5" fmla="*/ 1284 h 1470041"/>
                <a:gd name="connsiteX0" fmla="*/ 18502 w 9169070"/>
                <a:gd name="connsiteY0" fmla="*/ 1284 h 1489619"/>
                <a:gd name="connsiteX1" fmla="*/ 0 w 9169070"/>
                <a:gd name="connsiteY1" fmla="*/ 1489619 h 1489619"/>
                <a:gd name="connsiteX2" fmla="*/ 3641188 w 9169070"/>
                <a:gd name="connsiteY2" fmla="*/ 425264 h 1489619"/>
                <a:gd name="connsiteX3" fmla="*/ 9162502 w 9169070"/>
                <a:gd name="connsiteY3" fmla="*/ 877824 h 1489619"/>
                <a:gd name="connsiteX4" fmla="*/ 9169070 w 9169070"/>
                <a:gd name="connsiteY4" fmla="*/ 0 h 1489619"/>
                <a:gd name="connsiteX5" fmla="*/ 18502 w 9169070"/>
                <a:gd name="connsiteY5" fmla="*/ 1284 h 1489619"/>
                <a:gd name="connsiteX0" fmla="*/ 18502 w 9169070"/>
                <a:gd name="connsiteY0" fmla="*/ 1284 h 1654092"/>
                <a:gd name="connsiteX1" fmla="*/ 0 w 9169070"/>
                <a:gd name="connsiteY1" fmla="*/ 1489619 h 1654092"/>
                <a:gd name="connsiteX2" fmla="*/ 3641188 w 9169070"/>
                <a:gd name="connsiteY2" fmla="*/ 425264 h 1654092"/>
                <a:gd name="connsiteX3" fmla="*/ 9137904 w 9169070"/>
                <a:gd name="connsiteY3" fmla="*/ 1061874 h 1654092"/>
                <a:gd name="connsiteX4" fmla="*/ 9169070 w 9169070"/>
                <a:gd name="connsiteY4" fmla="*/ 0 h 1654092"/>
                <a:gd name="connsiteX5" fmla="*/ 18502 w 9169070"/>
                <a:gd name="connsiteY5" fmla="*/ 1284 h 1654092"/>
                <a:gd name="connsiteX0" fmla="*/ 18502 w 9176990"/>
                <a:gd name="connsiteY0" fmla="*/ 1284 h 1654092"/>
                <a:gd name="connsiteX1" fmla="*/ 0 w 9176990"/>
                <a:gd name="connsiteY1" fmla="*/ 1489619 h 1654092"/>
                <a:gd name="connsiteX2" fmla="*/ 3641188 w 9176990"/>
                <a:gd name="connsiteY2" fmla="*/ 425264 h 1654092"/>
                <a:gd name="connsiteX3" fmla="*/ 9174801 w 9176990"/>
                <a:gd name="connsiteY3" fmla="*/ 1061875 h 1654092"/>
                <a:gd name="connsiteX4" fmla="*/ 9169070 w 9176990"/>
                <a:gd name="connsiteY4" fmla="*/ 0 h 1654092"/>
                <a:gd name="connsiteX5" fmla="*/ 18502 w 9176990"/>
                <a:gd name="connsiteY5" fmla="*/ 1284 h 1654092"/>
                <a:gd name="connsiteX0" fmla="*/ 18502 w 9176990"/>
                <a:gd name="connsiteY0" fmla="*/ 1284 h 1654092"/>
                <a:gd name="connsiteX1" fmla="*/ 0 w 9176990"/>
                <a:gd name="connsiteY1" fmla="*/ 1489619 h 1654092"/>
                <a:gd name="connsiteX2" fmla="*/ 3687310 w 9176990"/>
                <a:gd name="connsiteY2" fmla="*/ 649870 h 1654092"/>
                <a:gd name="connsiteX3" fmla="*/ 9174801 w 9176990"/>
                <a:gd name="connsiteY3" fmla="*/ 1061875 h 1654092"/>
                <a:gd name="connsiteX4" fmla="*/ 9169070 w 9176990"/>
                <a:gd name="connsiteY4" fmla="*/ 0 h 1654092"/>
                <a:gd name="connsiteX5" fmla="*/ 18502 w 9176990"/>
                <a:gd name="connsiteY5" fmla="*/ 1284 h 1654092"/>
                <a:gd name="connsiteX0" fmla="*/ 18502 w 9176990"/>
                <a:gd name="connsiteY0" fmla="*/ 1284 h 1654092"/>
                <a:gd name="connsiteX1" fmla="*/ 0 w 9176990"/>
                <a:gd name="connsiteY1" fmla="*/ 1489619 h 1654092"/>
                <a:gd name="connsiteX2" fmla="*/ 3200119 w 9176990"/>
                <a:gd name="connsiteY2" fmla="*/ 555828 h 1654092"/>
                <a:gd name="connsiteX3" fmla="*/ 9174801 w 9176990"/>
                <a:gd name="connsiteY3" fmla="*/ 1061875 h 1654092"/>
                <a:gd name="connsiteX4" fmla="*/ 9169070 w 9176990"/>
                <a:gd name="connsiteY4" fmla="*/ 0 h 1654092"/>
                <a:gd name="connsiteX5" fmla="*/ 18502 w 9176990"/>
                <a:gd name="connsiteY5" fmla="*/ 1284 h 1654092"/>
                <a:gd name="connsiteX0" fmla="*/ 18502 w 9176990"/>
                <a:gd name="connsiteY0" fmla="*/ 1284 h 1654092"/>
                <a:gd name="connsiteX1" fmla="*/ 0 w 9176990"/>
                <a:gd name="connsiteY1" fmla="*/ 1489619 h 1654092"/>
                <a:gd name="connsiteX2" fmla="*/ 3209344 w 9176990"/>
                <a:gd name="connsiteY2" fmla="*/ 515274 h 1654092"/>
                <a:gd name="connsiteX3" fmla="*/ 9174801 w 9176990"/>
                <a:gd name="connsiteY3" fmla="*/ 1061875 h 1654092"/>
                <a:gd name="connsiteX4" fmla="*/ 9169070 w 9176990"/>
                <a:gd name="connsiteY4" fmla="*/ 0 h 1654092"/>
                <a:gd name="connsiteX5" fmla="*/ 18502 w 9176990"/>
                <a:gd name="connsiteY5" fmla="*/ 1284 h 1654092"/>
                <a:gd name="connsiteX0" fmla="*/ 18502 w 9176990"/>
                <a:gd name="connsiteY0" fmla="*/ 1284 h 1489619"/>
                <a:gd name="connsiteX1" fmla="*/ 0 w 9176990"/>
                <a:gd name="connsiteY1" fmla="*/ 1489619 h 1489619"/>
                <a:gd name="connsiteX2" fmla="*/ 3209344 w 9176990"/>
                <a:gd name="connsiteY2" fmla="*/ 515274 h 1489619"/>
                <a:gd name="connsiteX3" fmla="*/ 6795308 w 9176990"/>
                <a:gd name="connsiteY3" fmla="*/ 1145702 h 1489619"/>
                <a:gd name="connsiteX4" fmla="*/ 9174801 w 9176990"/>
                <a:gd name="connsiteY4" fmla="*/ 1061875 h 1489619"/>
                <a:gd name="connsiteX5" fmla="*/ 9169070 w 9176990"/>
                <a:gd name="connsiteY5" fmla="*/ 0 h 1489619"/>
                <a:gd name="connsiteX6" fmla="*/ 18502 w 9176990"/>
                <a:gd name="connsiteY6" fmla="*/ 1284 h 1489619"/>
                <a:gd name="connsiteX0" fmla="*/ 18502 w 9176990"/>
                <a:gd name="connsiteY0" fmla="*/ 1284 h 1489619"/>
                <a:gd name="connsiteX1" fmla="*/ 0 w 9176990"/>
                <a:gd name="connsiteY1" fmla="*/ 1489619 h 1489619"/>
                <a:gd name="connsiteX2" fmla="*/ 3209344 w 9176990"/>
                <a:gd name="connsiteY2" fmla="*/ 515274 h 1489619"/>
                <a:gd name="connsiteX3" fmla="*/ 6734404 w 9176990"/>
                <a:gd name="connsiteY3" fmla="*/ 1030952 h 1489619"/>
                <a:gd name="connsiteX4" fmla="*/ 9174801 w 9176990"/>
                <a:gd name="connsiteY4" fmla="*/ 1061875 h 1489619"/>
                <a:gd name="connsiteX5" fmla="*/ 9169070 w 9176990"/>
                <a:gd name="connsiteY5" fmla="*/ 0 h 1489619"/>
                <a:gd name="connsiteX6" fmla="*/ 18502 w 9176990"/>
                <a:gd name="connsiteY6" fmla="*/ 1284 h 1489619"/>
                <a:gd name="connsiteX0" fmla="*/ 18502 w 9176990"/>
                <a:gd name="connsiteY0" fmla="*/ 1284 h 1489619"/>
                <a:gd name="connsiteX1" fmla="*/ 0 w 9176990"/>
                <a:gd name="connsiteY1" fmla="*/ 1489619 h 1489619"/>
                <a:gd name="connsiteX2" fmla="*/ 3209344 w 9176990"/>
                <a:gd name="connsiteY2" fmla="*/ 515274 h 1489619"/>
                <a:gd name="connsiteX3" fmla="*/ 6734404 w 9176990"/>
                <a:gd name="connsiteY3" fmla="*/ 1030952 h 1489619"/>
                <a:gd name="connsiteX4" fmla="*/ 9174801 w 9176990"/>
                <a:gd name="connsiteY4" fmla="*/ 1061875 h 1489619"/>
                <a:gd name="connsiteX5" fmla="*/ 9169070 w 9176990"/>
                <a:gd name="connsiteY5" fmla="*/ 0 h 1489619"/>
                <a:gd name="connsiteX6" fmla="*/ 18502 w 9176990"/>
                <a:gd name="connsiteY6" fmla="*/ 1284 h 1489619"/>
                <a:gd name="connsiteX0" fmla="*/ 18502 w 9176990"/>
                <a:gd name="connsiteY0" fmla="*/ 1284 h 1489619"/>
                <a:gd name="connsiteX1" fmla="*/ 0 w 9176990"/>
                <a:gd name="connsiteY1" fmla="*/ 1489619 h 1489619"/>
                <a:gd name="connsiteX2" fmla="*/ 3209344 w 9176990"/>
                <a:gd name="connsiteY2" fmla="*/ 515274 h 1489619"/>
                <a:gd name="connsiteX3" fmla="*/ 6734404 w 9176990"/>
                <a:gd name="connsiteY3" fmla="*/ 1030952 h 1489619"/>
                <a:gd name="connsiteX4" fmla="*/ 9174801 w 9176990"/>
                <a:gd name="connsiteY4" fmla="*/ 1061875 h 1489619"/>
                <a:gd name="connsiteX5" fmla="*/ 9169070 w 9176990"/>
                <a:gd name="connsiteY5" fmla="*/ 0 h 1489619"/>
                <a:gd name="connsiteX6" fmla="*/ 18502 w 9176990"/>
                <a:gd name="connsiteY6" fmla="*/ 1284 h 1489619"/>
                <a:gd name="connsiteX0" fmla="*/ 18502 w 9176990"/>
                <a:gd name="connsiteY0" fmla="*/ 1284 h 1489619"/>
                <a:gd name="connsiteX1" fmla="*/ 0 w 9176990"/>
                <a:gd name="connsiteY1" fmla="*/ 1489619 h 1489619"/>
                <a:gd name="connsiteX2" fmla="*/ 3209344 w 9176990"/>
                <a:gd name="connsiteY2" fmla="*/ 515274 h 1489619"/>
                <a:gd name="connsiteX3" fmla="*/ 6734404 w 9176990"/>
                <a:gd name="connsiteY3" fmla="*/ 1030952 h 1489619"/>
                <a:gd name="connsiteX4" fmla="*/ 9174801 w 9176990"/>
                <a:gd name="connsiteY4" fmla="*/ 1061875 h 1489619"/>
                <a:gd name="connsiteX5" fmla="*/ 9169070 w 9176990"/>
                <a:gd name="connsiteY5" fmla="*/ 0 h 1489619"/>
                <a:gd name="connsiteX6" fmla="*/ 18502 w 9176990"/>
                <a:gd name="connsiteY6" fmla="*/ 1284 h 1489619"/>
                <a:gd name="connsiteX0" fmla="*/ 18502 w 9176990"/>
                <a:gd name="connsiteY0" fmla="*/ 1284 h 1489619"/>
                <a:gd name="connsiteX1" fmla="*/ 0 w 9176990"/>
                <a:gd name="connsiteY1" fmla="*/ 1489619 h 1489619"/>
                <a:gd name="connsiteX2" fmla="*/ 3209344 w 9176990"/>
                <a:gd name="connsiteY2" fmla="*/ 515274 h 1489619"/>
                <a:gd name="connsiteX3" fmla="*/ 6734404 w 9176990"/>
                <a:gd name="connsiteY3" fmla="*/ 981040 h 1489619"/>
                <a:gd name="connsiteX4" fmla="*/ 9174801 w 9176990"/>
                <a:gd name="connsiteY4" fmla="*/ 1061875 h 1489619"/>
                <a:gd name="connsiteX5" fmla="*/ 9169070 w 9176990"/>
                <a:gd name="connsiteY5" fmla="*/ 0 h 1489619"/>
                <a:gd name="connsiteX6" fmla="*/ 18502 w 9176990"/>
                <a:gd name="connsiteY6" fmla="*/ 1284 h 1489619"/>
                <a:gd name="connsiteX0" fmla="*/ 18502 w 9176990"/>
                <a:gd name="connsiteY0" fmla="*/ 1284 h 1489619"/>
                <a:gd name="connsiteX1" fmla="*/ 0 w 9176990"/>
                <a:gd name="connsiteY1" fmla="*/ 1489619 h 1489619"/>
                <a:gd name="connsiteX2" fmla="*/ 3209344 w 9176990"/>
                <a:gd name="connsiteY2" fmla="*/ 515274 h 1489619"/>
                <a:gd name="connsiteX3" fmla="*/ 6734404 w 9176990"/>
                <a:gd name="connsiteY3" fmla="*/ 981040 h 1489619"/>
                <a:gd name="connsiteX4" fmla="*/ 9174801 w 9176990"/>
                <a:gd name="connsiteY4" fmla="*/ 1061875 h 1489619"/>
                <a:gd name="connsiteX5" fmla="*/ 9169070 w 9176990"/>
                <a:gd name="connsiteY5" fmla="*/ 0 h 1489619"/>
                <a:gd name="connsiteX6" fmla="*/ 18502 w 9176990"/>
                <a:gd name="connsiteY6" fmla="*/ 1284 h 1489619"/>
                <a:gd name="connsiteX0" fmla="*/ 18502 w 9176990"/>
                <a:gd name="connsiteY0" fmla="*/ 1284 h 1489619"/>
                <a:gd name="connsiteX1" fmla="*/ 0 w 9176990"/>
                <a:gd name="connsiteY1" fmla="*/ 1489619 h 1489619"/>
                <a:gd name="connsiteX2" fmla="*/ 3209344 w 9176990"/>
                <a:gd name="connsiteY2" fmla="*/ 515274 h 1489619"/>
                <a:gd name="connsiteX3" fmla="*/ 6734404 w 9176990"/>
                <a:gd name="connsiteY3" fmla="*/ 981040 h 1489619"/>
                <a:gd name="connsiteX4" fmla="*/ 9174801 w 9176990"/>
                <a:gd name="connsiteY4" fmla="*/ 1061875 h 1489619"/>
                <a:gd name="connsiteX5" fmla="*/ 9169070 w 9176990"/>
                <a:gd name="connsiteY5" fmla="*/ 0 h 1489619"/>
                <a:gd name="connsiteX6" fmla="*/ 18502 w 9176990"/>
                <a:gd name="connsiteY6" fmla="*/ 1284 h 1489619"/>
                <a:gd name="connsiteX0" fmla="*/ 18502 w 9176990"/>
                <a:gd name="connsiteY0" fmla="*/ 1284 h 1489619"/>
                <a:gd name="connsiteX1" fmla="*/ 0 w 9176990"/>
                <a:gd name="connsiteY1" fmla="*/ 1489619 h 1489619"/>
                <a:gd name="connsiteX2" fmla="*/ 3209344 w 9176990"/>
                <a:gd name="connsiteY2" fmla="*/ 515274 h 1489619"/>
                <a:gd name="connsiteX3" fmla="*/ 6734404 w 9176990"/>
                <a:gd name="connsiteY3" fmla="*/ 981040 h 1489619"/>
                <a:gd name="connsiteX4" fmla="*/ 9174801 w 9176990"/>
                <a:gd name="connsiteY4" fmla="*/ 1061875 h 1489619"/>
                <a:gd name="connsiteX5" fmla="*/ 9169070 w 9176990"/>
                <a:gd name="connsiteY5" fmla="*/ 0 h 1489619"/>
                <a:gd name="connsiteX6" fmla="*/ 18502 w 9176990"/>
                <a:gd name="connsiteY6" fmla="*/ 1284 h 1489619"/>
                <a:gd name="connsiteX0" fmla="*/ 18502 w 9176990"/>
                <a:gd name="connsiteY0" fmla="*/ 1284 h 1489619"/>
                <a:gd name="connsiteX1" fmla="*/ 0 w 9176990"/>
                <a:gd name="connsiteY1" fmla="*/ 1489619 h 1489619"/>
                <a:gd name="connsiteX2" fmla="*/ 3209344 w 9176990"/>
                <a:gd name="connsiteY2" fmla="*/ 515274 h 1489619"/>
                <a:gd name="connsiteX3" fmla="*/ 6267623 w 9176990"/>
                <a:gd name="connsiteY3" fmla="*/ 866290 h 1489619"/>
                <a:gd name="connsiteX4" fmla="*/ 9174801 w 9176990"/>
                <a:gd name="connsiteY4" fmla="*/ 1061875 h 1489619"/>
                <a:gd name="connsiteX5" fmla="*/ 9169070 w 9176990"/>
                <a:gd name="connsiteY5" fmla="*/ 0 h 1489619"/>
                <a:gd name="connsiteX6" fmla="*/ 18502 w 9176990"/>
                <a:gd name="connsiteY6" fmla="*/ 1284 h 1489619"/>
                <a:gd name="connsiteX0" fmla="*/ 18502 w 9176990"/>
                <a:gd name="connsiteY0" fmla="*/ 1284 h 1489619"/>
                <a:gd name="connsiteX1" fmla="*/ 0 w 9176990"/>
                <a:gd name="connsiteY1" fmla="*/ 1489619 h 1489619"/>
                <a:gd name="connsiteX2" fmla="*/ 3209344 w 9176990"/>
                <a:gd name="connsiteY2" fmla="*/ 515274 h 1489619"/>
                <a:gd name="connsiteX3" fmla="*/ 6267623 w 9176990"/>
                <a:gd name="connsiteY3" fmla="*/ 866290 h 1489619"/>
                <a:gd name="connsiteX4" fmla="*/ 9174801 w 9176990"/>
                <a:gd name="connsiteY4" fmla="*/ 1061875 h 1489619"/>
                <a:gd name="connsiteX5" fmla="*/ 9169070 w 9176990"/>
                <a:gd name="connsiteY5" fmla="*/ 0 h 1489619"/>
                <a:gd name="connsiteX6" fmla="*/ 18502 w 9176990"/>
                <a:gd name="connsiteY6" fmla="*/ 1284 h 1489619"/>
                <a:gd name="connsiteX0" fmla="*/ 18502 w 9176990"/>
                <a:gd name="connsiteY0" fmla="*/ 1284 h 1489619"/>
                <a:gd name="connsiteX1" fmla="*/ 0 w 9176990"/>
                <a:gd name="connsiteY1" fmla="*/ 1489619 h 1489619"/>
                <a:gd name="connsiteX2" fmla="*/ 3209344 w 9176990"/>
                <a:gd name="connsiteY2" fmla="*/ 515274 h 1489619"/>
                <a:gd name="connsiteX3" fmla="*/ 6307596 w 9176990"/>
                <a:gd name="connsiteY3" fmla="*/ 941158 h 1489619"/>
                <a:gd name="connsiteX4" fmla="*/ 9174801 w 9176990"/>
                <a:gd name="connsiteY4" fmla="*/ 1061875 h 1489619"/>
                <a:gd name="connsiteX5" fmla="*/ 9169070 w 9176990"/>
                <a:gd name="connsiteY5" fmla="*/ 0 h 1489619"/>
                <a:gd name="connsiteX6" fmla="*/ 18502 w 9176990"/>
                <a:gd name="connsiteY6" fmla="*/ 1284 h 1489619"/>
                <a:gd name="connsiteX0" fmla="*/ 18502 w 9176990"/>
                <a:gd name="connsiteY0" fmla="*/ 1284 h 1489619"/>
                <a:gd name="connsiteX1" fmla="*/ 0 w 9176990"/>
                <a:gd name="connsiteY1" fmla="*/ 1489619 h 1489619"/>
                <a:gd name="connsiteX2" fmla="*/ 3209344 w 9176990"/>
                <a:gd name="connsiteY2" fmla="*/ 515274 h 1489619"/>
                <a:gd name="connsiteX3" fmla="*/ 6307596 w 9176990"/>
                <a:gd name="connsiteY3" fmla="*/ 941158 h 1489619"/>
                <a:gd name="connsiteX4" fmla="*/ 9174801 w 9176990"/>
                <a:gd name="connsiteY4" fmla="*/ 1061875 h 1489619"/>
                <a:gd name="connsiteX5" fmla="*/ 9169070 w 9176990"/>
                <a:gd name="connsiteY5" fmla="*/ 0 h 1489619"/>
                <a:gd name="connsiteX6" fmla="*/ 18502 w 9176990"/>
                <a:gd name="connsiteY6" fmla="*/ 1284 h 1489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6990" h="1489619">
                  <a:moveTo>
                    <a:pt x="18502" y="1284"/>
                  </a:moveTo>
                  <a:cubicBezTo>
                    <a:pt x="18485" y="491948"/>
                    <a:pt x="17" y="998955"/>
                    <a:pt x="0" y="1489619"/>
                  </a:cubicBezTo>
                  <a:cubicBezTo>
                    <a:pt x="304800" y="1334171"/>
                    <a:pt x="2076793" y="572593"/>
                    <a:pt x="3209344" y="515274"/>
                  </a:cubicBezTo>
                  <a:cubicBezTo>
                    <a:pt x="4341895" y="457955"/>
                    <a:pt x="5743827" y="772070"/>
                    <a:pt x="6307596" y="941158"/>
                  </a:cubicBezTo>
                  <a:cubicBezTo>
                    <a:pt x="6871365" y="1110246"/>
                    <a:pt x="8191884" y="1377605"/>
                    <a:pt x="9174801" y="1061875"/>
                  </a:cubicBezTo>
                  <a:cubicBezTo>
                    <a:pt x="9176990" y="769267"/>
                    <a:pt x="9166881" y="292608"/>
                    <a:pt x="9169070" y="0"/>
                  </a:cubicBezTo>
                  <a:lnTo>
                    <a:pt x="18502" y="1284"/>
                  </a:ln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userDrawn="1"/>
          </p:nvSpPr>
          <p:spPr bwMode="invGray">
            <a:xfrm>
              <a:off x="1533" y="-1967"/>
              <a:ext cx="9149091" cy="1266391"/>
            </a:xfrm>
            <a:custGeom>
              <a:avLst/>
              <a:gdLst>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630680"/>
                <a:gd name="connsiteX1" fmla="*/ 18288 w 9153144"/>
                <a:gd name="connsiteY1" fmla="*/ 1472184 h 1630680"/>
                <a:gd name="connsiteX2" fmla="*/ 2980944 w 9153144"/>
                <a:gd name="connsiteY2" fmla="*/ 960120 h 1630680"/>
                <a:gd name="connsiteX3" fmla="*/ 7114032 w 9153144"/>
                <a:gd name="connsiteY3" fmla="*/ 1353312 h 1630680"/>
                <a:gd name="connsiteX4" fmla="*/ 9144000 w 9153144"/>
                <a:gd name="connsiteY4" fmla="*/ 1106424 h 1630680"/>
                <a:gd name="connsiteX5" fmla="*/ 9153144 w 9153144"/>
                <a:gd name="connsiteY5" fmla="*/ 0 h 1630680"/>
                <a:gd name="connsiteX6" fmla="*/ 0 w 9153144"/>
                <a:gd name="connsiteY6" fmla="*/ 9144 h 1630680"/>
                <a:gd name="connsiteX0" fmla="*/ 0 w 9153144"/>
                <a:gd name="connsiteY0" fmla="*/ 9144 h 1630680"/>
                <a:gd name="connsiteX1" fmla="*/ 18288 w 9153144"/>
                <a:gd name="connsiteY1" fmla="*/ 1472184 h 1630680"/>
                <a:gd name="connsiteX2" fmla="*/ 2980944 w 9153144"/>
                <a:gd name="connsiteY2" fmla="*/ 960120 h 1630680"/>
                <a:gd name="connsiteX3" fmla="*/ 7114032 w 9153144"/>
                <a:gd name="connsiteY3" fmla="*/ 1353312 h 1630680"/>
                <a:gd name="connsiteX4" fmla="*/ 9144000 w 9153144"/>
                <a:gd name="connsiteY4" fmla="*/ 1106424 h 1630680"/>
                <a:gd name="connsiteX5" fmla="*/ 9153144 w 9153144"/>
                <a:gd name="connsiteY5" fmla="*/ 0 h 1630680"/>
                <a:gd name="connsiteX6" fmla="*/ 0 w 9153144"/>
                <a:gd name="connsiteY6" fmla="*/ 9144 h 1630680"/>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3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9128 w 9153144"/>
                <a:gd name="connsiteY3" fmla="*/ 1316736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9128 w 9153144"/>
                <a:gd name="connsiteY3" fmla="*/ 1316736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9128 w 9153144"/>
                <a:gd name="connsiteY3" fmla="*/ 1316736 h 1472184"/>
                <a:gd name="connsiteX4" fmla="*/ 9144000 w 9153144"/>
                <a:gd name="connsiteY4" fmla="*/ 1106424 h 1472184"/>
                <a:gd name="connsiteX5" fmla="*/ 9153144 w 9153144"/>
                <a:gd name="connsiteY5" fmla="*/ 0 h 1472184"/>
                <a:gd name="connsiteX6" fmla="*/ 0 w 9153144"/>
                <a:gd name="connsiteY6" fmla="*/ 9144 h 1472184"/>
                <a:gd name="connsiteX0" fmla="*/ 52 w 9153196"/>
                <a:gd name="connsiteY0" fmla="*/ 9144 h 1481136"/>
                <a:gd name="connsiteX1" fmla="*/ 0 w 9153196"/>
                <a:gd name="connsiteY1" fmla="*/ 1481136 h 1481136"/>
                <a:gd name="connsiteX2" fmla="*/ 2980996 w 9153196"/>
                <a:gd name="connsiteY2" fmla="*/ 960120 h 1481136"/>
                <a:gd name="connsiteX3" fmla="*/ 6739180 w 9153196"/>
                <a:gd name="connsiteY3" fmla="*/ 1316736 h 1481136"/>
                <a:gd name="connsiteX4" fmla="*/ 9144052 w 9153196"/>
                <a:gd name="connsiteY4" fmla="*/ 1106424 h 1481136"/>
                <a:gd name="connsiteX5" fmla="*/ 9153196 w 9153196"/>
                <a:gd name="connsiteY5" fmla="*/ 0 h 1481136"/>
                <a:gd name="connsiteX6" fmla="*/ 52 w 9153196"/>
                <a:gd name="connsiteY6" fmla="*/ 9144 h 1481136"/>
                <a:gd name="connsiteX0" fmla="*/ 52 w 9153196"/>
                <a:gd name="connsiteY0" fmla="*/ 1284 h 1481136"/>
                <a:gd name="connsiteX1" fmla="*/ 0 w 9153196"/>
                <a:gd name="connsiteY1" fmla="*/ 1481136 h 1481136"/>
                <a:gd name="connsiteX2" fmla="*/ 2980996 w 9153196"/>
                <a:gd name="connsiteY2" fmla="*/ 960120 h 1481136"/>
                <a:gd name="connsiteX3" fmla="*/ 6739180 w 9153196"/>
                <a:gd name="connsiteY3" fmla="*/ 1316736 h 1481136"/>
                <a:gd name="connsiteX4" fmla="*/ 9144052 w 9153196"/>
                <a:gd name="connsiteY4" fmla="*/ 1106424 h 1481136"/>
                <a:gd name="connsiteX5" fmla="*/ 9153196 w 9153196"/>
                <a:gd name="connsiteY5" fmla="*/ 0 h 1481136"/>
                <a:gd name="connsiteX6" fmla="*/ 52 w 9153196"/>
                <a:gd name="connsiteY6" fmla="*/ 1284 h 1481136"/>
                <a:gd name="connsiteX0" fmla="*/ 52 w 9153196"/>
                <a:gd name="connsiteY0" fmla="*/ 763284 h 1481136"/>
                <a:gd name="connsiteX1" fmla="*/ 0 w 9153196"/>
                <a:gd name="connsiteY1" fmla="*/ 1481136 h 1481136"/>
                <a:gd name="connsiteX2" fmla="*/ 2980996 w 9153196"/>
                <a:gd name="connsiteY2" fmla="*/ 960120 h 1481136"/>
                <a:gd name="connsiteX3" fmla="*/ 6739180 w 9153196"/>
                <a:gd name="connsiteY3" fmla="*/ 1316736 h 1481136"/>
                <a:gd name="connsiteX4" fmla="*/ 9144052 w 9153196"/>
                <a:gd name="connsiteY4" fmla="*/ 1106424 h 1481136"/>
                <a:gd name="connsiteX5" fmla="*/ 9153196 w 9153196"/>
                <a:gd name="connsiteY5" fmla="*/ 0 h 1481136"/>
                <a:gd name="connsiteX6" fmla="*/ 52 w 9153196"/>
                <a:gd name="connsiteY6" fmla="*/ 763284 h 1481136"/>
                <a:gd name="connsiteX0" fmla="*/ 52 w 9153196"/>
                <a:gd name="connsiteY0" fmla="*/ 1284 h 719136"/>
                <a:gd name="connsiteX1" fmla="*/ 0 w 9153196"/>
                <a:gd name="connsiteY1" fmla="*/ 719136 h 719136"/>
                <a:gd name="connsiteX2" fmla="*/ 2980996 w 9153196"/>
                <a:gd name="connsiteY2" fmla="*/ 198120 h 719136"/>
                <a:gd name="connsiteX3" fmla="*/ 6739180 w 9153196"/>
                <a:gd name="connsiteY3" fmla="*/ 554736 h 719136"/>
                <a:gd name="connsiteX4" fmla="*/ 9144052 w 9153196"/>
                <a:gd name="connsiteY4" fmla="*/ 344424 h 719136"/>
                <a:gd name="connsiteX5" fmla="*/ 9153196 w 9153196"/>
                <a:gd name="connsiteY5" fmla="*/ 0 h 719136"/>
                <a:gd name="connsiteX6" fmla="*/ 52 w 9153196"/>
                <a:gd name="connsiteY6" fmla="*/ 1284 h 719136"/>
                <a:gd name="connsiteX0" fmla="*/ 17 w 9162305"/>
                <a:gd name="connsiteY0" fmla="*/ 0 h 775764"/>
                <a:gd name="connsiteX1" fmla="*/ 9109 w 9162305"/>
                <a:gd name="connsiteY1" fmla="*/ 775764 h 775764"/>
                <a:gd name="connsiteX2" fmla="*/ 2990105 w 9162305"/>
                <a:gd name="connsiteY2" fmla="*/ 254748 h 775764"/>
                <a:gd name="connsiteX3" fmla="*/ 6748289 w 9162305"/>
                <a:gd name="connsiteY3" fmla="*/ 611364 h 775764"/>
                <a:gd name="connsiteX4" fmla="*/ 9153161 w 9162305"/>
                <a:gd name="connsiteY4" fmla="*/ 401052 h 775764"/>
                <a:gd name="connsiteX5" fmla="*/ 9162305 w 9162305"/>
                <a:gd name="connsiteY5" fmla="*/ 56628 h 775764"/>
                <a:gd name="connsiteX6" fmla="*/ 17 w 9162305"/>
                <a:gd name="connsiteY6" fmla="*/ 0 h 775764"/>
                <a:gd name="connsiteX0" fmla="*/ 17 w 9162305"/>
                <a:gd name="connsiteY0" fmla="*/ 0 h 821484"/>
                <a:gd name="connsiteX1" fmla="*/ 9109 w 9162305"/>
                <a:gd name="connsiteY1" fmla="*/ 821484 h 821484"/>
                <a:gd name="connsiteX2" fmla="*/ 2990105 w 9162305"/>
                <a:gd name="connsiteY2" fmla="*/ 300468 h 821484"/>
                <a:gd name="connsiteX3" fmla="*/ 6748289 w 9162305"/>
                <a:gd name="connsiteY3" fmla="*/ 657084 h 821484"/>
                <a:gd name="connsiteX4" fmla="*/ 9153161 w 9162305"/>
                <a:gd name="connsiteY4" fmla="*/ 446772 h 821484"/>
                <a:gd name="connsiteX5" fmla="*/ 9162305 w 9162305"/>
                <a:gd name="connsiteY5" fmla="*/ 102348 h 821484"/>
                <a:gd name="connsiteX6" fmla="*/ 17 w 9162305"/>
                <a:gd name="connsiteY6" fmla="*/ 0 h 821484"/>
                <a:gd name="connsiteX0" fmla="*/ 17 w 9162305"/>
                <a:gd name="connsiteY0" fmla="*/ 0 h 848916"/>
                <a:gd name="connsiteX1" fmla="*/ 9109 w 9162305"/>
                <a:gd name="connsiteY1" fmla="*/ 848916 h 848916"/>
                <a:gd name="connsiteX2" fmla="*/ 2990105 w 9162305"/>
                <a:gd name="connsiteY2" fmla="*/ 327900 h 848916"/>
                <a:gd name="connsiteX3" fmla="*/ 6748289 w 9162305"/>
                <a:gd name="connsiteY3" fmla="*/ 684516 h 848916"/>
                <a:gd name="connsiteX4" fmla="*/ 9153161 w 9162305"/>
                <a:gd name="connsiteY4" fmla="*/ 474204 h 848916"/>
                <a:gd name="connsiteX5" fmla="*/ 9162305 w 9162305"/>
                <a:gd name="connsiteY5" fmla="*/ 129780 h 848916"/>
                <a:gd name="connsiteX6" fmla="*/ 17 w 9162305"/>
                <a:gd name="connsiteY6" fmla="*/ 0 h 848916"/>
                <a:gd name="connsiteX0" fmla="*/ 17 w 9171449"/>
                <a:gd name="connsiteY0" fmla="*/ 0 h 864156"/>
                <a:gd name="connsiteX1" fmla="*/ 18253 w 9171449"/>
                <a:gd name="connsiteY1" fmla="*/ 864156 h 864156"/>
                <a:gd name="connsiteX2" fmla="*/ 2999249 w 9171449"/>
                <a:gd name="connsiteY2" fmla="*/ 343140 h 864156"/>
                <a:gd name="connsiteX3" fmla="*/ 6757433 w 9171449"/>
                <a:gd name="connsiteY3" fmla="*/ 699756 h 864156"/>
                <a:gd name="connsiteX4" fmla="*/ 9162305 w 9171449"/>
                <a:gd name="connsiteY4" fmla="*/ 489444 h 864156"/>
                <a:gd name="connsiteX5" fmla="*/ 9171449 w 9171449"/>
                <a:gd name="connsiteY5" fmla="*/ 145020 h 864156"/>
                <a:gd name="connsiteX6" fmla="*/ 17 w 9171449"/>
                <a:gd name="connsiteY6" fmla="*/ 0 h 864156"/>
                <a:gd name="connsiteX0" fmla="*/ 17 w 9189737"/>
                <a:gd name="connsiteY0" fmla="*/ 0 h 952548"/>
                <a:gd name="connsiteX1" fmla="*/ 36541 w 9189737"/>
                <a:gd name="connsiteY1" fmla="*/ 952548 h 952548"/>
                <a:gd name="connsiteX2" fmla="*/ 3017537 w 9189737"/>
                <a:gd name="connsiteY2" fmla="*/ 431532 h 952548"/>
                <a:gd name="connsiteX3" fmla="*/ 6775721 w 9189737"/>
                <a:gd name="connsiteY3" fmla="*/ 788148 h 952548"/>
                <a:gd name="connsiteX4" fmla="*/ 9180593 w 9189737"/>
                <a:gd name="connsiteY4" fmla="*/ 577836 h 952548"/>
                <a:gd name="connsiteX5" fmla="*/ 9189737 w 9189737"/>
                <a:gd name="connsiteY5" fmla="*/ 233412 h 952548"/>
                <a:gd name="connsiteX6" fmla="*/ 17 w 9189737"/>
                <a:gd name="connsiteY6" fmla="*/ 0 h 952548"/>
                <a:gd name="connsiteX0" fmla="*/ 17 w 9171449"/>
                <a:gd name="connsiteY0" fmla="*/ 0 h 909876"/>
                <a:gd name="connsiteX1" fmla="*/ 18253 w 9171449"/>
                <a:gd name="connsiteY1" fmla="*/ 909876 h 909876"/>
                <a:gd name="connsiteX2" fmla="*/ 2999249 w 9171449"/>
                <a:gd name="connsiteY2" fmla="*/ 388860 h 909876"/>
                <a:gd name="connsiteX3" fmla="*/ 6757433 w 9171449"/>
                <a:gd name="connsiteY3" fmla="*/ 745476 h 909876"/>
                <a:gd name="connsiteX4" fmla="*/ 9162305 w 9171449"/>
                <a:gd name="connsiteY4" fmla="*/ 535164 h 909876"/>
                <a:gd name="connsiteX5" fmla="*/ 9171449 w 9171449"/>
                <a:gd name="connsiteY5" fmla="*/ 190740 h 909876"/>
                <a:gd name="connsiteX6" fmla="*/ 17 w 9171449"/>
                <a:gd name="connsiteY6" fmla="*/ 0 h 909876"/>
                <a:gd name="connsiteX0" fmla="*/ 17 w 9180593"/>
                <a:gd name="connsiteY0" fmla="*/ 13476 h 923352"/>
                <a:gd name="connsiteX1" fmla="*/ 18253 w 9180593"/>
                <a:gd name="connsiteY1" fmla="*/ 923352 h 923352"/>
                <a:gd name="connsiteX2" fmla="*/ 2999249 w 9180593"/>
                <a:gd name="connsiteY2" fmla="*/ 402336 h 923352"/>
                <a:gd name="connsiteX3" fmla="*/ 6757433 w 9180593"/>
                <a:gd name="connsiteY3" fmla="*/ 758952 h 923352"/>
                <a:gd name="connsiteX4" fmla="*/ 9162305 w 9180593"/>
                <a:gd name="connsiteY4" fmla="*/ 548640 h 923352"/>
                <a:gd name="connsiteX5" fmla="*/ 9180593 w 9180593"/>
                <a:gd name="connsiteY5" fmla="*/ 0 h 923352"/>
                <a:gd name="connsiteX6" fmla="*/ 17 w 9180593"/>
                <a:gd name="connsiteY6" fmla="*/ 13476 h 923352"/>
                <a:gd name="connsiteX0" fmla="*/ 17 w 9189737"/>
                <a:gd name="connsiteY0" fmla="*/ 0 h 909876"/>
                <a:gd name="connsiteX1" fmla="*/ 18253 w 9189737"/>
                <a:gd name="connsiteY1" fmla="*/ 909876 h 909876"/>
                <a:gd name="connsiteX2" fmla="*/ 2999249 w 9189737"/>
                <a:gd name="connsiteY2" fmla="*/ 388860 h 909876"/>
                <a:gd name="connsiteX3" fmla="*/ 6757433 w 9189737"/>
                <a:gd name="connsiteY3" fmla="*/ 745476 h 909876"/>
                <a:gd name="connsiteX4" fmla="*/ 9162305 w 9189737"/>
                <a:gd name="connsiteY4" fmla="*/ 535164 h 909876"/>
                <a:gd name="connsiteX5" fmla="*/ 9189737 w 9189737"/>
                <a:gd name="connsiteY5" fmla="*/ 10908 h 909876"/>
                <a:gd name="connsiteX6" fmla="*/ 17 w 9189737"/>
                <a:gd name="connsiteY6" fmla="*/ 0 h 909876"/>
                <a:gd name="connsiteX0" fmla="*/ 0 w 9189720"/>
                <a:gd name="connsiteY0" fmla="*/ 0 h 909876"/>
                <a:gd name="connsiteX1" fmla="*/ 18236 w 9189720"/>
                <a:gd name="connsiteY1" fmla="*/ 909876 h 909876"/>
                <a:gd name="connsiteX2" fmla="*/ 2999232 w 9189720"/>
                <a:gd name="connsiteY2" fmla="*/ 388860 h 909876"/>
                <a:gd name="connsiteX3" fmla="*/ 6757416 w 9189720"/>
                <a:gd name="connsiteY3" fmla="*/ 745476 h 909876"/>
                <a:gd name="connsiteX4" fmla="*/ 9162288 w 9189720"/>
                <a:gd name="connsiteY4" fmla="*/ 535164 h 909876"/>
                <a:gd name="connsiteX5" fmla="*/ 9189720 w 9189720"/>
                <a:gd name="connsiteY5" fmla="*/ 10908 h 909876"/>
                <a:gd name="connsiteX6" fmla="*/ 0 w 9189720"/>
                <a:gd name="connsiteY6" fmla="*/ 0 h 909876"/>
                <a:gd name="connsiteX0" fmla="*/ 0 w 9162288"/>
                <a:gd name="connsiteY0" fmla="*/ 1971 h 911847"/>
                <a:gd name="connsiteX1" fmla="*/ 18236 w 9162288"/>
                <a:gd name="connsiteY1" fmla="*/ 911847 h 911847"/>
                <a:gd name="connsiteX2" fmla="*/ 2999232 w 9162288"/>
                <a:gd name="connsiteY2" fmla="*/ 390831 h 911847"/>
                <a:gd name="connsiteX3" fmla="*/ 6757416 w 9162288"/>
                <a:gd name="connsiteY3" fmla="*/ 747447 h 911847"/>
                <a:gd name="connsiteX4" fmla="*/ 9162288 w 9162288"/>
                <a:gd name="connsiteY4" fmla="*/ 537135 h 911847"/>
                <a:gd name="connsiteX5" fmla="*/ 9161386 w 9162288"/>
                <a:gd name="connsiteY5" fmla="*/ 0 h 911847"/>
                <a:gd name="connsiteX6" fmla="*/ 0 w 9162288"/>
                <a:gd name="connsiteY6" fmla="*/ 1971 h 911847"/>
                <a:gd name="connsiteX0" fmla="*/ 20401 w 9144052"/>
                <a:gd name="connsiteY0" fmla="*/ 32880 h 911847"/>
                <a:gd name="connsiteX1" fmla="*/ 0 w 9144052"/>
                <a:gd name="connsiteY1" fmla="*/ 911847 h 911847"/>
                <a:gd name="connsiteX2" fmla="*/ 2980996 w 9144052"/>
                <a:gd name="connsiteY2" fmla="*/ 390831 h 911847"/>
                <a:gd name="connsiteX3" fmla="*/ 6739180 w 9144052"/>
                <a:gd name="connsiteY3" fmla="*/ 747447 h 911847"/>
                <a:gd name="connsiteX4" fmla="*/ 9144052 w 9144052"/>
                <a:gd name="connsiteY4" fmla="*/ 537135 h 911847"/>
                <a:gd name="connsiteX5" fmla="*/ 9143150 w 9144052"/>
                <a:gd name="connsiteY5" fmla="*/ 0 h 911847"/>
                <a:gd name="connsiteX6" fmla="*/ 20401 w 9144052"/>
                <a:gd name="connsiteY6" fmla="*/ 32880 h 911847"/>
                <a:gd name="connsiteX0" fmla="*/ 2371 w 9144052"/>
                <a:gd name="connsiteY0" fmla="*/ 1971 h 911847"/>
                <a:gd name="connsiteX1" fmla="*/ 0 w 9144052"/>
                <a:gd name="connsiteY1" fmla="*/ 911847 h 911847"/>
                <a:gd name="connsiteX2" fmla="*/ 2980996 w 9144052"/>
                <a:gd name="connsiteY2" fmla="*/ 390831 h 911847"/>
                <a:gd name="connsiteX3" fmla="*/ 6739180 w 9144052"/>
                <a:gd name="connsiteY3" fmla="*/ 747447 h 911847"/>
                <a:gd name="connsiteX4" fmla="*/ 9144052 w 9144052"/>
                <a:gd name="connsiteY4" fmla="*/ 537135 h 911847"/>
                <a:gd name="connsiteX5" fmla="*/ 9143150 w 9144052"/>
                <a:gd name="connsiteY5" fmla="*/ 0 h 911847"/>
                <a:gd name="connsiteX6" fmla="*/ 2371 w 9144052"/>
                <a:gd name="connsiteY6" fmla="*/ 1971 h 911847"/>
                <a:gd name="connsiteX0" fmla="*/ 2371 w 9144052"/>
                <a:gd name="connsiteY0" fmla="*/ 1971 h 911847"/>
                <a:gd name="connsiteX1" fmla="*/ 0 w 9144052"/>
                <a:gd name="connsiteY1" fmla="*/ 911847 h 911847"/>
                <a:gd name="connsiteX2" fmla="*/ 2980996 w 9144052"/>
                <a:gd name="connsiteY2" fmla="*/ 390831 h 911847"/>
                <a:gd name="connsiteX3" fmla="*/ 6739180 w 9144052"/>
                <a:gd name="connsiteY3" fmla="*/ 747447 h 911847"/>
                <a:gd name="connsiteX4" fmla="*/ 9144052 w 9144052"/>
                <a:gd name="connsiteY4" fmla="*/ 537135 h 911847"/>
                <a:gd name="connsiteX5" fmla="*/ 9143150 w 9144052"/>
                <a:gd name="connsiteY5" fmla="*/ 0 h 911847"/>
                <a:gd name="connsiteX6" fmla="*/ 2371 w 9144052"/>
                <a:gd name="connsiteY6" fmla="*/ 1971 h 911847"/>
                <a:gd name="connsiteX0" fmla="*/ 2371 w 9144052"/>
                <a:gd name="connsiteY0" fmla="*/ 1971 h 911847"/>
                <a:gd name="connsiteX1" fmla="*/ 0 w 9144052"/>
                <a:gd name="connsiteY1" fmla="*/ 911847 h 911847"/>
                <a:gd name="connsiteX2" fmla="*/ 2980996 w 9144052"/>
                <a:gd name="connsiteY2" fmla="*/ 390831 h 911847"/>
                <a:gd name="connsiteX3" fmla="*/ 9144052 w 9144052"/>
                <a:gd name="connsiteY3" fmla="*/ 537135 h 911847"/>
                <a:gd name="connsiteX4" fmla="*/ 9143150 w 9144052"/>
                <a:gd name="connsiteY4" fmla="*/ 0 h 911847"/>
                <a:gd name="connsiteX5" fmla="*/ 2371 w 9144052"/>
                <a:gd name="connsiteY5" fmla="*/ 1971 h 911847"/>
                <a:gd name="connsiteX0" fmla="*/ 2371 w 9144052"/>
                <a:gd name="connsiteY0" fmla="*/ 1971 h 911847"/>
                <a:gd name="connsiteX1" fmla="*/ 0 w 9144052"/>
                <a:gd name="connsiteY1" fmla="*/ 911847 h 911847"/>
                <a:gd name="connsiteX2" fmla="*/ 3361996 w 9144052"/>
                <a:gd name="connsiteY2" fmla="*/ 390831 h 911847"/>
                <a:gd name="connsiteX3" fmla="*/ 9144052 w 9144052"/>
                <a:gd name="connsiteY3" fmla="*/ 537135 h 911847"/>
                <a:gd name="connsiteX4" fmla="*/ 9143150 w 9144052"/>
                <a:gd name="connsiteY4" fmla="*/ 0 h 911847"/>
                <a:gd name="connsiteX5" fmla="*/ 2371 w 9144052"/>
                <a:gd name="connsiteY5" fmla="*/ 1971 h 911847"/>
                <a:gd name="connsiteX0" fmla="*/ 2371 w 9144052"/>
                <a:gd name="connsiteY0" fmla="*/ 1971 h 1193400"/>
                <a:gd name="connsiteX1" fmla="*/ 0 w 9144052"/>
                <a:gd name="connsiteY1" fmla="*/ 911847 h 1193400"/>
                <a:gd name="connsiteX2" fmla="*/ 3361996 w 9144052"/>
                <a:gd name="connsiteY2" fmla="*/ 390831 h 1193400"/>
                <a:gd name="connsiteX3" fmla="*/ 9144052 w 9144052"/>
                <a:gd name="connsiteY3" fmla="*/ 537135 h 1193400"/>
                <a:gd name="connsiteX4" fmla="*/ 9143150 w 9144052"/>
                <a:gd name="connsiteY4" fmla="*/ 0 h 1193400"/>
                <a:gd name="connsiteX5" fmla="*/ 2371 w 9144052"/>
                <a:gd name="connsiteY5" fmla="*/ 1971 h 1193400"/>
                <a:gd name="connsiteX0" fmla="*/ 2371 w 9144052"/>
                <a:gd name="connsiteY0" fmla="*/ 1971 h 1125725"/>
                <a:gd name="connsiteX1" fmla="*/ 0 w 9144052"/>
                <a:gd name="connsiteY1" fmla="*/ 911847 h 1125725"/>
                <a:gd name="connsiteX2" fmla="*/ 3361996 w 9144052"/>
                <a:gd name="connsiteY2" fmla="*/ 390831 h 1125725"/>
                <a:gd name="connsiteX3" fmla="*/ 9144052 w 9144052"/>
                <a:gd name="connsiteY3" fmla="*/ 537135 h 1125725"/>
                <a:gd name="connsiteX4" fmla="*/ 9143150 w 9144052"/>
                <a:gd name="connsiteY4" fmla="*/ 0 h 1125725"/>
                <a:gd name="connsiteX5" fmla="*/ 2371 w 9144052"/>
                <a:gd name="connsiteY5" fmla="*/ 1971 h 1125725"/>
                <a:gd name="connsiteX0" fmla="*/ 2371 w 9144052"/>
                <a:gd name="connsiteY0" fmla="*/ 1971 h 1244834"/>
                <a:gd name="connsiteX1" fmla="*/ 0 w 9144052"/>
                <a:gd name="connsiteY1" fmla="*/ 911847 h 1244834"/>
                <a:gd name="connsiteX2" fmla="*/ 3361996 w 9144052"/>
                <a:gd name="connsiteY2" fmla="*/ 390831 h 1244834"/>
                <a:gd name="connsiteX3" fmla="*/ 9144052 w 9144052"/>
                <a:gd name="connsiteY3" fmla="*/ 537135 h 1244834"/>
                <a:gd name="connsiteX4" fmla="*/ 9143150 w 9144052"/>
                <a:gd name="connsiteY4" fmla="*/ 0 h 1244834"/>
                <a:gd name="connsiteX5" fmla="*/ 2371 w 9144052"/>
                <a:gd name="connsiteY5" fmla="*/ 1971 h 1244834"/>
                <a:gd name="connsiteX0" fmla="*/ 2371 w 9144052"/>
                <a:gd name="connsiteY0" fmla="*/ 1971 h 1244834"/>
                <a:gd name="connsiteX1" fmla="*/ 0 w 9144052"/>
                <a:gd name="connsiteY1" fmla="*/ 863120 h 1244834"/>
                <a:gd name="connsiteX2" fmla="*/ 3361996 w 9144052"/>
                <a:gd name="connsiteY2" fmla="*/ 390831 h 1244834"/>
                <a:gd name="connsiteX3" fmla="*/ 9144052 w 9144052"/>
                <a:gd name="connsiteY3" fmla="*/ 537135 h 1244834"/>
                <a:gd name="connsiteX4" fmla="*/ 9143150 w 9144052"/>
                <a:gd name="connsiteY4" fmla="*/ 0 h 1244834"/>
                <a:gd name="connsiteX5" fmla="*/ 2371 w 9144052"/>
                <a:gd name="connsiteY5" fmla="*/ 1971 h 1244834"/>
                <a:gd name="connsiteX0" fmla="*/ 2371 w 9144052"/>
                <a:gd name="connsiteY0" fmla="*/ 1971 h 1244834"/>
                <a:gd name="connsiteX1" fmla="*/ 0 w 9144052"/>
                <a:gd name="connsiteY1" fmla="*/ 749425 h 1244834"/>
                <a:gd name="connsiteX2" fmla="*/ 3361996 w 9144052"/>
                <a:gd name="connsiteY2" fmla="*/ 390831 h 1244834"/>
                <a:gd name="connsiteX3" fmla="*/ 9144052 w 9144052"/>
                <a:gd name="connsiteY3" fmla="*/ 537135 h 1244834"/>
                <a:gd name="connsiteX4" fmla="*/ 9143150 w 9144052"/>
                <a:gd name="connsiteY4" fmla="*/ 0 h 1244834"/>
                <a:gd name="connsiteX5" fmla="*/ 2371 w 9144052"/>
                <a:gd name="connsiteY5" fmla="*/ 1971 h 1244834"/>
                <a:gd name="connsiteX0" fmla="*/ 2371 w 9144052"/>
                <a:gd name="connsiteY0" fmla="*/ 1971 h 1244834"/>
                <a:gd name="connsiteX1" fmla="*/ 0 w 9144052"/>
                <a:gd name="connsiteY1" fmla="*/ 749425 h 1244834"/>
                <a:gd name="connsiteX2" fmla="*/ 3343523 w 9144052"/>
                <a:gd name="connsiteY2" fmla="*/ 315034 h 1244834"/>
                <a:gd name="connsiteX3" fmla="*/ 9144052 w 9144052"/>
                <a:gd name="connsiteY3" fmla="*/ 537135 h 1244834"/>
                <a:gd name="connsiteX4" fmla="*/ 9143150 w 9144052"/>
                <a:gd name="connsiteY4" fmla="*/ 0 h 1244834"/>
                <a:gd name="connsiteX5" fmla="*/ 2371 w 9144052"/>
                <a:gd name="connsiteY5" fmla="*/ 1971 h 1244834"/>
                <a:gd name="connsiteX0" fmla="*/ 2371 w 9144052"/>
                <a:gd name="connsiteY0" fmla="*/ 1971 h 1244834"/>
                <a:gd name="connsiteX1" fmla="*/ 0 w 9144052"/>
                <a:gd name="connsiteY1" fmla="*/ 749425 h 1244834"/>
                <a:gd name="connsiteX2" fmla="*/ 3114923 w 9144052"/>
                <a:gd name="connsiteY2" fmla="*/ 315034 h 1244834"/>
                <a:gd name="connsiteX3" fmla="*/ 9144052 w 9144052"/>
                <a:gd name="connsiteY3" fmla="*/ 537135 h 1244834"/>
                <a:gd name="connsiteX4" fmla="*/ 9143150 w 9144052"/>
                <a:gd name="connsiteY4" fmla="*/ 0 h 1244834"/>
                <a:gd name="connsiteX5" fmla="*/ 2371 w 9144052"/>
                <a:gd name="connsiteY5" fmla="*/ 1971 h 1244834"/>
                <a:gd name="connsiteX0" fmla="*/ 2371 w 9144052"/>
                <a:gd name="connsiteY0" fmla="*/ 1971 h 1282732"/>
                <a:gd name="connsiteX1" fmla="*/ 0 w 9144052"/>
                <a:gd name="connsiteY1" fmla="*/ 749425 h 1282732"/>
                <a:gd name="connsiteX2" fmla="*/ 3114923 w 9144052"/>
                <a:gd name="connsiteY2" fmla="*/ 315034 h 1282732"/>
                <a:gd name="connsiteX3" fmla="*/ 9144052 w 9144052"/>
                <a:gd name="connsiteY3" fmla="*/ 537135 h 1282732"/>
                <a:gd name="connsiteX4" fmla="*/ 9143150 w 9144052"/>
                <a:gd name="connsiteY4" fmla="*/ 0 h 1282732"/>
                <a:gd name="connsiteX5" fmla="*/ 2371 w 9144052"/>
                <a:gd name="connsiteY5" fmla="*/ 1971 h 1282732"/>
                <a:gd name="connsiteX0" fmla="*/ 2371 w 9144052"/>
                <a:gd name="connsiteY0" fmla="*/ 1971 h 1282732"/>
                <a:gd name="connsiteX1" fmla="*/ 0 w 9144052"/>
                <a:gd name="connsiteY1" fmla="*/ 749425 h 1282732"/>
                <a:gd name="connsiteX2" fmla="*/ 3114923 w 9144052"/>
                <a:gd name="connsiteY2" fmla="*/ 315034 h 1282732"/>
                <a:gd name="connsiteX3" fmla="*/ 9144052 w 9144052"/>
                <a:gd name="connsiteY3" fmla="*/ 537135 h 1282732"/>
                <a:gd name="connsiteX4" fmla="*/ 9143150 w 9144052"/>
                <a:gd name="connsiteY4" fmla="*/ 0 h 1282732"/>
                <a:gd name="connsiteX5" fmla="*/ 2371 w 9144052"/>
                <a:gd name="connsiteY5" fmla="*/ 1971 h 1282732"/>
                <a:gd name="connsiteX0" fmla="*/ 2371 w 9144052"/>
                <a:gd name="connsiteY0" fmla="*/ 1971 h 1282732"/>
                <a:gd name="connsiteX1" fmla="*/ 0 w 9144052"/>
                <a:gd name="connsiteY1" fmla="*/ 749425 h 1282732"/>
                <a:gd name="connsiteX2" fmla="*/ 3114923 w 9144052"/>
                <a:gd name="connsiteY2" fmla="*/ 315034 h 1282732"/>
                <a:gd name="connsiteX3" fmla="*/ 9144052 w 9144052"/>
                <a:gd name="connsiteY3" fmla="*/ 537135 h 1282732"/>
                <a:gd name="connsiteX4" fmla="*/ 9143150 w 9144052"/>
                <a:gd name="connsiteY4" fmla="*/ 0 h 1282732"/>
                <a:gd name="connsiteX5" fmla="*/ 2371 w 9144052"/>
                <a:gd name="connsiteY5" fmla="*/ 1971 h 1282732"/>
                <a:gd name="connsiteX0" fmla="*/ 2371 w 9144052"/>
                <a:gd name="connsiteY0" fmla="*/ 1971 h 1570664"/>
                <a:gd name="connsiteX1" fmla="*/ 0 w 9144052"/>
                <a:gd name="connsiteY1" fmla="*/ 749425 h 1570664"/>
                <a:gd name="connsiteX2" fmla="*/ 3114923 w 9144052"/>
                <a:gd name="connsiteY2" fmla="*/ 315034 h 1570664"/>
                <a:gd name="connsiteX3" fmla="*/ 9144052 w 9144052"/>
                <a:gd name="connsiteY3" fmla="*/ 825067 h 1570664"/>
                <a:gd name="connsiteX4" fmla="*/ 9143150 w 9144052"/>
                <a:gd name="connsiteY4" fmla="*/ 0 h 1570664"/>
                <a:gd name="connsiteX5" fmla="*/ 2371 w 9144052"/>
                <a:gd name="connsiteY5" fmla="*/ 1971 h 1570664"/>
                <a:gd name="connsiteX0" fmla="*/ 2371 w 9144052"/>
                <a:gd name="connsiteY0" fmla="*/ 1971 h 1986563"/>
                <a:gd name="connsiteX1" fmla="*/ 0 w 9144052"/>
                <a:gd name="connsiteY1" fmla="*/ 749425 h 1986563"/>
                <a:gd name="connsiteX2" fmla="*/ 3114923 w 9144052"/>
                <a:gd name="connsiteY2" fmla="*/ 315034 h 1986563"/>
                <a:gd name="connsiteX3" fmla="*/ 9144052 w 9144052"/>
                <a:gd name="connsiteY3" fmla="*/ 825067 h 1986563"/>
                <a:gd name="connsiteX4" fmla="*/ 9143150 w 9144052"/>
                <a:gd name="connsiteY4" fmla="*/ 0 h 1986563"/>
                <a:gd name="connsiteX5" fmla="*/ 2371 w 9144052"/>
                <a:gd name="connsiteY5" fmla="*/ 1971 h 1986563"/>
                <a:gd name="connsiteX0" fmla="*/ 2371 w 9144052"/>
                <a:gd name="connsiteY0" fmla="*/ 1971 h 1910577"/>
                <a:gd name="connsiteX1" fmla="*/ 0 w 9144052"/>
                <a:gd name="connsiteY1" fmla="*/ 749425 h 1910577"/>
                <a:gd name="connsiteX2" fmla="*/ 3114923 w 9144052"/>
                <a:gd name="connsiteY2" fmla="*/ 315034 h 1910577"/>
                <a:gd name="connsiteX3" fmla="*/ 9144052 w 9144052"/>
                <a:gd name="connsiteY3" fmla="*/ 825067 h 1910577"/>
                <a:gd name="connsiteX4" fmla="*/ 9143150 w 9144052"/>
                <a:gd name="connsiteY4" fmla="*/ 0 h 1910577"/>
                <a:gd name="connsiteX5" fmla="*/ 2371 w 9144052"/>
                <a:gd name="connsiteY5" fmla="*/ 1971 h 1910577"/>
                <a:gd name="connsiteX0" fmla="*/ 790 w 9142471"/>
                <a:gd name="connsiteY0" fmla="*/ 1971 h 1910577"/>
                <a:gd name="connsiteX1" fmla="*/ 4568 w 9142471"/>
                <a:gd name="connsiteY1" fmla="*/ 1141332 h 1910577"/>
                <a:gd name="connsiteX2" fmla="*/ 3113342 w 9142471"/>
                <a:gd name="connsiteY2" fmla="*/ 315034 h 1910577"/>
                <a:gd name="connsiteX3" fmla="*/ 9142471 w 9142471"/>
                <a:gd name="connsiteY3" fmla="*/ 825067 h 1910577"/>
                <a:gd name="connsiteX4" fmla="*/ 9141569 w 9142471"/>
                <a:gd name="connsiteY4" fmla="*/ 0 h 1910577"/>
                <a:gd name="connsiteX5" fmla="*/ 790 w 9142471"/>
                <a:gd name="connsiteY5" fmla="*/ 1971 h 1910577"/>
                <a:gd name="connsiteX0" fmla="*/ 790 w 9142471"/>
                <a:gd name="connsiteY0" fmla="*/ 1971 h 1910577"/>
                <a:gd name="connsiteX1" fmla="*/ 4568 w 9142471"/>
                <a:gd name="connsiteY1" fmla="*/ 1141332 h 1910577"/>
                <a:gd name="connsiteX2" fmla="*/ 3162539 w 9142471"/>
                <a:gd name="connsiteY2" fmla="*/ 482994 h 1910577"/>
                <a:gd name="connsiteX3" fmla="*/ 9142471 w 9142471"/>
                <a:gd name="connsiteY3" fmla="*/ 825067 h 1910577"/>
                <a:gd name="connsiteX4" fmla="*/ 9141569 w 9142471"/>
                <a:gd name="connsiteY4" fmla="*/ 0 h 1910577"/>
                <a:gd name="connsiteX5" fmla="*/ 790 w 9142471"/>
                <a:gd name="connsiteY5" fmla="*/ 1971 h 1910577"/>
                <a:gd name="connsiteX0" fmla="*/ 790 w 9142471"/>
                <a:gd name="connsiteY0" fmla="*/ 1971 h 1742614"/>
                <a:gd name="connsiteX1" fmla="*/ 4568 w 9142471"/>
                <a:gd name="connsiteY1" fmla="*/ 1141332 h 1742614"/>
                <a:gd name="connsiteX2" fmla="*/ 3162539 w 9142471"/>
                <a:gd name="connsiteY2" fmla="*/ 482994 h 1742614"/>
                <a:gd name="connsiteX3" fmla="*/ 9142471 w 9142471"/>
                <a:gd name="connsiteY3" fmla="*/ 825067 h 1742614"/>
                <a:gd name="connsiteX4" fmla="*/ 9141569 w 9142471"/>
                <a:gd name="connsiteY4" fmla="*/ 0 h 1742614"/>
                <a:gd name="connsiteX5" fmla="*/ 790 w 9142471"/>
                <a:gd name="connsiteY5" fmla="*/ 1971 h 1742614"/>
                <a:gd name="connsiteX0" fmla="*/ 790 w 9142471"/>
                <a:gd name="connsiteY0" fmla="*/ 1971 h 1850587"/>
                <a:gd name="connsiteX1" fmla="*/ 4568 w 9142471"/>
                <a:gd name="connsiteY1" fmla="*/ 1141332 h 1850587"/>
                <a:gd name="connsiteX2" fmla="*/ 3162539 w 9142471"/>
                <a:gd name="connsiteY2" fmla="*/ 482994 h 1850587"/>
                <a:gd name="connsiteX3" fmla="*/ 9142471 w 9142471"/>
                <a:gd name="connsiteY3" fmla="*/ 825067 h 1850587"/>
                <a:gd name="connsiteX4" fmla="*/ 9141569 w 9142471"/>
                <a:gd name="connsiteY4" fmla="*/ 0 h 1850587"/>
                <a:gd name="connsiteX5" fmla="*/ 790 w 9142471"/>
                <a:gd name="connsiteY5" fmla="*/ 1971 h 1850587"/>
                <a:gd name="connsiteX0" fmla="*/ 790 w 9142471"/>
                <a:gd name="connsiteY0" fmla="*/ 1971 h 1850587"/>
                <a:gd name="connsiteX1" fmla="*/ 4568 w 9142471"/>
                <a:gd name="connsiteY1" fmla="*/ 1141332 h 1850587"/>
                <a:gd name="connsiteX2" fmla="*/ 3162539 w 9142471"/>
                <a:gd name="connsiteY2" fmla="*/ 482994 h 1850587"/>
                <a:gd name="connsiteX3" fmla="*/ 9142471 w 9142471"/>
                <a:gd name="connsiteY3" fmla="*/ 825067 h 1850587"/>
                <a:gd name="connsiteX4" fmla="*/ 9141569 w 9142471"/>
                <a:gd name="connsiteY4" fmla="*/ 0 h 1850587"/>
                <a:gd name="connsiteX5" fmla="*/ 790 w 9142471"/>
                <a:gd name="connsiteY5" fmla="*/ 1971 h 1850587"/>
                <a:gd name="connsiteX0" fmla="*/ 790 w 9142471"/>
                <a:gd name="connsiteY0" fmla="*/ 1971 h 1538662"/>
                <a:gd name="connsiteX1" fmla="*/ 4568 w 9142471"/>
                <a:gd name="connsiteY1" fmla="*/ 1141332 h 1538662"/>
                <a:gd name="connsiteX2" fmla="*/ 3162539 w 9142471"/>
                <a:gd name="connsiteY2" fmla="*/ 482994 h 1538662"/>
                <a:gd name="connsiteX3" fmla="*/ 9142471 w 9142471"/>
                <a:gd name="connsiteY3" fmla="*/ 825067 h 1538662"/>
                <a:gd name="connsiteX4" fmla="*/ 9141569 w 9142471"/>
                <a:gd name="connsiteY4" fmla="*/ 0 h 1538662"/>
                <a:gd name="connsiteX5" fmla="*/ 790 w 9142471"/>
                <a:gd name="connsiteY5" fmla="*/ 1971 h 1538662"/>
                <a:gd name="connsiteX0" fmla="*/ 790 w 9142471"/>
                <a:gd name="connsiteY0" fmla="*/ 1971 h 1874582"/>
                <a:gd name="connsiteX1" fmla="*/ 4568 w 9142471"/>
                <a:gd name="connsiteY1" fmla="*/ 1141332 h 1874582"/>
                <a:gd name="connsiteX2" fmla="*/ 3162539 w 9142471"/>
                <a:gd name="connsiteY2" fmla="*/ 482994 h 1874582"/>
                <a:gd name="connsiteX3" fmla="*/ 9142471 w 9142471"/>
                <a:gd name="connsiteY3" fmla="*/ 825067 h 1874582"/>
                <a:gd name="connsiteX4" fmla="*/ 9141569 w 9142471"/>
                <a:gd name="connsiteY4" fmla="*/ 0 h 1874582"/>
                <a:gd name="connsiteX5" fmla="*/ 790 w 9142471"/>
                <a:gd name="connsiteY5" fmla="*/ 1971 h 1874582"/>
                <a:gd name="connsiteX0" fmla="*/ 790 w 9142471"/>
                <a:gd name="connsiteY0" fmla="*/ 1971 h 1874582"/>
                <a:gd name="connsiteX1" fmla="*/ 4568 w 9142471"/>
                <a:gd name="connsiteY1" fmla="*/ 1141332 h 1874582"/>
                <a:gd name="connsiteX2" fmla="*/ 3162539 w 9142471"/>
                <a:gd name="connsiteY2" fmla="*/ 482994 h 1874582"/>
                <a:gd name="connsiteX3" fmla="*/ 9142471 w 9142471"/>
                <a:gd name="connsiteY3" fmla="*/ 825067 h 1874582"/>
                <a:gd name="connsiteX4" fmla="*/ 9141569 w 9142471"/>
                <a:gd name="connsiteY4" fmla="*/ 0 h 1874582"/>
                <a:gd name="connsiteX5" fmla="*/ 790 w 9142471"/>
                <a:gd name="connsiteY5" fmla="*/ 1971 h 1874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2471" h="1874582">
                  <a:moveTo>
                    <a:pt x="790" y="1971"/>
                  </a:moveTo>
                  <a:cubicBezTo>
                    <a:pt x="0" y="305263"/>
                    <a:pt x="5358" y="838040"/>
                    <a:pt x="4568" y="1141332"/>
                  </a:cubicBezTo>
                  <a:cubicBezTo>
                    <a:pt x="419096" y="979788"/>
                    <a:pt x="1492070" y="639683"/>
                    <a:pt x="3162539" y="482994"/>
                  </a:cubicBezTo>
                  <a:cubicBezTo>
                    <a:pt x="4833008" y="326305"/>
                    <a:pt x="7747892" y="1874582"/>
                    <a:pt x="9142471" y="825067"/>
                  </a:cubicBezTo>
                  <a:cubicBezTo>
                    <a:pt x="9142170" y="646022"/>
                    <a:pt x="9141870" y="179045"/>
                    <a:pt x="9141569" y="0"/>
                  </a:cubicBezTo>
                  <a:lnTo>
                    <a:pt x="790" y="197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bwMode="black">
          <a:xfrm>
            <a:off x="905255" y="273050"/>
            <a:ext cx="7781544" cy="950976"/>
          </a:xfrm>
        </p:spPr>
        <p:txBody>
          <a:bodyPr vert="horz" lIns="91440" tIns="45720" rIns="91440" bIns="45720" rtlCol="0" anchor="b">
            <a:normAutofit/>
          </a:bodyPr>
          <a:lstStyle>
            <a:lvl1pPr algn="l" defTabSz="914400" rtl="0" eaLnBrk="1" latinLnBrk="0" hangingPunct="1">
              <a:spcBef>
                <a:spcPct val="0"/>
              </a:spcBef>
              <a:buNone/>
              <a:defRPr lang="en-US" sz="2400" b="1" kern="1200" smtClean="0">
                <a:solidFill>
                  <a:schemeClr val="tx2"/>
                </a:solidFill>
                <a:latin typeface="+mj-lt"/>
                <a:ea typeface="+mj-ea"/>
                <a:cs typeface="+mj-cs"/>
              </a:defRPr>
            </a:lvl1pPr>
          </a:lstStyle>
          <a:p>
            <a:r>
              <a:rPr lang="ko-KR" altLang="en-US" smtClean="0"/>
              <a:t>마스터 제목 스타일 편집</a:t>
            </a:r>
            <a:endParaRPr lang="en-US"/>
          </a:p>
        </p:txBody>
      </p:sp>
      <p:sp>
        <p:nvSpPr>
          <p:cNvPr id="3" name="Content Placeholder 2"/>
          <p:cNvSpPr>
            <a:spLocks noGrp="1"/>
          </p:cNvSpPr>
          <p:nvPr>
            <p:ph idx="1"/>
          </p:nvPr>
        </p:nvSpPr>
        <p:spPr>
          <a:xfrm>
            <a:off x="3575304" y="1371600"/>
            <a:ext cx="5111750" cy="475488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Text Placeholder 3"/>
          <p:cNvSpPr>
            <a:spLocks noGrp="1"/>
          </p:cNvSpPr>
          <p:nvPr>
            <p:ph type="body" sz="half" idx="2"/>
          </p:nvPr>
        </p:nvSpPr>
        <p:spPr>
          <a:xfrm>
            <a:off x="896112" y="1362456"/>
            <a:ext cx="2569464" cy="4764024"/>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 편집</a:t>
            </a:r>
          </a:p>
        </p:txBody>
      </p:sp>
      <p:sp>
        <p:nvSpPr>
          <p:cNvPr id="5" name="Date Placeholder 4"/>
          <p:cNvSpPr>
            <a:spLocks noGrp="1"/>
          </p:cNvSpPr>
          <p:nvPr>
            <p:ph type="dt" sz="half" idx="10"/>
          </p:nvPr>
        </p:nvSpPr>
        <p:spPr>
          <a:xfrm>
            <a:off x="914400" y="6537960"/>
            <a:ext cx="2133600" cy="246888"/>
          </a:xfrm>
        </p:spPr>
        <p:txBody>
          <a:bodyPr/>
          <a:lstStyle/>
          <a:p>
            <a:fld id="{11B2AAEE-0ECC-4F9E-94C1-A5210D63F3AE}" type="datetimeFigureOut">
              <a:rPr lang="en-US" smtClean="0"/>
              <a:t>8/14/2016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062E18-1804-4C78-B91B-667B633A2436}" type="slidenum">
              <a:rPr lang="ko-KR" altLang="en-US" smtClean="0"/>
              <a:pPr/>
              <a:t>‹#›</a:t>
            </a:fld>
            <a:endParaRPr lang="en-US" altLang="ko-KR"/>
          </a:p>
        </p:txBody>
      </p:sp>
    </p:spTree>
    <p:extLst>
      <p:ext uri="{BB962C8B-B14F-4D97-AF65-F5344CB8AC3E}">
        <p14:creationId xmlns:p14="http://schemas.microsoft.com/office/powerpoint/2010/main" val="194317470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5257800" y="987552"/>
            <a:ext cx="3730752" cy="795528"/>
          </a:xfrm>
        </p:spPr>
        <p:txBody>
          <a:bodyPr anchor="b"/>
          <a:lstStyle>
            <a:lvl1pPr algn="l">
              <a:defRPr sz="2000" b="1">
                <a:solidFill>
                  <a:schemeClr val="tx2"/>
                </a:solidFill>
              </a:defRPr>
            </a:lvl1pPr>
          </a:lstStyle>
          <a:p>
            <a:r>
              <a:rPr lang="ko-KR" altLang="en-US" smtClean="0"/>
              <a:t>마스터 제목 스타일 편집</a:t>
            </a:r>
            <a:endParaRPr lang="en-US"/>
          </a:p>
        </p:txBody>
      </p:sp>
      <p:sp>
        <p:nvSpPr>
          <p:cNvPr id="3" name="Picture Placeholder 2"/>
          <p:cNvSpPr>
            <a:spLocks noGrp="1"/>
          </p:cNvSpPr>
          <p:nvPr>
            <p:ph type="pic" idx="1"/>
          </p:nvPr>
        </p:nvSpPr>
        <p:spPr bwMode="gray">
          <a:xfrm>
            <a:off x="530352" y="1216152"/>
            <a:ext cx="4645152" cy="4645152"/>
          </a:xfrm>
          <a:prstGeom prst="ellipse">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lang="en-US"/>
          </a:p>
        </p:txBody>
      </p:sp>
      <p:sp>
        <p:nvSpPr>
          <p:cNvPr id="4" name="Text Placeholder 3"/>
          <p:cNvSpPr>
            <a:spLocks noGrp="1"/>
          </p:cNvSpPr>
          <p:nvPr>
            <p:ph type="body" sz="half" idx="2"/>
          </p:nvPr>
        </p:nvSpPr>
        <p:spPr>
          <a:xfrm>
            <a:off x="5276088" y="1901952"/>
            <a:ext cx="3712464" cy="1755648"/>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 편집</a:t>
            </a:r>
          </a:p>
        </p:txBody>
      </p:sp>
      <p:sp>
        <p:nvSpPr>
          <p:cNvPr id="5" name="Date Placeholder 4"/>
          <p:cNvSpPr>
            <a:spLocks noGrp="1"/>
          </p:cNvSpPr>
          <p:nvPr>
            <p:ph type="dt" sz="half" idx="10"/>
          </p:nvPr>
        </p:nvSpPr>
        <p:spPr>
          <a:xfrm>
            <a:off x="914400" y="6537960"/>
            <a:ext cx="2133600" cy="246888"/>
          </a:xfrm>
        </p:spPr>
        <p:txBody>
          <a:bodyPr/>
          <a:lstStyle/>
          <a:p>
            <a:fld id="{11B2AAEE-0ECC-4F9E-94C1-A5210D63F3AE}" type="datetimeFigureOut">
              <a:rPr lang="en-US" smtClean="0"/>
              <a:t>8/14/2016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062E18-1804-4C78-B91B-667B633A2436}" type="slidenum">
              <a:rPr lang="ko-KR" altLang="en-US" smtClean="0"/>
              <a:pPr/>
              <a:t>‹#›</a:t>
            </a:fld>
            <a:endParaRPr lang="en-US" altLang="ko-KR"/>
          </a:p>
        </p:txBody>
      </p:sp>
      <p:grpSp>
        <p:nvGrpSpPr>
          <p:cNvPr id="8" name="Group 7"/>
          <p:cNvGrpSpPr/>
          <p:nvPr/>
        </p:nvGrpSpPr>
        <p:grpSpPr bwMode="invGray">
          <a:xfrm rot="16200000">
            <a:off x="-2893651" y="2887705"/>
            <a:ext cx="6891618" cy="1104314"/>
            <a:chOff x="-18448" y="-1967"/>
            <a:chExt cx="9176991" cy="1292024"/>
          </a:xfrm>
        </p:grpSpPr>
        <p:sp>
          <p:nvSpPr>
            <p:cNvPr id="9" name="Freeform 8"/>
            <p:cNvSpPr/>
            <p:nvPr userDrawn="1"/>
          </p:nvSpPr>
          <p:spPr bwMode="invGray">
            <a:xfrm>
              <a:off x="-18448" y="5"/>
              <a:ext cx="9176991" cy="1290052"/>
            </a:xfrm>
            <a:custGeom>
              <a:avLst/>
              <a:gdLst>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630680"/>
                <a:gd name="connsiteX1" fmla="*/ 18288 w 9153144"/>
                <a:gd name="connsiteY1" fmla="*/ 1472184 h 1630680"/>
                <a:gd name="connsiteX2" fmla="*/ 2980944 w 9153144"/>
                <a:gd name="connsiteY2" fmla="*/ 960120 h 1630680"/>
                <a:gd name="connsiteX3" fmla="*/ 7114032 w 9153144"/>
                <a:gd name="connsiteY3" fmla="*/ 1353312 h 1630680"/>
                <a:gd name="connsiteX4" fmla="*/ 9144000 w 9153144"/>
                <a:gd name="connsiteY4" fmla="*/ 1106424 h 1630680"/>
                <a:gd name="connsiteX5" fmla="*/ 9153144 w 9153144"/>
                <a:gd name="connsiteY5" fmla="*/ 0 h 1630680"/>
                <a:gd name="connsiteX6" fmla="*/ 0 w 9153144"/>
                <a:gd name="connsiteY6" fmla="*/ 9144 h 1630680"/>
                <a:gd name="connsiteX0" fmla="*/ 0 w 9153144"/>
                <a:gd name="connsiteY0" fmla="*/ 9144 h 1630680"/>
                <a:gd name="connsiteX1" fmla="*/ 18288 w 9153144"/>
                <a:gd name="connsiteY1" fmla="*/ 1472184 h 1630680"/>
                <a:gd name="connsiteX2" fmla="*/ 2980944 w 9153144"/>
                <a:gd name="connsiteY2" fmla="*/ 960120 h 1630680"/>
                <a:gd name="connsiteX3" fmla="*/ 7114032 w 9153144"/>
                <a:gd name="connsiteY3" fmla="*/ 1353312 h 1630680"/>
                <a:gd name="connsiteX4" fmla="*/ 9144000 w 9153144"/>
                <a:gd name="connsiteY4" fmla="*/ 1106424 h 1630680"/>
                <a:gd name="connsiteX5" fmla="*/ 9153144 w 9153144"/>
                <a:gd name="connsiteY5" fmla="*/ 0 h 1630680"/>
                <a:gd name="connsiteX6" fmla="*/ 0 w 9153144"/>
                <a:gd name="connsiteY6" fmla="*/ 9144 h 1630680"/>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3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9128 w 9153144"/>
                <a:gd name="connsiteY3" fmla="*/ 1316736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9128 w 9153144"/>
                <a:gd name="connsiteY3" fmla="*/ 1316736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9128 w 9153144"/>
                <a:gd name="connsiteY3" fmla="*/ 1316736 h 1472184"/>
                <a:gd name="connsiteX4" fmla="*/ 9144000 w 9153144"/>
                <a:gd name="connsiteY4" fmla="*/ 1106424 h 1472184"/>
                <a:gd name="connsiteX5" fmla="*/ 9153144 w 9153144"/>
                <a:gd name="connsiteY5" fmla="*/ 0 h 1472184"/>
                <a:gd name="connsiteX6" fmla="*/ 0 w 9153144"/>
                <a:gd name="connsiteY6" fmla="*/ 9144 h 1472184"/>
                <a:gd name="connsiteX0" fmla="*/ 52 w 9153196"/>
                <a:gd name="connsiteY0" fmla="*/ 9144 h 1481136"/>
                <a:gd name="connsiteX1" fmla="*/ 0 w 9153196"/>
                <a:gd name="connsiteY1" fmla="*/ 1481136 h 1481136"/>
                <a:gd name="connsiteX2" fmla="*/ 2980996 w 9153196"/>
                <a:gd name="connsiteY2" fmla="*/ 960120 h 1481136"/>
                <a:gd name="connsiteX3" fmla="*/ 6739180 w 9153196"/>
                <a:gd name="connsiteY3" fmla="*/ 1316736 h 1481136"/>
                <a:gd name="connsiteX4" fmla="*/ 9144052 w 9153196"/>
                <a:gd name="connsiteY4" fmla="*/ 1106424 h 1481136"/>
                <a:gd name="connsiteX5" fmla="*/ 9153196 w 9153196"/>
                <a:gd name="connsiteY5" fmla="*/ 0 h 1481136"/>
                <a:gd name="connsiteX6" fmla="*/ 52 w 9153196"/>
                <a:gd name="connsiteY6" fmla="*/ 9144 h 1481136"/>
                <a:gd name="connsiteX0" fmla="*/ 52 w 9153196"/>
                <a:gd name="connsiteY0" fmla="*/ 1284 h 1481136"/>
                <a:gd name="connsiteX1" fmla="*/ 0 w 9153196"/>
                <a:gd name="connsiteY1" fmla="*/ 1481136 h 1481136"/>
                <a:gd name="connsiteX2" fmla="*/ 2980996 w 9153196"/>
                <a:gd name="connsiteY2" fmla="*/ 960120 h 1481136"/>
                <a:gd name="connsiteX3" fmla="*/ 6739180 w 9153196"/>
                <a:gd name="connsiteY3" fmla="*/ 1316736 h 1481136"/>
                <a:gd name="connsiteX4" fmla="*/ 9144052 w 9153196"/>
                <a:gd name="connsiteY4" fmla="*/ 1106424 h 1481136"/>
                <a:gd name="connsiteX5" fmla="*/ 9153196 w 9153196"/>
                <a:gd name="connsiteY5" fmla="*/ 0 h 1481136"/>
                <a:gd name="connsiteX6" fmla="*/ 52 w 9153196"/>
                <a:gd name="connsiteY6" fmla="*/ 1284 h 1481136"/>
                <a:gd name="connsiteX0" fmla="*/ 52 w 9153196"/>
                <a:gd name="connsiteY0" fmla="*/ 1284 h 1862136"/>
                <a:gd name="connsiteX1" fmla="*/ 0 w 9153196"/>
                <a:gd name="connsiteY1" fmla="*/ 1862136 h 1862136"/>
                <a:gd name="connsiteX2" fmla="*/ 2980996 w 9153196"/>
                <a:gd name="connsiteY2" fmla="*/ 960120 h 1862136"/>
                <a:gd name="connsiteX3" fmla="*/ 6739180 w 9153196"/>
                <a:gd name="connsiteY3" fmla="*/ 1316736 h 1862136"/>
                <a:gd name="connsiteX4" fmla="*/ 9144052 w 9153196"/>
                <a:gd name="connsiteY4" fmla="*/ 1106424 h 1862136"/>
                <a:gd name="connsiteX5" fmla="*/ 9153196 w 9153196"/>
                <a:gd name="connsiteY5" fmla="*/ 0 h 1862136"/>
                <a:gd name="connsiteX6" fmla="*/ 52 w 9153196"/>
                <a:gd name="connsiteY6" fmla="*/ 1284 h 1862136"/>
                <a:gd name="connsiteX0" fmla="*/ 52 w 9153196"/>
                <a:gd name="connsiteY0" fmla="*/ 1284 h 1862136"/>
                <a:gd name="connsiteX1" fmla="*/ 0 w 9153196"/>
                <a:gd name="connsiteY1" fmla="*/ 1862136 h 1862136"/>
                <a:gd name="connsiteX2" fmla="*/ 2999284 w 9153196"/>
                <a:gd name="connsiteY2" fmla="*/ 1051560 h 1862136"/>
                <a:gd name="connsiteX3" fmla="*/ 6739180 w 9153196"/>
                <a:gd name="connsiteY3" fmla="*/ 1316736 h 1862136"/>
                <a:gd name="connsiteX4" fmla="*/ 9144052 w 9153196"/>
                <a:gd name="connsiteY4" fmla="*/ 1106424 h 1862136"/>
                <a:gd name="connsiteX5" fmla="*/ 9153196 w 9153196"/>
                <a:gd name="connsiteY5" fmla="*/ 0 h 1862136"/>
                <a:gd name="connsiteX6" fmla="*/ 52 w 9153196"/>
                <a:gd name="connsiteY6" fmla="*/ 1284 h 1862136"/>
                <a:gd name="connsiteX0" fmla="*/ 52 w 9153196"/>
                <a:gd name="connsiteY0" fmla="*/ 1284 h 1862136"/>
                <a:gd name="connsiteX1" fmla="*/ 0 w 9153196"/>
                <a:gd name="connsiteY1" fmla="*/ 1862136 h 1862136"/>
                <a:gd name="connsiteX2" fmla="*/ 2999284 w 9153196"/>
                <a:gd name="connsiteY2" fmla="*/ 1051560 h 1862136"/>
                <a:gd name="connsiteX3" fmla="*/ 6739180 w 9153196"/>
                <a:gd name="connsiteY3" fmla="*/ 1316736 h 1862136"/>
                <a:gd name="connsiteX4" fmla="*/ 9144052 w 9153196"/>
                <a:gd name="connsiteY4" fmla="*/ 1487424 h 1862136"/>
                <a:gd name="connsiteX5" fmla="*/ 9153196 w 9153196"/>
                <a:gd name="connsiteY5" fmla="*/ 0 h 1862136"/>
                <a:gd name="connsiteX6" fmla="*/ 52 w 9153196"/>
                <a:gd name="connsiteY6" fmla="*/ 1284 h 1862136"/>
                <a:gd name="connsiteX0" fmla="*/ 52 w 9153196"/>
                <a:gd name="connsiteY0" fmla="*/ 1284 h 1862136"/>
                <a:gd name="connsiteX1" fmla="*/ 0 w 9153196"/>
                <a:gd name="connsiteY1" fmla="*/ 1862136 h 1862136"/>
                <a:gd name="connsiteX2" fmla="*/ 2999284 w 9153196"/>
                <a:gd name="connsiteY2" fmla="*/ 1051560 h 1862136"/>
                <a:gd name="connsiteX3" fmla="*/ 6281980 w 9153196"/>
                <a:gd name="connsiteY3" fmla="*/ 1469136 h 1862136"/>
                <a:gd name="connsiteX4" fmla="*/ 9144052 w 9153196"/>
                <a:gd name="connsiteY4" fmla="*/ 1487424 h 1862136"/>
                <a:gd name="connsiteX5" fmla="*/ 9153196 w 9153196"/>
                <a:gd name="connsiteY5" fmla="*/ 0 h 1862136"/>
                <a:gd name="connsiteX6" fmla="*/ 52 w 9153196"/>
                <a:gd name="connsiteY6" fmla="*/ 1284 h 1862136"/>
                <a:gd name="connsiteX0" fmla="*/ 52 w 9153196"/>
                <a:gd name="connsiteY0" fmla="*/ 1284 h 1862136"/>
                <a:gd name="connsiteX1" fmla="*/ 0 w 9153196"/>
                <a:gd name="connsiteY1" fmla="*/ 1862136 h 1862136"/>
                <a:gd name="connsiteX2" fmla="*/ 2999284 w 9153196"/>
                <a:gd name="connsiteY2" fmla="*/ 1051560 h 1862136"/>
                <a:gd name="connsiteX3" fmla="*/ 6281980 w 9153196"/>
                <a:gd name="connsiteY3" fmla="*/ 1469136 h 1862136"/>
                <a:gd name="connsiteX4" fmla="*/ 9144052 w 9153196"/>
                <a:gd name="connsiteY4" fmla="*/ 1487424 h 1862136"/>
                <a:gd name="connsiteX5" fmla="*/ 9153196 w 9153196"/>
                <a:gd name="connsiteY5" fmla="*/ 0 h 1862136"/>
                <a:gd name="connsiteX6" fmla="*/ 52 w 9153196"/>
                <a:gd name="connsiteY6" fmla="*/ 1284 h 1862136"/>
                <a:gd name="connsiteX0" fmla="*/ 52 w 9153196"/>
                <a:gd name="connsiteY0" fmla="*/ 1284 h 1862136"/>
                <a:gd name="connsiteX1" fmla="*/ 0 w 9153196"/>
                <a:gd name="connsiteY1" fmla="*/ 1862136 h 1862136"/>
                <a:gd name="connsiteX2" fmla="*/ 2999284 w 9153196"/>
                <a:gd name="connsiteY2" fmla="*/ 1051560 h 1862136"/>
                <a:gd name="connsiteX3" fmla="*/ 6281980 w 9153196"/>
                <a:gd name="connsiteY3" fmla="*/ 1469136 h 1862136"/>
                <a:gd name="connsiteX4" fmla="*/ 9144052 w 9153196"/>
                <a:gd name="connsiteY4" fmla="*/ 1487424 h 1862136"/>
                <a:gd name="connsiteX5" fmla="*/ 9153196 w 9153196"/>
                <a:gd name="connsiteY5" fmla="*/ 0 h 1862136"/>
                <a:gd name="connsiteX6" fmla="*/ 52 w 9153196"/>
                <a:gd name="connsiteY6" fmla="*/ 1284 h 1862136"/>
                <a:gd name="connsiteX0" fmla="*/ 52 w 9153196"/>
                <a:gd name="connsiteY0" fmla="*/ 610884 h 1862136"/>
                <a:gd name="connsiteX1" fmla="*/ 0 w 9153196"/>
                <a:gd name="connsiteY1" fmla="*/ 1862136 h 1862136"/>
                <a:gd name="connsiteX2" fmla="*/ 2999284 w 9153196"/>
                <a:gd name="connsiteY2" fmla="*/ 1051560 h 1862136"/>
                <a:gd name="connsiteX3" fmla="*/ 6281980 w 9153196"/>
                <a:gd name="connsiteY3" fmla="*/ 1469136 h 1862136"/>
                <a:gd name="connsiteX4" fmla="*/ 9144052 w 9153196"/>
                <a:gd name="connsiteY4" fmla="*/ 1487424 h 1862136"/>
                <a:gd name="connsiteX5" fmla="*/ 9153196 w 9153196"/>
                <a:gd name="connsiteY5" fmla="*/ 0 h 1862136"/>
                <a:gd name="connsiteX6" fmla="*/ 52 w 9153196"/>
                <a:gd name="connsiteY6" fmla="*/ 610884 h 1862136"/>
                <a:gd name="connsiteX0" fmla="*/ 52 w 9153196"/>
                <a:gd name="connsiteY0" fmla="*/ 1284 h 1252536"/>
                <a:gd name="connsiteX1" fmla="*/ 0 w 9153196"/>
                <a:gd name="connsiteY1" fmla="*/ 1252536 h 1252536"/>
                <a:gd name="connsiteX2" fmla="*/ 2999284 w 9153196"/>
                <a:gd name="connsiteY2" fmla="*/ 441960 h 1252536"/>
                <a:gd name="connsiteX3" fmla="*/ 6281980 w 9153196"/>
                <a:gd name="connsiteY3" fmla="*/ 859536 h 1252536"/>
                <a:gd name="connsiteX4" fmla="*/ 9144052 w 9153196"/>
                <a:gd name="connsiteY4" fmla="*/ 877824 h 1252536"/>
                <a:gd name="connsiteX5" fmla="*/ 9153196 w 9153196"/>
                <a:gd name="connsiteY5" fmla="*/ 0 h 1252536"/>
                <a:gd name="connsiteX6" fmla="*/ 52 w 9153196"/>
                <a:gd name="connsiteY6" fmla="*/ 1284 h 1252536"/>
                <a:gd name="connsiteX0" fmla="*/ 52 w 9153196"/>
                <a:gd name="connsiteY0" fmla="*/ 1284 h 1252536"/>
                <a:gd name="connsiteX1" fmla="*/ 0 w 9153196"/>
                <a:gd name="connsiteY1" fmla="*/ 1252536 h 1252536"/>
                <a:gd name="connsiteX2" fmla="*/ 3010829 w 9153196"/>
                <a:gd name="connsiteY2" fmla="*/ 483524 h 1252536"/>
                <a:gd name="connsiteX3" fmla="*/ 6281980 w 9153196"/>
                <a:gd name="connsiteY3" fmla="*/ 859536 h 1252536"/>
                <a:gd name="connsiteX4" fmla="*/ 9144052 w 9153196"/>
                <a:gd name="connsiteY4" fmla="*/ 877824 h 1252536"/>
                <a:gd name="connsiteX5" fmla="*/ 9153196 w 9153196"/>
                <a:gd name="connsiteY5" fmla="*/ 0 h 1252536"/>
                <a:gd name="connsiteX6" fmla="*/ 52 w 9153196"/>
                <a:gd name="connsiteY6" fmla="*/ 1284 h 1252536"/>
                <a:gd name="connsiteX0" fmla="*/ 52 w 9153196"/>
                <a:gd name="connsiteY0" fmla="*/ 1284 h 1252536"/>
                <a:gd name="connsiteX1" fmla="*/ 0 w 9153196"/>
                <a:gd name="connsiteY1" fmla="*/ 1252536 h 1252536"/>
                <a:gd name="connsiteX2" fmla="*/ 3010829 w 9153196"/>
                <a:gd name="connsiteY2" fmla="*/ 483524 h 1252536"/>
                <a:gd name="connsiteX3" fmla="*/ 6281980 w 9153196"/>
                <a:gd name="connsiteY3" fmla="*/ 859536 h 1252536"/>
                <a:gd name="connsiteX4" fmla="*/ 9144052 w 9153196"/>
                <a:gd name="connsiteY4" fmla="*/ 877824 h 1252536"/>
                <a:gd name="connsiteX5" fmla="*/ 9153196 w 9153196"/>
                <a:gd name="connsiteY5" fmla="*/ 0 h 1252536"/>
                <a:gd name="connsiteX6" fmla="*/ 52 w 9153196"/>
                <a:gd name="connsiteY6" fmla="*/ 1284 h 1252536"/>
                <a:gd name="connsiteX0" fmla="*/ 52 w 9153196"/>
                <a:gd name="connsiteY0" fmla="*/ 1284 h 1252536"/>
                <a:gd name="connsiteX1" fmla="*/ 0 w 9153196"/>
                <a:gd name="connsiteY1" fmla="*/ 1252536 h 1252536"/>
                <a:gd name="connsiteX2" fmla="*/ 3010829 w 9153196"/>
                <a:gd name="connsiteY2" fmla="*/ 483524 h 1252536"/>
                <a:gd name="connsiteX3" fmla="*/ 6281980 w 9153196"/>
                <a:gd name="connsiteY3" fmla="*/ 859536 h 1252536"/>
                <a:gd name="connsiteX4" fmla="*/ 9144052 w 9153196"/>
                <a:gd name="connsiteY4" fmla="*/ 877824 h 1252536"/>
                <a:gd name="connsiteX5" fmla="*/ 9153196 w 9153196"/>
                <a:gd name="connsiteY5" fmla="*/ 0 h 1252536"/>
                <a:gd name="connsiteX6" fmla="*/ 52 w 9153196"/>
                <a:gd name="connsiteY6" fmla="*/ 1284 h 1252536"/>
                <a:gd name="connsiteX0" fmla="*/ 52 w 9153196"/>
                <a:gd name="connsiteY0" fmla="*/ 1284 h 1252536"/>
                <a:gd name="connsiteX1" fmla="*/ 0 w 9153196"/>
                <a:gd name="connsiteY1" fmla="*/ 1252536 h 1252536"/>
                <a:gd name="connsiteX2" fmla="*/ 3620429 w 9153196"/>
                <a:gd name="connsiteY2" fmla="*/ 483524 h 1252536"/>
                <a:gd name="connsiteX3" fmla="*/ 6281980 w 9153196"/>
                <a:gd name="connsiteY3" fmla="*/ 859536 h 1252536"/>
                <a:gd name="connsiteX4" fmla="*/ 9144052 w 9153196"/>
                <a:gd name="connsiteY4" fmla="*/ 877824 h 1252536"/>
                <a:gd name="connsiteX5" fmla="*/ 9153196 w 9153196"/>
                <a:gd name="connsiteY5" fmla="*/ 0 h 1252536"/>
                <a:gd name="connsiteX6" fmla="*/ 52 w 9153196"/>
                <a:gd name="connsiteY6" fmla="*/ 1284 h 1252536"/>
                <a:gd name="connsiteX0" fmla="*/ 52 w 9153196"/>
                <a:gd name="connsiteY0" fmla="*/ 1284 h 1252536"/>
                <a:gd name="connsiteX1" fmla="*/ 0 w 9153196"/>
                <a:gd name="connsiteY1" fmla="*/ 1252536 h 1252536"/>
                <a:gd name="connsiteX2" fmla="*/ 3620429 w 9153196"/>
                <a:gd name="connsiteY2" fmla="*/ 483524 h 1252536"/>
                <a:gd name="connsiteX3" fmla="*/ 6281980 w 9153196"/>
                <a:gd name="connsiteY3" fmla="*/ 859536 h 1252536"/>
                <a:gd name="connsiteX4" fmla="*/ 9144052 w 9153196"/>
                <a:gd name="connsiteY4" fmla="*/ 877824 h 1252536"/>
                <a:gd name="connsiteX5" fmla="*/ 9153196 w 9153196"/>
                <a:gd name="connsiteY5" fmla="*/ 0 h 1252536"/>
                <a:gd name="connsiteX6" fmla="*/ 52 w 9153196"/>
                <a:gd name="connsiteY6" fmla="*/ 1284 h 1252536"/>
                <a:gd name="connsiteX0" fmla="*/ 52 w 9153196"/>
                <a:gd name="connsiteY0" fmla="*/ 1284 h 1252536"/>
                <a:gd name="connsiteX1" fmla="*/ 0 w 9153196"/>
                <a:gd name="connsiteY1" fmla="*/ 1252536 h 1252536"/>
                <a:gd name="connsiteX2" fmla="*/ 3620429 w 9153196"/>
                <a:gd name="connsiteY2" fmla="*/ 483524 h 1252536"/>
                <a:gd name="connsiteX3" fmla="*/ 9144052 w 9153196"/>
                <a:gd name="connsiteY3" fmla="*/ 877824 h 1252536"/>
                <a:gd name="connsiteX4" fmla="*/ 9153196 w 9153196"/>
                <a:gd name="connsiteY4" fmla="*/ 0 h 1252536"/>
                <a:gd name="connsiteX5" fmla="*/ 52 w 9153196"/>
                <a:gd name="connsiteY5" fmla="*/ 1284 h 1252536"/>
                <a:gd name="connsiteX0" fmla="*/ 52 w 9153196"/>
                <a:gd name="connsiteY0" fmla="*/ 1284 h 1252536"/>
                <a:gd name="connsiteX1" fmla="*/ 0 w 9153196"/>
                <a:gd name="connsiteY1" fmla="*/ 1252536 h 1252536"/>
                <a:gd name="connsiteX2" fmla="*/ 3620429 w 9153196"/>
                <a:gd name="connsiteY2" fmla="*/ 483524 h 1252536"/>
                <a:gd name="connsiteX3" fmla="*/ 9144052 w 9153196"/>
                <a:gd name="connsiteY3" fmla="*/ 877824 h 1252536"/>
                <a:gd name="connsiteX4" fmla="*/ 9153196 w 9153196"/>
                <a:gd name="connsiteY4" fmla="*/ 0 h 1252536"/>
                <a:gd name="connsiteX5" fmla="*/ 52 w 9153196"/>
                <a:gd name="connsiteY5" fmla="*/ 1284 h 1252536"/>
                <a:gd name="connsiteX0" fmla="*/ 52 w 9153196"/>
                <a:gd name="connsiteY0" fmla="*/ 1284 h 1279374"/>
                <a:gd name="connsiteX1" fmla="*/ 0 w 9153196"/>
                <a:gd name="connsiteY1" fmla="*/ 1252536 h 1279374"/>
                <a:gd name="connsiteX2" fmla="*/ 3620429 w 9153196"/>
                <a:gd name="connsiteY2" fmla="*/ 483524 h 1279374"/>
                <a:gd name="connsiteX3" fmla="*/ 9144052 w 9153196"/>
                <a:gd name="connsiteY3" fmla="*/ 877824 h 1279374"/>
                <a:gd name="connsiteX4" fmla="*/ 9153196 w 9153196"/>
                <a:gd name="connsiteY4" fmla="*/ 0 h 1279374"/>
                <a:gd name="connsiteX5" fmla="*/ 52 w 9153196"/>
                <a:gd name="connsiteY5" fmla="*/ 1284 h 1279374"/>
                <a:gd name="connsiteX0" fmla="*/ 52 w 9150620"/>
                <a:gd name="connsiteY0" fmla="*/ 1284 h 1279374"/>
                <a:gd name="connsiteX1" fmla="*/ 0 w 9150620"/>
                <a:gd name="connsiteY1" fmla="*/ 1252536 h 1279374"/>
                <a:gd name="connsiteX2" fmla="*/ 3620429 w 9150620"/>
                <a:gd name="connsiteY2" fmla="*/ 483524 h 1279374"/>
                <a:gd name="connsiteX3" fmla="*/ 9144052 w 9150620"/>
                <a:gd name="connsiteY3" fmla="*/ 877824 h 1279374"/>
                <a:gd name="connsiteX4" fmla="*/ 9150620 w 9150620"/>
                <a:gd name="connsiteY4" fmla="*/ 0 h 1279374"/>
                <a:gd name="connsiteX5" fmla="*/ 52 w 9150620"/>
                <a:gd name="connsiteY5" fmla="*/ 1284 h 1279374"/>
                <a:gd name="connsiteX0" fmla="*/ 52 w 9150620"/>
                <a:gd name="connsiteY0" fmla="*/ 1284 h 1279374"/>
                <a:gd name="connsiteX1" fmla="*/ 0 w 9150620"/>
                <a:gd name="connsiteY1" fmla="*/ 1252536 h 1279374"/>
                <a:gd name="connsiteX2" fmla="*/ 3641211 w 9150620"/>
                <a:gd name="connsiteY2" fmla="*/ 459690 h 1279374"/>
                <a:gd name="connsiteX3" fmla="*/ 9144052 w 9150620"/>
                <a:gd name="connsiteY3" fmla="*/ 877824 h 1279374"/>
                <a:gd name="connsiteX4" fmla="*/ 9150620 w 9150620"/>
                <a:gd name="connsiteY4" fmla="*/ 0 h 1279374"/>
                <a:gd name="connsiteX5" fmla="*/ 52 w 9150620"/>
                <a:gd name="connsiteY5" fmla="*/ 1284 h 1279374"/>
                <a:gd name="connsiteX0" fmla="*/ 52 w 9150620"/>
                <a:gd name="connsiteY0" fmla="*/ 1284 h 1279374"/>
                <a:gd name="connsiteX1" fmla="*/ 0 w 9150620"/>
                <a:gd name="connsiteY1" fmla="*/ 1252536 h 1279374"/>
                <a:gd name="connsiteX2" fmla="*/ 3641211 w 9150620"/>
                <a:gd name="connsiteY2" fmla="*/ 459690 h 1279374"/>
                <a:gd name="connsiteX3" fmla="*/ 9144052 w 9150620"/>
                <a:gd name="connsiteY3" fmla="*/ 877824 h 1279374"/>
                <a:gd name="connsiteX4" fmla="*/ 9150620 w 9150620"/>
                <a:gd name="connsiteY4" fmla="*/ 0 h 1279374"/>
                <a:gd name="connsiteX5" fmla="*/ 52 w 9150620"/>
                <a:gd name="connsiteY5" fmla="*/ 1284 h 1279374"/>
                <a:gd name="connsiteX0" fmla="*/ 52 w 9150620"/>
                <a:gd name="connsiteY0" fmla="*/ 1284 h 1279374"/>
                <a:gd name="connsiteX1" fmla="*/ 0 w 9150620"/>
                <a:gd name="connsiteY1" fmla="*/ 1252536 h 1279374"/>
                <a:gd name="connsiteX2" fmla="*/ 3622738 w 9150620"/>
                <a:gd name="connsiteY2" fmla="*/ 425264 h 1279374"/>
                <a:gd name="connsiteX3" fmla="*/ 9144052 w 9150620"/>
                <a:gd name="connsiteY3" fmla="*/ 877824 h 1279374"/>
                <a:gd name="connsiteX4" fmla="*/ 9150620 w 9150620"/>
                <a:gd name="connsiteY4" fmla="*/ 0 h 1279374"/>
                <a:gd name="connsiteX5" fmla="*/ 52 w 9150620"/>
                <a:gd name="connsiteY5" fmla="*/ 1284 h 1279374"/>
                <a:gd name="connsiteX0" fmla="*/ 52 w 9150620"/>
                <a:gd name="connsiteY0" fmla="*/ 1284 h 1279374"/>
                <a:gd name="connsiteX1" fmla="*/ 0 w 9150620"/>
                <a:gd name="connsiteY1" fmla="*/ 1252536 h 1279374"/>
                <a:gd name="connsiteX2" fmla="*/ 3622738 w 9150620"/>
                <a:gd name="connsiteY2" fmla="*/ 425264 h 1279374"/>
                <a:gd name="connsiteX3" fmla="*/ 9144052 w 9150620"/>
                <a:gd name="connsiteY3" fmla="*/ 877824 h 1279374"/>
                <a:gd name="connsiteX4" fmla="*/ 9150620 w 9150620"/>
                <a:gd name="connsiteY4" fmla="*/ 0 h 1279374"/>
                <a:gd name="connsiteX5" fmla="*/ 52 w 9150620"/>
                <a:gd name="connsiteY5" fmla="*/ 1284 h 1279374"/>
                <a:gd name="connsiteX0" fmla="*/ 52 w 9150620"/>
                <a:gd name="connsiteY0" fmla="*/ 1284 h 1279374"/>
                <a:gd name="connsiteX1" fmla="*/ 0 w 9150620"/>
                <a:gd name="connsiteY1" fmla="*/ 1252536 h 1279374"/>
                <a:gd name="connsiteX2" fmla="*/ 3622738 w 9150620"/>
                <a:gd name="connsiteY2" fmla="*/ 425264 h 1279374"/>
                <a:gd name="connsiteX3" fmla="*/ 9144052 w 9150620"/>
                <a:gd name="connsiteY3" fmla="*/ 877824 h 1279374"/>
                <a:gd name="connsiteX4" fmla="*/ 9150620 w 9150620"/>
                <a:gd name="connsiteY4" fmla="*/ 0 h 1279374"/>
                <a:gd name="connsiteX5" fmla="*/ 52 w 9150620"/>
                <a:gd name="connsiteY5" fmla="*/ 1284 h 1279374"/>
                <a:gd name="connsiteX0" fmla="*/ 52 w 9150620"/>
                <a:gd name="connsiteY0" fmla="*/ 1284 h 1252536"/>
                <a:gd name="connsiteX1" fmla="*/ 0 w 9150620"/>
                <a:gd name="connsiteY1" fmla="*/ 1252536 h 1252536"/>
                <a:gd name="connsiteX2" fmla="*/ 3622738 w 9150620"/>
                <a:gd name="connsiteY2" fmla="*/ 425264 h 1252536"/>
                <a:gd name="connsiteX3" fmla="*/ 9144052 w 9150620"/>
                <a:gd name="connsiteY3" fmla="*/ 877824 h 1252536"/>
                <a:gd name="connsiteX4" fmla="*/ 9150620 w 9150620"/>
                <a:gd name="connsiteY4" fmla="*/ 0 h 1252536"/>
                <a:gd name="connsiteX5" fmla="*/ 52 w 9150620"/>
                <a:gd name="connsiteY5" fmla="*/ 1284 h 1252536"/>
                <a:gd name="connsiteX0" fmla="*/ 52 w 9150620"/>
                <a:gd name="connsiteY0" fmla="*/ 1284 h 1252536"/>
                <a:gd name="connsiteX1" fmla="*/ 0 w 9150620"/>
                <a:gd name="connsiteY1" fmla="*/ 1252536 h 1252536"/>
                <a:gd name="connsiteX2" fmla="*/ 3622738 w 9150620"/>
                <a:gd name="connsiteY2" fmla="*/ 425264 h 1252536"/>
                <a:gd name="connsiteX3" fmla="*/ 9144052 w 9150620"/>
                <a:gd name="connsiteY3" fmla="*/ 877824 h 1252536"/>
                <a:gd name="connsiteX4" fmla="*/ 9150620 w 9150620"/>
                <a:gd name="connsiteY4" fmla="*/ 0 h 1252536"/>
                <a:gd name="connsiteX5" fmla="*/ 52 w 9150620"/>
                <a:gd name="connsiteY5" fmla="*/ 1284 h 1252536"/>
                <a:gd name="connsiteX0" fmla="*/ 52 w 9150620"/>
                <a:gd name="connsiteY0" fmla="*/ 1284 h 1340282"/>
                <a:gd name="connsiteX1" fmla="*/ 0 w 9150620"/>
                <a:gd name="connsiteY1" fmla="*/ 1252536 h 1340282"/>
                <a:gd name="connsiteX2" fmla="*/ 3622738 w 9150620"/>
                <a:gd name="connsiteY2" fmla="*/ 425264 h 1340282"/>
                <a:gd name="connsiteX3" fmla="*/ 9144052 w 9150620"/>
                <a:gd name="connsiteY3" fmla="*/ 877824 h 1340282"/>
                <a:gd name="connsiteX4" fmla="*/ 9150620 w 9150620"/>
                <a:gd name="connsiteY4" fmla="*/ 0 h 1340282"/>
                <a:gd name="connsiteX5" fmla="*/ 52 w 9150620"/>
                <a:gd name="connsiteY5" fmla="*/ 1284 h 1340282"/>
                <a:gd name="connsiteX0" fmla="*/ 52 w 9150620"/>
                <a:gd name="connsiteY0" fmla="*/ 1284 h 1470041"/>
                <a:gd name="connsiteX1" fmla="*/ 0 w 9150620"/>
                <a:gd name="connsiteY1" fmla="*/ 1252536 h 1470041"/>
                <a:gd name="connsiteX2" fmla="*/ 3622738 w 9150620"/>
                <a:gd name="connsiteY2" fmla="*/ 425264 h 1470041"/>
                <a:gd name="connsiteX3" fmla="*/ 9144052 w 9150620"/>
                <a:gd name="connsiteY3" fmla="*/ 877824 h 1470041"/>
                <a:gd name="connsiteX4" fmla="*/ 9150620 w 9150620"/>
                <a:gd name="connsiteY4" fmla="*/ 0 h 1470041"/>
                <a:gd name="connsiteX5" fmla="*/ 52 w 9150620"/>
                <a:gd name="connsiteY5" fmla="*/ 1284 h 1470041"/>
                <a:gd name="connsiteX0" fmla="*/ 52 w 9150620"/>
                <a:gd name="connsiteY0" fmla="*/ 1284 h 1470041"/>
                <a:gd name="connsiteX1" fmla="*/ 0 w 9150620"/>
                <a:gd name="connsiteY1" fmla="*/ 1252536 h 1470041"/>
                <a:gd name="connsiteX2" fmla="*/ 3622738 w 9150620"/>
                <a:gd name="connsiteY2" fmla="*/ 425264 h 1470041"/>
                <a:gd name="connsiteX3" fmla="*/ 9144052 w 9150620"/>
                <a:gd name="connsiteY3" fmla="*/ 877824 h 1470041"/>
                <a:gd name="connsiteX4" fmla="*/ 9150620 w 9150620"/>
                <a:gd name="connsiteY4" fmla="*/ 0 h 1470041"/>
                <a:gd name="connsiteX5" fmla="*/ 52 w 9150620"/>
                <a:gd name="connsiteY5" fmla="*/ 1284 h 1470041"/>
                <a:gd name="connsiteX0" fmla="*/ 18502 w 9169070"/>
                <a:gd name="connsiteY0" fmla="*/ 1284 h 1489619"/>
                <a:gd name="connsiteX1" fmla="*/ 0 w 9169070"/>
                <a:gd name="connsiteY1" fmla="*/ 1489619 h 1489619"/>
                <a:gd name="connsiteX2" fmla="*/ 3641188 w 9169070"/>
                <a:gd name="connsiteY2" fmla="*/ 425264 h 1489619"/>
                <a:gd name="connsiteX3" fmla="*/ 9162502 w 9169070"/>
                <a:gd name="connsiteY3" fmla="*/ 877824 h 1489619"/>
                <a:gd name="connsiteX4" fmla="*/ 9169070 w 9169070"/>
                <a:gd name="connsiteY4" fmla="*/ 0 h 1489619"/>
                <a:gd name="connsiteX5" fmla="*/ 18502 w 9169070"/>
                <a:gd name="connsiteY5" fmla="*/ 1284 h 1489619"/>
                <a:gd name="connsiteX0" fmla="*/ 18502 w 9169070"/>
                <a:gd name="connsiteY0" fmla="*/ 1284 h 1654092"/>
                <a:gd name="connsiteX1" fmla="*/ 0 w 9169070"/>
                <a:gd name="connsiteY1" fmla="*/ 1489619 h 1654092"/>
                <a:gd name="connsiteX2" fmla="*/ 3641188 w 9169070"/>
                <a:gd name="connsiteY2" fmla="*/ 425264 h 1654092"/>
                <a:gd name="connsiteX3" fmla="*/ 9137904 w 9169070"/>
                <a:gd name="connsiteY3" fmla="*/ 1061874 h 1654092"/>
                <a:gd name="connsiteX4" fmla="*/ 9169070 w 9169070"/>
                <a:gd name="connsiteY4" fmla="*/ 0 h 1654092"/>
                <a:gd name="connsiteX5" fmla="*/ 18502 w 9169070"/>
                <a:gd name="connsiteY5" fmla="*/ 1284 h 1654092"/>
                <a:gd name="connsiteX0" fmla="*/ 18502 w 9176990"/>
                <a:gd name="connsiteY0" fmla="*/ 1284 h 1654092"/>
                <a:gd name="connsiteX1" fmla="*/ 0 w 9176990"/>
                <a:gd name="connsiteY1" fmla="*/ 1489619 h 1654092"/>
                <a:gd name="connsiteX2" fmla="*/ 3641188 w 9176990"/>
                <a:gd name="connsiteY2" fmla="*/ 425264 h 1654092"/>
                <a:gd name="connsiteX3" fmla="*/ 9174801 w 9176990"/>
                <a:gd name="connsiteY3" fmla="*/ 1061875 h 1654092"/>
                <a:gd name="connsiteX4" fmla="*/ 9169070 w 9176990"/>
                <a:gd name="connsiteY4" fmla="*/ 0 h 1654092"/>
                <a:gd name="connsiteX5" fmla="*/ 18502 w 9176990"/>
                <a:gd name="connsiteY5" fmla="*/ 1284 h 1654092"/>
                <a:gd name="connsiteX0" fmla="*/ 18502 w 9176990"/>
                <a:gd name="connsiteY0" fmla="*/ 1284 h 1654092"/>
                <a:gd name="connsiteX1" fmla="*/ 0 w 9176990"/>
                <a:gd name="connsiteY1" fmla="*/ 1489619 h 1654092"/>
                <a:gd name="connsiteX2" fmla="*/ 3687310 w 9176990"/>
                <a:gd name="connsiteY2" fmla="*/ 649870 h 1654092"/>
                <a:gd name="connsiteX3" fmla="*/ 9174801 w 9176990"/>
                <a:gd name="connsiteY3" fmla="*/ 1061875 h 1654092"/>
                <a:gd name="connsiteX4" fmla="*/ 9169070 w 9176990"/>
                <a:gd name="connsiteY4" fmla="*/ 0 h 1654092"/>
                <a:gd name="connsiteX5" fmla="*/ 18502 w 9176990"/>
                <a:gd name="connsiteY5" fmla="*/ 1284 h 1654092"/>
                <a:gd name="connsiteX0" fmla="*/ 18502 w 9176990"/>
                <a:gd name="connsiteY0" fmla="*/ 1284 h 1654092"/>
                <a:gd name="connsiteX1" fmla="*/ 0 w 9176990"/>
                <a:gd name="connsiteY1" fmla="*/ 1489619 h 1654092"/>
                <a:gd name="connsiteX2" fmla="*/ 3200119 w 9176990"/>
                <a:gd name="connsiteY2" fmla="*/ 555828 h 1654092"/>
                <a:gd name="connsiteX3" fmla="*/ 9174801 w 9176990"/>
                <a:gd name="connsiteY3" fmla="*/ 1061875 h 1654092"/>
                <a:gd name="connsiteX4" fmla="*/ 9169070 w 9176990"/>
                <a:gd name="connsiteY4" fmla="*/ 0 h 1654092"/>
                <a:gd name="connsiteX5" fmla="*/ 18502 w 9176990"/>
                <a:gd name="connsiteY5" fmla="*/ 1284 h 1654092"/>
                <a:gd name="connsiteX0" fmla="*/ 18502 w 9176990"/>
                <a:gd name="connsiteY0" fmla="*/ 1284 h 1654092"/>
                <a:gd name="connsiteX1" fmla="*/ 0 w 9176990"/>
                <a:gd name="connsiteY1" fmla="*/ 1489619 h 1654092"/>
                <a:gd name="connsiteX2" fmla="*/ 3209344 w 9176990"/>
                <a:gd name="connsiteY2" fmla="*/ 515274 h 1654092"/>
                <a:gd name="connsiteX3" fmla="*/ 9174801 w 9176990"/>
                <a:gd name="connsiteY3" fmla="*/ 1061875 h 1654092"/>
                <a:gd name="connsiteX4" fmla="*/ 9169070 w 9176990"/>
                <a:gd name="connsiteY4" fmla="*/ 0 h 1654092"/>
                <a:gd name="connsiteX5" fmla="*/ 18502 w 9176990"/>
                <a:gd name="connsiteY5" fmla="*/ 1284 h 1654092"/>
                <a:gd name="connsiteX0" fmla="*/ 18502 w 9176990"/>
                <a:gd name="connsiteY0" fmla="*/ 1284 h 1489619"/>
                <a:gd name="connsiteX1" fmla="*/ 0 w 9176990"/>
                <a:gd name="connsiteY1" fmla="*/ 1489619 h 1489619"/>
                <a:gd name="connsiteX2" fmla="*/ 3209344 w 9176990"/>
                <a:gd name="connsiteY2" fmla="*/ 515274 h 1489619"/>
                <a:gd name="connsiteX3" fmla="*/ 6795308 w 9176990"/>
                <a:gd name="connsiteY3" fmla="*/ 1145702 h 1489619"/>
                <a:gd name="connsiteX4" fmla="*/ 9174801 w 9176990"/>
                <a:gd name="connsiteY4" fmla="*/ 1061875 h 1489619"/>
                <a:gd name="connsiteX5" fmla="*/ 9169070 w 9176990"/>
                <a:gd name="connsiteY5" fmla="*/ 0 h 1489619"/>
                <a:gd name="connsiteX6" fmla="*/ 18502 w 9176990"/>
                <a:gd name="connsiteY6" fmla="*/ 1284 h 1489619"/>
                <a:gd name="connsiteX0" fmla="*/ 18502 w 9176990"/>
                <a:gd name="connsiteY0" fmla="*/ 1284 h 1489619"/>
                <a:gd name="connsiteX1" fmla="*/ 0 w 9176990"/>
                <a:gd name="connsiteY1" fmla="*/ 1489619 h 1489619"/>
                <a:gd name="connsiteX2" fmla="*/ 3209344 w 9176990"/>
                <a:gd name="connsiteY2" fmla="*/ 515274 h 1489619"/>
                <a:gd name="connsiteX3" fmla="*/ 6734404 w 9176990"/>
                <a:gd name="connsiteY3" fmla="*/ 1030952 h 1489619"/>
                <a:gd name="connsiteX4" fmla="*/ 9174801 w 9176990"/>
                <a:gd name="connsiteY4" fmla="*/ 1061875 h 1489619"/>
                <a:gd name="connsiteX5" fmla="*/ 9169070 w 9176990"/>
                <a:gd name="connsiteY5" fmla="*/ 0 h 1489619"/>
                <a:gd name="connsiteX6" fmla="*/ 18502 w 9176990"/>
                <a:gd name="connsiteY6" fmla="*/ 1284 h 1489619"/>
                <a:gd name="connsiteX0" fmla="*/ 18502 w 9176990"/>
                <a:gd name="connsiteY0" fmla="*/ 1284 h 1489619"/>
                <a:gd name="connsiteX1" fmla="*/ 0 w 9176990"/>
                <a:gd name="connsiteY1" fmla="*/ 1489619 h 1489619"/>
                <a:gd name="connsiteX2" fmla="*/ 3209344 w 9176990"/>
                <a:gd name="connsiteY2" fmla="*/ 515274 h 1489619"/>
                <a:gd name="connsiteX3" fmla="*/ 6734404 w 9176990"/>
                <a:gd name="connsiteY3" fmla="*/ 1030952 h 1489619"/>
                <a:gd name="connsiteX4" fmla="*/ 9174801 w 9176990"/>
                <a:gd name="connsiteY4" fmla="*/ 1061875 h 1489619"/>
                <a:gd name="connsiteX5" fmla="*/ 9169070 w 9176990"/>
                <a:gd name="connsiteY5" fmla="*/ 0 h 1489619"/>
                <a:gd name="connsiteX6" fmla="*/ 18502 w 9176990"/>
                <a:gd name="connsiteY6" fmla="*/ 1284 h 1489619"/>
                <a:gd name="connsiteX0" fmla="*/ 18502 w 9176990"/>
                <a:gd name="connsiteY0" fmla="*/ 1284 h 1489619"/>
                <a:gd name="connsiteX1" fmla="*/ 0 w 9176990"/>
                <a:gd name="connsiteY1" fmla="*/ 1489619 h 1489619"/>
                <a:gd name="connsiteX2" fmla="*/ 3209344 w 9176990"/>
                <a:gd name="connsiteY2" fmla="*/ 515274 h 1489619"/>
                <a:gd name="connsiteX3" fmla="*/ 6734404 w 9176990"/>
                <a:gd name="connsiteY3" fmla="*/ 1030952 h 1489619"/>
                <a:gd name="connsiteX4" fmla="*/ 9174801 w 9176990"/>
                <a:gd name="connsiteY4" fmla="*/ 1061875 h 1489619"/>
                <a:gd name="connsiteX5" fmla="*/ 9169070 w 9176990"/>
                <a:gd name="connsiteY5" fmla="*/ 0 h 1489619"/>
                <a:gd name="connsiteX6" fmla="*/ 18502 w 9176990"/>
                <a:gd name="connsiteY6" fmla="*/ 1284 h 1489619"/>
                <a:gd name="connsiteX0" fmla="*/ 18502 w 9176990"/>
                <a:gd name="connsiteY0" fmla="*/ 1284 h 1489619"/>
                <a:gd name="connsiteX1" fmla="*/ 0 w 9176990"/>
                <a:gd name="connsiteY1" fmla="*/ 1489619 h 1489619"/>
                <a:gd name="connsiteX2" fmla="*/ 3209344 w 9176990"/>
                <a:gd name="connsiteY2" fmla="*/ 515274 h 1489619"/>
                <a:gd name="connsiteX3" fmla="*/ 6734404 w 9176990"/>
                <a:gd name="connsiteY3" fmla="*/ 1030952 h 1489619"/>
                <a:gd name="connsiteX4" fmla="*/ 9174801 w 9176990"/>
                <a:gd name="connsiteY4" fmla="*/ 1061875 h 1489619"/>
                <a:gd name="connsiteX5" fmla="*/ 9169070 w 9176990"/>
                <a:gd name="connsiteY5" fmla="*/ 0 h 1489619"/>
                <a:gd name="connsiteX6" fmla="*/ 18502 w 9176990"/>
                <a:gd name="connsiteY6" fmla="*/ 1284 h 1489619"/>
                <a:gd name="connsiteX0" fmla="*/ 18502 w 9176990"/>
                <a:gd name="connsiteY0" fmla="*/ 1284 h 1489619"/>
                <a:gd name="connsiteX1" fmla="*/ 0 w 9176990"/>
                <a:gd name="connsiteY1" fmla="*/ 1489619 h 1489619"/>
                <a:gd name="connsiteX2" fmla="*/ 3209344 w 9176990"/>
                <a:gd name="connsiteY2" fmla="*/ 515274 h 1489619"/>
                <a:gd name="connsiteX3" fmla="*/ 6734404 w 9176990"/>
                <a:gd name="connsiteY3" fmla="*/ 981040 h 1489619"/>
                <a:gd name="connsiteX4" fmla="*/ 9174801 w 9176990"/>
                <a:gd name="connsiteY4" fmla="*/ 1061875 h 1489619"/>
                <a:gd name="connsiteX5" fmla="*/ 9169070 w 9176990"/>
                <a:gd name="connsiteY5" fmla="*/ 0 h 1489619"/>
                <a:gd name="connsiteX6" fmla="*/ 18502 w 9176990"/>
                <a:gd name="connsiteY6" fmla="*/ 1284 h 1489619"/>
                <a:gd name="connsiteX0" fmla="*/ 18502 w 9176990"/>
                <a:gd name="connsiteY0" fmla="*/ 1284 h 1489619"/>
                <a:gd name="connsiteX1" fmla="*/ 0 w 9176990"/>
                <a:gd name="connsiteY1" fmla="*/ 1489619 h 1489619"/>
                <a:gd name="connsiteX2" fmla="*/ 3209344 w 9176990"/>
                <a:gd name="connsiteY2" fmla="*/ 515274 h 1489619"/>
                <a:gd name="connsiteX3" fmla="*/ 6734404 w 9176990"/>
                <a:gd name="connsiteY3" fmla="*/ 981040 h 1489619"/>
                <a:gd name="connsiteX4" fmla="*/ 9174801 w 9176990"/>
                <a:gd name="connsiteY4" fmla="*/ 1061875 h 1489619"/>
                <a:gd name="connsiteX5" fmla="*/ 9169070 w 9176990"/>
                <a:gd name="connsiteY5" fmla="*/ 0 h 1489619"/>
                <a:gd name="connsiteX6" fmla="*/ 18502 w 9176990"/>
                <a:gd name="connsiteY6" fmla="*/ 1284 h 1489619"/>
                <a:gd name="connsiteX0" fmla="*/ 18502 w 9176990"/>
                <a:gd name="connsiteY0" fmla="*/ 1284 h 1489619"/>
                <a:gd name="connsiteX1" fmla="*/ 0 w 9176990"/>
                <a:gd name="connsiteY1" fmla="*/ 1489619 h 1489619"/>
                <a:gd name="connsiteX2" fmla="*/ 3209344 w 9176990"/>
                <a:gd name="connsiteY2" fmla="*/ 515274 h 1489619"/>
                <a:gd name="connsiteX3" fmla="*/ 6734404 w 9176990"/>
                <a:gd name="connsiteY3" fmla="*/ 981040 h 1489619"/>
                <a:gd name="connsiteX4" fmla="*/ 9174801 w 9176990"/>
                <a:gd name="connsiteY4" fmla="*/ 1061875 h 1489619"/>
                <a:gd name="connsiteX5" fmla="*/ 9169070 w 9176990"/>
                <a:gd name="connsiteY5" fmla="*/ 0 h 1489619"/>
                <a:gd name="connsiteX6" fmla="*/ 18502 w 9176990"/>
                <a:gd name="connsiteY6" fmla="*/ 1284 h 1489619"/>
                <a:gd name="connsiteX0" fmla="*/ 18502 w 9176990"/>
                <a:gd name="connsiteY0" fmla="*/ 1284 h 1489619"/>
                <a:gd name="connsiteX1" fmla="*/ 0 w 9176990"/>
                <a:gd name="connsiteY1" fmla="*/ 1489619 h 1489619"/>
                <a:gd name="connsiteX2" fmla="*/ 3209344 w 9176990"/>
                <a:gd name="connsiteY2" fmla="*/ 515274 h 1489619"/>
                <a:gd name="connsiteX3" fmla="*/ 6734404 w 9176990"/>
                <a:gd name="connsiteY3" fmla="*/ 981040 h 1489619"/>
                <a:gd name="connsiteX4" fmla="*/ 9174801 w 9176990"/>
                <a:gd name="connsiteY4" fmla="*/ 1061875 h 1489619"/>
                <a:gd name="connsiteX5" fmla="*/ 9169070 w 9176990"/>
                <a:gd name="connsiteY5" fmla="*/ 0 h 1489619"/>
                <a:gd name="connsiteX6" fmla="*/ 18502 w 9176990"/>
                <a:gd name="connsiteY6" fmla="*/ 1284 h 1489619"/>
                <a:gd name="connsiteX0" fmla="*/ 18502 w 9176990"/>
                <a:gd name="connsiteY0" fmla="*/ 1284 h 1489619"/>
                <a:gd name="connsiteX1" fmla="*/ 0 w 9176990"/>
                <a:gd name="connsiteY1" fmla="*/ 1489619 h 1489619"/>
                <a:gd name="connsiteX2" fmla="*/ 3209344 w 9176990"/>
                <a:gd name="connsiteY2" fmla="*/ 515274 h 1489619"/>
                <a:gd name="connsiteX3" fmla="*/ 6267623 w 9176990"/>
                <a:gd name="connsiteY3" fmla="*/ 866290 h 1489619"/>
                <a:gd name="connsiteX4" fmla="*/ 9174801 w 9176990"/>
                <a:gd name="connsiteY4" fmla="*/ 1061875 h 1489619"/>
                <a:gd name="connsiteX5" fmla="*/ 9169070 w 9176990"/>
                <a:gd name="connsiteY5" fmla="*/ 0 h 1489619"/>
                <a:gd name="connsiteX6" fmla="*/ 18502 w 9176990"/>
                <a:gd name="connsiteY6" fmla="*/ 1284 h 1489619"/>
                <a:gd name="connsiteX0" fmla="*/ 18502 w 9176990"/>
                <a:gd name="connsiteY0" fmla="*/ 1284 h 1489619"/>
                <a:gd name="connsiteX1" fmla="*/ 0 w 9176990"/>
                <a:gd name="connsiteY1" fmla="*/ 1489619 h 1489619"/>
                <a:gd name="connsiteX2" fmla="*/ 3209344 w 9176990"/>
                <a:gd name="connsiteY2" fmla="*/ 515274 h 1489619"/>
                <a:gd name="connsiteX3" fmla="*/ 6267623 w 9176990"/>
                <a:gd name="connsiteY3" fmla="*/ 866290 h 1489619"/>
                <a:gd name="connsiteX4" fmla="*/ 9174801 w 9176990"/>
                <a:gd name="connsiteY4" fmla="*/ 1061875 h 1489619"/>
                <a:gd name="connsiteX5" fmla="*/ 9169070 w 9176990"/>
                <a:gd name="connsiteY5" fmla="*/ 0 h 1489619"/>
                <a:gd name="connsiteX6" fmla="*/ 18502 w 9176990"/>
                <a:gd name="connsiteY6" fmla="*/ 1284 h 1489619"/>
                <a:gd name="connsiteX0" fmla="*/ 18502 w 9176990"/>
                <a:gd name="connsiteY0" fmla="*/ 1284 h 1489619"/>
                <a:gd name="connsiteX1" fmla="*/ 0 w 9176990"/>
                <a:gd name="connsiteY1" fmla="*/ 1489619 h 1489619"/>
                <a:gd name="connsiteX2" fmla="*/ 3209344 w 9176990"/>
                <a:gd name="connsiteY2" fmla="*/ 515274 h 1489619"/>
                <a:gd name="connsiteX3" fmla="*/ 6307596 w 9176990"/>
                <a:gd name="connsiteY3" fmla="*/ 941158 h 1489619"/>
                <a:gd name="connsiteX4" fmla="*/ 9174801 w 9176990"/>
                <a:gd name="connsiteY4" fmla="*/ 1061875 h 1489619"/>
                <a:gd name="connsiteX5" fmla="*/ 9169070 w 9176990"/>
                <a:gd name="connsiteY5" fmla="*/ 0 h 1489619"/>
                <a:gd name="connsiteX6" fmla="*/ 18502 w 9176990"/>
                <a:gd name="connsiteY6" fmla="*/ 1284 h 1489619"/>
                <a:gd name="connsiteX0" fmla="*/ 18502 w 9176990"/>
                <a:gd name="connsiteY0" fmla="*/ 1284 h 1489619"/>
                <a:gd name="connsiteX1" fmla="*/ 0 w 9176990"/>
                <a:gd name="connsiteY1" fmla="*/ 1489619 h 1489619"/>
                <a:gd name="connsiteX2" fmla="*/ 3209344 w 9176990"/>
                <a:gd name="connsiteY2" fmla="*/ 515274 h 1489619"/>
                <a:gd name="connsiteX3" fmla="*/ 6307596 w 9176990"/>
                <a:gd name="connsiteY3" fmla="*/ 941158 h 1489619"/>
                <a:gd name="connsiteX4" fmla="*/ 9174801 w 9176990"/>
                <a:gd name="connsiteY4" fmla="*/ 1061875 h 1489619"/>
                <a:gd name="connsiteX5" fmla="*/ 9169070 w 9176990"/>
                <a:gd name="connsiteY5" fmla="*/ 0 h 1489619"/>
                <a:gd name="connsiteX6" fmla="*/ 18502 w 9176990"/>
                <a:gd name="connsiteY6" fmla="*/ 1284 h 1489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6990" h="1489619">
                  <a:moveTo>
                    <a:pt x="18502" y="1284"/>
                  </a:moveTo>
                  <a:cubicBezTo>
                    <a:pt x="18485" y="491948"/>
                    <a:pt x="17" y="998955"/>
                    <a:pt x="0" y="1489619"/>
                  </a:cubicBezTo>
                  <a:cubicBezTo>
                    <a:pt x="304800" y="1334171"/>
                    <a:pt x="2076793" y="572593"/>
                    <a:pt x="3209344" y="515274"/>
                  </a:cubicBezTo>
                  <a:cubicBezTo>
                    <a:pt x="4341895" y="457955"/>
                    <a:pt x="5743827" y="772070"/>
                    <a:pt x="6307596" y="941158"/>
                  </a:cubicBezTo>
                  <a:cubicBezTo>
                    <a:pt x="6871365" y="1110246"/>
                    <a:pt x="8191884" y="1377605"/>
                    <a:pt x="9174801" y="1061875"/>
                  </a:cubicBezTo>
                  <a:cubicBezTo>
                    <a:pt x="9176990" y="769267"/>
                    <a:pt x="9166881" y="292608"/>
                    <a:pt x="9169070" y="0"/>
                  </a:cubicBezTo>
                  <a:lnTo>
                    <a:pt x="18502" y="1284"/>
                  </a:ln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userDrawn="1"/>
          </p:nvSpPr>
          <p:spPr bwMode="invGray">
            <a:xfrm>
              <a:off x="1533" y="-1967"/>
              <a:ext cx="9149091" cy="1266391"/>
            </a:xfrm>
            <a:custGeom>
              <a:avLst/>
              <a:gdLst>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630680"/>
                <a:gd name="connsiteX1" fmla="*/ 18288 w 9153144"/>
                <a:gd name="connsiteY1" fmla="*/ 1472184 h 1630680"/>
                <a:gd name="connsiteX2" fmla="*/ 2980944 w 9153144"/>
                <a:gd name="connsiteY2" fmla="*/ 960120 h 1630680"/>
                <a:gd name="connsiteX3" fmla="*/ 7114032 w 9153144"/>
                <a:gd name="connsiteY3" fmla="*/ 1353312 h 1630680"/>
                <a:gd name="connsiteX4" fmla="*/ 9144000 w 9153144"/>
                <a:gd name="connsiteY4" fmla="*/ 1106424 h 1630680"/>
                <a:gd name="connsiteX5" fmla="*/ 9153144 w 9153144"/>
                <a:gd name="connsiteY5" fmla="*/ 0 h 1630680"/>
                <a:gd name="connsiteX6" fmla="*/ 0 w 9153144"/>
                <a:gd name="connsiteY6" fmla="*/ 9144 h 1630680"/>
                <a:gd name="connsiteX0" fmla="*/ 0 w 9153144"/>
                <a:gd name="connsiteY0" fmla="*/ 9144 h 1630680"/>
                <a:gd name="connsiteX1" fmla="*/ 18288 w 9153144"/>
                <a:gd name="connsiteY1" fmla="*/ 1472184 h 1630680"/>
                <a:gd name="connsiteX2" fmla="*/ 2980944 w 9153144"/>
                <a:gd name="connsiteY2" fmla="*/ 960120 h 1630680"/>
                <a:gd name="connsiteX3" fmla="*/ 7114032 w 9153144"/>
                <a:gd name="connsiteY3" fmla="*/ 1353312 h 1630680"/>
                <a:gd name="connsiteX4" fmla="*/ 9144000 w 9153144"/>
                <a:gd name="connsiteY4" fmla="*/ 1106424 h 1630680"/>
                <a:gd name="connsiteX5" fmla="*/ 9153144 w 9153144"/>
                <a:gd name="connsiteY5" fmla="*/ 0 h 1630680"/>
                <a:gd name="connsiteX6" fmla="*/ 0 w 9153144"/>
                <a:gd name="connsiteY6" fmla="*/ 9144 h 1630680"/>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3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9128 w 9153144"/>
                <a:gd name="connsiteY3" fmla="*/ 1316736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9128 w 9153144"/>
                <a:gd name="connsiteY3" fmla="*/ 1316736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9128 w 9153144"/>
                <a:gd name="connsiteY3" fmla="*/ 1316736 h 1472184"/>
                <a:gd name="connsiteX4" fmla="*/ 9144000 w 9153144"/>
                <a:gd name="connsiteY4" fmla="*/ 1106424 h 1472184"/>
                <a:gd name="connsiteX5" fmla="*/ 9153144 w 9153144"/>
                <a:gd name="connsiteY5" fmla="*/ 0 h 1472184"/>
                <a:gd name="connsiteX6" fmla="*/ 0 w 9153144"/>
                <a:gd name="connsiteY6" fmla="*/ 9144 h 1472184"/>
                <a:gd name="connsiteX0" fmla="*/ 52 w 9153196"/>
                <a:gd name="connsiteY0" fmla="*/ 9144 h 1481136"/>
                <a:gd name="connsiteX1" fmla="*/ 0 w 9153196"/>
                <a:gd name="connsiteY1" fmla="*/ 1481136 h 1481136"/>
                <a:gd name="connsiteX2" fmla="*/ 2980996 w 9153196"/>
                <a:gd name="connsiteY2" fmla="*/ 960120 h 1481136"/>
                <a:gd name="connsiteX3" fmla="*/ 6739180 w 9153196"/>
                <a:gd name="connsiteY3" fmla="*/ 1316736 h 1481136"/>
                <a:gd name="connsiteX4" fmla="*/ 9144052 w 9153196"/>
                <a:gd name="connsiteY4" fmla="*/ 1106424 h 1481136"/>
                <a:gd name="connsiteX5" fmla="*/ 9153196 w 9153196"/>
                <a:gd name="connsiteY5" fmla="*/ 0 h 1481136"/>
                <a:gd name="connsiteX6" fmla="*/ 52 w 9153196"/>
                <a:gd name="connsiteY6" fmla="*/ 9144 h 1481136"/>
                <a:gd name="connsiteX0" fmla="*/ 52 w 9153196"/>
                <a:gd name="connsiteY0" fmla="*/ 1284 h 1481136"/>
                <a:gd name="connsiteX1" fmla="*/ 0 w 9153196"/>
                <a:gd name="connsiteY1" fmla="*/ 1481136 h 1481136"/>
                <a:gd name="connsiteX2" fmla="*/ 2980996 w 9153196"/>
                <a:gd name="connsiteY2" fmla="*/ 960120 h 1481136"/>
                <a:gd name="connsiteX3" fmla="*/ 6739180 w 9153196"/>
                <a:gd name="connsiteY3" fmla="*/ 1316736 h 1481136"/>
                <a:gd name="connsiteX4" fmla="*/ 9144052 w 9153196"/>
                <a:gd name="connsiteY4" fmla="*/ 1106424 h 1481136"/>
                <a:gd name="connsiteX5" fmla="*/ 9153196 w 9153196"/>
                <a:gd name="connsiteY5" fmla="*/ 0 h 1481136"/>
                <a:gd name="connsiteX6" fmla="*/ 52 w 9153196"/>
                <a:gd name="connsiteY6" fmla="*/ 1284 h 1481136"/>
                <a:gd name="connsiteX0" fmla="*/ 52 w 9153196"/>
                <a:gd name="connsiteY0" fmla="*/ 763284 h 1481136"/>
                <a:gd name="connsiteX1" fmla="*/ 0 w 9153196"/>
                <a:gd name="connsiteY1" fmla="*/ 1481136 h 1481136"/>
                <a:gd name="connsiteX2" fmla="*/ 2980996 w 9153196"/>
                <a:gd name="connsiteY2" fmla="*/ 960120 h 1481136"/>
                <a:gd name="connsiteX3" fmla="*/ 6739180 w 9153196"/>
                <a:gd name="connsiteY3" fmla="*/ 1316736 h 1481136"/>
                <a:gd name="connsiteX4" fmla="*/ 9144052 w 9153196"/>
                <a:gd name="connsiteY4" fmla="*/ 1106424 h 1481136"/>
                <a:gd name="connsiteX5" fmla="*/ 9153196 w 9153196"/>
                <a:gd name="connsiteY5" fmla="*/ 0 h 1481136"/>
                <a:gd name="connsiteX6" fmla="*/ 52 w 9153196"/>
                <a:gd name="connsiteY6" fmla="*/ 763284 h 1481136"/>
                <a:gd name="connsiteX0" fmla="*/ 52 w 9153196"/>
                <a:gd name="connsiteY0" fmla="*/ 1284 h 719136"/>
                <a:gd name="connsiteX1" fmla="*/ 0 w 9153196"/>
                <a:gd name="connsiteY1" fmla="*/ 719136 h 719136"/>
                <a:gd name="connsiteX2" fmla="*/ 2980996 w 9153196"/>
                <a:gd name="connsiteY2" fmla="*/ 198120 h 719136"/>
                <a:gd name="connsiteX3" fmla="*/ 6739180 w 9153196"/>
                <a:gd name="connsiteY3" fmla="*/ 554736 h 719136"/>
                <a:gd name="connsiteX4" fmla="*/ 9144052 w 9153196"/>
                <a:gd name="connsiteY4" fmla="*/ 344424 h 719136"/>
                <a:gd name="connsiteX5" fmla="*/ 9153196 w 9153196"/>
                <a:gd name="connsiteY5" fmla="*/ 0 h 719136"/>
                <a:gd name="connsiteX6" fmla="*/ 52 w 9153196"/>
                <a:gd name="connsiteY6" fmla="*/ 1284 h 719136"/>
                <a:gd name="connsiteX0" fmla="*/ 17 w 9162305"/>
                <a:gd name="connsiteY0" fmla="*/ 0 h 775764"/>
                <a:gd name="connsiteX1" fmla="*/ 9109 w 9162305"/>
                <a:gd name="connsiteY1" fmla="*/ 775764 h 775764"/>
                <a:gd name="connsiteX2" fmla="*/ 2990105 w 9162305"/>
                <a:gd name="connsiteY2" fmla="*/ 254748 h 775764"/>
                <a:gd name="connsiteX3" fmla="*/ 6748289 w 9162305"/>
                <a:gd name="connsiteY3" fmla="*/ 611364 h 775764"/>
                <a:gd name="connsiteX4" fmla="*/ 9153161 w 9162305"/>
                <a:gd name="connsiteY4" fmla="*/ 401052 h 775764"/>
                <a:gd name="connsiteX5" fmla="*/ 9162305 w 9162305"/>
                <a:gd name="connsiteY5" fmla="*/ 56628 h 775764"/>
                <a:gd name="connsiteX6" fmla="*/ 17 w 9162305"/>
                <a:gd name="connsiteY6" fmla="*/ 0 h 775764"/>
                <a:gd name="connsiteX0" fmla="*/ 17 w 9162305"/>
                <a:gd name="connsiteY0" fmla="*/ 0 h 821484"/>
                <a:gd name="connsiteX1" fmla="*/ 9109 w 9162305"/>
                <a:gd name="connsiteY1" fmla="*/ 821484 h 821484"/>
                <a:gd name="connsiteX2" fmla="*/ 2990105 w 9162305"/>
                <a:gd name="connsiteY2" fmla="*/ 300468 h 821484"/>
                <a:gd name="connsiteX3" fmla="*/ 6748289 w 9162305"/>
                <a:gd name="connsiteY3" fmla="*/ 657084 h 821484"/>
                <a:gd name="connsiteX4" fmla="*/ 9153161 w 9162305"/>
                <a:gd name="connsiteY4" fmla="*/ 446772 h 821484"/>
                <a:gd name="connsiteX5" fmla="*/ 9162305 w 9162305"/>
                <a:gd name="connsiteY5" fmla="*/ 102348 h 821484"/>
                <a:gd name="connsiteX6" fmla="*/ 17 w 9162305"/>
                <a:gd name="connsiteY6" fmla="*/ 0 h 821484"/>
                <a:gd name="connsiteX0" fmla="*/ 17 w 9162305"/>
                <a:gd name="connsiteY0" fmla="*/ 0 h 848916"/>
                <a:gd name="connsiteX1" fmla="*/ 9109 w 9162305"/>
                <a:gd name="connsiteY1" fmla="*/ 848916 h 848916"/>
                <a:gd name="connsiteX2" fmla="*/ 2990105 w 9162305"/>
                <a:gd name="connsiteY2" fmla="*/ 327900 h 848916"/>
                <a:gd name="connsiteX3" fmla="*/ 6748289 w 9162305"/>
                <a:gd name="connsiteY3" fmla="*/ 684516 h 848916"/>
                <a:gd name="connsiteX4" fmla="*/ 9153161 w 9162305"/>
                <a:gd name="connsiteY4" fmla="*/ 474204 h 848916"/>
                <a:gd name="connsiteX5" fmla="*/ 9162305 w 9162305"/>
                <a:gd name="connsiteY5" fmla="*/ 129780 h 848916"/>
                <a:gd name="connsiteX6" fmla="*/ 17 w 9162305"/>
                <a:gd name="connsiteY6" fmla="*/ 0 h 848916"/>
                <a:gd name="connsiteX0" fmla="*/ 17 w 9171449"/>
                <a:gd name="connsiteY0" fmla="*/ 0 h 864156"/>
                <a:gd name="connsiteX1" fmla="*/ 18253 w 9171449"/>
                <a:gd name="connsiteY1" fmla="*/ 864156 h 864156"/>
                <a:gd name="connsiteX2" fmla="*/ 2999249 w 9171449"/>
                <a:gd name="connsiteY2" fmla="*/ 343140 h 864156"/>
                <a:gd name="connsiteX3" fmla="*/ 6757433 w 9171449"/>
                <a:gd name="connsiteY3" fmla="*/ 699756 h 864156"/>
                <a:gd name="connsiteX4" fmla="*/ 9162305 w 9171449"/>
                <a:gd name="connsiteY4" fmla="*/ 489444 h 864156"/>
                <a:gd name="connsiteX5" fmla="*/ 9171449 w 9171449"/>
                <a:gd name="connsiteY5" fmla="*/ 145020 h 864156"/>
                <a:gd name="connsiteX6" fmla="*/ 17 w 9171449"/>
                <a:gd name="connsiteY6" fmla="*/ 0 h 864156"/>
                <a:gd name="connsiteX0" fmla="*/ 17 w 9189737"/>
                <a:gd name="connsiteY0" fmla="*/ 0 h 952548"/>
                <a:gd name="connsiteX1" fmla="*/ 36541 w 9189737"/>
                <a:gd name="connsiteY1" fmla="*/ 952548 h 952548"/>
                <a:gd name="connsiteX2" fmla="*/ 3017537 w 9189737"/>
                <a:gd name="connsiteY2" fmla="*/ 431532 h 952548"/>
                <a:gd name="connsiteX3" fmla="*/ 6775721 w 9189737"/>
                <a:gd name="connsiteY3" fmla="*/ 788148 h 952548"/>
                <a:gd name="connsiteX4" fmla="*/ 9180593 w 9189737"/>
                <a:gd name="connsiteY4" fmla="*/ 577836 h 952548"/>
                <a:gd name="connsiteX5" fmla="*/ 9189737 w 9189737"/>
                <a:gd name="connsiteY5" fmla="*/ 233412 h 952548"/>
                <a:gd name="connsiteX6" fmla="*/ 17 w 9189737"/>
                <a:gd name="connsiteY6" fmla="*/ 0 h 952548"/>
                <a:gd name="connsiteX0" fmla="*/ 17 w 9171449"/>
                <a:gd name="connsiteY0" fmla="*/ 0 h 909876"/>
                <a:gd name="connsiteX1" fmla="*/ 18253 w 9171449"/>
                <a:gd name="connsiteY1" fmla="*/ 909876 h 909876"/>
                <a:gd name="connsiteX2" fmla="*/ 2999249 w 9171449"/>
                <a:gd name="connsiteY2" fmla="*/ 388860 h 909876"/>
                <a:gd name="connsiteX3" fmla="*/ 6757433 w 9171449"/>
                <a:gd name="connsiteY3" fmla="*/ 745476 h 909876"/>
                <a:gd name="connsiteX4" fmla="*/ 9162305 w 9171449"/>
                <a:gd name="connsiteY4" fmla="*/ 535164 h 909876"/>
                <a:gd name="connsiteX5" fmla="*/ 9171449 w 9171449"/>
                <a:gd name="connsiteY5" fmla="*/ 190740 h 909876"/>
                <a:gd name="connsiteX6" fmla="*/ 17 w 9171449"/>
                <a:gd name="connsiteY6" fmla="*/ 0 h 909876"/>
                <a:gd name="connsiteX0" fmla="*/ 17 w 9180593"/>
                <a:gd name="connsiteY0" fmla="*/ 13476 h 923352"/>
                <a:gd name="connsiteX1" fmla="*/ 18253 w 9180593"/>
                <a:gd name="connsiteY1" fmla="*/ 923352 h 923352"/>
                <a:gd name="connsiteX2" fmla="*/ 2999249 w 9180593"/>
                <a:gd name="connsiteY2" fmla="*/ 402336 h 923352"/>
                <a:gd name="connsiteX3" fmla="*/ 6757433 w 9180593"/>
                <a:gd name="connsiteY3" fmla="*/ 758952 h 923352"/>
                <a:gd name="connsiteX4" fmla="*/ 9162305 w 9180593"/>
                <a:gd name="connsiteY4" fmla="*/ 548640 h 923352"/>
                <a:gd name="connsiteX5" fmla="*/ 9180593 w 9180593"/>
                <a:gd name="connsiteY5" fmla="*/ 0 h 923352"/>
                <a:gd name="connsiteX6" fmla="*/ 17 w 9180593"/>
                <a:gd name="connsiteY6" fmla="*/ 13476 h 923352"/>
                <a:gd name="connsiteX0" fmla="*/ 17 w 9189737"/>
                <a:gd name="connsiteY0" fmla="*/ 0 h 909876"/>
                <a:gd name="connsiteX1" fmla="*/ 18253 w 9189737"/>
                <a:gd name="connsiteY1" fmla="*/ 909876 h 909876"/>
                <a:gd name="connsiteX2" fmla="*/ 2999249 w 9189737"/>
                <a:gd name="connsiteY2" fmla="*/ 388860 h 909876"/>
                <a:gd name="connsiteX3" fmla="*/ 6757433 w 9189737"/>
                <a:gd name="connsiteY3" fmla="*/ 745476 h 909876"/>
                <a:gd name="connsiteX4" fmla="*/ 9162305 w 9189737"/>
                <a:gd name="connsiteY4" fmla="*/ 535164 h 909876"/>
                <a:gd name="connsiteX5" fmla="*/ 9189737 w 9189737"/>
                <a:gd name="connsiteY5" fmla="*/ 10908 h 909876"/>
                <a:gd name="connsiteX6" fmla="*/ 17 w 9189737"/>
                <a:gd name="connsiteY6" fmla="*/ 0 h 909876"/>
                <a:gd name="connsiteX0" fmla="*/ 0 w 9189720"/>
                <a:gd name="connsiteY0" fmla="*/ 0 h 909876"/>
                <a:gd name="connsiteX1" fmla="*/ 18236 w 9189720"/>
                <a:gd name="connsiteY1" fmla="*/ 909876 h 909876"/>
                <a:gd name="connsiteX2" fmla="*/ 2999232 w 9189720"/>
                <a:gd name="connsiteY2" fmla="*/ 388860 h 909876"/>
                <a:gd name="connsiteX3" fmla="*/ 6757416 w 9189720"/>
                <a:gd name="connsiteY3" fmla="*/ 745476 h 909876"/>
                <a:gd name="connsiteX4" fmla="*/ 9162288 w 9189720"/>
                <a:gd name="connsiteY4" fmla="*/ 535164 h 909876"/>
                <a:gd name="connsiteX5" fmla="*/ 9189720 w 9189720"/>
                <a:gd name="connsiteY5" fmla="*/ 10908 h 909876"/>
                <a:gd name="connsiteX6" fmla="*/ 0 w 9189720"/>
                <a:gd name="connsiteY6" fmla="*/ 0 h 909876"/>
                <a:gd name="connsiteX0" fmla="*/ 0 w 9162288"/>
                <a:gd name="connsiteY0" fmla="*/ 1971 h 911847"/>
                <a:gd name="connsiteX1" fmla="*/ 18236 w 9162288"/>
                <a:gd name="connsiteY1" fmla="*/ 911847 h 911847"/>
                <a:gd name="connsiteX2" fmla="*/ 2999232 w 9162288"/>
                <a:gd name="connsiteY2" fmla="*/ 390831 h 911847"/>
                <a:gd name="connsiteX3" fmla="*/ 6757416 w 9162288"/>
                <a:gd name="connsiteY3" fmla="*/ 747447 h 911847"/>
                <a:gd name="connsiteX4" fmla="*/ 9162288 w 9162288"/>
                <a:gd name="connsiteY4" fmla="*/ 537135 h 911847"/>
                <a:gd name="connsiteX5" fmla="*/ 9161386 w 9162288"/>
                <a:gd name="connsiteY5" fmla="*/ 0 h 911847"/>
                <a:gd name="connsiteX6" fmla="*/ 0 w 9162288"/>
                <a:gd name="connsiteY6" fmla="*/ 1971 h 911847"/>
                <a:gd name="connsiteX0" fmla="*/ 20401 w 9144052"/>
                <a:gd name="connsiteY0" fmla="*/ 32880 h 911847"/>
                <a:gd name="connsiteX1" fmla="*/ 0 w 9144052"/>
                <a:gd name="connsiteY1" fmla="*/ 911847 h 911847"/>
                <a:gd name="connsiteX2" fmla="*/ 2980996 w 9144052"/>
                <a:gd name="connsiteY2" fmla="*/ 390831 h 911847"/>
                <a:gd name="connsiteX3" fmla="*/ 6739180 w 9144052"/>
                <a:gd name="connsiteY3" fmla="*/ 747447 h 911847"/>
                <a:gd name="connsiteX4" fmla="*/ 9144052 w 9144052"/>
                <a:gd name="connsiteY4" fmla="*/ 537135 h 911847"/>
                <a:gd name="connsiteX5" fmla="*/ 9143150 w 9144052"/>
                <a:gd name="connsiteY5" fmla="*/ 0 h 911847"/>
                <a:gd name="connsiteX6" fmla="*/ 20401 w 9144052"/>
                <a:gd name="connsiteY6" fmla="*/ 32880 h 911847"/>
                <a:gd name="connsiteX0" fmla="*/ 2371 w 9144052"/>
                <a:gd name="connsiteY0" fmla="*/ 1971 h 911847"/>
                <a:gd name="connsiteX1" fmla="*/ 0 w 9144052"/>
                <a:gd name="connsiteY1" fmla="*/ 911847 h 911847"/>
                <a:gd name="connsiteX2" fmla="*/ 2980996 w 9144052"/>
                <a:gd name="connsiteY2" fmla="*/ 390831 h 911847"/>
                <a:gd name="connsiteX3" fmla="*/ 6739180 w 9144052"/>
                <a:gd name="connsiteY3" fmla="*/ 747447 h 911847"/>
                <a:gd name="connsiteX4" fmla="*/ 9144052 w 9144052"/>
                <a:gd name="connsiteY4" fmla="*/ 537135 h 911847"/>
                <a:gd name="connsiteX5" fmla="*/ 9143150 w 9144052"/>
                <a:gd name="connsiteY5" fmla="*/ 0 h 911847"/>
                <a:gd name="connsiteX6" fmla="*/ 2371 w 9144052"/>
                <a:gd name="connsiteY6" fmla="*/ 1971 h 911847"/>
                <a:gd name="connsiteX0" fmla="*/ 2371 w 9144052"/>
                <a:gd name="connsiteY0" fmla="*/ 1971 h 911847"/>
                <a:gd name="connsiteX1" fmla="*/ 0 w 9144052"/>
                <a:gd name="connsiteY1" fmla="*/ 911847 h 911847"/>
                <a:gd name="connsiteX2" fmla="*/ 2980996 w 9144052"/>
                <a:gd name="connsiteY2" fmla="*/ 390831 h 911847"/>
                <a:gd name="connsiteX3" fmla="*/ 6739180 w 9144052"/>
                <a:gd name="connsiteY3" fmla="*/ 747447 h 911847"/>
                <a:gd name="connsiteX4" fmla="*/ 9144052 w 9144052"/>
                <a:gd name="connsiteY4" fmla="*/ 537135 h 911847"/>
                <a:gd name="connsiteX5" fmla="*/ 9143150 w 9144052"/>
                <a:gd name="connsiteY5" fmla="*/ 0 h 911847"/>
                <a:gd name="connsiteX6" fmla="*/ 2371 w 9144052"/>
                <a:gd name="connsiteY6" fmla="*/ 1971 h 911847"/>
                <a:gd name="connsiteX0" fmla="*/ 2371 w 9144052"/>
                <a:gd name="connsiteY0" fmla="*/ 1971 h 911847"/>
                <a:gd name="connsiteX1" fmla="*/ 0 w 9144052"/>
                <a:gd name="connsiteY1" fmla="*/ 911847 h 911847"/>
                <a:gd name="connsiteX2" fmla="*/ 2980996 w 9144052"/>
                <a:gd name="connsiteY2" fmla="*/ 390831 h 911847"/>
                <a:gd name="connsiteX3" fmla="*/ 9144052 w 9144052"/>
                <a:gd name="connsiteY3" fmla="*/ 537135 h 911847"/>
                <a:gd name="connsiteX4" fmla="*/ 9143150 w 9144052"/>
                <a:gd name="connsiteY4" fmla="*/ 0 h 911847"/>
                <a:gd name="connsiteX5" fmla="*/ 2371 w 9144052"/>
                <a:gd name="connsiteY5" fmla="*/ 1971 h 911847"/>
                <a:gd name="connsiteX0" fmla="*/ 2371 w 9144052"/>
                <a:gd name="connsiteY0" fmla="*/ 1971 h 911847"/>
                <a:gd name="connsiteX1" fmla="*/ 0 w 9144052"/>
                <a:gd name="connsiteY1" fmla="*/ 911847 h 911847"/>
                <a:gd name="connsiteX2" fmla="*/ 3361996 w 9144052"/>
                <a:gd name="connsiteY2" fmla="*/ 390831 h 911847"/>
                <a:gd name="connsiteX3" fmla="*/ 9144052 w 9144052"/>
                <a:gd name="connsiteY3" fmla="*/ 537135 h 911847"/>
                <a:gd name="connsiteX4" fmla="*/ 9143150 w 9144052"/>
                <a:gd name="connsiteY4" fmla="*/ 0 h 911847"/>
                <a:gd name="connsiteX5" fmla="*/ 2371 w 9144052"/>
                <a:gd name="connsiteY5" fmla="*/ 1971 h 911847"/>
                <a:gd name="connsiteX0" fmla="*/ 2371 w 9144052"/>
                <a:gd name="connsiteY0" fmla="*/ 1971 h 1193400"/>
                <a:gd name="connsiteX1" fmla="*/ 0 w 9144052"/>
                <a:gd name="connsiteY1" fmla="*/ 911847 h 1193400"/>
                <a:gd name="connsiteX2" fmla="*/ 3361996 w 9144052"/>
                <a:gd name="connsiteY2" fmla="*/ 390831 h 1193400"/>
                <a:gd name="connsiteX3" fmla="*/ 9144052 w 9144052"/>
                <a:gd name="connsiteY3" fmla="*/ 537135 h 1193400"/>
                <a:gd name="connsiteX4" fmla="*/ 9143150 w 9144052"/>
                <a:gd name="connsiteY4" fmla="*/ 0 h 1193400"/>
                <a:gd name="connsiteX5" fmla="*/ 2371 w 9144052"/>
                <a:gd name="connsiteY5" fmla="*/ 1971 h 1193400"/>
                <a:gd name="connsiteX0" fmla="*/ 2371 w 9144052"/>
                <a:gd name="connsiteY0" fmla="*/ 1971 h 1125725"/>
                <a:gd name="connsiteX1" fmla="*/ 0 w 9144052"/>
                <a:gd name="connsiteY1" fmla="*/ 911847 h 1125725"/>
                <a:gd name="connsiteX2" fmla="*/ 3361996 w 9144052"/>
                <a:gd name="connsiteY2" fmla="*/ 390831 h 1125725"/>
                <a:gd name="connsiteX3" fmla="*/ 9144052 w 9144052"/>
                <a:gd name="connsiteY3" fmla="*/ 537135 h 1125725"/>
                <a:gd name="connsiteX4" fmla="*/ 9143150 w 9144052"/>
                <a:gd name="connsiteY4" fmla="*/ 0 h 1125725"/>
                <a:gd name="connsiteX5" fmla="*/ 2371 w 9144052"/>
                <a:gd name="connsiteY5" fmla="*/ 1971 h 1125725"/>
                <a:gd name="connsiteX0" fmla="*/ 2371 w 9144052"/>
                <a:gd name="connsiteY0" fmla="*/ 1971 h 1244834"/>
                <a:gd name="connsiteX1" fmla="*/ 0 w 9144052"/>
                <a:gd name="connsiteY1" fmla="*/ 911847 h 1244834"/>
                <a:gd name="connsiteX2" fmla="*/ 3361996 w 9144052"/>
                <a:gd name="connsiteY2" fmla="*/ 390831 h 1244834"/>
                <a:gd name="connsiteX3" fmla="*/ 9144052 w 9144052"/>
                <a:gd name="connsiteY3" fmla="*/ 537135 h 1244834"/>
                <a:gd name="connsiteX4" fmla="*/ 9143150 w 9144052"/>
                <a:gd name="connsiteY4" fmla="*/ 0 h 1244834"/>
                <a:gd name="connsiteX5" fmla="*/ 2371 w 9144052"/>
                <a:gd name="connsiteY5" fmla="*/ 1971 h 1244834"/>
                <a:gd name="connsiteX0" fmla="*/ 2371 w 9144052"/>
                <a:gd name="connsiteY0" fmla="*/ 1971 h 1244834"/>
                <a:gd name="connsiteX1" fmla="*/ 0 w 9144052"/>
                <a:gd name="connsiteY1" fmla="*/ 863120 h 1244834"/>
                <a:gd name="connsiteX2" fmla="*/ 3361996 w 9144052"/>
                <a:gd name="connsiteY2" fmla="*/ 390831 h 1244834"/>
                <a:gd name="connsiteX3" fmla="*/ 9144052 w 9144052"/>
                <a:gd name="connsiteY3" fmla="*/ 537135 h 1244834"/>
                <a:gd name="connsiteX4" fmla="*/ 9143150 w 9144052"/>
                <a:gd name="connsiteY4" fmla="*/ 0 h 1244834"/>
                <a:gd name="connsiteX5" fmla="*/ 2371 w 9144052"/>
                <a:gd name="connsiteY5" fmla="*/ 1971 h 1244834"/>
                <a:gd name="connsiteX0" fmla="*/ 2371 w 9144052"/>
                <a:gd name="connsiteY0" fmla="*/ 1971 h 1244834"/>
                <a:gd name="connsiteX1" fmla="*/ 0 w 9144052"/>
                <a:gd name="connsiteY1" fmla="*/ 749425 h 1244834"/>
                <a:gd name="connsiteX2" fmla="*/ 3361996 w 9144052"/>
                <a:gd name="connsiteY2" fmla="*/ 390831 h 1244834"/>
                <a:gd name="connsiteX3" fmla="*/ 9144052 w 9144052"/>
                <a:gd name="connsiteY3" fmla="*/ 537135 h 1244834"/>
                <a:gd name="connsiteX4" fmla="*/ 9143150 w 9144052"/>
                <a:gd name="connsiteY4" fmla="*/ 0 h 1244834"/>
                <a:gd name="connsiteX5" fmla="*/ 2371 w 9144052"/>
                <a:gd name="connsiteY5" fmla="*/ 1971 h 1244834"/>
                <a:gd name="connsiteX0" fmla="*/ 2371 w 9144052"/>
                <a:gd name="connsiteY0" fmla="*/ 1971 h 1244834"/>
                <a:gd name="connsiteX1" fmla="*/ 0 w 9144052"/>
                <a:gd name="connsiteY1" fmla="*/ 749425 h 1244834"/>
                <a:gd name="connsiteX2" fmla="*/ 3343523 w 9144052"/>
                <a:gd name="connsiteY2" fmla="*/ 315034 h 1244834"/>
                <a:gd name="connsiteX3" fmla="*/ 9144052 w 9144052"/>
                <a:gd name="connsiteY3" fmla="*/ 537135 h 1244834"/>
                <a:gd name="connsiteX4" fmla="*/ 9143150 w 9144052"/>
                <a:gd name="connsiteY4" fmla="*/ 0 h 1244834"/>
                <a:gd name="connsiteX5" fmla="*/ 2371 w 9144052"/>
                <a:gd name="connsiteY5" fmla="*/ 1971 h 1244834"/>
                <a:gd name="connsiteX0" fmla="*/ 2371 w 9144052"/>
                <a:gd name="connsiteY0" fmla="*/ 1971 h 1244834"/>
                <a:gd name="connsiteX1" fmla="*/ 0 w 9144052"/>
                <a:gd name="connsiteY1" fmla="*/ 749425 h 1244834"/>
                <a:gd name="connsiteX2" fmla="*/ 3114923 w 9144052"/>
                <a:gd name="connsiteY2" fmla="*/ 315034 h 1244834"/>
                <a:gd name="connsiteX3" fmla="*/ 9144052 w 9144052"/>
                <a:gd name="connsiteY3" fmla="*/ 537135 h 1244834"/>
                <a:gd name="connsiteX4" fmla="*/ 9143150 w 9144052"/>
                <a:gd name="connsiteY4" fmla="*/ 0 h 1244834"/>
                <a:gd name="connsiteX5" fmla="*/ 2371 w 9144052"/>
                <a:gd name="connsiteY5" fmla="*/ 1971 h 1244834"/>
                <a:gd name="connsiteX0" fmla="*/ 2371 w 9144052"/>
                <a:gd name="connsiteY0" fmla="*/ 1971 h 1282732"/>
                <a:gd name="connsiteX1" fmla="*/ 0 w 9144052"/>
                <a:gd name="connsiteY1" fmla="*/ 749425 h 1282732"/>
                <a:gd name="connsiteX2" fmla="*/ 3114923 w 9144052"/>
                <a:gd name="connsiteY2" fmla="*/ 315034 h 1282732"/>
                <a:gd name="connsiteX3" fmla="*/ 9144052 w 9144052"/>
                <a:gd name="connsiteY3" fmla="*/ 537135 h 1282732"/>
                <a:gd name="connsiteX4" fmla="*/ 9143150 w 9144052"/>
                <a:gd name="connsiteY4" fmla="*/ 0 h 1282732"/>
                <a:gd name="connsiteX5" fmla="*/ 2371 w 9144052"/>
                <a:gd name="connsiteY5" fmla="*/ 1971 h 1282732"/>
                <a:gd name="connsiteX0" fmla="*/ 2371 w 9144052"/>
                <a:gd name="connsiteY0" fmla="*/ 1971 h 1282732"/>
                <a:gd name="connsiteX1" fmla="*/ 0 w 9144052"/>
                <a:gd name="connsiteY1" fmla="*/ 749425 h 1282732"/>
                <a:gd name="connsiteX2" fmla="*/ 3114923 w 9144052"/>
                <a:gd name="connsiteY2" fmla="*/ 315034 h 1282732"/>
                <a:gd name="connsiteX3" fmla="*/ 9144052 w 9144052"/>
                <a:gd name="connsiteY3" fmla="*/ 537135 h 1282732"/>
                <a:gd name="connsiteX4" fmla="*/ 9143150 w 9144052"/>
                <a:gd name="connsiteY4" fmla="*/ 0 h 1282732"/>
                <a:gd name="connsiteX5" fmla="*/ 2371 w 9144052"/>
                <a:gd name="connsiteY5" fmla="*/ 1971 h 1282732"/>
                <a:gd name="connsiteX0" fmla="*/ 2371 w 9144052"/>
                <a:gd name="connsiteY0" fmla="*/ 1971 h 1282732"/>
                <a:gd name="connsiteX1" fmla="*/ 0 w 9144052"/>
                <a:gd name="connsiteY1" fmla="*/ 749425 h 1282732"/>
                <a:gd name="connsiteX2" fmla="*/ 3114923 w 9144052"/>
                <a:gd name="connsiteY2" fmla="*/ 315034 h 1282732"/>
                <a:gd name="connsiteX3" fmla="*/ 9144052 w 9144052"/>
                <a:gd name="connsiteY3" fmla="*/ 537135 h 1282732"/>
                <a:gd name="connsiteX4" fmla="*/ 9143150 w 9144052"/>
                <a:gd name="connsiteY4" fmla="*/ 0 h 1282732"/>
                <a:gd name="connsiteX5" fmla="*/ 2371 w 9144052"/>
                <a:gd name="connsiteY5" fmla="*/ 1971 h 1282732"/>
                <a:gd name="connsiteX0" fmla="*/ 2371 w 9144052"/>
                <a:gd name="connsiteY0" fmla="*/ 1971 h 1570664"/>
                <a:gd name="connsiteX1" fmla="*/ 0 w 9144052"/>
                <a:gd name="connsiteY1" fmla="*/ 749425 h 1570664"/>
                <a:gd name="connsiteX2" fmla="*/ 3114923 w 9144052"/>
                <a:gd name="connsiteY2" fmla="*/ 315034 h 1570664"/>
                <a:gd name="connsiteX3" fmla="*/ 9144052 w 9144052"/>
                <a:gd name="connsiteY3" fmla="*/ 825067 h 1570664"/>
                <a:gd name="connsiteX4" fmla="*/ 9143150 w 9144052"/>
                <a:gd name="connsiteY4" fmla="*/ 0 h 1570664"/>
                <a:gd name="connsiteX5" fmla="*/ 2371 w 9144052"/>
                <a:gd name="connsiteY5" fmla="*/ 1971 h 1570664"/>
                <a:gd name="connsiteX0" fmla="*/ 2371 w 9144052"/>
                <a:gd name="connsiteY0" fmla="*/ 1971 h 1986563"/>
                <a:gd name="connsiteX1" fmla="*/ 0 w 9144052"/>
                <a:gd name="connsiteY1" fmla="*/ 749425 h 1986563"/>
                <a:gd name="connsiteX2" fmla="*/ 3114923 w 9144052"/>
                <a:gd name="connsiteY2" fmla="*/ 315034 h 1986563"/>
                <a:gd name="connsiteX3" fmla="*/ 9144052 w 9144052"/>
                <a:gd name="connsiteY3" fmla="*/ 825067 h 1986563"/>
                <a:gd name="connsiteX4" fmla="*/ 9143150 w 9144052"/>
                <a:gd name="connsiteY4" fmla="*/ 0 h 1986563"/>
                <a:gd name="connsiteX5" fmla="*/ 2371 w 9144052"/>
                <a:gd name="connsiteY5" fmla="*/ 1971 h 1986563"/>
                <a:gd name="connsiteX0" fmla="*/ 2371 w 9144052"/>
                <a:gd name="connsiteY0" fmla="*/ 1971 h 1910577"/>
                <a:gd name="connsiteX1" fmla="*/ 0 w 9144052"/>
                <a:gd name="connsiteY1" fmla="*/ 749425 h 1910577"/>
                <a:gd name="connsiteX2" fmla="*/ 3114923 w 9144052"/>
                <a:gd name="connsiteY2" fmla="*/ 315034 h 1910577"/>
                <a:gd name="connsiteX3" fmla="*/ 9144052 w 9144052"/>
                <a:gd name="connsiteY3" fmla="*/ 825067 h 1910577"/>
                <a:gd name="connsiteX4" fmla="*/ 9143150 w 9144052"/>
                <a:gd name="connsiteY4" fmla="*/ 0 h 1910577"/>
                <a:gd name="connsiteX5" fmla="*/ 2371 w 9144052"/>
                <a:gd name="connsiteY5" fmla="*/ 1971 h 1910577"/>
                <a:gd name="connsiteX0" fmla="*/ 790 w 9142471"/>
                <a:gd name="connsiteY0" fmla="*/ 1971 h 1910577"/>
                <a:gd name="connsiteX1" fmla="*/ 4568 w 9142471"/>
                <a:gd name="connsiteY1" fmla="*/ 1141332 h 1910577"/>
                <a:gd name="connsiteX2" fmla="*/ 3113342 w 9142471"/>
                <a:gd name="connsiteY2" fmla="*/ 315034 h 1910577"/>
                <a:gd name="connsiteX3" fmla="*/ 9142471 w 9142471"/>
                <a:gd name="connsiteY3" fmla="*/ 825067 h 1910577"/>
                <a:gd name="connsiteX4" fmla="*/ 9141569 w 9142471"/>
                <a:gd name="connsiteY4" fmla="*/ 0 h 1910577"/>
                <a:gd name="connsiteX5" fmla="*/ 790 w 9142471"/>
                <a:gd name="connsiteY5" fmla="*/ 1971 h 1910577"/>
                <a:gd name="connsiteX0" fmla="*/ 790 w 9142471"/>
                <a:gd name="connsiteY0" fmla="*/ 1971 h 1910577"/>
                <a:gd name="connsiteX1" fmla="*/ 4568 w 9142471"/>
                <a:gd name="connsiteY1" fmla="*/ 1141332 h 1910577"/>
                <a:gd name="connsiteX2" fmla="*/ 3162539 w 9142471"/>
                <a:gd name="connsiteY2" fmla="*/ 482994 h 1910577"/>
                <a:gd name="connsiteX3" fmla="*/ 9142471 w 9142471"/>
                <a:gd name="connsiteY3" fmla="*/ 825067 h 1910577"/>
                <a:gd name="connsiteX4" fmla="*/ 9141569 w 9142471"/>
                <a:gd name="connsiteY4" fmla="*/ 0 h 1910577"/>
                <a:gd name="connsiteX5" fmla="*/ 790 w 9142471"/>
                <a:gd name="connsiteY5" fmla="*/ 1971 h 1910577"/>
                <a:gd name="connsiteX0" fmla="*/ 790 w 9142471"/>
                <a:gd name="connsiteY0" fmla="*/ 1971 h 1742614"/>
                <a:gd name="connsiteX1" fmla="*/ 4568 w 9142471"/>
                <a:gd name="connsiteY1" fmla="*/ 1141332 h 1742614"/>
                <a:gd name="connsiteX2" fmla="*/ 3162539 w 9142471"/>
                <a:gd name="connsiteY2" fmla="*/ 482994 h 1742614"/>
                <a:gd name="connsiteX3" fmla="*/ 9142471 w 9142471"/>
                <a:gd name="connsiteY3" fmla="*/ 825067 h 1742614"/>
                <a:gd name="connsiteX4" fmla="*/ 9141569 w 9142471"/>
                <a:gd name="connsiteY4" fmla="*/ 0 h 1742614"/>
                <a:gd name="connsiteX5" fmla="*/ 790 w 9142471"/>
                <a:gd name="connsiteY5" fmla="*/ 1971 h 1742614"/>
                <a:gd name="connsiteX0" fmla="*/ 790 w 9142471"/>
                <a:gd name="connsiteY0" fmla="*/ 1971 h 1850587"/>
                <a:gd name="connsiteX1" fmla="*/ 4568 w 9142471"/>
                <a:gd name="connsiteY1" fmla="*/ 1141332 h 1850587"/>
                <a:gd name="connsiteX2" fmla="*/ 3162539 w 9142471"/>
                <a:gd name="connsiteY2" fmla="*/ 482994 h 1850587"/>
                <a:gd name="connsiteX3" fmla="*/ 9142471 w 9142471"/>
                <a:gd name="connsiteY3" fmla="*/ 825067 h 1850587"/>
                <a:gd name="connsiteX4" fmla="*/ 9141569 w 9142471"/>
                <a:gd name="connsiteY4" fmla="*/ 0 h 1850587"/>
                <a:gd name="connsiteX5" fmla="*/ 790 w 9142471"/>
                <a:gd name="connsiteY5" fmla="*/ 1971 h 1850587"/>
                <a:gd name="connsiteX0" fmla="*/ 790 w 9142471"/>
                <a:gd name="connsiteY0" fmla="*/ 1971 h 1850587"/>
                <a:gd name="connsiteX1" fmla="*/ 4568 w 9142471"/>
                <a:gd name="connsiteY1" fmla="*/ 1141332 h 1850587"/>
                <a:gd name="connsiteX2" fmla="*/ 3162539 w 9142471"/>
                <a:gd name="connsiteY2" fmla="*/ 482994 h 1850587"/>
                <a:gd name="connsiteX3" fmla="*/ 9142471 w 9142471"/>
                <a:gd name="connsiteY3" fmla="*/ 825067 h 1850587"/>
                <a:gd name="connsiteX4" fmla="*/ 9141569 w 9142471"/>
                <a:gd name="connsiteY4" fmla="*/ 0 h 1850587"/>
                <a:gd name="connsiteX5" fmla="*/ 790 w 9142471"/>
                <a:gd name="connsiteY5" fmla="*/ 1971 h 1850587"/>
                <a:gd name="connsiteX0" fmla="*/ 790 w 9142471"/>
                <a:gd name="connsiteY0" fmla="*/ 1971 h 1538662"/>
                <a:gd name="connsiteX1" fmla="*/ 4568 w 9142471"/>
                <a:gd name="connsiteY1" fmla="*/ 1141332 h 1538662"/>
                <a:gd name="connsiteX2" fmla="*/ 3162539 w 9142471"/>
                <a:gd name="connsiteY2" fmla="*/ 482994 h 1538662"/>
                <a:gd name="connsiteX3" fmla="*/ 9142471 w 9142471"/>
                <a:gd name="connsiteY3" fmla="*/ 825067 h 1538662"/>
                <a:gd name="connsiteX4" fmla="*/ 9141569 w 9142471"/>
                <a:gd name="connsiteY4" fmla="*/ 0 h 1538662"/>
                <a:gd name="connsiteX5" fmla="*/ 790 w 9142471"/>
                <a:gd name="connsiteY5" fmla="*/ 1971 h 1538662"/>
                <a:gd name="connsiteX0" fmla="*/ 790 w 9142471"/>
                <a:gd name="connsiteY0" fmla="*/ 1971 h 1874582"/>
                <a:gd name="connsiteX1" fmla="*/ 4568 w 9142471"/>
                <a:gd name="connsiteY1" fmla="*/ 1141332 h 1874582"/>
                <a:gd name="connsiteX2" fmla="*/ 3162539 w 9142471"/>
                <a:gd name="connsiteY2" fmla="*/ 482994 h 1874582"/>
                <a:gd name="connsiteX3" fmla="*/ 9142471 w 9142471"/>
                <a:gd name="connsiteY3" fmla="*/ 825067 h 1874582"/>
                <a:gd name="connsiteX4" fmla="*/ 9141569 w 9142471"/>
                <a:gd name="connsiteY4" fmla="*/ 0 h 1874582"/>
                <a:gd name="connsiteX5" fmla="*/ 790 w 9142471"/>
                <a:gd name="connsiteY5" fmla="*/ 1971 h 1874582"/>
                <a:gd name="connsiteX0" fmla="*/ 790 w 9142471"/>
                <a:gd name="connsiteY0" fmla="*/ 1971 h 1874582"/>
                <a:gd name="connsiteX1" fmla="*/ 4568 w 9142471"/>
                <a:gd name="connsiteY1" fmla="*/ 1141332 h 1874582"/>
                <a:gd name="connsiteX2" fmla="*/ 3162539 w 9142471"/>
                <a:gd name="connsiteY2" fmla="*/ 482994 h 1874582"/>
                <a:gd name="connsiteX3" fmla="*/ 9142471 w 9142471"/>
                <a:gd name="connsiteY3" fmla="*/ 825067 h 1874582"/>
                <a:gd name="connsiteX4" fmla="*/ 9141569 w 9142471"/>
                <a:gd name="connsiteY4" fmla="*/ 0 h 1874582"/>
                <a:gd name="connsiteX5" fmla="*/ 790 w 9142471"/>
                <a:gd name="connsiteY5" fmla="*/ 1971 h 1874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2471" h="1874582">
                  <a:moveTo>
                    <a:pt x="790" y="1971"/>
                  </a:moveTo>
                  <a:cubicBezTo>
                    <a:pt x="0" y="305263"/>
                    <a:pt x="5358" y="838040"/>
                    <a:pt x="4568" y="1141332"/>
                  </a:cubicBezTo>
                  <a:cubicBezTo>
                    <a:pt x="419096" y="979788"/>
                    <a:pt x="1492070" y="639683"/>
                    <a:pt x="3162539" y="482994"/>
                  </a:cubicBezTo>
                  <a:cubicBezTo>
                    <a:pt x="4833008" y="326305"/>
                    <a:pt x="7747892" y="1874582"/>
                    <a:pt x="9142471" y="825067"/>
                  </a:cubicBezTo>
                  <a:cubicBezTo>
                    <a:pt x="9142170" y="646022"/>
                    <a:pt x="9141870" y="179045"/>
                    <a:pt x="9141569" y="0"/>
                  </a:cubicBezTo>
                  <a:lnTo>
                    <a:pt x="790" y="197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Oval 10"/>
          <p:cNvSpPr/>
          <p:nvPr/>
        </p:nvSpPr>
        <p:spPr bwMode="gray">
          <a:xfrm>
            <a:off x="6858000" y="3886200"/>
            <a:ext cx="758952" cy="758952"/>
          </a:xfrm>
          <a:prstGeom prst="ellipse">
            <a:avLst/>
          </a:prstGeom>
          <a:gradFill flip="none" rotWithShape="1">
            <a:gsLst>
              <a:gs pos="0">
                <a:schemeClr val="accent1">
                  <a:lumMod val="20000"/>
                  <a:lumOff val="80000"/>
                  <a:alpha val="90000"/>
                </a:schemeClr>
              </a:gs>
              <a:gs pos="76000">
                <a:schemeClr val="accent1">
                  <a:alpha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bwMode="gray">
          <a:xfrm>
            <a:off x="5788152" y="4572000"/>
            <a:ext cx="384048" cy="384048"/>
          </a:xfrm>
          <a:prstGeom prst="ellipse">
            <a:avLst/>
          </a:prstGeom>
          <a:gradFill flip="none" rotWithShape="1">
            <a:gsLst>
              <a:gs pos="0">
                <a:schemeClr val="accent4">
                  <a:lumMod val="20000"/>
                  <a:lumOff val="80000"/>
                  <a:alpha val="90000"/>
                </a:schemeClr>
              </a:gs>
              <a:gs pos="76000">
                <a:schemeClr val="accent4">
                  <a:alpha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bwMode="gray">
          <a:xfrm>
            <a:off x="1216152" y="384048"/>
            <a:ext cx="731520" cy="731520"/>
          </a:xfrm>
          <a:prstGeom prst="ellipse">
            <a:avLst/>
          </a:prstGeom>
          <a:gradFill flip="none" rotWithShape="1">
            <a:gsLst>
              <a:gs pos="0">
                <a:schemeClr val="accent3">
                  <a:lumMod val="20000"/>
                  <a:lumOff val="80000"/>
                </a:schemeClr>
              </a:gs>
              <a:gs pos="100000">
                <a:schemeClr val="accent3">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969352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bwMode="gray">
          <a:xfrm>
            <a:off x="0" y="0"/>
            <a:ext cx="9153196" cy="1862136"/>
          </a:xfrm>
          <a:custGeom>
            <a:avLst/>
            <a:gdLst>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630680"/>
              <a:gd name="connsiteX1" fmla="*/ 18288 w 9153144"/>
              <a:gd name="connsiteY1" fmla="*/ 1472184 h 1630680"/>
              <a:gd name="connsiteX2" fmla="*/ 2980944 w 9153144"/>
              <a:gd name="connsiteY2" fmla="*/ 960120 h 1630680"/>
              <a:gd name="connsiteX3" fmla="*/ 7114032 w 9153144"/>
              <a:gd name="connsiteY3" fmla="*/ 1353312 h 1630680"/>
              <a:gd name="connsiteX4" fmla="*/ 9144000 w 9153144"/>
              <a:gd name="connsiteY4" fmla="*/ 1106424 h 1630680"/>
              <a:gd name="connsiteX5" fmla="*/ 9153144 w 9153144"/>
              <a:gd name="connsiteY5" fmla="*/ 0 h 1630680"/>
              <a:gd name="connsiteX6" fmla="*/ 0 w 9153144"/>
              <a:gd name="connsiteY6" fmla="*/ 9144 h 1630680"/>
              <a:gd name="connsiteX0" fmla="*/ 0 w 9153144"/>
              <a:gd name="connsiteY0" fmla="*/ 9144 h 1630680"/>
              <a:gd name="connsiteX1" fmla="*/ 18288 w 9153144"/>
              <a:gd name="connsiteY1" fmla="*/ 1472184 h 1630680"/>
              <a:gd name="connsiteX2" fmla="*/ 2980944 w 9153144"/>
              <a:gd name="connsiteY2" fmla="*/ 960120 h 1630680"/>
              <a:gd name="connsiteX3" fmla="*/ 7114032 w 9153144"/>
              <a:gd name="connsiteY3" fmla="*/ 1353312 h 1630680"/>
              <a:gd name="connsiteX4" fmla="*/ 9144000 w 9153144"/>
              <a:gd name="connsiteY4" fmla="*/ 1106424 h 1630680"/>
              <a:gd name="connsiteX5" fmla="*/ 9153144 w 9153144"/>
              <a:gd name="connsiteY5" fmla="*/ 0 h 1630680"/>
              <a:gd name="connsiteX6" fmla="*/ 0 w 9153144"/>
              <a:gd name="connsiteY6" fmla="*/ 9144 h 1630680"/>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3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9128 w 9153144"/>
              <a:gd name="connsiteY3" fmla="*/ 1316736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9128 w 9153144"/>
              <a:gd name="connsiteY3" fmla="*/ 1316736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9128 w 9153144"/>
              <a:gd name="connsiteY3" fmla="*/ 1316736 h 1472184"/>
              <a:gd name="connsiteX4" fmla="*/ 9144000 w 9153144"/>
              <a:gd name="connsiteY4" fmla="*/ 1106424 h 1472184"/>
              <a:gd name="connsiteX5" fmla="*/ 9153144 w 9153144"/>
              <a:gd name="connsiteY5" fmla="*/ 0 h 1472184"/>
              <a:gd name="connsiteX6" fmla="*/ 0 w 9153144"/>
              <a:gd name="connsiteY6" fmla="*/ 9144 h 1472184"/>
              <a:gd name="connsiteX0" fmla="*/ 52 w 9153196"/>
              <a:gd name="connsiteY0" fmla="*/ 9144 h 1481136"/>
              <a:gd name="connsiteX1" fmla="*/ 0 w 9153196"/>
              <a:gd name="connsiteY1" fmla="*/ 1481136 h 1481136"/>
              <a:gd name="connsiteX2" fmla="*/ 2980996 w 9153196"/>
              <a:gd name="connsiteY2" fmla="*/ 960120 h 1481136"/>
              <a:gd name="connsiteX3" fmla="*/ 6739180 w 9153196"/>
              <a:gd name="connsiteY3" fmla="*/ 1316736 h 1481136"/>
              <a:gd name="connsiteX4" fmla="*/ 9144052 w 9153196"/>
              <a:gd name="connsiteY4" fmla="*/ 1106424 h 1481136"/>
              <a:gd name="connsiteX5" fmla="*/ 9153196 w 9153196"/>
              <a:gd name="connsiteY5" fmla="*/ 0 h 1481136"/>
              <a:gd name="connsiteX6" fmla="*/ 52 w 9153196"/>
              <a:gd name="connsiteY6" fmla="*/ 9144 h 1481136"/>
              <a:gd name="connsiteX0" fmla="*/ 52 w 9153196"/>
              <a:gd name="connsiteY0" fmla="*/ 1284 h 1481136"/>
              <a:gd name="connsiteX1" fmla="*/ 0 w 9153196"/>
              <a:gd name="connsiteY1" fmla="*/ 1481136 h 1481136"/>
              <a:gd name="connsiteX2" fmla="*/ 2980996 w 9153196"/>
              <a:gd name="connsiteY2" fmla="*/ 960120 h 1481136"/>
              <a:gd name="connsiteX3" fmla="*/ 6739180 w 9153196"/>
              <a:gd name="connsiteY3" fmla="*/ 1316736 h 1481136"/>
              <a:gd name="connsiteX4" fmla="*/ 9144052 w 9153196"/>
              <a:gd name="connsiteY4" fmla="*/ 1106424 h 1481136"/>
              <a:gd name="connsiteX5" fmla="*/ 9153196 w 9153196"/>
              <a:gd name="connsiteY5" fmla="*/ 0 h 1481136"/>
              <a:gd name="connsiteX6" fmla="*/ 52 w 9153196"/>
              <a:gd name="connsiteY6" fmla="*/ 1284 h 1481136"/>
              <a:gd name="connsiteX0" fmla="*/ 52 w 9153196"/>
              <a:gd name="connsiteY0" fmla="*/ 1284 h 1862136"/>
              <a:gd name="connsiteX1" fmla="*/ 0 w 9153196"/>
              <a:gd name="connsiteY1" fmla="*/ 1862136 h 1862136"/>
              <a:gd name="connsiteX2" fmla="*/ 2980996 w 9153196"/>
              <a:gd name="connsiteY2" fmla="*/ 960120 h 1862136"/>
              <a:gd name="connsiteX3" fmla="*/ 6739180 w 9153196"/>
              <a:gd name="connsiteY3" fmla="*/ 1316736 h 1862136"/>
              <a:gd name="connsiteX4" fmla="*/ 9144052 w 9153196"/>
              <a:gd name="connsiteY4" fmla="*/ 1106424 h 1862136"/>
              <a:gd name="connsiteX5" fmla="*/ 9153196 w 9153196"/>
              <a:gd name="connsiteY5" fmla="*/ 0 h 1862136"/>
              <a:gd name="connsiteX6" fmla="*/ 52 w 9153196"/>
              <a:gd name="connsiteY6" fmla="*/ 1284 h 1862136"/>
              <a:gd name="connsiteX0" fmla="*/ 52 w 9153196"/>
              <a:gd name="connsiteY0" fmla="*/ 1284 h 1862136"/>
              <a:gd name="connsiteX1" fmla="*/ 0 w 9153196"/>
              <a:gd name="connsiteY1" fmla="*/ 1862136 h 1862136"/>
              <a:gd name="connsiteX2" fmla="*/ 2999284 w 9153196"/>
              <a:gd name="connsiteY2" fmla="*/ 1051560 h 1862136"/>
              <a:gd name="connsiteX3" fmla="*/ 6739180 w 9153196"/>
              <a:gd name="connsiteY3" fmla="*/ 1316736 h 1862136"/>
              <a:gd name="connsiteX4" fmla="*/ 9144052 w 9153196"/>
              <a:gd name="connsiteY4" fmla="*/ 1106424 h 1862136"/>
              <a:gd name="connsiteX5" fmla="*/ 9153196 w 9153196"/>
              <a:gd name="connsiteY5" fmla="*/ 0 h 1862136"/>
              <a:gd name="connsiteX6" fmla="*/ 52 w 9153196"/>
              <a:gd name="connsiteY6" fmla="*/ 1284 h 1862136"/>
              <a:gd name="connsiteX0" fmla="*/ 52 w 9153196"/>
              <a:gd name="connsiteY0" fmla="*/ 1284 h 1862136"/>
              <a:gd name="connsiteX1" fmla="*/ 0 w 9153196"/>
              <a:gd name="connsiteY1" fmla="*/ 1862136 h 1862136"/>
              <a:gd name="connsiteX2" fmla="*/ 2999284 w 9153196"/>
              <a:gd name="connsiteY2" fmla="*/ 1051560 h 1862136"/>
              <a:gd name="connsiteX3" fmla="*/ 6739180 w 9153196"/>
              <a:gd name="connsiteY3" fmla="*/ 1316736 h 1862136"/>
              <a:gd name="connsiteX4" fmla="*/ 9144052 w 9153196"/>
              <a:gd name="connsiteY4" fmla="*/ 1487424 h 1862136"/>
              <a:gd name="connsiteX5" fmla="*/ 9153196 w 9153196"/>
              <a:gd name="connsiteY5" fmla="*/ 0 h 1862136"/>
              <a:gd name="connsiteX6" fmla="*/ 52 w 9153196"/>
              <a:gd name="connsiteY6" fmla="*/ 1284 h 1862136"/>
              <a:gd name="connsiteX0" fmla="*/ 52 w 9153196"/>
              <a:gd name="connsiteY0" fmla="*/ 1284 h 1862136"/>
              <a:gd name="connsiteX1" fmla="*/ 0 w 9153196"/>
              <a:gd name="connsiteY1" fmla="*/ 1862136 h 1862136"/>
              <a:gd name="connsiteX2" fmla="*/ 2999284 w 9153196"/>
              <a:gd name="connsiteY2" fmla="*/ 1051560 h 1862136"/>
              <a:gd name="connsiteX3" fmla="*/ 6281980 w 9153196"/>
              <a:gd name="connsiteY3" fmla="*/ 1469136 h 1862136"/>
              <a:gd name="connsiteX4" fmla="*/ 9144052 w 9153196"/>
              <a:gd name="connsiteY4" fmla="*/ 1487424 h 1862136"/>
              <a:gd name="connsiteX5" fmla="*/ 9153196 w 9153196"/>
              <a:gd name="connsiteY5" fmla="*/ 0 h 1862136"/>
              <a:gd name="connsiteX6" fmla="*/ 52 w 9153196"/>
              <a:gd name="connsiteY6" fmla="*/ 1284 h 1862136"/>
              <a:gd name="connsiteX0" fmla="*/ 52 w 9153196"/>
              <a:gd name="connsiteY0" fmla="*/ 1284 h 1862136"/>
              <a:gd name="connsiteX1" fmla="*/ 0 w 9153196"/>
              <a:gd name="connsiteY1" fmla="*/ 1862136 h 1862136"/>
              <a:gd name="connsiteX2" fmla="*/ 2999284 w 9153196"/>
              <a:gd name="connsiteY2" fmla="*/ 1051560 h 1862136"/>
              <a:gd name="connsiteX3" fmla="*/ 6281980 w 9153196"/>
              <a:gd name="connsiteY3" fmla="*/ 1469136 h 1862136"/>
              <a:gd name="connsiteX4" fmla="*/ 9144052 w 9153196"/>
              <a:gd name="connsiteY4" fmla="*/ 1487424 h 1862136"/>
              <a:gd name="connsiteX5" fmla="*/ 9153196 w 9153196"/>
              <a:gd name="connsiteY5" fmla="*/ 0 h 1862136"/>
              <a:gd name="connsiteX6" fmla="*/ 52 w 9153196"/>
              <a:gd name="connsiteY6" fmla="*/ 1284 h 1862136"/>
              <a:gd name="connsiteX0" fmla="*/ 52 w 9153196"/>
              <a:gd name="connsiteY0" fmla="*/ 1284 h 1862136"/>
              <a:gd name="connsiteX1" fmla="*/ 0 w 9153196"/>
              <a:gd name="connsiteY1" fmla="*/ 1862136 h 1862136"/>
              <a:gd name="connsiteX2" fmla="*/ 2999284 w 9153196"/>
              <a:gd name="connsiteY2" fmla="*/ 1051560 h 1862136"/>
              <a:gd name="connsiteX3" fmla="*/ 6281980 w 9153196"/>
              <a:gd name="connsiteY3" fmla="*/ 1469136 h 1862136"/>
              <a:gd name="connsiteX4" fmla="*/ 9144052 w 9153196"/>
              <a:gd name="connsiteY4" fmla="*/ 1487424 h 1862136"/>
              <a:gd name="connsiteX5" fmla="*/ 9153196 w 9153196"/>
              <a:gd name="connsiteY5" fmla="*/ 0 h 1862136"/>
              <a:gd name="connsiteX6" fmla="*/ 52 w 9153196"/>
              <a:gd name="connsiteY6" fmla="*/ 1284 h 186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53196" h="1862136">
                <a:moveTo>
                  <a:pt x="52" y="1284"/>
                </a:moveTo>
                <a:cubicBezTo>
                  <a:pt x="35" y="491948"/>
                  <a:pt x="17" y="1371472"/>
                  <a:pt x="0" y="1862136"/>
                </a:cubicBezTo>
                <a:cubicBezTo>
                  <a:pt x="304800" y="1706688"/>
                  <a:pt x="1952287" y="1117060"/>
                  <a:pt x="2999284" y="1051560"/>
                </a:cubicBezTo>
                <a:cubicBezTo>
                  <a:pt x="4046281" y="986060"/>
                  <a:pt x="5541316" y="1353820"/>
                  <a:pt x="6281980" y="1469136"/>
                </a:cubicBezTo>
                <a:cubicBezTo>
                  <a:pt x="7022644" y="1584452"/>
                  <a:pt x="8247940" y="1834896"/>
                  <a:pt x="9144052" y="1487424"/>
                </a:cubicBezTo>
                <a:lnTo>
                  <a:pt x="9153196" y="0"/>
                </a:lnTo>
                <a:lnTo>
                  <a:pt x="52" y="1284"/>
                </a:ln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bwMode="invGray">
          <a:xfrm>
            <a:off x="-52" y="0"/>
            <a:ext cx="9153196" cy="1481136"/>
          </a:xfrm>
          <a:custGeom>
            <a:avLst/>
            <a:gdLst>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630680"/>
              <a:gd name="connsiteX1" fmla="*/ 18288 w 9153144"/>
              <a:gd name="connsiteY1" fmla="*/ 1472184 h 1630680"/>
              <a:gd name="connsiteX2" fmla="*/ 2980944 w 9153144"/>
              <a:gd name="connsiteY2" fmla="*/ 960120 h 1630680"/>
              <a:gd name="connsiteX3" fmla="*/ 7114032 w 9153144"/>
              <a:gd name="connsiteY3" fmla="*/ 1353312 h 1630680"/>
              <a:gd name="connsiteX4" fmla="*/ 9144000 w 9153144"/>
              <a:gd name="connsiteY4" fmla="*/ 1106424 h 1630680"/>
              <a:gd name="connsiteX5" fmla="*/ 9153144 w 9153144"/>
              <a:gd name="connsiteY5" fmla="*/ 0 h 1630680"/>
              <a:gd name="connsiteX6" fmla="*/ 0 w 9153144"/>
              <a:gd name="connsiteY6" fmla="*/ 9144 h 1630680"/>
              <a:gd name="connsiteX0" fmla="*/ 0 w 9153144"/>
              <a:gd name="connsiteY0" fmla="*/ 9144 h 1630680"/>
              <a:gd name="connsiteX1" fmla="*/ 18288 w 9153144"/>
              <a:gd name="connsiteY1" fmla="*/ 1472184 h 1630680"/>
              <a:gd name="connsiteX2" fmla="*/ 2980944 w 9153144"/>
              <a:gd name="connsiteY2" fmla="*/ 960120 h 1630680"/>
              <a:gd name="connsiteX3" fmla="*/ 7114032 w 9153144"/>
              <a:gd name="connsiteY3" fmla="*/ 1353312 h 1630680"/>
              <a:gd name="connsiteX4" fmla="*/ 9144000 w 9153144"/>
              <a:gd name="connsiteY4" fmla="*/ 1106424 h 1630680"/>
              <a:gd name="connsiteX5" fmla="*/ 9153144 w 9153144"/>
              <a:gd name="connsiteY5" fmla="*/ 0 h 1630680"/>
              <a:gd name="connsiteX6" fmla="*/ 0 w 9153144"/>
              <a:gd name="connsiteY6" fmla="*/ 9144 h 1630680"/>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3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9128 w 9153144"/>
              <a:gd name="connsiteY3" fmla="*/ 1316736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9128 w 9153144"/>
              <a:gd name="connsiteY3" fmla="*/ 1316736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9128 w 9153144"/>
              <a:gd name="connsiteY3" fmla="*/ 1316736 h 1472184"/>
              <a:gd name="connsiteX4" fmla="*/ 9144000 w 9153144"/>
              <a:gd name="connsiteY4" fmla="*/ 1106424 h 1472184"/>
              <a:gd name="connsiteX5" fmla="*/ 9153144 w 9153144"/>
              <a:gd name="connsiteY5" fmla="*/ 0 h 1472184"/>
              <a:gd name="connsiteX6" fmla="*/ 0 w 9153144"/>
              <a:gd name="connsiteY6" fmla="*/ 9144 h 1472184"/>
              <a:gd name="connsiteX0" fmla="*/ 52 w 9153196"/>
              <a:gd name="connsiteY0" fmla="*/ 9144 h 1481136"/>
              <a:gd name="connsiteX1" fmla="*/ 0 w 9153196"/>
              <a:gd name="connsiteY1" fmla="*/ 1481136 h 1481136"/>
              <a:gd name="connsiteX2" fmla="*/ 2980996 w 9153196"/>
              <a:gd name="connsiteY2" fmla="*/ 960120 h 1481136"/>
              <a:gd name="connsiteX3" fmla="*/ 6739180 w 9153196"/>
              <a:gd name="connsiteY3" fmla="*/ 1316736 h 1481136"/>
              <a:gd name="connsiteX4" fmla="*/ 9144052 w 9153196"/>
              <a:gd name="connsiteY4" fmla="*/ 1106424 h 1481136"/>
              <a:gd name="connsiteX5" fmla="*/ 9153196 w 9153196"/>
              <a:gd name="connsiteY5" fmla="*/ 0 h 1481136"/>
              <a:gd name="connsiteX6" fmla="*/ 52 w 9153196"/>
              <a:gd name="connsiteY6" fmla="*/ 9144 h 1481136"/>
              <a:gd name="connsiteX0" fmla="*/ 52 w 9153196"/>
              <a:gd name="connsiteY0" fmla="*/ 1284 h 1481136"/>
              <a:gd name="connsiteX1" fmla="*/ 0 w 9153196"/>
              <a:gd name="connsiteY1" fmla="*/ 1481136 h 1481136"/>
              <a:gd name="connsiteX2" fmla="*/ 2980996 w 9153196"/>
              <a:gd name="connsiteY2" fmla="*/ 960120 h 1481136"/>
              <a:gd name="connsiteX3" fmla="*/ 6739180 w 9153196"/>
              <a:gd name="connsiteY3" fmla="*/ 1316736 h 1481136"/>
              <a:gd name="connsiteX4" fmla="*/ 9144052 w 9153196"/>
              <a:gd name="connsiteY4" fmla="*/ 1106424 h 1481136"/>
              <a:gd name="connsiteX5" fmla="*/ 9153196 w 9153196"/>
              <a:gd name="connsiteY5" fmla="*/ 0 h 1481136"/>
              <a:gd name="connsiteX6" fmla="*/ 52 w 9153196"/>
              <a:gd name="connsiteY6" fmla="*/ 1284 h 1481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53196" h="1481136">
                <a:moveTo>
                  <a:pt x="52" y="1284"/>
                </a:moveTo>
                <a:cubicBezTo>
                  <a:pt x="35" y="491948"/>
                  <a:pt x="17" y="990472"/>
                  <a:pt x="0" y="1481136"/>
                </a:cubicBezTo>
                <a:cubicBezTo>
                  <a:pt x="414528" y="1319592"/>
                  <a:pt x="1857799" y="987520"/>
                  <a:pt x="2980996" y="960120"/>
                </a:cubicBezTo>
                <a:cubicBezTo>
                  <a:pt x="4104193" y="932720"/>
                  <a:pt x="6019852" y="1271016"/>
                  <a:pt x="6739180" y="1316736"/>
                </a:cubicBezTo>
                <a:cubicBezTo>
                  <a:pt x="7458508" y="1362456"/>
                  <a:pt x="8247940" y="1453896"/>
                  <a:pt x="9144052" y="1106424"/>
                </a:cubicBezTo>
                <a:lnTo>
                  <a:pt x="9153196" y="0"/>
                </a:lnTo>
                <a:lnTo>
                  <a:pt x="52" y="1284"/>
                </a:lnTo>
                <a:close/>
              </a:path>
            </a:pathLst>
          </a:custGeom>
          <a:gradFill>
            <a:gsLst>
              <a:gs pos="0">
                <a:schemeClr val="accent1">
                  <a:lumMod val="75000"/>
                  <a:alpha val="69000"/>
                </a:schemeClr>
              </a:gs>
              <a:gs pos="100000">
                <a:schemeClr val="accent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457200" y="0"/>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en-US"/>
          </a:p>
        </p:txBody>
      </p:sp>
      <p:sp>
        <p:nvSpPr>
          <p:cNvPr id="4" name="Date Placeholder 3"/>
          <p:cNvSpPr>
            <a:spLocks noGrp="1"/>
          </p:cNvSpPr>
          <p:nvPr>
            <p:ph type="dt" sz="half" idx="2"/>
          </p:nvPr>
        </p:nvSpPr>
        <p:spPr>
          <a:xfrm>
            <a:off x="457200" y="6537960"/>
            <a:ext cx="2133600" cy="246888"/>
          </a:xfrm>
          <a:prstGeom prst="rect">
            <a:avLst/>
          </a:prstGeom>
        </p:spPr>
        <p:txBody>
          <a:bodyPr vert="horz" lIns="91440" tIns="45720" rIns="91440" bIns="45720" rtlCol="0" anchor="ctr"/>
          <a:lstStyle>
            <a:lvl1pPr algn="l">
              <a:defRPr sz="1200">
                <a:solidFill>
                  <a:schemeClr val="tx1">
                    <a:tint val="75000"/>
                  </a:schemeClr>
                </a:solidFill>
              </a:defRPr>
            </a:lvl1pPr>
          </a:lstStyle>
          <a:p>
            <a:fld id="{11B2AAEE-0ECC-4F9E-94C1-A5210D63F3AE}" type="datetimeFigureOut">
              <a:rPr lang="en-US" smtClean="0"/>
              <a:t>8/14/2016</a:t>
            </a:fld>
            <a:endParaRPr lang="en-US"/>
          </a:p>
        </p:txBody>
      </p:sp>
      <p:sp>
        <p:nvSpPr>
          <p:cNvPr id="5" name="Footer Placeholder 4"/>
          <p:cNvSpPr>
            <a:spLocks noGrp="1"/>
          </p:cNvSpPr>
          <p:nvPr>
            <p:ph type="ftr" sz="quarter" idx="3"/>
          </p:nvPr>
        </p:nvSpPr>
        <p:spPr>
          <a:xfrm>
            <a:off x="3124200" y="6537960"/>
            <a:ext cx="2895600" cy="24688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537960"/>
            <a:ext cx="2133600" cy="246888"/>
          </a:xfrm>
          <a:prstGeom prst="rect">
            <a:avLst/>
          </a:prstGeom>
        </p:spPr>
        <p:txBody>
          <a:bodyPr vert="horz" lIns="91440" tIns="45720" rIns="91440" bIns="45720" rtlCol="0" anchor="ctr"/>
          <a:lstStyle>
            <a:lvl1pPr algn="r">
              <a:defRPr sz="1200">
                <a:solidFill>
                  <a:schemeClr val="tx1">
                    <a:tint val="75000"/>
                  </a:schemeClr>
                </a:solidFill>
              </a:defRPr>
            </a:lvl1pPr>
          </a:lstStyle>
          <a:p>
            <a:fld id="{05062E18-1804-4C78-B91B-667B633A2436}" type="slidenum">
              <a:rPr lang="ko-KR" altLang="en-US" smtClean="0"/>
              <a:pPr/>
              <a:t>‹#›</a:t>
            </a:fld>
            <a:endParaRPr lang="en-US" altLang="ko-KR"/>
          </a:p>
        </p:txBody>
      </p:sp>
      <p:sp>
        <p:nvSpPr>
          <p:cNvPr id="9" name="Text Placeholder 8"/>
          <p:cNvSpPr>
            <a:spLocks noGrp="1"/>
          </p:cNvSpPr>
          <p:nvPr>
            <p:ph type="body" idx="1"/>
          </p:nvPr>
        </p:nvSpPr>
        <p:spPr bwMode="gray">
          <a:xfrm>
            <a:off x="457200" y="1367972"/>
            <a:ext cx="8229600" cy="4989285"/>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Tree>
    <p:extLst>
      <p:ext uri="{BB962C8B-B14F-4D97-AF65-F5344CB8AC3E}">
        <p14:creationId xmlns:p14="http://schemas.microsoft.com/office/powerpoint/2010/main" val="4187822050"/>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Lst>
  <p:timing>
    <p:tnLst>
      <p:par>
        <p:cTn id="1" dur="indefinite" restart="never" nodeType="tmRoot"/>
      </p:par>
    </p:tnLst>
  </p:timing>
  <p:txStyles>
    <p:titleStyle>
      <a:lvl1pPr algn="ctr" defTabSz="914400" rtl="0" eaLnBrk="1" latinLnBrk="1" hangingPunct="1">
        <a:spcBef>
          <a:spcPct val="0"/>
        </a:spcBef>
        <a:buNone/>
        <a:defRPr lang="en-US" sz="3600" b="1" kern="1200" smtClean="0">
          <a:solidFill>
            <a:schemeClr val="bg1"/>
          </a:solidFill>
          <a:latin typeface="굴림" panose="020B0600000101010101" pitchFamily="50" charset="-127"/>
          <a:ea typeface="굴림" panose="020B0600000101010101" pitchFamily="50" charset="-127"/>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42900" indent="-342900" algn="l" defTabSz="914400" rtl="0" eaLnBrk="1" latinLnBrk="1" hangingPunct="1">
        <a:spcBef>
          <a:spcPct val="20000"/>
        </a:spcBef>
        <a:buClr>
          <a:schemeClr val="accent5"/>
        </a:buClr>
        <a:buSzPct val="85000"/>
        <a:buFont typeface="Wingdings" pitchFamily="2" charset="2"/>
        <a:buChar char="¢"/>
        <a:defRPr lang="en-US" sz="3200" kern="1200" smtClean="0">
          <a:solidFill>
            <a:schemeClr val="tx1"/>
          </a:solidFill>
          <a:latin typeface="굴림" panose="020B0600000101010101" pitchFamily="50" charset="-127"/>
          <a:ea typeface="굴림" panose="020B0600000101010101" pitchFamily="50" charset="-127"/>
          <a:cs typeface="+mn-cs"/>
        </a:defRPr>
      </a:lvl1pPr>
      <a:lvl2pPr marL="742950" indent="-285750" algn="l" defTabSz="914400" rtl="0" eaLnBrk="1" latinLnBrk="1" hangingPunct="1">
        <a:spcBef>
          <a:spcPct val="20000"/>
        </a:spcBef>
        <a:buClr>
          <a:schemeClr val="accent4"/>
        </a:buClr>
        <a:buSzPct val="85000"/>
        <a:buFont typeface="Wingdings" pitchFamily="2" charset="2"/>
        <a:buChar char="¤"/>
        <a:defRPr lang="en-US" sz="2800" kern="1200" smtClean="0">
          <a:solidFill>
            <a:schemeClr val="tx1"/>
          </a:solidFill>
          <a:latin typeface="굴림" panose="020B0600000101010101" pitchFamily="50" charset="-127"/>
          <a:ea typeface="굴림" panose="020B0600000101010101" pitchFamily="50" charset="-127"/>
          <a:cs typeface="+mn-cs"/>
        </a:defRPr>
      </a:lvl2pPr>
      <a:lvl3pPr marL="1143000" indent="-228600" algn="l" defTabSz="914400" rtl="0" eaLnBrk="1" latinLnBrk="1" hangingPunct="1">
        <a:spcBef>
          <a:spcPct val="20000"/>
        </a:spcBef>
        <a:buClr>
          <a:schemeClr val="accent3"/>
        </a:buClr>
        <a:buSzPct val="85000"/>
        <a:buFont typeface="Wingdings" pitchFamily="2" charset="2"/>
        <a:buChar char="¤"/>
        <a:defRPr lang="en-US" sz="2400" kern="1200" smtClean="0">
          <a:solidFill>
            <a:schemeClr val="tx1"/>
          </a:solidFill>
          <a:latin typeface="굴림" panose="020B0600000101010101" pitchFamily="50" charset="-127"/>
          <a:ea typeface="굴림" panose="020B0600000101010101" pitchFamily="50" charset="-127"/>
          <a:cs typeface="+mn-cs"/>
        </a:defRPr>
      </a:lvl3pPr>
      <a:lvl4pPr marL="1600200" indent="-228600" algn="l" defTabSz="914400" rtl="0" eaLnBrk="1" latinLnBrk="1" hangingPunct="1">
        <a:spcBef>
          <a:spcPct val="20000"/>
        </a:spcBef>
        <a:buClr>
          <a:schemeClr val="accent2"/>
        </a:buClr>
        <a:buSzPct val="85000"/>
        <a:buFont typeface="Wingdings" pitchFamily="2" charset="2"/>
        <a:buChar char="¤"/>
        <a:defRPr lang="en-US" sz="2000" kern="1200" smtClean="0">
          <a:solidFill>
            <a:schemeClr val="tx1"/>
          </a:solidFill>
          <a:latin typeface="굴림" panose="020B0600000101010101" pitchFamily="50" charset="-127"/>
          <a:ea typeface="굴림" panose="020B0600000101010101" pitchFamily="50" charset="-127"/>
          <a:cs typeface="+mn-cs"/>
        </a:defRPr>
      </a:lvl4pPr>
      <a:lvl5pPr marL="2057400" indent="-228600" algn="l" defTabSz="914400" rtl="0" eaLnBrk="1" latinLnBrk="1" hangingPunct="1">
        <a:spcBef>
          <a:spcPct val="20000"/>
        </a:spcBef>
        <a:buClr>
          <a:schemeClr val="accent6"/>
        </a:buClr>
        <a:buSzPct val="85000"/>
        <a:buFont typeface="Wingdings" pitchFamily="2" charset="2"/>
        <a:buChar char="¤"/>
        <a:defRPr lang="en-US" sz="2000" kern="1200" smtClean="0">
          <a:solidFill>
            <a:schemeClr val="tx1"/>
          </a:solidFill>
          <a:latin typeface="굴림" panose="020B0600000101010101" pitchFamily="50" charset="-127"/>
          <a:ea typeface="굴림" panose="020B0600000101010101" pitchFamily="50" charset="-127"/>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t>3</a:t>
            </a:r>
            <a:r>
              <a:rPr lang="ko-KR" altLang="en-US" dirty="0" smtClean="0"/>
              <a:t>장 선택</a:t>
            </a:r>
            <a:endParaRPr lang="ko-KR" altLang="en-US" dirty="0"/>
          </a:p>
        </p:txBody>
      </p:sp>
      <p:sp>
        <p:nvSpPr>
          <p:cNvPr id="3" name="부제목 2"/>
          <p:cNvSpPr>
            <a:spLocks noGrp="1"/>
          </p:cNvSpPr>
          <p:nvPr>
            <p:ph type="subTitle" idx="1"/>
          </p:nvPr>
        </p:nvSpPr>
        <p:spPr/>
        <p:txBody>
          <a:bodyPr/>
          <a:lstStyle/>
          <a:p>
            <a:endParaRPr lang="ko-KR" altLang="en-US"/>
          </a:p>
        </p:txBody>
      </p:sp>
    </p:spTree>
    <p:extLst>
      <p:ext uri="{BB962C8B-B14F-4D97-AF65-F5344CB8AC3E}">
        <p14:creationId xmlns:p14="http://schemas.microsoft.com/office/powerpoint/2010/main" val="36806879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ko-KR" altLang="en-US" dirty="0"/>
              <a:t>사용자로부터 명령어를 받아서 </a:t>
            </a:r>
            <a:r>
              <a:rPr lang="ko-KR" altLang="en-US" dirty="0" err="1"/>
              <a:t>터틀을</a:t>
            </a:r>
            <a:r>
              <a:rPr lang="ko-KR" altLang="en-US" dirty="0"/>
              <a:t> 제어해보자</a:t>
            </a:r>
            <a:r>
              <a:rPr lang="en-US" altLang="ko-KR" dirty="0"/>
              <a:t>. </a:t>
            </a:r>
            <a:r>
              <a:rPr lang="ko-KR" altLang="en-US" dirty="0"/>
              <a:t>즉 사용자가 </a:t>
            </a:r>
            <a:r>
              <a:rPr lang="en-US" altLang="ko-KR" dirty="0"/>
              <a:t>"left"</a:t>
            </a:r>
            <a:r>
              <a:rPr lang="ko-KR" altLang="en-US" dirty="0"/>
              <a:t>를 입력하면 왼쪽으로 회전하게 하고 사용자가 </a:t>
            </a:r>
            <a:r>
              <a:rPr lang="en-US" altLang="ko-KR" dirty="0"/>
              <a:t>"right"</a:t>
            </a:r>
            <a:r>
              <a:rPr lang="ko-KR" altLang="en-US" dirty="0"/>
              <a:t>를 입력하면 오른쪽으로 회전하게 하자</a:t>
            </a:r>
            <a:r>
              <a:rPr lang="en-US" altLang="ko-KR" dirty="0"/>
              <a:t>. </a:t>
            </a:r>
            <a:endParaRPr lang="ko-KR" altLang="en-US" dirty="0"/>
          </a:p>
        </p:txBody>
      </p:sp>
      <p:sp>
        <p:nvSpPr>
          <p:cNvPr id="3" name="제목 2"/>
          <p:cNvSpPr>
            <a:spLocks noGrp="1"/>
          </p:cNvSpPr>
          <p:nvPr>
            <p:ph type="title"/>
          </p:nvPr>
        </p:nvSpPr>
        <p:spPr/>
        <p:txBody>
          <a:bodyPr/>
          <a:lstStyle/>
          <a:p>
            <a:r>
              <a:rPr lang="en-US" altLang="ko-KR" dirty="0" smtClean="0"/>
              <a:t>Lab: </a:t>
            </a:r>
            <a:r>
              <a:rPr lang="ko-KR" altLang="en-US" dirty="0" err="1" smtClean="0"/>
              <a:t>터틀</a:t>
            </a:r>
            <a:r>
              <a:rPr lang="ko-KR" altLang="en-US" dirty="0" smtClean="0"/>
              <a:t> 그래픽</a:t>
            </a:r>
            <a:endParaRPr lang="ko-KR" altLang="en-US" dirty="0"/>
          </a:p>
        </p:txBody>
      </p:sp>
      <p:sp>
        <p:nvSpPr>
          <p:cNvPr id="4" name="TextBox 3"/>
          <p:cNvSpPr txBox="1"/>
          <p:nvPr/>
        </p:nvSpPr>
        <p:spPr>
          <a:xfrm>
            <a:off x="594204" y="3148021"/>
            <a:ext cx="8392333" cy="1631216"/>
          </a:xfrm>
          <a:prstGeom prst="rect">
            <a:avLst/>
          </a:prstGeom>
          <a:solidFill>
            <a:srgbClr val="CCCCFF"/>
          </a:solidFill>
          <a:ln>
            <a:solidFill>
              <a:schemeClr val="tx1"/>
            </a:solidFill>
          </a:ln>
        </p:spPr>
        <p:txBody>
          <a:bodyPr wrap="square" rtlCol="0">
            <a:spAutoFit/>
          </a:bodyPr>
          <a:lstStyle/>
          <a:p>
            <a:r>
              <a:rPr lang="ko-KR" altLang="en-US" sz="2000" i="1" dirty="0">
                <a:latin typeface="Arial" panose="020B0604020202020204" pitchFamily="34" charset="0"/>
                <a:ea typeface="굴림" panose="020B0600000101010101" pitchFamily="50" charset="-127"/>
                <a:cs typeface="Arial" panose="020B0604020202020204" pitchFamily="34" charset="0"/>
              </a:rPr>
              <a:t>왼쪽</a:t>
            </a:r>
            <a:r>
              <a:rPr lang="en-US" altLang="ko-KR" sz="2000" i="1" dirty="0">
                <a:latin typeface="Arial" panose="020B0604020202020204" pitchFamily="34" charset="0"/>
                <a:ea typeface="굴림" panose="020B0600000101010101" pitchFamily="50" charset="-127"/>
                <a:cs typeface="Arial" panose="020B0604020202020204" pitchFamily="34" charset="0"/>
              </a:rPr>
              <a:t>=left, </a:t>
            </a:r>
            <a:r>
              <a:rPr lang="ko-KR" altLang="en-US" sz="2000" i="1" dirty="0">
                <a:latin typeface="Arial" panose="020B0604020202020204" pitchFamily="34" charset="0"/>
                <a:ea typeface="굴림" panose="020B0600000101010101" pitchFamily="50" charset="-127"/>
                <a:cs typeface="Arial" panose="020B0604020202020204" pitchFamily="34" charset="0"/>
              </a:rPr>
              <a:t>오른쪽</a:t>
            </a:r>
            <a:r>
              <a:rPr lang="en-US" altLang="ko-KR" sz="2000" i="1" dirty="0">
                <a:latin typeface="Arial" panose="020B0604020202020204" pitchFamily="34" charset="0"/>
                <a:ea typeface="굴림" panose="020B0600000101010101" pitchFamily="50" charset="-127"/>
                <a:cs typeface="Arial" panose="020B0604020202020204" pitchFamily="34" charset="0"/>
              </a:rPr>
              <a:t>=</a:t>
            </a:r>
            <a:r>
              <a:rPr lang="en-US" altLang="ko-KR" sz="2000" i="1" dirty="0" err="1">
                <a:latin typeface="Arial" panose="020B0604020202020204" pitchFamily="34" charset="0"/>
                <a:ea typeface="굴림" panose="020B0600000101010101" pitchFamily="50" charset="-127"/>
                <a:cs typeface="Arial" panose="020B0604020202020204" pitchFamily="34" charset="0"/>
              </a:rPr>
              <a:t>right:left</a:t>
            </a:r>
            <a:endParaRPr lang="en-US" altLang="ko-KR" sz="2000" i="1" dirty="0">
              <a:latin typeface="Arial" panose="020B0604020202020204" pitchFamily="34" charset="0"/>
              <a:ea typeface="굴림" panose="020B0600000101010101" pitchFamily="50" charset="-127"/>
              <a:cs typeface="Arial" panose="020B0604020202020204" pitchFamily="34" charset="0"/>
            </a:endParaRPr>
          </a:p>
          <a:p>
            <a:r>
              <a:rPr lang="ko-KR" altLang="en-US" sz="2000" i="1" dirty="0">
                <a:latin typeface="Arial" panose="020B0604020202020204" pitchFamily="34" charset="0"/>
                <a:ea typeface="굴림" panose="020B0600000101010101" pitchFamily="50" charset="-127"/>
                <a:cs typeface="Arial" panose="020B0604020202020204" pitchFamily="34" charset="0"/>
              </a:rPr>
              <a:t>왼쪽</a:t>
            </a:r>
            <a:r>
              <a:rPr lang="en-US" altLang="ko-KR" sz="2000" i="1" dirty="0">
                <a:latin typeface="Arial" panose="020B0604020202020204" pitchFamily="34" charset="0"/>
                <a:ea typeface="굴림" panose="020B0600000101010101" pitchFamily="50" charset="-127"/>
                <a:cs typeface="Arial" panose="020B0604020202020204" pitchFamily="34" charset="0"/>
              </a:rPr>
              <a:t>=left, </a:t>
            </a:r>
            <a:r>
              <a:rPr lang="ko-KR" altLang="en-US" sz="2000" i="1" dirty="0">
                <a:latin typeface="Arial" panose="020B0604020202020204" pitchFamily="34" charset="0"/>
                <a:ea typeface="굴림" panose="020B0600000101010101" pitchFamily="50" charset="-127"/>
                <a:cs typeface="Arial" panose="020B0604020202020204" pitchFamily="34" charset="0"/>
              </a:rPr>
              <a:t>오른쪽</a:t>
            </a:r>
            <a:r>
              <a:rPr lang="en-US" altLang="ko-KR" sz="2000" i="1" dirty="0">
                <a:latin typeface="Arial" panose="020B0604020202020204" pitchFamily="34" charset="0"/>
                <a:ea typeface="굴림" panose="020B0600000101010101" pitchFamily="50" charset="-127"/>
                <a:cs typeface="Arial" panose="020B0604020202020204" pitchFamily="34" charset="0"/>
              </a:rPr>
              <a:t>=</a:t>
            </a:r>
            <a:r>
              <a:rPr lang="en-US" altLang="ko-KR" sz="2000" i="1" dirty="0" err="1">
                <a:latin typeface="Arial" panose="020B0604020202020204" pitchFamily="34" charset="0"/>
                <a:ea typeface="굴림" panose="020B0600000101010101" pitchFamily="50" charset="-127"/>
                <a:cs typeface="Arial" panose="020B0604020202020204" pitchFamily="34" charset="0"/>
              </a:rPr>
              <a:t>right:right</a:t>
            </a:r>
            <a:endParaRPr lang="en-US" altLang="ko-KR" sz="2000" i="1" dirty="0">
              <a:latin typeface="Arial" panose="020B0604020202020204" pitchFamily="34" charset="0"/>
              <a:ea typeface="굴림" panose="020B0600000101010101" pitchFamily="50" charset="-127"/>
              <a:cs typeface="Arial" panose="020B0604020202020204" pitchFamily="34" charset="0"/>
            </a:endParaRPr>
          </a:p>
          <a:p>
            <a:r>
              <a:rPr lang="ko-KR" altLang="en-US" sz="2000" i="1" dirty="0">
                <a:latin typeface="Arial" panose="020B0604020202020204" pitchFamily="34" charset="0"/>
                <a:ea typeface="굴림" panose="020B0600000101010101" pitchFamily="50" charset="-127"/>
                <a:cs typeface="Arial" panose="020B0604020202020204" pitchFamily="34" charset="0"/>
              </a:rPr>
              <a:t>왼쪽</a:t>
            </a:r>
            <a:r>
              <a:rPr lang="en-US" altLang="ko-KR" sz="2000" i="1" dirty="0">
                <a:latin typeface="Arial" panose="020B0604020202020204" pitchFamily="34" charset="0"/>
                <a:ea typeface="굴림" panose="020B0600000101010101" pitchFamily="50" charset="-127"/>
                <a:cs typeface="Arial" panose="020B0604020202020204" pitchFamily="34" charset="0"/>
              </a:rPr>
              <a:t>=left, </a:t>
            </a:r>
            <a:r>
              <a:rPr lang="ko-KR" altLang="en-US" sz="2000" i="1" dirty="0">
                <a:latin typeface="Arial" panose="020B0604020202020204" pitchFamily="34" charset="0"/>
                <a:ea typeface="굴림" panose="020B0600000101010101" pitchFamily="50" charset="-127"/>
                <a:cs typeface="Arial" panose="020B0604020202020204" pitchFamily="34" charset="0"/>
              </a:rPr>
              <a:t>오른쪽</a:t>
            </a:r>
            <a:r>
              <a:rPr lang="en-US" altLang="ko-KR" sz="2000" i="1" dirty="0">
                <a:latin typeface="Arial" panose="020B0604020202020204" pitchFamily="34" charset="0"/>
                <a:ea typeface="굴림" panose="020B0600000101010101" pitchFamily="50" charset="-127"/>
                <a:cs typeface="Arial" panose="020B0604020202020204" pitchFamily="34" charset="0"/>
              </a:rPr>
              <a:t>=</a:t>
            </a:r>
            <a:r>
              <a:rPr lang="en-US" altLang="ko-KR" sz="2000" i="1" dirty="0" err="1">
                <a:latin typeface="Arial" panose="020B0604020202020204" pitchFamily="34" charset="0"/>
                <a:ea typeface="굴림" panose="020B0600000101010101" pitchFamily="50" charset="-127"/>
                <a:cs typeface="Arial" panose="020B0604020202020204" pitchFamily="34" charset="0"/>
              </a:rPr>
              <a:t>right:left</a:t>
            </a:r>
            <a:endParaRPr lang="en-US" altLang="ko-KR" sz="2000" i="1" dirty="0">
              <a:latin typeface="Arial" panose="020B0604020202020204" pitchFamily="34" charset="0"/>
              <a:ea typeface="굴림" panose="020B0600000101010101" pitchFamily="50" charset="-127"/>
              <a:cs typeface="Arial" panose="020B0604020202020204" pitchFamily="34" charset="0"/>
            </a:endParaRPr>
          </a:p>
          <a:p>
            <a:r>
              <a:rPr lang="ko-KR" altLang="en-US" sz="2000" i="1" dirty="0">
                <a:latin typeface="Arial" panose="020B0604020202020204" pitchFamily="34" charset="0"/>
                <a:ea typeface="굴림" panose="020B0600000101010101" pitchFamily="50" charset="-127"/>
                <a:cs typeface="Arial" panose="020B0604020202020204" pitchFamily="34" charset="0"/>
              </a:rPr>
              <a:t>왼쪽</a:t>
            </a:r>
            <a:r>
              <a:rPr lang="en-US" altLang="ko-KR" sz="2000" i="1" dirty="0">
                <a:latin typeface="Arial" panose="020B0604020202020204" pitchFamily="34" charset="0"/>
                <a:ea typeface="굴림" panose="020B0600000101010101" pitchFamily="50" charset="-127"/>
                <a:cs typeface="Arial" panose="020B0604020202020204" pitchFamily="34" charset="0"/>
              </a:rPr>
              <a:t>=left, </a:t>
            </a:r>
            <a:r>
              <a:rPr lang="ko-KR" altLang="en-US" sz="2000" i="1" dirty="0">
                <a:latin typeface="Arial" panose="020B0604020202020204" pitchFamily="34" charset="0"/>
                <a:ea typeface="굴림" panose="020B0600000101010101" pitchFamily="50" charset="-127"/>
                <a:cs typeface="Arial" panose="020B0604020202020204" pitchFamily="34" charset="0"/>
              </a:rPr>
              <a:t>오른쪽</a:t>
            </a:r>
            <a:r>
              <a:rPr lang="en-US" altLang="ko-KR" sz="2000" i="1" dirty="0">
                <a:latin typeface="Arial" panose="020B0604020202020204" pitchFamily="34" charset="0"/>
                <a:ea typeface="굴림" panose="020B0600000101010101" pitchFamily="50" charset="-127"/>
                <a:cs typeface="Arial" panose="020B0604020202020204" pitchFamily="34" charset="0"/>
              </a:rPr>
              <a:t>=</a:t>
            </a:r>
            <a:r>
              <a:rPr lang="en-US" altLang="ko-KR" sz="2000" i="1" dirty="0" err="1">
                <a:latin typeface="Arial" panose="020B0604020202020204" pitchFamily="34" charset="0"/>
                <a:ea typeface="굴림" panose="020B0600000101010101" pitchFamily="50" charset="-127"/>
                <a:cs typeface="Arial" panose="020B0604020202020204" pitchFamily="34" charset="0"/>
              </a:rPr>
              <a:t>right:right</a:t>
            </a:r>
            <a:endParaRPr lang="en-US" altLang="ko-KR" sz="2000" i="1" dirty="0">
              <a:latin typeface="Arial" panose="020B0604020202020204" pitchFamily="34" charset="0"/>
              <a:ea typeface="굴림" panose="020B0600000101010101" pitchFamily="50" charset="-127"/>
              <a:cs typeface="Arial" panose="020B0604020202020204" pitchFamily="34" charset="0"/>
            </a:endParaRPr>
          </a:p>
          <a:p>
            <a:r>
              <a:rPr lang="ko-KR" altLang="en-US" sz="2000" i="1" dirty="0">
                <a:latin typeface="Arial" panose="020B0604020202020204" pitchFamily="34" charset="0"/>
                <a:ea typeface="굴림" panose="020B0600000101010101" pitchFamily="50" charset="-127"/>
                <a:cs typeface="Arial" panose="020B0604020202020204" pitchFamily="34" charset="0"/>
              </a:rPr>
              <a:t>왼쪽</a:t>
            </a:r>
            <a:r>
              <a:rPr lang="en-US" altLang="ko-KR" sz="2000" i="1" dirty="0">
                <a:latin typeface="Arial" panose="020B0604020202020204" pitchFamily="34" charset="0"/>
                <a:ea typeface="굴림" panose="020B0600000101010101" pitchFamily="50" charset="-127"/>
                <a:cs typeface="Arial" panose="020B0604020202020204" pitchFamily="34" charset="0"/>
              </a:rPr>
              <a:t>=left, </a:t>
            </a:r>
            <a:r>
              <a:rPr lang="ko-KR" altLang="en-US" sz="2000" i="1" dirty="0">
                <a:latin typeface="Arial" panose="020B0604020202020204" pitchFamily="34" charset="0"/>
                <a:ea typeface="굴림" panose="020B0600000101010101" pitchFamily="50" charset="-127"/>
                <a:cs typeface="Arial" panose="020B0604020202020204" pitchFamily="34" charset="0"/>
              </a:rPr>
              <a:t>오른쪽</a:t>
            </a:r>
            <a:r>
              <a:rPr lang="en-US" altLang="ko-KR" sz="2000" i="1" dirty="0">
                <a:latin typeface="Arial" panose="020B0604020202020204" pitchFamily="34" charset="0"/>
                <a:ea typeface="굴림" panose="020B0600000101010101" pitchFamily="50" charset="-127"/>
                <a:cs typeface="Arial" panose="020B0604020202020204" pitchFamily="34" charset="0"/>
              </a:rPr>
              <a:t>=right:</a:t>
            </a:r>
            <a:endParaRPr lang="en-US" altLang="ko-KR" sz="2000" i="1" dirty="0">
              <a:latin typeface="Arial" panose="020B0604020202020204" pitchFamily="34" charset="0"/>
              <a:ea typeface="굴림" panose="020B0600000101010101" pitchFamily="50" charset="-127"/>
              <a:cs typeface="Arial" panose="020B0604020202020204" pitchFamily="34" charset="0"/>
            </a:endParaRPr>
          </a:p>
        </p:txBody>
      </p:sp>
      <p:pic>
        <p:nvPicPr>
          <p:cNvPr id="1025" name="_x313563936" descr="EMB000026dc42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5044" y="3301641"/>
            <a:ext cx="1914525"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7025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smtClean="0"/>
              <a:t>Solution</a:t>
            </a:r>
            <a:r>
              <a:rPr lang="ko-KR" altLang="en-US" dirty="0" smtClean="0"/>
              <a:t> </a:t>
            </a:r>
            <a:endParaRPr lang="ko-KR" altLang="en-US" dirty="0"/>
          </a:p>
        </p:txBody>
      </p:sp>
      <p:sp>
        <p:nvSpPr>
          <p:cNvPr id="4" name="TextBox 3"/>
          <p:cNvSpPr txBox="1"/>
          <p:nvPr/>
        </p:nvSpPr>
        <p:spPr>
          <a:xfrm>
            <a:off x="375833" y="1666069"/>
            <a:ext cx="8392333" cy="3477875"/>
          </a:xfrm>
          <a:prstGeom prst="rect">
            <a:avLst/>
          </a:prstGeom>
          <a:solidFill>
            <a:srgbClr val="CCFFFF"/>
          </a:solidFill>
          <a:ln>
            <a:solidFill>
              <a:schemeClr val="tx1"/>
            </a:solidFill>
          </a:ln>
        </p:spPr>
        <p:txBody>
          <a:bodyPr wrap="square" rtlCol="0">
            <a:spAutoFit/>
          </a:bodyPr>
          <a:lstStyle/>
          <a:p>
            <a:r>
              <a:rPr lang="en-US" altLang="ko-KR" sz="2000" i="1" dirty="0">
                <a:latin typeface="Arial" panose="020B0604020202020204" pitchFamily="34" charset="0"/>
                <a:ea typeface="굴림" panose="020B0600000101010101" pitchFamily="50" charset="-127"/>
                <a:cs typeface="Arial" panose="020B0604020202020204" pitchFamily="34" charset="0"/>
              </a:rPr>
              <a:t>import turtle</a:t>
            </a:r>
          </a:p>
          <a:p>
            <a:r>
              <a:rPr lang="en-US" altLang="ko-KR" sz="2000" i="1" dirty="0">
                <a:latin typeface="Arial" panose="020B0604020202020204" pitchFamily="34" charset="0"/>
                <a:ea typeface="굴림" panose="020B0600000101010101" pitchFamily="50" charset="-127"/>
                <a:cs typeface="Arial" panose="020B0604020202020204" pitchFamily="34" charset="0"/>
              </a:rPr>
              <a:t>t=</a:t>
            </a:r>
            <a:r>
              <a:rPr lang="en-US" altLang="ko-KR" sz="2000" i="1" dirty="0" err="1">
                <a:latin typeface="Arial" panose="020B0604020202020204" pitchFamily="34" charset="0"/>
                <a:ea typeface="굴림" panose="020B0600000101010101" pitchFamily="50" charset="-127"/>
                <a:cs typeface="Arial" panose="020B0604020202020204" pitchFamily="34" charset="0"/>
              </a:rPr>
              <a:t>turtle.Pen</a:t>
            </a:r>
            <a:r>
              <a:rPr lang="en-US" altLang="ko-KR" sz="2000" i="1" dirty="0">
                <a:latin typeface="Arial" panose="020B0604020202020204" pitchFamily="34" charset="0"/>
                <a:ea typeface="굴림" panose="020B0600000101010101" pitchFamily="50" charset="-127"/>
                <a:cs typeface="Arial" panose="020B0604020202020204" pitchFamily="34" charset="0"/>
              </a:rPr>
              <a:t>()</a:t>
            </a:r>
          </a:p>
          <a:p>
            <a:endParaRPr lang="en-US" altLang="ko-KR" sz="2000" i="1" dirty="0">
              <a:latin typeface="Arial" panose="020B0604020202020204" pitchFamily="34" charset="0"/>
              <a:ea typeface="굴림" panose="020B0600000101010101" pitchFamily="50" charset="-127"/>
              <a:cs typeface="Arial" panose="020B0604020202020204" pitchFamily="34" charset="0"/>
            </a:endParaRPr>
          </a:p>
          <a:p>
            <a:r>
              <a:rPr lang="en-US" altLang="ko-KR" sz="2000" i="1" dirty="0">
                <a:latin typeface="Arial" panose="020B0604020202020204" pitchFamily="34" charset="0"/>
                <a:ea typeface="굴림" panose="020B0600000101010101" pitchFamily="50" charset="-127"/>
                <a:cs typeface="Arial" panose="020B0604020202020204" pitchFamily="34" charset="0"/>
              </a:rPr>
              <a:t>while True:</a:t>
            </a:r>
          </a:p>
          <a:p>
            <a:r>
              <a:rPr lang="en-US" altLang="ko-KR" sz="2000" i="1" dirty="0">
                <a:latin typeface="Arial" panose="020B0604020202020204" pitchFamily="34" charset="0"/>
                <a:ea typeface="굴림" panose="020B0600000101010101" pitchFamily="50" charset="-127"/>
                <a:cs typeface="Arial" panose="020B0604020202020204" pitchFamily="34" charset="0"/>
              </a:rPr>
              <a:t>    direction = input("</a:t>
            </a:r>
            <a:r>
              <a:rPr lang="ko-KR" altLang="en-US" sz="2000" i="1" dirty="0">
                <a:latin typeface="Arial" panose="020B0604020202020204" pitchFamily="34" charset="0"/>
                <a:ea typeface="굴림" panose="020B0600000101010101" pitchFamily="50" charset="-127"/>
                <a:cs typeface="Arial" panose="020B0604020202020204" pitchFamily="34" charset="0"/>
              </a:rPr>
              <a:t>왼쪽</a:t>
            </a:r>
            <a:r>
              <a:rPr lang="en-US" altLang="ko-KR" sz="2000" i="1" dirty="0">
                <a:latin typeface="Arial" panose="020B0604020202020204" pitchFamily="34" charset="0"/>
                <a:ea typeface="굴림" panose="020B0600000101010101" pitchFamily="50" charset="-127"/>
                <a:cs typeface="Arial" panose="020B0604020202020204" pitchFamily="34" charset="0"/>
              </a:rPr>
              <a:t>=left, </a:t>
            </a:r>
            <a:r>
              <a:rPr lang="ko-KR" altLang="en-US" sz="2000" i="1" dirty="0">
                <a:latin typeface="Arial" panose="020B0604020202020204" pitchFamily="34" charset="0"/>
                <a:ea typeface="굴림" panose="020B0600000101010101" pitchFamily="50" charset="-127"/>
                <a:cs typeface="Arial" panose="020B0604020202020204" pitchFamily="34" charset="0"/>
              </a:rPr>
              <a:t>오른쪽</a:t>
            </a:r>
            <a:r>
              <a:rPr lang="en-US" altLang="ko-KR" sz="2000" i="1" dirty="0">
                <a:latin typeface="Arial" panose="020B0604020202020204" pitchFamily="34" charset="0"/>
                <a:ea typeface="굴림" panose="020B0600000101010101" pitchFamily="50" charset="-127"/>
                <a:cs typeface="Arial" panose="020B0604020202020204" pitchFamily="34" charset="0"/>
              </a:rPr>
              <a:t>=right:")</a:t>
            </a:r>
          </a:p>
          <a:p>
            <a:r>
              <a:rPr lang="en-US" altLang="ko-KR" sz="2000" i="1" dirty="0">
                <a:latin typeface="Arial" panose="020B0604020202020204" pitchFamily="34" charset="0"/>
                <a:ea typeface="굴림" panose="020B0600000101010101" pitchFamily="50" charset="-127"/>
                <a:cs typeface="Arial" panose="020B0604020202020204" pitchFamily="34" charset="0"/>
              </a:rPr>
              <a:t>    if direction == "left":</a:t>
            </a:r>
          </a:p>
          <a:p>
            <a:r>
              <a:rPr lang="en-US" altLang="ko-KR" sz="2000" i="1" dirty="0">
                <a:latin typeface="Arial" panose="020B0604020202020204" pitchFamily="34" charset="0"/>
                <a:ea typeface="굴림" panose="020B0600000101010101" pitchFamily="50" charset="-127"/>
                <a:cs typeface="Arial" panose="020B0604020202020204" pitchFamily="34" charset="0"/>
              </a:rPr>
              <a:t>        </a:t>
            </a:r>
            <a:r>
              <a:rPr lang="en-US" altLang="ko-KR" sz="2000" i="1" dirty="0" err="1">
                <a:latin typeface="Arial" panose="020B0604020202020204" pitchFamily="34" charset="0"/>
                <a:ea typeface="굴림" panose="020B0600000101010101" pitchFamily="50" charset="-127"/>
                <a:cs typeface="Arial" panose="020B0604020202020204" pitchFamily="34" charset="0"/>
              </a:rPr>
              <a:t>t.left</a:t>
            </a:r>
            <a:r>
              <a:rPr lang="en-US" altLang="ko-KR" sz="2000" i="1" dirty="0">
                <a:latin typeface="Arial" panose="020B0604020202020204" pitchFamily="34" charset="0"/>
                <a:ea typeface="굴림" panose="020B0600000101010101" pitchFamily="50" charset="-127"/>
                <a:cs typeface="Arial" panose="020B0604020202020204" pitchFamily="34" charset="0"/>
              </a:rPr>
              <a:t>(60)</a:t>
            </a:r>
          </a:p>
          <a:p>
            <a:r>
              <a:rPr lang="en-US" altLang="ko-KR" sz="2000" i="1" dirty="0">
                <a:latin typeface="Arial" panose="020B0604020202020204" pitchFamily="34" charset="0"/>
                <a:ea typeface="굴림" panose="020B0600000101010101" pitchFamily="50" charset="-127"/>
                <a:cs typeface="Arial" panose="020B0604020202020204" pitchFamily="34" charset="0"/>
              </a:rPr>
              <a:t>        </a:t>
            </a:r>
            <a:r>
              <a:rPr lang="en-US" altLang="ko-KR" sz="2000" i="1" dirty="0" err="1">
                <a:latin typeface="Arial" panose="020B0604020202020204" pitchFamily="34" charset="0"/>
                <a:ea typeface="굴림" panose="020B0600000101010101" pitchFamily="50" charset="-127"/>
                <a:cs typeface="Arial" panose="020B0604020202020204" pitchFamily="34" charset="0"/>
              </a:rPr>
              <a:t>t.forward</a:t>
            </a:r>
            <a:r>
              <a:rPr lang="en-US" altLang="ko-KR" sz="2000" i="1" dirty="0">
                <a:latin typeface="Arial" panose="020B0604020202020204" pitchFamily="34" charset="0"/>
                <a:ea typeface="굴림" panose="020B0600000101010101" pitchFamily="50" charset="-127"/>
                <a:cs typeface="Arial" panose="020B0604020202020204" pitchFamily="34" charset="0"/>
              </a:rPr>
              <a:t>(50)</a:t>
            </a:r>
          </a:p>
          <a:p>
            <a:r>
              <a:rPr lang="en-US" altLang="ko-KR" sz="2000" i="1" dirty="0">
                <a:latin typeface="Arial" panose="020B0604020202020204" pitchFamily="34" charset="0"/>
                <a:ea typeface="굴림" panose="020B0600000101010101" pitchFamily="50" charset="-127"/>
                <a:cs typeface="Arial" panose="020B0604020202020204" pitchFamily="34" charset="0"/>
              </a:rPr>
              <a:t>    if direction == "right":</a:t>
            </a:r>
          </a:p>
          <a:p>
            <a:r>
              <a:rPr lang="en-US" altLang="ko-KR" sz="2000" i="1" dirty="0">
                <a:latin typeface="Arial" panose="020B0604020202020204" pitchFamily="34" charset="0"/>
                <a:ea typeface="굴림" panose="020B0600000101010101" pitchFamily="50" charset="-127"/>
                <a:cs typeface="Arial" panose="020B0604020202020204" pitchFamily="34" charset="0"/>
              </a:rPr>
              <a:t>        </a:t>
            </a:r>
            <a:r>
              <a:rPr lang="en-US" altLang="ko-KR" sz="2000" i="1" dirty="0" err="1">
                <a:latin typeface="Arial" panose="020B0604020202020204" pitchFamily="34" charset="0"/>
                <a:ea typeface="굴림" panose="020B0600000101010101" pitchFamily="50" charset="-127"/>
                <a:cs typeface="Arial" panose="020B0604020202020204" pitchFamily="34" charset="0"/>
              </a:rPr>
              <a:t>t.right</a:t>
            </a:r>
            <a:r>
              <a:rPr lang="en-US" altLang="ko-KR" sz="2000" i="1" dirty="0">
                <a:latin typeface="Arial" panose="020B0604020202020204" pitchFamily="34" charset="0"/>
                <a:ea typeface="굴림" panose="020B0600000101010101" pitchFamily="50" charset="-127"/>
                <a:cs typeface="Arial" panose="020B0604020202020204" pitchFamily="34" charset="0"/>
              </a:rPr>
              <a:t>(60)</a:t>
            </a:r>
          </a:p>
          <a:p>
            <a:r>
              <a:rPr lang="en-US" altLang="ko-KR" sz="2000" i="1" dirty="0">
                <a:latin typeface="Arial" panose="020B0604020202020204" pitchFamily="34" charset="0"/>
                <a:ea typeface="굴림" panose="020B0600000101010101" pitchFamily="50" charset="-127"/>
                <a:cs typeface="Arial" panose="020B0604020202020204" pitchFamily="34" charset="0"/>
              </a:rPr>
              <a:t>        </a:t>
            </a:r>
            <a:r>
              <a:rPr lang="en-US" altLang="ko-KR" sz="2000" i="1" dirty="0" err="1">
                <a:latin typeface="Arial" panose="020B0604020202020204" pitchFamily="34" charset="0"/>
                <a:ea typeface="굴림" panose="020B0600000101010101" pitchFamily="50" charset="-127"/>
                <a:cs typeface="Arial" panose="020B0604020202020204" pitchFamily="34" charset="0"/>
              </a:rPr>
              <a:t>t.forward</a:t>
            </a:r>
            <a:r>
              <a:rPr lang="en-US" altLang="ko-KR" sz="2000" i="1" dirty="0">
                <a:latin typeface="Arial" panose="020B0604020202020204" pitchFamily="34" charset="0"/>
                <a:ea typeface="굴림" panose="020B0600000101010101" pitchFamily="50" charset="-127"/>
                <a:cs typeface="Arial" panose="020B0604020202020204" pitchFamily="34" charset="0"/>
              </a:rPr>
              <a:t>(50)</a:t>
            </a:r>
            <a:endParaRPr lang="en-US" altLang="ko-KR" sz="2000" i="1" dirty="0">
              <a:latin typeface="Arial" panose="020B0604020202020204" pitchFamily="34" charset="0"/>
              <a:ea typeface="굴림" panose="020B0600000101010101" pitchFamily="50" charset="-127"/>
              <a:cs typeface="Arial" panose="020B0604020202020204" pitchFamily="34" charset="0"/>
            </a:endParaRPr>
          </a:p>
        </p:txBody>
      </p:sp>
    </p:spTree>
    <p:extLst>
      <p:ext uri="{BB962C8B-B14F-4D97-AF65-F5344CB8AC3E}">
        <p14:creationId xmlns:p14="http://schemas.microsoft.com/office/powerpoint/2010/main" val="2071081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ko-KR" altLang="en-US" dirty="0" smtClean="0"/>
              <a:t>항공사에서는 </a:t>
            </a:r>
            <a:r>
              <a:rPr lang="ko-KR" altLang="en-US" dirty="0"/>
              <a:t>짐을 부칠 때</a:t>
            </a:r>
            <a:r>
              <a:rPr lang="en-US" altLang="ko-KR" dirty="0"/>
              <a:t>,  20kg</a:t>
            </a:r>
            <a:r>
              <a:rPr lang="ko-KR" altLang="en-US" dirty="0"/>
              <a:t>이 넘어가면 </a:t>
            </a:r>
            <a:r>
              <a:rPr lang="en-US" altLang="ko-KR" dirty="0"/>
              <a:t>20,000</a:t>
            </a:r>
            <a:r>
              <a:rPr lang="ko-KR" altLang="en-US" dirty="0"/>
              <a:t>원을 내야한다고 하자</a:t>
            </a:r>
            <a:r>
              <a:rPr lang="en-US" altLang="ko-KR" dirty="0"/>
              <a:t>. 20kg </a:t>
            </a:r>
            <a:r>
              <a:rPr lang="ko-KR" altLang="en-US" dirty="0"/>
              <a:t>미만이면 수수료는 없다</a:t>
            </a:r>
            <a:r>
              <a:rPr lang="en-US" altLang="ko-KR" dirty="0"/>
              <a:t>. </a:t>
            </a:r>
            <a:r>
              <a:rPr lang="ko-KR" altLang="en-US" dirty="0"/>
              <a:t>사용자로부터 짐의 무게를 </a:t>
            </a:r>
            <a:r>
              <a:rPr lang="ko-KR" altLang="en-US" dirty="0" err="1"/>
              <a:t>입력받고</a:t>
            </a:r>
            <a:r>
              <a:rPr lang="ko-KR" altLang="en-US" dirty="0"/>
              <a:t> 사용자가 지불하여야 할 금액을 계산하는 프로그램을 작성해보자</a:t>
            </a:r>
            <a:r>
              <a:rPr lang="en-US" altLang="ko-KR" dirty="0"/>
              <a:t>.</a:t>
            </a:r>
            <a:endParaRPr lang="ko-KR" altLang="en-US" dirty="0"/>
          </a:p>
        </p:txBody>
      </p:sp>
      <p:sp>
        <p:nvSpPr>
          <p:cNvPr id="3" name="제목 2"/>
          <p:cNvSpPr>
            <a:spLocks noGrp="1"/>
          </p:cNvSpPr>
          <p:nvPr>
            <p:ph type="title"/>
          </p:nvPr>
        </p:nvSpPr>
        <p:spPr/>
        <p:txBody>
          <a:bodyPr/>
          <a:lstStyle/>
          <a:p>
            <a:pPr fontAlgn="base" latinLnBrk="1"/>
            <a:r>
              <a:rPr lang="en-US" altLang="ko-KR" dirty="0" smtClean="0"/>
              <a:t>Lab: </a:t>
            </a:r>
            <a:r>
              <a:rPr lang="ko-KR" altLang="en-US" dirty="0">
                <a:effectLst/>
              </a:rPr>
              <a:t>수하물 비용 계산 </a:t>
            </a:r>
          </a:p>
        </p:txBody>
      </p:sp>
      <p:sp>
        <p:nvSpPr>
          <p:cNvPr id="4" name="TextBox 3"/>
          <p:cNvSpPr txBox="1"/>
          <p:nvPr/>
        </p:nvSpPr>
        <p:spPr>
          <a:xfrm>
            <a:off x="594204" y="3148021"/>
            <a:ext cx="8392333" cy="1015663"/>
          </a:xfrm>
          <a:prstGeom prst="rect">
            <a:avLst/>
          </a:prstGeom>
          <a:solidFill>
            <a:srgbClr val="CCCCFF"/>
          </a:solidFill>
          <a:ln>
            <a:solidFill>
              <a:schemeClr val="tx1"/>
            </a:solidFill>
          </a:ln>
        </p:spPr>
        <p:txBody>
          <a:bodyPr wrap="square" rtlCol="0">
            <a:spAutoFit/>
          </a:bodyPr>
          <a:lstStyle/>
          <a:p>
            <a:r>
              <a:rPr lang="ko-KR" altLang="en-US" sz="2000" i="1" dirty="0">
                <a:latin typeface="Arial" panose="020B0604020202020204" pitchFamily="34" charset="0"/>
                <a:ea typeface="굴림" panose="020B0600000101010101" pitchFamily="50" charset="-127"/>
                <a:cs typeface="Arial" panose="020B0604020202020204" pitchFamily="34" charset="0"/>
              </a:rPr>
              <a:t>짐의 무게는 얼마입니까</a:t>
            </a:r>
            <a:r>
              <a:rPr lang="en-US" altLang="ko-KR" sz="2000" i="1" dirty="0">
                <a:latin typeface="Arial" panose="020B0604020202020204" pitchFamily="34" charset="0"/>
                <a:ea typeface="굴림" panose="020B0600000101010101" pitchFamily="50" charset="-127"/>
                <a:cs typeface="Arial" panose="020B0604020202020204" pitchFamily="34" charset="0"/>
              </a:rPr>
              <a:t>? 18</a:t>
            </a:r>
          </a:p>
          <a:p>
            <a:r>
              <a:rPr lang="ko-KR" altLang="en-US" sz="2000" i="1" dirty="0">
                <a:latin typeface="Arial" panose="020B0604020202020204" pitchFamily="34" charset="0"/>
                <a:ea typeface="굴림" panose="020B0600000101010101" pitchFamily="50" charset="-127"/>
                <a:cs typeface="Arial" panose="020B0604020202020204" pitchFamily="34" charset="0"/>
              </a:rPr>
              <a:t>짐에 대한 수수료는 없습니다</a:t>
            </a:r>
            <a:r>
              <a:rPr lang="en-US" altLang="ko-KR" sz="2000" i="1" dirty="0">
                <a:latin typeface="Arial" panose="020B0604020202020204" pitchFamily="34" charset="0"/>
                <a:ea typeface="굴림" panose="020B0600000101010101" pitchFamily="50" charset="-127"/>
                <a:cs typeface="Arial" panose="020B0604020202020204" pitchFamily="34" charset="0"/>
              </a:rPr>
              <a:t>. </a:t>
            </a:r>
          </a:p>
          <a:p>
            <a:r>
              <a:rPr lang="ko-KR" altLang="en-US" sz="2000" i="1" dirty="0">
                <a:latin typeface="Arial" panose="020B0604020202020204" pitchFamily="34" charset="0"/>
                <a:ea typeface="굴림" panose="020B0600000101010101" pitchFamily="50" charset="-127"/>
                <a:cs typeface="Arial" panose="020B0604020202020204" pitchFamily="34" charset="0"/>
              </a:rPr>
              <a:t>감사합니다</a:t>
            </a:r>
            <a:r>
              <a:rPr lang="en-US" altLang="ko-KR" sz="2000" i="1" dirty="0">
                <a:latin typeface="Arial" panose="020B0604020202020204" pitchFamily="34" charset="0"/>
                <a:ea typeface="굴림" panose="020B0600000101010101" pitchFamily="50" charset="-127"/>
                <a:cs typeface="Arial" panose="020B0604020202020204" pitchFamily="34" charset="0"/>
              </a:rPr>
              <a:t>. </a:t>
            </a:r>
            <a:endParaRPr lang="en-US" altLang="ko-KR" sz="2000" i="1" dirty="0">
              <a:latin typeface="Arial" panose="020B0604020202020204" pitchFamily="34" charset="0"/>
              <a:ea typeface="굴림" panose="020B0600000101010101" pitchFamily="50" charset="-127"/>
              <a:cs typeface="Arial" panose="020B0604020202020204" pitchFamily="34" charset="0"/>
            </a:endParaRPr>
          </a:p>
        </p:txBody>
      </p:sp>
      <p:sp>
        <p:nvSpPr>
          <p:cNvPr id="9" name="TextBox 8"/>
          <p:cNvSpPr txBox="1"/>
          <p:nvPr/>
        </p:nvSpPr>
        <p:spPr>
          <a:xfrm>
            <a:off x="594203" y="4424048"/>
            <a:ext cx="8392333" cy="1015663"/>
          </a:xfrm>
          <a:prstGeom prst="rect">
            <a:avLst/>
          </a:prstGeom>
          <a:solidFill>
            <a:srgbClr val="CCCCFF"/>
          </a:solidFill>
          <a:ln>
            <a:solidFill>
              <a:schemeClr val="tx1"/>
            </a:solidFill>
          </a:ln>
        </p:spPr>
        <p:txBody>
          <a:bodyPr wrap="square" rtlCol="0">
            <a:spAutoFit/>
          </a:bodyPr>
          <a:lstStyle/>
          <a:p>
            <a:r>
              <a:rPr lang="ko-KR" altLang="en-US" sz="2000" i="1" dirty="0">
                <a:latin typeface="Arial" panose="020B0604020202020204" pitchFamily="34" charset="0"/>
                <a:ea typeface="굴림" panose="020B0600000101010101" pitchFamily="50" charset="-127"/>
                <a:cs typeface="Arial" panose="020B0604020202020204" pitchFamily="34" charset="0"/>
              </a:rPr>
              <a:t>짐의 무게는 얼마입니까</a:t>
            </a:r>
            <a:r>
              <a:rPr lang="en-US" altLang="ko-KR" sz="2000" i="1" dirty="0">
                <a:latin typeface="Arial" panose="020B0604020202020204" pitchFamily="34" charset="0"/>
                <a:ea typeface="굴림" panose="020B0600000101010101" pitchFamily="50" charset="-127"/>
                <a:cs typeface="Arial" panose="020B0604020202020204" pitchFamily="34" charset="0"/>
              </a:rPr>
              <a:t>? 30</a:t>
            </a:r>
          </a:p>
          <a:p>
            <a:r>
              <a:rPr lang="ko-KR" altLang="en-US" sz="2000" i="1" dirty="0">
                <a:latin typeface="Arial" panose="020B0604020202020204" pitchFamily="34" charset="0"/>
                <a:ea typeface="굴림" panose="020B0600000101010101" pitchFamily="50" charset="-127"/>
                <a:cs typeface="Arial" panose="020B0604020202020204" pitchFamily="34" charset="0"/>
              </a:rPr>
              <a:t>무거운 짐은 </a:t>
            </a:r>
            <a:r>
              <a:rPr lang="en-US" altLang="ko-KR" sz="2000" i="1" dirty="0">
                <a:latin typeface="Arial" panose="020B0604020202020204" pitchFamily="34" charset="0"/>
                <a:ea typeface="굴림" panose="020B0600000101010101" pitchFamily="50" charset="-127"/>
                <a:cs typeface="Arial" panose="020B0604020202020204" pitchFamily="34" charset="0"/>
              </a:rPr>
              <a:t>20,000</a:t>
            </a:r>
            <a:r>
              <a:rPr lang="ko-KR" altLang="en-US" sz="2000" i="1" dirty="0">
                <a:latin typeface="Arial" panose="020B0604020202020204" pitchFamily="34" charset="0"/>
                <a:ea typeface="굴림" panose="020B0600000101010101" pitchFamily="50" charset="-127"/>
                <a:cs typeface="Arial" panose="020B0604020202020204" pitchFamily="34" charset="0"/>
              </a:rPr>
              <a:t>원을 내셔야 합니다</a:t>
            </a:r>
            <a:r>
              <a:rPr lang="en-US" altLang="ko-KR" sz="2000" i="1" dirty="0">
                <a:latin typeface="Arial" panose="020B0604020202020204" pitchFamily="34" charset="0"/>
                <a:ea typeface="굴림" panose="020B0600000101010101" pitchFamily="50" charset="-127"/>
                <a:cs typeface="Arial" panose="020B0604020202020204" pitchFamily="34" charset="0"/>
              </a:rPr>
              <a:t>. </a:t>
            </a:r>
          </a:p>
          <a:p>
            <a:r>
              <a:rPr lang="ko-KR" altLang="en-US" sz="2000" i="1" dirty="0">
                <a:latin typeface="Arial" panose="020B0604020202020204" pitchFamily="34" charset="0"/>
                <a:ea typeface="굴림" panose="020B0600000101010101" pitchFamily="50" charset="-127"/>
                <a:cs typeface="Arial" panose="020B0604020202020204" pitchFamily="34" charset="0"/>
              </a:rPr>
              <a:t>감사합니다</a:t>
            </a:r>
            <a:r>
              <a:rPr lang="en-US" altLang="ko-KR" sz="2000" i="1" dirty="0">
                <a:latin typeface="Arial" panose="020B0604020202020204" pitchFamily="34" charset="0"/>
                <a:ea typeface="굴림" panose="020B0600000101010101" pitchFamily="50" charset="-127"/>
                <a:cs typeface="Arial" panose="020B0604020202020204" pitchFamily="34" charset="0"/>
              </a:rPr>
              <a:t>. </a:t>
            </a:r>
            <a:endParaRPr lang="en-US" altLang="ko-KR" sz="2000" i="1" dirty="0">
              <a:latin typeface="Arial" panose="020B0604020202020204" pitchFamily="34" charset="0"/>
              <a:ea typeface="굴림" panose="020B0600000101010101" pitchFamily="50" charset="-127"/>
              <a:cs typeface="Arial" panose="020B0604020202020204" pitchFamily="34" charset="0"/>
            </a:endParaRPr>
          </a:p>
        </p:txBody>
      </p:sp>
    </p:spTree>
    <p:extLst>
      <p:ext uri="{BB962C8B-B14F-4D97-AF65-F5344CB8AC3E}">
        <p14:creationId xmlns:p14="http://schemas.microsoft.com/office/powerpoint/2010/main" val="2026755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smtClean="0"/>
              <a:t>Solution</a:t>
            </a:r>
            <a:r>
              <a:rPr lang="ko-KR" altLang="en-US" dirty="0" smtClean="0"/>
              <a:t> </a:t>
            </a:r>
            <a:endParaRPr lang="ko-KR" altLang="en-US" dirty="0"/>
          </a:p>
        </p:txBody>
      </p:sp>
      <p:sp>
        <p:nvSpPr>
          <p:cNvPr id="4" name="TextBox 3"/>
          <p:cNvSpPr txBox="1"/>
          <p:nvPr/>
        </p:nvSpPr>
        <p:spPr>
          <a:xfrm>
            <a:off x="375833" y="1666069"/>
            <a:ext cx="8392333" cy="2246769"/>
          </a:xfrm>
          <a:prstGeom prst="rect">
            <a:avLst/>
          </a:prstGeom>
          <a:solidFill>
            <a:srgbClr val="CCFFFF"/>
          </a:solidFill>
          <a:ln>
            <a:solidFill>
              <a:schemeClr val="tx1"/>
            </a:solidFill>
          </a:ln>
        </p:spPr>
        <p:txBody>
          <a:bodyPr wrap="square" rtlCol="0">
            <a:spAutoFit/>
          </a:bodyPr>
          <a:lstStyle/>
          <a:p>
            <a:r>
              <a:rPr lang="en-US" altLang="ko-KR" sz="2000" i="1" dirty="0">
                <a:latin typeface="Arial" panose="020B0604020202020204" pitchFamily="34" charset="0"/>
                <a:ea typeface="굴림" panose="020B0600000101010101" pitchFamily="50" charset="-127"/>
                <a:cs typeface="Arial" panose="020B0604020202020204" pitchFamily="34" charset="0"/>
              </a:rPr>
              <a:t>weight = float(input("</a:t>
            </a:r>
            <a:r>
              <a:rPr lang="ko-KR" altLang="en-US" sz="2000" i="1" dirty="0">
                <a:latin typeface="Arial" panose="020B0604020202020204" pitchFamily="34" charset="0"/>
                <a:ea typeface="굴림" panose="020B0600000101010101" pitchFamily="50" charset="-127"/>
                <a:cs typeface="Arial" panose="020B0604020202020204" pitchFamily="34" charset="0"/>
              </a:rPr>
              <a:t>짐의 무게는 얼마입니까</a:t>
            </a:r>
            <a:r>
              <a:rPr lang="en-US" altLang="ko-KR" sz="2000" i="1" dirty="0">
                <a:latin typeface="Arial" panose="020B0604020202020204" pitchFamily="34" charset="0"/>
                <a:ea typeface="굴림" panose="020B0600000101010101" pitchFamily="50" charset="-127"/>
                <a:cs typeface="Arial" panose="020B0604020202020204" pitchFamily="34" charset="0"/>
              </a:rPr>
              <a:t>? "))</a:t>
            </a:r>
          </a:p>
          <a:p>
            <a:endParaRPr lang="en-US" altLang="ko-KR" sz="2000" i="1" dirty="0">
              <a:latin typeface="Arial" panose="020B0604020202020204" pitchFamily="34" charset="0"/>
              <a:ea typeface="굴림" panose="020B0600000101010101" pitchFamily="50" charset="-127"/>
              <a:cs typeface="Arial" panose="020B0604020202020204" pitchFamily="34" charset="0"/>
            </a:endParaRPr>
          </a:p>
          <a:p>
            <a:r>
              <a:rPr lang="en-US" altLang="ko-KR" sz="2000" i="1" dirty="0">
                <a:latin typeface="Arial" panose="020B0604020202020204" pitchFamily="34" charset="0"/>
                <a:ea typeface="굴림" panose="020B0600000101010101" pitchFamily="50" charset="-127"/>
                <a:cs typeface="Arial" panose="020B0604020202020204" pitchFamily="34" charset="0"/>
              </a:rPr>
              <a:t>if weight &gt; 20:</a:t>
            </a:r>
          </a:p>
          <a:p>
            <a:r>
              <a:rPr lang="en-US" altLang="ko-KR" sz="2000" i="1" dirty="0">
                <a:latin typeface="Arial" panose="020B0604020202020204" pitchFamily="34" charset="0"/>
                <a:ea typeface="굴림" panose="020B0600000101010101" pitchFamily="50" charset="-127"/>
                <a:cs typeface="Arial" panose="020B0604020202020204" pitchFamily="34" charset="0"/>
              </a:rPr>
              <a:t>	print("</a:t>
            </a:r>
            <a:r>
              <a:rPr lang="ko-KR" altLang="en-US" sz="2000" i="1" dirty="0">
                <a:latin typeface="Arial" panose="020B0604020202020204" pitchFamily="34" charset="0"/>
                <a:ea typeface="굴림" panose="020B0600000101010101" pitchFamily="50" charset="-127"/>
                <a:cs typeface="Arial" panose="020B0604020202020204" pitchFamily="34" charset="0"/>
              </a:rPr>
              <a:t>무거운 짐은 </a:t>
            </a:r>
            <a:r>
              <a:rPr lang="en-US" altLang="ko-KR" sz="2000" i="1" dirty="0">
                <a:latin typeface="Arial" panose="020B0604020202020204" pitchFamily="34" charset="0"/>
                <a:ea typeface="굴림" panose="020B0600000101010101" pitchFamily="50" charset="-127"/>
                <a:cs typeface="Arial" panose="020B0604020202020204" pitchFamily="34" charset="0"/>
              </a:rPr>
              <a:t>20,000</a:t>
            </a:r>
            <a:r>
              <a:rPr lang="ko-KR" altLang="en-US" sz="2000" i="1" dirty="0">
                <a:latin typeface="Arial" panose="020B0604020202020204" pitchFamily="34" charset="0"/>
                <a:ea typeface="굴림" panose="020B0600000101010101" pitchFamily="50" charset="-127"/>
                <a:cs typeface="Arial" panose="020B0604020202020204" pitchFamily="34" charset="0"/>
              </a:rPr>
              <a:t>원을 내셔야 합니다</a:t>
            </a:r>
            <a:r>
              <a:rPr lang="en-US" altLang="ko-KR" sz="2000" i="1" dirty="0">
                <a:latin typeface="Arial" panose="020B0604020202020204" pitchFamily="34" charset="0"/>
                <a:ea typeface="굴림" panose="020B0600000101010101" pitchFamily="50" charset="-127"/>
                <a:cs typeface="Arial" panose="020B0604020202020204" pitchFamily="34" charset="0"/>
              </a:rPr>
              <a:t>. ")</a:t>
            </a:r>
          </a:p>
          <a:p>
            <a:r>
              <a:rPr lang="en-US" altLang="ko-KR" sz="2000" i="1" dirty="0">
                <a:latin typeface="Arial" panose="020B0604020202020204" pitchFamily="34" charset="0"/>
                <a:ea typeface="굴림" panose="020B0600000101010101" pitchFamily="50" charset="-127"/>
                <a:cs typeface="Arial" panose="020B0604020202020204" pitchFamily="34" charset="0"/>
              </a:rPr>
              <a:t>else:</a:t>
            </a:r>
          </a:p>
          <a:p>
            <a:r>
              <a:rPr lang="en-US" altLang="ko-KR" sz="2000" i="1" dirty="0">
                <a:latin typeface="Arial" panose="020B0604020202020204" pitchFamily="34" charset="0"/>
                <a:ea typeface="굴림" panose="020B0600000101010101" pitchFamily="50" charset="-127"/>
                <a:cs typeface="Arial" panose="020B0604020202020204" pitchFamily="34" charset="0"/>
              </a:rPr>
              <a:t>	print("</a:t>
            </a:r>
            <a:r>
              <a:rPr lang="ko-KR" altLang="en-US" sz="2000" i="1" dirty="0">
                <a:latin typeface="Arial" panose="020B0604020202020204" pitchFamily="34" charset="0"/>
                <a:ea typeface="굴림" panose="020B0600000101010101" pitchFamily="50" charset="-127"/>
                <a:cs typeface="Arial" panose="020B0604020202020204" pitchFamily="34" charset="0"/>
              </a:rPr>
              <a:t>짐에 대한 수수료는 없습니다</a:t>
            </a:r>
            <a:r>
              <a:rPr lang="en-US" altLang="ko-KR" sz="2000" i="1" dirty="0">
                <a:latin typeface="Arial" panose="020B0604020202020204" pitchFamily="34" charset="0"/>
                <a:ea typeface="굴림" panose="020B0600000101010101" pitchFamily="50" charset="-127"/>
                <a:cs typeface="Arial" panose="020B0604020202020204" pitchFamily="34" charset="0"/>
              </a:rPr>
              <a:t>. ")</a:t>
            </a:r>
          </a:p>
          <a:p>
            <a:r>
              <a:rPr lang="en-US" altLang="ko-KR" sz="2000" i="1" dirty="0">
                <a:latin typeface="Arial" panose="020B0604020202020204" pitchFamily="34" charset="0"/>
                <a:ea typeface="굴림" panose="020B0600000101010101" pitchFamily="50" charset="-127"/>
                <a:cs typeface="Arial" panose="020B0604020202020204" pitchFamily="34" charset="0"/>
              </a:rPr>
              <a:t>print("</a:t>
            </a:r>
            <a:r>
              <a:rPr lang="ko-KR" altLang="en-US" sz="2000" i="1" dirty="0">
                <a:latin typeface="Arial" panose="020B0604020202020204" pitchFamily="34" charset="0"/>
                <a:ea typeface="굴림" panose="020B0600000101010101" pitchFamily="50" charset="-127"/>
                <a:cs typeface="Arial" panose="020B0604020202020204" pitchFamily="34" charset="0"/>
              </a:rPr>
              <a:t>감사합니다</a:t>
            </a:r>
            <a:r>
              <a:rPr lang="en-US" altLang="ko-KR" sz="2000" i="1" dirty="0">
                <a:latin typeface="Arial" panose="020B0604020202020204" pitchFamily="34" charset="0"/>
                <a:ea typeface="굴림" panose="020B0600000101010101" pitchFamily="50" charset="-127"/>
                <a:cs typeface="Arial" panose="020B0604020202020204" pitchFamily="34" charset="0"/>
              </a:rPr>
              <a:t>. ")</a:t>
            </a:r>
            <a:endParaRPr lang="en-US" altLang="ko-KR" sz="2000" i="1" dirty="0">
              <a:latin typeface="Arial" panose="020B0604020202020204" pitchFamily="34" charset="0"/>
              <a:ea typeface="굴림" panose="020B0600000101010101" pitchFamily="50" charset="-127"/>
              <a:cs typeface="Arial" panose="020B0604020202020204" pitchFamily="34" charset="0"/>
            </a:endParaRPr>
          </a:p>
        </p:txBody>
      </p:sp>
    </p:spTree>
    <p:extLst>
      <p:ext uri="{BB962C8B-B14F-4D97-AF65-F5344CB8AC3E}">
        <p14:creationId xmlns:p14="http://schemas.microsoft.com/office/powerpoint/2010/main" val="90941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ko-KR" altLang="en-US" dirty="0"/>
              <a:t>키보드에서 </a:t>
            </a:r>
            <a:r>
              <a:rPr lang="ko-KR" altLang="en-US" dirty="0" err="1" smtClean="0"/>
              <a:t>입력받은</a:t>
            </a:r>
            <a:r>
              <a:rPr lang="ko-KR" altLang="en-US" dirty="0" smtClean="0"/>
              <a:t> 정수가 </a:t>
            </a:r>
            <a:r>
              <a:rPr lang="ko-KR" altLang="en-US" dirty="0"/>
              <a:t>홀수인지 짝수인지를 말해주는 프로그램을 작성하여 보자</a:t>
            </a:r>
            <a:r>
              <a:rPr lang="en-US" altLang="ko-KR" dirty="0"/>
              <a:t>. </a:t>
            </a:r>
            <a:r>
              <a:rPr lang="ko-KR" altLang="en-US" dirty="0"/>
              <a:t>홀수와 짝수는 어떻게 구별할 수 있는가</a:t>
            </a:r>
            <a:r>
              <a:rPr lang="en-US" altLang="ko-KR" dirty="0"/>
              <a:t>? </a:t>
            </a:r>
            <a:endParaRPr lang="ko-KR" altLang="en-US" dirty="0"/>
          </a:p>
        </p:txBody>
      </p:sp>
      <p:sp>
        <p:nvSpPr>
          <p:cNvPr id="3" name="제목 2"/>
          <p:cNvSpPr>
            <a:spLocks noGrp="1"/>
          </p:cNvSpPr>
          <p:nvPr>
            <p:ph type="title"/>
          </p:nvPr>
        </p:nvSpPr>
        <p:spPr/>
        <p:txBody>
          <a:bodyPr/>
          <a:lstStyle/>
          <a:p>
            <a:pPr fontAlgn="base" latinLnBrk="1"/>
            <a:r>
              <a:rPr lang="en-US" altLang="ko-KR" dirty="0" smtClean="0"/>
              <a:t>Lab: </a:t>
            </a:r>
            <a:r>
              <a:rPr lang="ko-KR" altLang="en-US" dirty="0">
                <a:effectLst/>
              </a:rPr>
              <a:t>수하물 비용 계산 </a:t>
            </a:r>
          </a:p>
        </p:txBody>
      </p:sp>
      <p:sp>
        <p:nvSpPr>
          <p:cNvPr id="9" name="TextBox 8"/>
          <p:cNvSpPr txBox="1"/>
          <p:nvPr/>
        </p:nvSpPr>
        <p:spPr>
          <a:xfrm>
            <a:off x="656196" y="3096018"/>
            <a:ext cx="8392333" cy="707886"/>
          </a:xfrm>
          <a:prstGeom prst="rect">
            <a:avLst/>
          </a:prstGeom>
          <a:solidFill>
            <a:srgbClr val="CCCCFF"/>
          </a:solidFill>
          <a:ln>
            <a:solidFill>
              <a:schemeClr val="tx1"/>
            </a:solidFill>
          </a:ln>
        </p:spPr>
        <p:txBody>
          <a:bodyPr wrap="square" rtlCol="0">
            <a:spAutoFit/>
          </a:bodyPr>
          <a:lstStyle/>
          <a:p>
            <a:r>
              <a:rPr lang="ko-KR" altLang="en-US" sz="2000" i="1" dirty="0">
                <a:latin typeface="Arial" panose="020B0604020202020204" pitchFamily="34" charset="0"/>
                <a:ea typeface="굴림" panose="020B0600000101010101" pitchFamily="50" charset="-127"/>
                <a:cs typeface="Arial" panose="020B0604020202020204" pitchFamily="34" charset="0"/>
              </a:rPr>
              <a:t>정수를 </a:t>
            </a:r>
            <a:r>
              <a:rPr lang="ko-KR" altLang="en-US" sz="2000" i="1" dirty="0" err="1">
                <a:latin typeface="Arial" panose="020B0604020202020204" pitchFamily="34" charset="0"/>
                <a:ea typeface="굴림" panose="020B0600000101010101" pitchFamily="50" charset="-127"/>
                <a:cs typeface="Arial" panose="020B0604020202020204" pitchFamily="34" charset="0"/>
              </a:rPr>
              <a:t>입력하시오</a:t>
            </a:r>
            <a:r>
              <a:rPr lang="en-US" altLang="ko-KR" sz="2000" i="1" dirty="0">
                <a:latin typeface="Arial" panose="020B0604020202020204" pitchFamily="34" charset="0"/>
                <a:ea typeface="굴림" panose="020B0600000101010101" pitchFamily="50" charset="-127"/>
                <a:cs typeface="Arial" panose="020B0604020202020204" pitchFamily="34" charset="0"/>
              </a:rPr>
              <a:t>: 2</a:t>
            </a:r>
          </a:p>
          <a:p>
            <a:r>
              <a:rPr lang="ko-KR" altLang="en-US" sz="2000" i="1" dirty="0">
                <a:latin typeface="Arial" panose="020B0604020202020204" pitchFamily="34" charset="0"/>
                <a:ea typeface="굴림" panose="020B0600000101010101" pitchFamily="50" charset="-127"/>
                <a:cs typeface="Arial" panose="020B0604020202020204" pitchFamily="34" charset="0"/>
              </a:rPr>
              <a:t>입력된 정수는 짝수입니다</a:t>
            </a:r>
            <a:r>
              <a:rPr lang="en-US" altLang="ko-KR" sz="2000" i="1" dirty="0">
                <a:latin typeface="Arial" panose="020B0604020202020204" pitchFamily="34" charset="0"/>
                <a:ea typeface="굴림" panose="020B0600000101010101" pitchFamily="50" charset="-127"/>
                <a:cs typeface="Arial" panose="020B0604020202020204" pitchFamily="34" charset="0"/>
              </a:rPr>
              <a:t>.</a:t>
            </a:r>
            <a:endParaRPr lang="en-US" altLang="ko-KR" sz="2000" i="1" dirty="0">
              <a:latin typeface="Arial" panose="020B0604020202020204" pitchFamily="34" charset="0"/>
              <a:ea typeface="굴림" panose="020B0600000101010101" pitchFamily="50" charset="-127"/>
              <a:cs typeface="Arial" panose="020B0604020202020204" pitchFamily="34" charset="0"/>
            </a:endParaRPr>
          </a:p>
        </p:txBody>
      </p:sp>
    </p:spTree>
    <p:extLst>
      <p:ext uri="{BB962C8B-B14F-4D97-AF65-F5344CB8AC3E}">
        <p14:creationId xmlns:p14="http://schemas.microsoft.com/office/powerpoint/2010/main" val="3227021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smtClean="0"/>
              <a:t>Solution</a:t>
            </a:r>
            <a:r>
              <a:rPr lang="ko-KR" altLang="en-US" dirty="0" smtClean="0"/>
              <a:t> </a:t>
            </a:r>
            <a:endParaRPr lang="ko-KR" altLang="en-US" dirty="0"/>
          </a:p>
        </p:txBody>
      </p:sp>
      <p:sp>
        <p:nvSpPr>
          <p:cNvPr id="4" name="TextBox 3"/>
          <p:cNvSpPr txBox="1"/>
          <p:nvPr/>
        </p:nvSpPr>
        <p:spPr>
          <a:xfrm>
            <a:off x="375833" y="1666069"/>
            <a:ext cx="8392333" cy="1631216"/>
          </a:xfrm>
          <a:prstGeom prst="rect">
            <a:avLst/>
          </a:prstGeom>
          <a:solidFill>
            <a:srgbClr val="CCFFFF"/>
          </a:solidFill>
          <a:ln>
            <a:solidFill>
              <a:schemeClr val="tx1"/>
            </a:solidFill>
          </a:ln>
        </p:spPr>
        <p:txBody>
          <a:bodyPr wrap="square" rtlCol="0">
            <a:spAutoFit/>
          </a:bodyPr>
          <a:lstStyle/>
          <a:p>
            <a:r>
              <a:rPr lang="en-US" altLang="ko-KR" sz="2000" i="1" dirty="0">
                <a:latin typeface="Arial" panose="020B0604020202020204" pitchFamily="34" charset="0"/>
                <a:ea typeface="굴림" panose="020B0600000101010101" pitchFamily="50" charset="-127"/>
                <a:cs typeface="Arial" panose="020B0604020202020204" pitchFamily="34" charset="0"/>
              </a:rPr>
              <a:t>number=</a:t>
            </a:r>
            <a:r>
              <a:rPr lang="en-US" altLang="ko-KR" sz="2000" i="1" dirty="0" err="1">
                <a:latin typeface="Arial" panose="020B0604020202020204" pitchFamily="34" charset="0"/>
                <a:ea typeface="굴림" panose="020B0600000101010101" pitchFamily="50" charset="-127"/>
                <a:cs typeface="Arial" panose="020B0604020202020204" pitchFamily="34" charset="0"/>
              </a:rPr>
              <a:t>int</a:t>
            </a:r>
            <a:r>
              <a:rPr lang="en-US" altLang="ko-KR" sz="2000" i="1" dirty="0">
                <a:latin typeface="Arial" panose="020B0604020202020204" pitchFamily="34" charset="0"/>
                <a:ea typeface="굴림" panose="020B0600000101010101" pitchFamily="50" charset="-127"/>
                <a:cs typeface="Arial" panose="020B0604020202020204" pitchFamily="34" charset="0"/>
              </a:rPr>
              <a:t>(input("</a:t>
            </a:r>
            <a:r>
              <a:rPr lang="ko-KR" altLang="en-US" sz="2000" i="1" dirty="0">
                <a:latin typeface="Arial" panose="020B0604020202020204" pitchFamily="34" charset="0"/>
                <a:ea typeface="굴림" panose="020B0600000101010101" pitchFamily="50" charset="-127"/>
                <a:cs typeface="Arial" panose="020B0604020202020204" pitchFamily="34" charset="0"/>
              </a:rPr>
              <a:t>정수를 </a:t>
            </a:r>
            <a:r>
              <a:rPr lang="ko-KR" altLang="en-US" sz="2000" i="1" dirty="0" err="1">
                <a:latin typeface="Arial" panose="020B0604020202020204" pitchFamily="34" charset="0"/>
                <a:ea typeface="굴림" panose="020B0600000101010101" pitchFamily="50" charset="-127"/>
                <a:cs typeface="Arial" panose="020B0604020202020204" pitchFamily="34" charset="0"/>
              </a:rPr>
              <a:t>입력하시오</a:t>
            </a:r>
            <a:r>
              <a:rPr lang="en-US" altLang="ko-KR" sz="2000" i="1" dirty="0">
                <a:latin typeface="Arial" panose="020B0604020202020204" pitchFamily="34" charset="0"/>
                <a:ea typeface="굴림" panose="020B0600000101010101" pitchFamily="50" charset="-127"/>
                <a:cs typeface="Arial" panose="020B0604020202020204" pitchFamily="34" charset="0"/>
              </a:rPr>
              <a:t>: "))</a:t>
            </a:r>
          </a:p>
          <a:p>
            <a:r>
              <a:rPr lang="en-US" altLang="ko-KR" sz="2000" i="1" dirty="0">
                <a:latin typeface="Arial" panose="020B0604020202020204" pitchFamily="34" charset="0"/>
                <a:ea typeface="굴림" panose="020B0600000101010101" pitchFamily="50" charset="-127"/>
                <a:cs typeface="Arial" panose="020B0604020202020204" pitchFamily="34" charset="0"/>
              </a:rPr>
              <a:t>if ((number % 2)==0) :</a:t>
            </a:r>
          </a:p>
          <a:p>
            <a:r>
              <a:rPr lang="en-US" altLang="ko-KR" sz="2000" i="1" dirty="0">
                <a:latin typeface="Arial" panose="020B0604020202020204" pitchFamily="34" charset="0"/>
                <a:ea typeface="굴림" panose="020B0600000101010101" pitchFamily="50" charset="-127"/>
                <a:cs typeface="Arial" panose="020B0604020202020204" pitchFamily="34" charset="0"/>
              </a:rPr>
              <a:t>     print("</a:t>
            </a:r>
            <a:r>
              <a:rPr lang="ko-KR" altLang="en-US" sz="2000" i="1" dirty="0">
                <a:latin typeface="Arial" panose="020B0604020202020204" pitchFamily="34" charset="0"/>
                <a:ea typeface="굴림" panose="020B0600000101010101" pitchFamily="50" charset="-127"/>
                <a:cs typeface="Arial" panose="020B0604020202020204" pitchFamily="34" charset="0"/>
              </a:rPr>
              <a:t>입력된 정수는 짝수입니다</a:t>
            </a:r>
            <a:r>
              <a:rPr lang="en-US" altLang="ko-KR" sz="2000" i="1" dirty="0">
                <a:latin typeface="Arial" panose="020B0604020202020204" pitchFamily="34" charset="0"/>
                <a:ea typeface="굴림" panose="020B0600000101010101" pitchFamily="50" charset="-127"/>
                <a:cs typeface="Arial" panose="020B0604020202020204" pitchFamily="34" charset="0"/>
              </a:rPr>
              <a:t>.")</a:t>
            </a:r>
          </a:p>
          <a:p>
            <a:r>
              <a:rPr lang="en-US" altLang="ko-KR" sz="2000" i="1" dirty="0">
                <a:latin typeface="Arial" panose="020B0604020202020204" pitchFamily="34" charset="0"/>
                <a:ea typeface="굴림" panose="020B0600000101010101" pitchFamily="50" charset="-127"/>
                <a:cs typeface="Arial" panose="020B0604020202020204" pitchFamily="34" charset="0"/>
              </a:rPr>
              <a:t>else :</a:t>
            </a:r>
          </a:p>
          <a:p>
            <a:r>
              <a:rPr lang="en-US" altLang="ko-KR" sz="2000" i="1" dirty="0">
                <a:latin typeface="Arial" panose="020B0604020202020204" pitchFamily="34" charset="0"/>
                <a:ea typeface="굴림" panose="020B0600000101010101" pitchFamily="50" charset="-127"/>
                <a:cs typeface="Arial" panose="020B0604020202020204" pitchFamily="34" charset="0"/>
              </a:rPr>
              <a:t>    print("</a:t>
            </a:r>
            <a:r>
              <a:rPr lang="ko-KR" altLang="en-US" sz="2000" i="1" dirty="0">
                <a:latin typeface="Arial" panose="020B0604020202020204" pitchFamily="34" charset="0"/>
                <a:ea typeface="굴림" panose="020B0600000101010101" pitchFamily="50" charset="-127"/>
                <a:cs typeface="Arial" panose="020B0604020202020204" pitchFamily="34" charset="0"/>
              </a:rPr>
              <a:t>입력된 정수는 홀수입니다</a:t>
            </a:r>
            <a:r>
              <a:rPr lang="en-US" altLang="ko-KR" sz="2000" i="1" dirty="0">
                <a:latin typeface="Arial" panose="020B0604020202020204" pitchFamily="34" charset="0"/>
                <a:ea typeface="굴림" panose="020B0600000101010101" pitchFamily="50" charset="-127"/>
                <a:cs typeface="Arial" panose="020B0604020202020204" pitchFamily="34" charset="0"/>
              </a:rPr>
              <a:t>.")</a:t>
            </a:r>
            <a:endParaRPr lang="en-US" altLang="ko-KR" sz="2000" i="1" dirty="0">
              <a:latin typeface="Arial" panose="020B0604020202020204" pitchFamily="34" charset="0"/>
              <a:ea typeface="굴림" panose="020B0600000101010101" pitchFamily="50" charset="-127"/>
              <a:cs typeface="Arial" panose="020B0604020202020204" pitchFamily="34" charset="0"/>
            </a:endParaRPr>
          </a:p>
        </p:txBody>
      </p:sp>
    </p:spTree>
    <p:extLst>
      <p:ext uri="{BB962C8B-B14F-4D97-AF65-F5344CB8AC3E}">
        <p14:creationId xmlns:p14="http://schemas.microsoft.com/office/powerpoint/2010/main" val="2428520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ko-KR" altLang="en-US" dirty="0"/>
              <a:t>사용자로부터 두개의 정수를 </a:t>
            </a:r>
            <a:r>
              <a:rPr lang="ko-KR" altLang="en-US" dirty="0" err="1"/>
              <a:t>입력받아서</a:t>
            </a:r>
            <a:r>
              <a:rPr lang="ko-KR" altLang="en-US" dirty="0"/>
              <a:t> 둘 중에서 큰 수를 출력하는 프로그램을 작성하여 보자</a:t>
            </a:r>
            <a:r>
              <a:rPr lang="en-US" altLang="ko-KR" dirty="0"/>
              <a:t>.</a:t>
            </a:r>
            <a:endParaRPr lang="ko-KR" altLang="en-US" dirty="0"/>
          </a:p>
        </p:txBody>
      </p:sp>
      <p:sp>
        <p:nvSpPr>
          <p:cNvPr id="3" name="제목 2"/>
          <p:cNvSpPr>
            <a:spLocks noGrp="1"/>
          </p:cNvSpPr>
          <p:nvPr>
            <p:ph type="title"/>
          </p:nvPr>
        </p:nvSpPr>
        <p:spPr/>
        <p:txBody>
          <a:bodyPr/>
          <a:lstStyle/>
          <a:p>
            <a:pPr fontAlgn="base" latinLnBrk="1"/>
            <a:r>
              <a:rPr lang="en-US" altLang="ko-KR" dirty="0" smtClean="0"/>
              <a:t>Lab: </a:t>
            </a:r>
            <a:r>
              <a:rPr lang="ko-KR" altLang="en-US" dirty="0">
                <a:effectLst/>
              </a:rPr>
              <a:t>수하물 비용 계산 </a:t>
            </a:r>
          </a:p>
        </p:txBody>
      </p:sp>
      <p:sp>
        <p:nvSpPr>
          <p:cNvPr id="9" name="TextBox 8"/>
          <p:cNvSpPr txBox="1"/>
          <p:nvPr/>
        </p:nvSpPr>
        <p:spPr>
          <a:xfrm>
            <a:off x="656196" y="3096018"/>
            <a:ext cx="8392333" cy="1015663"/>
          </a:xfrm>
          <a:prstGeom prst="rect">
            <a:avLst/>
          </a:prstGeom>
          <a:solidFill>
            <a:srgbClr val="CCCCFF"/>
          </a:solidFill>
          <a:ln>
            <a:solidFill>
              <a:schemeClr val="tx1"/>
            </a:solidFill>
          </a:ln>
        </p:spPr>
        <p:txBody>
          <a:bodyPr wrap="square" rtlCol="0">
            <a:spAutoFit/>
          </a:bodyPr>
          <a:lstStyle/>
          <a:p>
            <a:r>
              <a:rPr lang="ko-KR" altLang="en-US" sz="2000" i="1" dirty="0">
                <a:latin typeface="Arial" panose="020B0604020202020204" pitchFamily="34" charset="0"/>
                <a:ea typeface="굴림" panose="020B0600000101010101" pitchFamily="50" charset="-127"/>
                <a:cs typeface="Arial" panose="020B0604020202020204" pitchFamily="34" charset="0"/>
              </a:rPr>
              <a:t>첫 번째 정수</a:t>
            </a:r>
            <a:r>
              <a:rPr lang="en-US" altLang="ko-KR" sz="2000" i="1" dirty="0">
                <a:latin typeface="Arial" panose="020B0604020202020204" pitchFamily="34" charset="0"/>
                <a:ea typeface="굴림" panose="020B0600000101010101" pitchFamily="50" charset="-127"/>
                <a:cs typeface="Arial" panose="020B0604020202020204" pitchFamily="34" charset="0"/>
              </a:rPr>
              <a:t>: 10</a:t>
            </a:r>
          </a:p>
          <a:p>
            <a:r>
              <a:rPr lang="ko-KR" altLang="en-US" sz="2000" i="1" dirty="0">
                <a:latin typeface="Arial" panose="020B0604020202020204" pitchFamily="34" charset="0"/>
                <a:ea typeface="굴림" panose="020B0600000101010101" pitchFamily="50" charset="-127"/>
                <a:cs typeface="Arial" panose="020B0604020202020204" pitchFamily="34" charset="0"/>
              </a:rPr>
              <a:t>두 번째 정수</a:t>
            </a:r>
            <a:r>
              <a:rPr lang="en-US" altLang="ko-KR" sz="2000" i="1" dirty="0">
                <a:latin typeface="Arial" panose="020B0604020202020204" pitchFamily="34" charset="0"/>
                <a:ea typeface="굴림" panose="020B0600000101010101" pitchFamily="50" charset="-127"/>
                <a:cs typeface="Arial" panose="020B0604020202020204" pitchFamily="34" charset="0"/>
              </a:rPr>
              <a:t>: 20</a:t>
            </a:r>
          </a:p>
          <a:p>
            <a:r>
              <a:rPr lang="ko-KR" altLang="en-US" sz="2000" i="1" dirty="0">
                <a:latin typeface="Arial" panose="020B0604020202020204" pitchFamily="34" charset="0"/>
                <a:ea typeface="굴림" panose="020B0600000101010101" pitchFamily="50" charset="-127"/>
                <a:cs typeface="Arial" panose="020B0604020202020204" pitchFamily="34" charset="0"/>
              </a:rPr>
              <a:t>큰 수는 </a:t>
            </a:r>
            <a:r>
              <a:rPr lang="en-US" altLang="ko-KR" sz="2000" i="1" dirty="0">
                <a:latin typeface="Arial" panose="020B0604020202020204" pitchFamily="34" charset="0"/>
                <a:ea typeface="굴림" panose="020B0600000101010101" pitchFamily="50" charset="-127"/>
                <a:cs typeface="Arial" panose="020B0604020202020204" pitchFamily="34" charset="0"/>
              </a:rPr>
              <a:t>20</a:t>
            </a:r>
            <a:endParaRPr lang="en-US" altLang="ko-KR" sz="2000" i="1" dirty="0">
              <a:latin typeface="Arial" panose="020B0604020202020204" pitchFamily="34" charset="0"/>
              <a:ea typeface="굴림" panose="020B0600000101010101" pitchFamily="50" charset="-127"/>
              <a:cs typeface="Arial" panose="020B0604020202020204" pitchFamily="34" charset="0"/>
            </a:endParaRPr>
          </a:p>
        </p:txBody>
      </p:sp>
    </p:spTree>
    <p:extLst>
      <p:ext uri="{BB962C8B-B14F-4D97-AF65-F5344CB8AC3E}">
        <p14:creationId xmlns:p14="http://schemas.microsoft.com/office/powerpoint/2010/main" val="2586505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smtClean="0"/>
              <a:t>Solution</a:t>
            </a:r>
            <a:r>
              <a:rPr lang="ko-KR" altLang="en-US" dirty="0" smtClean="0"/>
              <a:t> </a:t>
            </a:r>
            <a:endParaRPr lang="ko-KR" altLang="en-US" dirty="0"/>
          </a:p>
        </p:txBody>
      </p:sp>
      <p:sp>
        <p:nvSpPr>
          <p:cNvPr id="4" name="TextBox 3"/>
          <p:cNvSpPr txBox="1"/>
          <p:nvPr/>
        </p:nvSpPr>
        <p:spPr>
          <a:xfrm>
            <a:off x="375833" y="1666069"/>
            <a:ext cx="8392333" cy="2554545"/>
          </a:xfrm>
          <a:prstGeom prst="rect">
            <a:avLst/>
          </a:prstGeom>
          <a:solidFill>
            <a:srgbClr val="CCFFFF"/>
          </a:solidFill>
          <a:ln>
            <a:solidFill>
              <a:schemeClr val="tx1"/>
            </a:solidFill>
          </a:ln>
        </p:spPr>
        <p:txBody>
          <a:bodyPr wrap="square" rtlCol="0">
            <a:spAutoFit/>
          </a:bodyPr>
          <a:lstStyle/>
          <a:p>
            <a:r>
              <a:rPr lang="en-US" altLang="ko-KR" sz="2000" i="1" dirty="0">
                <a:latin typeface="Arial" panose="020B0604020202020204" pitchFamily="34" charset="0"/>
                <a:ea typeface="굴림" panose="020B0600000101010101" pitchFamily="50" charset="-127"/>
                <a:cs typeface="Arial" panose="020B0604020202020204" pitchFamily="34" charset="0"/>
              </a:rPr>
              <a:t>x = </a:t>
            </a:r>
            <a:r>
              <a:rPr lang="en-US" altLang="ko-KR" sz="2000" i="1" dirty="0" err="1">
                <a:latin typeface="Arial" panose="020B0604020202020204" pitchFamily="34" charset="0"/>
                <a:ea typeface="굴림" panose="020B0600000101010101" pitchFamily="50" charset="-127"/>
                <a:cs typeface="Arial" panose="020B0604020202020204" pitchFamily="34" charset="0"/>
              </a:rPr>
              <a:t>int</a:t>
            </a:r>
            <a:r>
              <a:rPr lang="en-US" altLang="ko-KR" sz="2000" i="1" dirty="0">
                <a:latin typeface="Arial" panose="020B0604020202020204" pitchFamily="34" charset="0"/>
                <a:ea typeface="굴림" panose="020B0600000101010101" pitchFamily="50" charset="-127"/>
                <a:cs typeface="Arial" panose="020B0604020202020204" pitchFamily="34" charset="0"/>
              </a:rPr>
              <a:t>(input("</a:t>
            </a:r>
            <a:r>
              <a:rPr lang="ko-KR" altLang="en-US" sz="2000" i="1" dirty="0">
                <a:latin typeface="Arial" panose="020B0604020202020204" pitchFamily="34" charset="0"/>
                <a:ea typeface="굴림" panose="020B0600000101010101" pitchFamily="50" charset="-127"/>
                <a:cs typeface="Arial" panose="020B0604020202020204" pitchFamily="34" charset="0"/>
              </a:rPr>
              <a:t>첫 번째 정수</a:t>
            </a:r>
            <a:r>
              <a:rPr lang="en-US" altLang="ko-KR" sz="2000" i="1" dirty="0">
                <a:latin typeface="Arial" panose="020B0604020202020204" pitchFamily="34" charset="0"/>
                <a:ea typeface="굴림" panose="020B0600000101010101" pitchFamily="50" charset="-127"/>
                <a:cs typeface="Arial" panose="020B0604020202020204" pitchFamily="34" charset="0"/>
              </a:rPr>
              <a:t>: "))</a:t>
            </a:r>
          </a:p>
          <a:p>
            <a:r>
              <a:rPr lang="en-US" altLang="ko-KR" sz="2000" i="1" dirty="0">
                <a:latin typeface="Arial" panose="020B0604020202020204" pitchFamily="34" charset="0"/>
                <a:ea typeface="굴림" panose="020B0600000101010101" pitchFamily="50" charset="-127"/>
                <a:cs typeface="Arial" panose="020B0604020202020204" pitchFamily="34" charset="0"/>
              </a:rPr>
              <a:t>y = </a:t>
            </a:r>
            <a:r>
              <a:rPr lang="en-US" altLang="ko-KR" sz="2000" i="1" dirty="0" err="1">
                <a:latin typeface="Arial" panose="020B0604020202020204" pitchFamily="34" charset="0"/>
                <a:ea typeface="굴림" panose="020B0600000101010101" pitchFamily="50" charset="-127"/>
                <a:cs typeface="Arial" panose="020B0604020202020204" pitchFamily="34" charset="0"/>
              </a:rPr>
              <a:t>int</a:t>
            </a:r>
            <a:r>
              <a:rPr lang="en-US" altLang="ko-KR" sz="2000" i="1" dirty="0">
                <a:latin typeface="Arial" panose="020B0604020202020204" pitchFamily="34" charset="0"/>
                <a:ea typeface="굴림" panose="020B0600000101010101" pitchFamily="50" charset="-127"/>
                <a:cs typeface="Arial" panose="020B0604020202020204" pitchFamily="34" charset="0"/>
              </a:rPr>
              <a:t>(input("</a:t>
            </a:r>
            <a:r>
              <a:rPr lang="ko-KR" altLang="en-US" sz="2000" i="1" dirty="0">
                <a:latin typeface="Arial" panose="020B0604020202020204" pitchFamily="34" charset="0"/>
                <a:ea typeface="굴림" panose="020B0600000101010101" pitchFamily="50" charset="-127"/>
                <a:cs typeface="Arial" panose="020B0604020202020204" pitchFamily="34" charset="0"/>
              </a:rPr>
              <a:t>두 번째 정수</a:t>
            </a:r>
            <a:r>
              <a:rPr lang="en-US" altLang="ko-KR" sz="2000" i="1" dirty="0">
                <a:latin typeface="Arial" panose="020B0604020202020204" pitchFamily="34" charset="0"/>
                <a:ea typeface="굴림" panose="020B0600000101010101" pitchFamily="50" charset="-127"/>
                <a:cs typeface="Arial" panose="020B0604020202020204" pitchFamily="34" charset="0"/>
              </a:rPr>
              <a:t>: "))</a:t>
            </a:r>
          </a:p>
          <a:p>
            <a:endParaRPr lang="en-US" altLang="ko-KR" sz="2000" i="1" dirty="0">
              <a:latin typeface="Arial" panose="020B0604020202020204" pitchFamily="34" charset="0"/>
              <a:ea typeface="굴림" panose="020B0600000101010101" pitchFamily="50" charset="-127"/>
              <a:cs typeface="Arial" panose="020B0604020202020204" pitchFamily="34" charset="0"/>
            </a:endParaRPr>
          </a:p>
          <a:p>
            <a:r>
              <a:rPr lang="en-US" altLang="ko-KR" sz="2000" i="1" dirty="0">
                <a:latin typeface="Arial" panose="020B0604020202020204" pitchFamily="34" charset="0"/>
                <a:ea typeface="굴림" panose="020B0600000101010101" pitchFamily="50" charset="-127"/>
                <a:cs typeface="Arial" panose="020B0604020202020204" pitchFamily="34" charset="0"/>
              </a:rPr>
              <a:t>if (x &gt; y):</a:t>
            </a:r>
          </a:p>
          <a:p>
            <a:r>
              <a:rPr lang="en-US" altLang="ko-KR" sz="2000" i="1" dirty="0">
                <a:latin typeface="Arial" panose="020B0604020202020204" pitchFamily="34" charset="0"/>
                <a:ea typeface="굴림" panose="020B0600000101010101" pitchFamily="50" charset="-127"/>
                <a:cs typeface="Arial" panose="020B0604020202020204" pitchFamily="34" charset="0"/>
              </a:rPr>
              <a:t>    max = x;</a:t>
            </a:r>
          </a:p>
          <a:p>
            <a:r>
              <a:rPr lang="en-US" altLang="ko-KR" sz="2000" i="1" dirty="0">
                <a:latin typeface="Arial" panose="020B0604020202020204" pitchFamily="34" charset="0"/>
                <a:ea typeface="굴림" panose="020B0600000101010101" pitchFamily="50" charset="-127"/>
                <a:cs typeface="Arial" panose="020B0604020202020204" pitchFamily="34" charset="0"/>
              </a:rPr>
              <a:t>else:</a:t>
            </a:r>
          </a:p>
          <a:p>
            <a:r>
              <a:rPr lang="en-US" altLang="ko-KR" sz="2000" i="1" dirty="0">
                <a:latin typeface="Arial" panose="020B0604020202020204" pitchFamily="34" charset="0"/>
                <a:ea typeface="굴림" panose="020B0600000101010101" pitchFamily="50" charset="-127"/>
                <a:cs typeface="Arial" panose="020B0604020202020204" pitchFamily="34" charset="0"/>
              </a:rPr>
              <a:t>    max = y;</a:t>
            </a:r>
          </a:p>
          <a:p>
            <a:r>
              <a:rPr lang="en-US" altLang="ko-KR" sz="2000" i="1" dirty="0">
                <a:latin typeface="Arial" panose="020B0604020202020204" pitchFamily="34" charset="0"/>
                <a:ea typeface="굴림" panose="020B0600000101010101" pitchFamily="50" charset="-127"/>
                <a:cs typeface="Arial" panose="020B0604020202020204" pitchFamily="34" charset="0"/>
              </a:rPr>
              <a:t>print("</a:t>
            </a:r>
            <a:r>
              <a:rPr lang="ko-KR" altLang="en-US" sz="2000" i="1" dirty="0">
                <a:latin typeface="Arial" panose="020B0604020202020204" pitchFamily="34" charset="0"/>
                <a:ea typeface="굴림" panose="020B0600000101010101" pitchFamily="50" charset="-127"/>
                <a:cs typeface="Arial" panose="020B0604020202020204" pitchFamily="34" charset="0"/>
              </a:rPr>
              <a:t>큰 수는 </a:t>
            </a:r>
            <a:r>
              <a:rPr lang="en-US" altLang="ko-KR" sz="2000" i="1" dirty="0">
                <a:latin typeface="Arial" panose="020B0604020202020204" pitchFamily="34" charset="0"/>
                <a:ea typeface="굴림" panose="020B0600000101010101" pitchFamily="50" charset="-127"/>
                <a:cs typeface="Arial" panose="020B0604020202020204" pitchFamily="34" charset="0"/>
              </a:rPr>
              <a:t>", max);</a:t>
            </a:r>
            <a:endParaRPr lang="en-US" altLang="ko-KR" sz="2000" i="1" dirty="0">
              <a:latin typeface="Arial" panose="020B0604020202020204" pitchFamily="34" charset="0"/>
              <a:ea typeface="굴림" panose="020B0600000101010101" pitchFamily="50" charset="-127"/>
              <a:cs typeface="Arial" panose="020B0604020202020204" pitchFamily="34" charset="0"/>
            </a:endParaRPr>
          </a:p>
        </p:txBody>
      </p:sp>
    </p:spTree>
    <p:extLst>
      <p:ext uri="{BB962C8B-B14F-4D97-AF65-F5344CB8AC3E}">
        <p14:creationId xmlns:p14="http://schemas.microsoft.com/office/powerpoint/2010/main" val="3231950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ko-KR" altLang="en-US" dirty="0"/>
              <a:t>만약 조건이 참인 경우에 여러 개의 문장이 실행되어야 한다면 어떻게 하여야 </a:t>
            </a:r>
            <a:r>
              <a:rPr lang="ko-KR" altLang="en-US" dirty="0" smtClean="0"/>
              <a:t>하는가</a:t>
            </a:r>
            <a:r>
              <a:rPr lang="en-US" altLang="ko-KR" dirty="0"/>
              <a:t>?</a:t>
            </a:r>
            <a:endParaRPr lang="ko-KR" altLang="en-US" dirty="0"/>
          </a:p>
        </p:txBody>
      </p:sp>
      <p:sp>
        <p:nvSpPr>
          <p:cNvPr id="3" name="제목 2"/>
          <p:cNvSpPr>
            <a:spLocks noGrp="1"/>
          </p:cNvSpPr>
          <p:nvPr>
            <p:ph type="title"/>
          </p:nvPr>
        </p:nvSpPr>
        <p:spPr/>
        <p:txBody>
          <a:bodyPr/>
          <a:lstStyle/>
          <a:p>
            <a:r>
              <a:rPr lang="ko-KR" altLang="en-US" dirty="0" smtClean="0"/>
              <a:t>블록</a:t>
            </a:r>
            <a:endParaRPr lang="ko-KR" altLang="en-US" dirty="0"/>
          </a:p>
        </p:txBody>
      </p:sp>
      <p:pic>
        <p:nvPicPr>
          <p:cNvPr id="4" name="그림 3"/>
          <p:cNvPicPr>
            <a:picLocks noChangeAspect="1"/>
          </p:cNvPicPr>
          <p:nvPr/>
        </p:nvPicPr>
        <p:blipFill>
          <a:blip r:embed="rId2"/>
          <a:stretch>
            <a:fillRect/>
          </a:stretch>
        </p:blipFill>
        <p:spPr>
          <a:xfrm>
            <a:off x="685800" y="2665950"/>
            <a:ext cx="7772400" cy="1743075"/>
          </a:xfrm>
          <a:prstGeom prst="rect">
            <a:avLst/>
          </a:prstGeom>
        </p:spPr>
      </p:pic>
    </p:spTree>
    <p:extLst>
      <p:ext uri="{BB962C8B-B14F-4D97-AF65-F5344CB8AC3E}">
        <p14:creationId xmlns:p14="http://schemas.microsoft.com/office/powerpoint/2010/main" val="830866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ko-KR" altLang="en-US" dirty="0" smtClean="0"/>
              <a:t>블록은 들여쓰기로 구분</a:t>
            </a:r>
            <a:endParaRPr lang="ko-KR" altLang="en-US" dirty="0"/>
          </a:p>
        </p:txBody>
      </p:sp>
      <p:pic>
        <p:nvPicPr>
          <p:cNvPr id="4" name="그림 3"/>
          <p:cNvPicPr>
            <a:picLocks noChangeAspect="1"/>
          </p:cNvPicPr>
          <p:nvPr/>
        </p:nvPicPr>
        <p:blipFill>
          <a:blip r:embed="rId2"/>
          <a:stretch>
            <a:fillRect/>
          </a:stretch>
        </p:blipFill>
        <p:spPr>
          <a:xfrm>
            <a:off x="566011" y="1750502"/>
            <a:ext cx="7810500" cy="2876550"/>
          </a:xfrm>
          <a:prstGeom prst="rect">
            <a:avLst/>
          </a:prstGeom>
        </p:spPr>
      </p:pic>
    </p:spTree>
    <p:extLst>
      <p:ext uri="{BB962C8B-B14F-4D97-AF65-F5344CB8AC3E}">
        <p14:creationId xmlns:p14="http://schemas.microsoft.com/office/powerpoint/2010/main" val="844912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ko-KR" altLang="en-US" dirty="0"/>
              <a:t>우리가 문제를 해결할 때 어떤 조건에 따라서 두 개 또는 여러 개의 실행 경로 가운데 </a:t>
            </a:r>
            <a:r>
              <a:rPr lang="ko-KR" altLang="en-US" dirty="0" smtClean="0"/>
              <a:t>하나를 </a:t>
            </a:r>
            <a:r>
              <a:rPr lang="ko-KR" altLang="en-US" dirty="0"/>
              <a:t>선택해야 하는 경우가 종종 있다</a:t>
            </a:r>
            <a:r>
              <a:rPr lang="en-US" altLang="ko-KR" dirty="0"/>
              <a:t>. </a:t>
            </a:r>
            <a:endParaRPr lang="ko-KR" altLang="en-US" dirty="0"/>
          </a:p>
        </p:txBody>
      </p:sp>
      <p:sp>
        <p:nvSpPr>
          <p:cNvPr id="3" name="제목 2"/>
          <p:cNvSpPr>
            <a:spLocks noGrp="1"/>
          </p:cNvSpPr>
          <p:nvPr>
            <p:ph type="title"/>
          </p:nvPr>
        </p:nvSpPr>
        <p:spPr/>
        <p:txBody>
          <a:bodyPr/>
          <a:lstStyle/>
          <a:p>
            <a:r>
              <a:rPr lang="ko-KR" altLang="en-US" dirty="0" err="1" smtClean="0"/>
              <a:t>조건문</a:t>
            </a:r>
            <a:endParaRPr lang="ko-KR" altLang="en-US" dirty="0"/>
          </a:p>
        </p:txBody>
      </p:sp>
      <p:pic>
        <p:nvPicPr>
          <p:cNvPr id="4" name="그림 3"/>
          <p:cNvPicPr>
            <a:picLocks noChangeAspect="1"/>
          </p:cNvPicPr>
          <p:nvPr/>
        </p:nvPicPr>
        <p:blipFill>
          <a:blip r:embed="rId2"/>
          <a:stretch>
            <a:fillRect/>
          </a:stretch>
        </p:blipFill>
        <p:spPr>
          <a:xfrm>
            <a:off x="1457325" y="3338109"/>
            <a:ext cx="6229350" cy="2305050"/>
          </a:xfrm>
          <a:prstGeom prst="rect">
            <a:avLst/>
          </a:prstGeom>
        </p:spPr>
      </p:pic>
    </p:spTree>
    <p:extLst>
      <p:ext uri="{BB962C8B-B14F-4D97-AF65-F5344CB8AC3E}">
        <p14:creationId xmlns:p14="http://schemas.microsoft.com/office/powerpoint/2010/main" val="14861029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ko-KR" altLang="en-US" dirty="0"/>
              <a:t>인터넷 쇼핑몰에서 물건을 구입할 때</a:t>
            </a:r>
            <a:r>
              <a:rPr lang="en-US" altLang="ko-KR" dirty="0"/>
              <a:t>, </a:t>
            </a:r>
            <a:r>
              <a:rPr lang="ko-KR" altLang="en-US" dirty="0" err="1"/>
              <a:t>구입액이</a:t>
            </a:r>
            <a:r>
              <a:rPr lang="ko-KR" altLang="en-US" dirty="0"/>
              <a:t> </a:t>
            </a:r>
            <a:r>
              <a:rPr lang="en-US" altLang="ko-KR" dirty="0"/>
              <a:t>10</a:t>
            </a:r>
            <a:r>
              <a:rPr lang="ko-KR" altLang="en-US" dirty="0"/>
              <a:t>만원 이상이면 </a:t>
            </a:r>
            <a:r>
              <a:rPr lang="en-US" altLang="ko-KR" dirty="0"/>
              <a:t>5%</a:t>
            </a:r>
            <a:r>
              <a:rPr lang="ko-KR" altLang="en-US" dirty="0"/>
              <a:t>의 할인을 해준 다고 하자</a:t>
            </a:r>
            <a:r>
              <a:rPr lang="en-US" altLang="ko-KR" dirty="0"/>
              <a:t>. </a:t>
            </a:r>
            <a:r>
              <a:rPr lang="ko-KR" altLang="en-US" dirty="0"/>
              <a:t>사용자에게 구입 금액을 물어보고 최종적으로 할인 금액과 지불 금액을 출력하는 프로그램을 작성해보자</a:t>
            </a:r>
            <a:r>
              <a:rPr lang="en-US" altLang="ko-KR" dirty="0"/>
              <a:t>. </a:t>
            </a:r>
            <a:endParaRPr lang="ko-KR" altLang="en-US" dirty="0"/>
          </a:p>
        </p:txBody>
      </p:sp>
      <p:sp>
        <p:nvSpPr>
          <p:cNvPr id="3" name="제목 2"/>
          <p:cNvSpPr>
            <a:spLocks noGrp="1"/>
          </p:cNvSpPr>
          <p:nvPr>
            <p:ph type="title"/>
          </p:nvPr>
        </p:nvSpPr>
        <p:spPr/>
        <p:txBody>
          <a:bodyPr/>
          <a:lstStyle/>
          <a:p>
            <a:pPr fontAlgn="base" latinLnBrk="1"/>
            <a:r>
              <a:rPr lang="en-US" altLang="ko-KR" dirty="0" smtClean="0"/>
              <a:t>Lab: </a:t>
            </a:r>
            <a:r>
              <a:rPr lang="ko-KR" altLang="en-US" dirty="0">
                <a:effectLst/>
              </a:rPr>
              <a:t>수하물 비용 계산 </a:t>
            </a:r>
          </a:p>
        </p:txBody>
      </p:sp>
      <p:sp>
        <p:nvSpPr>
          <p:cNvPr id="9" name="TextBox 8"/>
          <p:cNvSpPr txBox="1"/>
          <p:nvPr/>
        </p:nvSpPr>
        <p:spPr>
          <a:xfrm>
            <a:off x="656196" y="3266500"/>
            <a:ext cx="8392333" cy="707886"/>
          </a:xfrm>
          <a:prstGeom prst="rect">
            <a:avLst/>
          </a:prstGeom>
          <a:solidFill>
            <a:srgbClr val="CCCCFF"/>
          </a:solidFill>
          <a:ln>
            <a:solidFill>
              <a:schemeClr val="tx1"/>
            </a:solidFill>
          </a:ln>
        </p:spPr>
        <p:txBody>
          <a:bodyPr wrap="square" rtlCol="0">
            <a:spAutoFit/>
          </a:bodyPr>
          <a:lstStyle/>
          <a:p>
            <a:r>
              <a:rPr lang="ko-KR" altLang="en-US" sz="2000" i="1" dirty="0">
                <a:latin typeface="Arial" panose="020B0604020202020204" pitchFamily="34" charset="0"/>
                <a:ea typeface="굴림" panose="020B0600000101010101" pitchFamily="50" charset="-127"/>
                <a:cs typeface="Arial" panose="020B0604020202020204" pitchFamily="34" charset="0"/>
              </a:rPr>
              <a:t>구입 금액을 </a:t>
            </a:r>
            <a:r>
              <a:rPr lang="ko-KR" altLang="en-US" sz="2000" i="1" dirty="0" err="1">
                <a:latin typeface="Arial" panose="020B0604020202020204" pitchFamily="34" charset="0"/>
                <a:ea typeface="굴림" panose="020B0600000101010101" pitchFamily="50" charset="-127"/>
                <a:cs typeface="Arial" panose="020B0604020202020204" pitchFamily="34" charset="0"/>
              </a:rPr>
              <a:t>입력하시오</a:t>
            </a:r>
            <a:r>
              <a:rPr lang="en-US" altLang="ko-KR" sz="2000" i="1" dirty="0">
                <a:latin typeface="Arial" panose="020B0604020202020204" pitchFamily="34" charset="0"/>
                <a:ea typeface="굴림" panose="020B0600000101010101" pitchFamily="50" charset="-127"/>
                <a:cs typeface="Arial" panose="020B0604020202020204" pitchFamily="34" charset="0"/>
              </a:rPr>
              <a:t>: 100500</a:t>
            </a:r>
          </a:p>
          <a:p>
            <a:r>
              <a:rPr lang="ko-KR" altLang="en-US" sz="2000" i="1" dirty="0">
                <a:latin typeface="Arial" panose="020B0604020202020204" pitchFamily="34" charset="0"/>
                <a:ea typeface="굴림" panose="020B0600000101010101" pitchFamily="50" charset="-127"/>
                <a:cs typeface="Arial" panose="020B0604020202020204" pitchFamily="34" charset="0"/>
              </a:rPr>
              <a:t>지불 금액은  </a:t>
            </a:r>
            <a:r>
              <a:rPr lang="en-US" altLang="ko-KR" sz="2000" i="1" dirty="0">
                <a:latin typeface="Arial" panose="020B0604020202020204" pitchFamily="34" charset="0"/>
                <a:ea typeface="굴림" panose="020B0600000101010101" pitchFamily="50" charset="-127"/>
                <a:cs typeface="Arial" panose="020B0604020202020204" pitchFamily="34" charset="0"/>
              </a:rPr>
              <a:t>95475.0 </a:t>
            </a:r>
            <a:r>
              <a:rPr lang="ko-KR" altLang="en-US" sz="2000" i="1" dirty="0">
                <a:latin typeface="Arial" panose="020B0604020202020204" pitchFamily="34" charset="0"/>
                <a:ea typeface="굴림" panose="020B0600000101010101" pitchFamily="50" charset="-127"/>
                <a:cs typeface="Arial" panose="020B0604020202020204" pitchFamily="34" charset="0"/>
              </a:rPr>
              <a:t>입니다</a:t>
            </a:r>
            <a:r>
              <a:rPr lang="en-US" altLang="ko-KR" sz="2000" i="1" dirty="0">
                <a:latin typeface="Arial" panose="020B0604020202020204" pitchFamily="34" charset="0"/>
                <a:ea typeface="굴림" panose="020B0600000101010101" pitchFamily="50" charset="-127"/>
                <a:cs typeface="Arial" panose="020B0604020202020204" pitchFamily="34" charset="0"/>
              </a:rPr>
              <a:t>. </a:t>
            </a:r>
            <a:endParaRPr lang="en-US" altLang="ko-KR" sz="2000" i="1" dirty="0">
              <a:latin typeface="Arial" panose="020B0604020202020204" pitchFamily="34" charset="0"/>
              <a:ea typeface="굴림" panose="020B0600000101010101" pitchFamily="50" charset="-127"/>
              <a:cs typeface="Arial" panose="020B0604020202020204" pitchFamily="34" charset="0"/>
            </a:endParaRPr>
          </a:p>
        </p:txBody>
      </p:sp>
    </p:spTree>
    <p:extLst>
      <p:ext uri="{BB962C8B-B14F-4D97-AF65-F5344CB8AC3E}">
        <p14:creationId xmlns:p14="http://schemas.microsoft.com/office/powerpoint/2010/main" val="384687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smtClean="0"/>
              <a:t>Solution</a:t>
            </a:r>
            <a:r>
              <a:rPr lang="ko-KR" altLang="en-US" dirty="0" smtClean="0"/>
              <a:t> </a:t>
            </a:r>
            <a:endParaRPr lang="ko-KR" altLang="en-US" dirty="0"/>
          </a:p>
        </p:txBody>
      </p:sp>
      <p:sp>
        <p:nvSpPr>
          <p:cNvPr id="4" name="TextBox 3"/>
          <p:cNvSpPr txBox="1"/>
          <p:nvPr/>
        </p:nvSpPr>
        <p:spPr>
          <a:xfrm>
            <a:off x="375833" y="1666069"/>
            <a:ext cx="8392333" cy="1631216"/>
          </a:xfrm>
          <a:prstGeom prst="rect">
            <a:avLst/>
          </a:prstGeom>
          <a:solidFill>
            <a:srgbClr val="CCFFFF"/>
          </a:solidFill>
          <a:ln>
            <a:solidFill>
              <a:schemeClr val="tx1"/>
            </a:solidFill>
          </a:ln>
        </p:spPr>
        <p:txBody>
          <a:bodyPr wrap="square" rtlCol="0">
            <a:spAutoFit/>
          </a:bodyPr>
          <a:lstStyle/>
          <a:p>
            <a:r>
              <a:rPr lang="en-US" altLang="ko-KR" sz="2000" i="1" dirty="0" err="1">
                <a:latin typeface="Arial" panose="020B0604020202020204" pitchFamily="34" charset="0"/>
                <a:ea typeface="굴림" panose="020B0600000101010101" pitchFamily="50" charset="-127"/>
                <a:cs typeface="Arial" panose="020B0604020202020204" pitchFamily="34" charset="0"/>
              </a:rPr>
              <a:t>total_sales</a:t>
            </a:r>
            <a:r>
              <a:rPr lang="en-US" altLang="ko-KR" sz="2000" i="1" dirty="0">
                <a:latin typeface="Arial" panose="020B0604020202020204" pitchFamily="34" charset="0"/>
                <a:ea typeface="굴림" panose="020B0600000101010101" pitchFamily="50" charset="-127"/>
                <a:cs typeface="Arial" panose="020B0604020202020204" pitchFamily="34" charset="0"/>
              </a:rPr>
              <a:t> = </a:t>
            </a:r>
            <a:r>
              <a:rPr lang="en-US" altLang="ko-KR" sz="2000" i="1" dirty="0" err="1">
                <a:latin typeface="Arial" panose="020B0604020202020204" pitchFamily="34" charset="0"/>
                <a:ea typeface="굴림" panose="020B0600000101010101" pitchFamily="50" charset="-127"/>
                <a:cs typeface="Arial" panose="020B0604020202020204" pitchFamily="34" charset="0"/>
              </a:rPr>
              <a:t>int</a:t>
            </a:r>
            <a:r>
              <a:rPr lang="en-US" altLang="ko-KR" sz="2000" i="1" dirty="0">
                <a:latin typeface="Arial" panose="020B0604020202020204" pitchFamily="34" charset="0"/>
                <a:ea typeface="굴림" panose="020B0600000101010101" pitchFamily="50" charset="-127"/>
                <a:cs typeface="Arial" panose="020B0604020202020204" pitchFamily="34" charset="0"/>
              </a:rPr>
              <a:t>(input("</a:t>
            </a:r>
            <a:r>
              <a:rPr lang="ko-KR" altLang="en-US" sz="2000" i="1" dirty="0">
                <a:latin typeface="Arial" panose="020B0604020202020204" pitchFamily="34" charset="0"/>
                <a:ea typeface="굴림" panose="020B0600000101010101" pitchFamily="50" charset="-127"/>
                <a:cs typeface="Arial" panose="020B0604020202020204" pitchFamily="34" charset="0"/>
              </a:rPr>
              <a:t>구입 금액을 </a:t>
            </a:r>
            <a:r>
              <a:rPr lang="ko-KR" altLang="en-US" sz="2000" i="1" dirty="0" err="1">
                <a:latin typeface="Arial" panose="020B0604020202020204" pitchFamily="34" charset="0"/>
                <a:ea typeface="굴림" panose="020B0600000101010101" pitchFamily="50" charset="-127"/>
                <a:cs typeface="Arial" panose="020B0604020202020204" pitchFamily="34" charset="0"/>
              </a:rPr>
              <a:t>입력하시오</a:t>
            </a:r>
            <a:r>
              <a:rPr lang="en-US" altLang="ko-KR" sz="2000" i="1" dirty="0">
                <a:latin typeface="Arial" panose="020B0604020202020204" pitchFamily="34" charset="0"/>
                <a:ea typeface="굴림" panose="020B0600000101010101" pitchFamily="50" charset="-127"/>
                <a:cs typeface="Arial" panose="020B0604020202020204" pitchFamily="34" charset="0"/>
              </a:rPr>
              <a:t>: "))</a:t>
            </a:r>
          </a:p>
          <a:p>
            <a:r>
              <a:rPr lang="en-US" altLang="ko-KR" sz="2000" i="1" dirty="0">
                <a:latin typeface="Arial" panose="020B0604020202020204" pitchFamily="34" charset="0"/>
                <a:ea typeface="굴림" panose="020B0600000101010101" pitchFamily="50" charset="-127"/>
                <a:cs typeface="Arial" panose="020B0604020202020204" pitchFamily="34" charset="0"/>
              </a:rPr>
              <a:t>if </a:t>
            </a:r>
            <a:r>
              <a:rPr lang="en-US" altLang="ko-KR" sz="2000" i="1" dirty="0" err="1">
                <a:latin typeface="Arial" panose="020B0604020202020204" pitchFamily="34" charset="0"/>
                <a:ea typeface="굴림" panose="020B0600000101010101" pitchFamily="50" charset="-127"/>
                <a:cs typeface="Arial" panose="020B0604020202020204" pitchFamily="34" charset="0"/>
              </a:rPr>
              <a:t>total_sales</a:t>
            </a:r>
            <a:r>
              <a:rPr lang="en-US" altLang="ko-KR" sz="2000" i="1" dirty="0">
                <a:latin typeface="Arial" panose="020B0604020202020204" pitchFamily="34" charset="0"/>
                <a:ea typeface="굴림" panose="020B0600000101010101" pitchFamily="50" charset="-127"/>
                <a:cs typeface="Arial" panose="020B0604020202020204" pitchFamily="34" charset="0"/>
              </a:rPr>
              <a:t> &gt; 100000 :</a:t>
            </a:r>
          </a:p>
          <a:p>
            <a:r>
              <a:rPr lang="en-US" altLang="ko-KR" sz="2000" i="1" dirty="0">
                <a:latin typeface="Arial" panose="020B0604020202020204" pitchFamily="34" charset="0"/>
                <a:ea typeface="굴림" panose="020B0600000101010101" pitchFamily="50" charset="-127"/>
                <a:cs typeface="Arial" panose="020B0604020202020204" pitchFamily="34" charset="0"/>
              </a:rPr>
              <a:t>	discount = </a:t>
            </a:r>
            <a:r>
              <a:rPr lang="en-US" altLang="ko-KR" sz="2000" i="1" dirty="0" err="1">
                <a:latin typeface="Arial" panose="020B0604020202020204" pitchFamily="34" charset="0"/>
                <a:ea typeface="굴림" panose="020B0600000101010101" pitchFamily="50" charset="-127"/>
                <a:cs typeface="Arial" panose="020B0604020202020204" pitchFamily="34" charset="0"/>
              </a:rPr>
              <a:t>total_sales</a:t>
            </a:r>
            <a:r>
              <a:rPr lang="en-US" altLang="ko-KR" sz="2000" i="1" dirty="0">
                <a:latin typeface="Arial" panose="020B0604020202020204" pitchFamily="34" charset="0"/>
                <a:ea typeface="굴림" panose="020B0600000101010101" pitchFamily="50" charset="-127"/>
                <a:cs typeface="Arial" panose="020B0604020202020204" pitchFamily="34" charset="0"/>
              </a:rPr>
              <a:t> * 0.05</a:t>
            </a:r>
          </a:p>
          <a:p>
            <a:r>
              <a:rPr lang="en-US" altLang="ko-KR" sz="2000" i="1" dirty="0">
                <a:latin typeface="Arial" panose="020B0604020202020204" pitchFamily="34" charset="0"/>
                <a:ea typeface="굴림" panose="020B0600000101010101" pitchFamily="50" charset="-127"/>
                <a:cs typeface="Arial" panose="020B0604020202020204" pitchFamily="34" charset="0"/>
              </a:rPr>
              <a:t>	sales = </a:t>
            </a:r>
            <a:r>
              <a:rPr lang="en-US" altLang="ko-KR" sz="2000" i="1" dirty="0" err="1">
                <a:latin typeface="Arial" panose="020B0604020202020204" pitchFamily="34" charset="0"/>
                <a:ea typeface="굴림" panose="020B0600000101010101" pitchFamily="50" charset="-127"/>
                <a:cs typeface="Arial" panose="020B0604020202020204" pitchFamily="34" charset="0"/>
              </a:rPr>
              <a:t>total_sales</a:t>
            </a:r>
            <a:r>
              <a:rPr lang="en-US" altLang="ko-KR" sz="2000" i="1" dirty="0">
                <a:latin typeface="Arial" panose="020B0604020202020204" pitchFamily="34" charset="0"/>
                <a:ea typeface="굴림" panose="020B0600000101010101" pitchFamily="50" charset="-127"/>
                <a:cs typeface="Arial" panose="020B0604020202020204" pitchFamily="34" charset="0"/>
              </a:rPr>
              <a:t> - discount</a:t>
            </a:r>
          </a:p>
          <a:p>
            <a:r>
              <a:rPr lang="en-US" altLang="ko-KR" sz="2000" i="1" dirty="0">
                <a:latin typeface="Arial" panose="020B0604020202020204" pitchFamily="34" charset="0"/>
                <a:ea typeface="굴림" panose="020B0600000101010101" pitchFamily="50" charset="-127"/>
                <a:cs typeface="Arial" panose="020B0604020202020204" pitchFamily="34" charset="0"/>
              </a:rPr>
              <a:t>print("</a:t>
            </a:r>
            <a:r>
              <a:rPr lang="ko-KR" altLang="en-US" sz="2000" i="1" dirty="0">
                <a:latin typeface="Arial" panose="020B0604020202020204" pitchFamily="34" charset="0"/>
                <a:ea typeface="굴림" panose="020B0600000101010101" pitchFamily="50" charset="-127"/>
                <a:cs typeface="Arial" panose="020B0604020202020204" pitchFamily="34" charset="0"/>
              </a:rPr>
              <a:t>지불 금액은 </a:t>
            </a:r>
            <a:r>
              <a:rPr lang="en-US" altLang="ko-KR" sz="2000" i="1" dirty="0">
                <a:latin typeface="Arial" panose="020B0604020202020204" pitchFamily="34" charset="0"/>
                <a:ea typeface="굴림" panose="020B0600000101010101" pitchFamily="50" charset="-127"/>
                <a:cs typeface="Arial" panose="020B0604020202020204" pitchFamily="34" charset="0"/>
              </a:rPr>
              <a:t>", sales, "</a:t>
            </a:r>
            <a:r>
              <a:rPr lang="ko-KR" altLang="en-US" sz="2000" i="1" dirty="0">
                <a:latin typeface="Arial" panose="020B0604020202020204" pitchFamily="34" charset="0"/>
                <a:ea typeface="굴림" panose="020B0600000101010101" pitchFamily="50" charset="-127"/>
                <a:cs typeface="Arial" panose="020B0604020202020204" pitchFamily="34" charset="0"/>
              </a:rPr>
              <a:t>입니다</a:t>
            </a:r>
            <a:r>
              <a:rPr lang="en-US" altLang="ko-KR" sz="2000" i="1" dirty="0">
                <a:latin typeface="Arial" panose="020B0604020202020204" pitchFamily="34" charset="0"/>
                <a:ea typeface="굴림" panose="020B0600000101010101" pitchFamily="50" charset="-127"/>
                <a:cs typeface="Arial" panose="020B0604020202020204" pitchFamily="34" charset="0"/>
              </a:rPr>
              <a:t>. ")</a:t>
            </a:r>
            <a:endParaRPr lang="en-US" altLang="ko-KR" sz="2000" i="1" dirty="0">
              <a:latin typeface="Arial" panose="020B0604020202020204" pitchFamily="34" charset="0"/>
              <a:ea typeface="굴림" panose="020B0600000101010101" pitchFamily="50" charset="-127"/>
              <a:cs typeface="Arial" panose="020B0604020202020204" pitchFamily="34" charset="0"/>
            </a:endParaRPr>
          </a:p>
        </p:txBody>
      </p:sp>
    </p:spTree>
    <p:extLst>
      <p:ext uri="{BB962C8B-B14F-4D97-AF65-F5344CB8AC3E}">
        <p14:creationId xmlns:p14="http://schemas.microsoft.com/office/powerpoint/2010/main" val="3864824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ko-KR" altLang="en-US" dirty="0"/>
              <a:t>문자열의 중앙에 있는 문자를 출력한다</a:t>
            </a:r>
            <a:r>
              <a:rPr lang="en-US" altLang="ko-KR" dirty="0"/>
              <a:t>. </a:t>
            </a:r>
            <a:r>
              <a:rPr lang="ko-KR" altLang="en-US" dirty="0"/>
              <a:t>예를 들어서 문자열이 </a:t>
            </a:r>
            <a:r>
              <a:rPr lang="en-US" altLang="ko-KR" dirty="0"/>
              <a:t>"weekday"</a:t>
            </a:r>
            <a:r>
              <a:rPr lang="ko-KR" altLang="en-US" dirty="0"/>
              <a:t>이라면 중앙의 문자는 </a:t>
            </a:r>
            <a:r>
              <a:rPr lang="en-US" altLang="ko-KR" dirty="0"/>
              <a:t>"k"</a:t>
            </a:r>
            <a:r>
              <a:rPr lang="ko-KR" altLang="en-US" dirty="0"/>
              <a:t>가 된다</a:t>
            </a:r>
            <a:r>
              <a:rPr lang="en-US" altLang="ko-KR" dirty="0"/>
              <a:t>. </a:t>
            </a:r>
            <a:r>
              <a:rPr lang="ko-KR" altLang="en-US" dirty="0"/>
              <a:t>하지만 만약 문자열이 </a:t>
            </a:r>
            <a:r>
              <a:rPr lang="ko-KR" altLang="en-US" dirty="0" err="1"/>
              <a:t>짝수개의</a:t>
            </a:r>
            <a:r>
              <a:rPr lang="ko-KR" altLang="en-US" dirty="0"/>
              <a:t> 문자를 가지고 있다면 중앙의 </a:t>
            </a:r>
            <a:r>
              <a:rPr lang="en-US" altLang="ko-KR" dirty="0"/>
              <a:t>2</a:t>
            </a:r>
            <a:r>
              <a:rPr lang="ko-KR" altLang="en-US" dirty="0"/>
              <a:t>개의 글자를 출력한다</a:t>
            </a:r>
            <a:r>
              <a:rPr lang="en-US" altLang="ko-KR" dirty="0"/>
              <a:t>. </a:t>
            </a:r>
            <a:r>
              <a:rPr lang="ko-KR" altLang="en-US" dirty="0"/>
              <a:t>예를 들어서 </a:t>
            </a:r>
            <a:r>
              <a:rPr lang="en-US" altLang="ko-KR" dirty="0"/>
              <a:t>"string" </a:t>
            </a:r>
            <a:r>
              <a:rPr lang="ko-KR" altLang="en-US" dirty="0"/>
              <a:t>문자열에서는 </a:t>
            </a:r>
            <a:r>
              <a:rPr lang="en-US" altLang="ko-KR" dirty="0"/>
              <a:t>"</a:t>
            </a:r>
            <a:r>
              <a:rPr lang="en-US" altLang="ko-KR" dirty="0" err="1"/>
              <a:t>ri</a:t>
            </a:r>
            <a:r>
              <a:rPr lang="en-US" altLang="ko-KR" dirty="0"/>
              <a:t>"</a:t>
            </a:r>
            <a:r>
              <a:rPr lang="ko-KR" altLang="en-US" dirty="0"/>
              <a:t>를 반환한다</a:t>
            </a:r>
            <a:r>
              <a:rPr lang="en-US" altLang="ko-KR" dirty="0"/>
              <a:t>. </a:t>
            </a:r>
            <a:endParaRPr lang="ko-KR" altLang="en-US" dirty="0"/>
          </a:p>
        </p:txBody>
      </p:sp>
      <p:sp>
        <p:nvSpPr>
          <p:cNvPr id="3" name="제목 2"/>
          <p:cNvSpPr>
            <a:spLocks noGrp="1"/>
          </p:cNvSpPr>
          <p:nvPr>
            <p:ph type="title"/>
          </p:nvPr>
        </p:nvSpPr>
        <p:spPr/>
        <p:txBody>
          <a:bodyPr/>
          <a:lstStyle/>
          <a:p>
            <a:pPr fontAlgn="base" latinLnBrk="1"/>
            <a:r>
              <a:rPr lang="en-US" altLang="ko-KR" dirty="0" smtClean="0"/>
              <a:t>Lab: </a:t>
            </a:r>
            <a:r>
              <a:rPr lang="ko-KR" altLang="en-US" dirty="0">
                <a:effectLst/>
              </a:rPr>
              <a:t>문자열의 </a:t>
            </a:r>
            <a:r>
              <a:rPr lang="ko-KR" altLang="en-US" dirty="0" err="1">
                <a:effectLst/>
              </a:rPr>
              <a:t>중간문자</a:t>
            </a:r>
            <a:endParaRPr lang="ko-KR" altLang="en-US" dirty="0">
              <a:effectLst/>
            </a:endParaRPr>
          </a:p>
        </p:txBody>
      </p:sp>
      <p:sp>
        <p:nvSpPr>
          <p:cNvPr id="9" name="TextBox 8"/>
          <p:cNvSpPr txBox="1"/>
          <p:nvPr/>
        </p:nvSpPr>
        <p:spPr>
          <a:xfrm>
            <a:off x="656196" y="3739198"/>
            <a:ext cx="8392333" cy="707886"/>
          </a:xfrm>
          <a:prstGeom prst="rect">
            <a:avLst/>
          </a:prstGeom>
          <a:solidFill>
            <a:srgbClr val="CCCCFF"/>
          </a:solidFill>
          <a:ln>
            <a:solidFill>
              <a:schemeClr val="tx1"/>
            </a:solidFill>
          </a:ln>
        </p:spPr>
        <p:txBody>
          <a:bodyPr wrap="square" rtlCol="0">
            <a:spAutoFit/>
          </a:bodyPr>
          <a:lstStyle/>
          <a:p>
            <a:r>
              <a:rPr lang="ko-KR" altLang="en-US" sz="2000" i="1" dirty="0" smtClean="0">
                <a:latin typeface="Arial" panose="020B0604020202020204" pitchFamily="34" charset="0"/>
                <a:ea typeface="굴림" panose="020B0600000101010101" pitchFamily="50" charset="-127"/>
                <a:cs typeface="Arial" panose="020B0604020202020204" pitchFamily="34" charset="0"/>
              </a:rPr>
              <a:t>문자열을 </a:t>
            </a:r>
            <a:r>
              <a:rPr lang="ko-KR" altLang="en-US" sz="2000" i="1" dirty="0" err="1">
                <a:latin typeface="Arial" panose="020B0604020202020204" pitchFamily="34" charset="0"/>
                <a:ea typeface="굴림" panose="020B0600000101010101" pitchFamily="50" charset="-127"/>
                <a:cs typeface="Arial" panose="020B0604020202020204" pitchFamily="34" charset="0"/>
              </a:rPr>
              <a:t>입력하시오</a:t>
            </a:r>
            <a:r>
              <a:rPr lang="en-US" altLang="ko-KR" sz="2000" i="1" dirty="0">
                <a:latin typeface="Arial" panose="020B0604020202020204" pitchFamily="34" charset="0"/>
                <a:ea typeface="굴림" panose="020B0600000101010101" pitchFamily="50" charset="-127"/>
                <a:cs typeface="Arial" panose="020B0604020202020204" pitchFamily="34" charset="0"/>
              </a:rPr>
              <a:t>: weekday</a:t>
            </a:r>
          </a:p>
          <a:p>
            <a:r>
              <a:rPr lang="ko-KR" altLang="en-US" sz="2000" i="1" dirty="0" err="1">
                <a:latin typeface="Arial" panose="020B0604020202020204" pitchFamily="34" charset="0"/>
                <a:ea typeface="굴림" panose="020B0600000101010101" pitchFamily="50" charset="-127"/>
                <a:cs typeface="Arial" panose="020B0604020202020204" pitchFamily="34" charset="0"/>
              </a:rPr>
              <a:t>중앙글자는</a:t>
            </a:r>
            <a:r>
              <a:rPr lang="ko-KR" altLang="en-US" sz="2000" i="1" dirty="0">
                <a:latin typeface="Arial" panose="020B0604020202020204" pitchFamily="34" charset="0"/>
                <a:ea typeface="굴림" panose="020B0600000101010101" pitchFamily="50" charset="-127"/>
                <a:cs typeface="Arial" panose="020B0604020202020204" pitchFamily="34" charset="0"/>
              </a:rPr>
              <a:t>  </a:t>
            </a:r>
            <a:r>
              <a:rPr lang="en-US" altLang="ko-KR" sz="2000" i="1" dirty="0">
                <a:latin typeface="Arial" panose="020B0604020202020204" pitchFamily="34" charset="0"/>
                <a:ea typeface="굴림" panose="020B0600000101010101" pitchFamily="50" charset="-127"/>
                <a:cs typeface="Arial" panose="020B0604020202020204" pitchFamily="34" charset="0"/>
              </a:rPr>
              <a:t>k</a:t>
            </a:r>
          </a:p>
        </p:txBody>
      </p:sp>
      <p:sp>
        <p:nvSpPr>
          <p:cNvPr id="5" name="TextBox 4"/>
          <p:cNvSpPr txBox="1"/>
          <p:nvPr/>
        </p:nvSpPr>
        <p:spPr>
          <a:xfrm>
            <a:off x="656195" y="4697510"/>
            <a:ext cx="8392333" cy="707886"/>
          </a:xfrm>
          <a:prstGeom prst="rect">
            <a:avLst/>
          </a:prstGeom>
          <a:solidFill>
            <a:srgbClr val="CCCCFF"/>
          </a:solidFill>
          <a:ln>
            <a:solidFill>
              <a:schemeClr val="tx1"/>
            </a:solidFill>
          </a:ln>
        </p:spPr>
        <p:txBody>
          <a:bodyPr wrap="square" rtlCol="0">
            <a:spAutoFit/>
          </a:bodyPr>
          <a:lstStyle/>
          <a:p>
            <a:r>
              <a:rPr lang="ko-KR" altLang="en-US" sz="2000" i="1" dirty="0">
                <a:latin typeface="Arial" panose="020B0604020202020204" pitchFamily="34" charset="0"/>
                <a:ea typeface="굴림" panose="020B0600000101010101" pitchFamily="50" charset="-127"/>
                <a:cs typeface="Arial" panose="020B0604020202020204" pitchFamily="34" charset="0"/>
              </a:rPr>
              <a:t>문자열을 </a:t>
            </a:r>
            <a:r>
              <a:rPr lang="ko-KR" altLang="en-US" sz="2000" i="1" dirty="0" err="1">
                <a:latin typeface="Arial" panose="020B0604020202020204" pitchFamily="34" charset="0"/>
                <a:ea typeface="굴림" panose="020B0600000101010101" pitchFamily="50" charset="-127"/>
                <a:cs typeface="Arial" panose="020B0604020202020204" pitchFamily="34" charset="0"/>
              </a:rPr>
              <a:t>입력하시오</a:t>
            </a:r>
            <a:r>
              <a:rPr lang="en-US" altLang="ko-KR" sz="2000" i="1" dirty="0">
                <a:latin typeface="Arial" panose="020B0604020202020204" pitchFamily="34" charset="0"/>
                <a:ea typeface="굴림" panose="020B0600000101010101" pitchFamily="50" charset="-127"/>
                <a:cs typeface="Arial" panose="020B0604020202020204" pitchFamily="34" charset="0"/>
              </a:rPr>
              <a:t>: string</a:t>
            </a:r>
          </a:p>
          <a:p>
            <a:r>
              <a:rPr lang="ko-KR" altLang="en-US" sz="2000" i="1" dirty="0" err="1">
                <a:latin typeface="Arial" panose="020B0604020202020204" pitchFamily="34" charset="0"/>
                <a:ea typeface="굴림" panose="020B0600000101010101" pitchFamily="50" charset="-127"/>
                <a:cs typeface="Arial" panose="020B0604020202020204" pitchFamily="34" charset="0"/>
              </a:rPr>
              <a:t>중앙글자는</a:t>
            </a:r>
            <a:r>
              <a:rPr lang="ko-KR" altLang="en-US" sz="2000" i="1" dirty="0">
                <a:latin typeface="Arial" panose="020B0604020202020204" pitchFamily="34" charset="0"/>
                <a:ea typeface="굴림" panose="020B0600000101010101" pitchFamily="50" charset="-127"/>
                <a:cs typeface="Arial" panose="020B0604020202020204" pitchFamily="34" charset="0"/>
              </a:rPr>
              <a:t>  </a:t>
            </a:r>
            <a:r>
              <a:rPr lang="en-US" altLang="ko-KR" sz="2000" i="1" dirty="0">
                <a:latin typeface="Arial" panose="020B0604020202020204" pitchFamily="34" charset="0"/>
                <a:ea typeface="굴림" panose="020B0600000101010101" pitchFamily="50" charset="-127"/>
                <a:cs typeface="Arial" panose="020B0604020202020204" pitchFamily="34" charset="0"/>
              </a:rPr>
              <a:t>r </a:t>
            </a:r>
            <a:r>
              <a:rPr lang="en-US" altLang="ko-KR" sz="2000" i="1" dirty="0" err="1">
                <a:latin typeface="Arial" panose="020B0604020202020204" pitchFamily="34" charset="0"/>
                <a:ea typeface="굴림" panose="020B0600000101010101" pitchFamily="50" charset="-127"/>
                <a:cs typeface="Arial" panose="020B0604020202020204" pitchFamily="34" charset="0"/>
              </a:rPr>
              <a:t>i</a:t>
            </a:r>
            <a:endParaRPr lang="en-US" altLang="ko-KR" sz="2000" i="1" dirty="0">
              <a:latin typeface="Arial" panose="020B0604020202020204" pitchFamily="34" charset="0"/>
              <a:ea typeface="굴림" panose="020B0600000101010101" pitchFamily="50" charset="-127"/>
              <a:cs typeface="Arial" panose="020B0604020202020204" pitchFamily="34" charset="0"/>
            </a:endParaRPr>
          </a:p>
        </p:txBody>
      </p:sp>
    </p:spTree>
    <p:extLst>
      <p:ext uri="{BB962C8B-B14F-4D97-AF65-F5344CB8AC3E}">
        <p14:creationId xmlns:p14="http://schemas.microsoft.com/office/powerpoint/2010/main" val="3200303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smtClean="0"/>
              <a:t>Solution</a:t>
            </a:r>
            <a:r>
              <a:rPr lang="ko-KR" altLang="en-US" dirty="0" smtClean="0"/>
              <a:t> </a:t>
            </a:r>
            <a:endParaRPr lang="ko-KR" altLang="en-US" dirty="0"/>
          </a:p>
        </p:txBody>
      </p:sp>
      <p:sp>
        <p:nvSpPr>
          <p:cNvPr id="4" name="TextBox 3"/>
          <p:cNvSpPr txBox="1"/>
          <p:nvPr/>
        </p:nvSpPr>
        <p:spPr>
          <a:xfrm>
            <a:off x="375833" y="1666069"/>
            <a:ext cx="8392333" cy="2862322"/>
          </a:xfrm>
          <a:prstGeom prst="rect">
            <a:avLst/>
          </a:prstGeom>
          <a:solidFill>
            <a:srgbClr val="CCFFFF"/>
          </a:solidFill>
          <a:ln>
            <a:solidFill>
              <a:schemeClr val="tx1"/>
            </a:solidFill>
          </a:ln>
        </p:spPr>
        <p:txBody>
          <a:bodyPr wrap="square" rtlCol="0">
            <a:spAutoFit/>
          </a:bodyPr>
          <a:lstStyle/>
          <a:p>
            <a:r>
              <a:rPr lang="en-US" altLang="ko-KR" sz="2000" i="1" dirty="0" err="1">
                <a:latin typeface="Arial" panose="020B0604020202020204" pitchFamily="34" charset="0"/>
                <a:ea typeface="굴림" panose="020B0600000101010101" pitchFamily="50" charset="-127"/>
                <a:cs typeface="Arial" panose="020B0604020202020204" pitchFamily="34" charset="0"/>
              </a:rPr>
              <a:t>str</a:t>
            </a:r>
            <a:r>
              <a:rPr lang="en-US" altLang="ko-KR" sz="2000" i="1" dirty="0">
                <a:latin typeface="Arial" panose="020B0604020202020204" pitchFamily="34" charset="0"/>
                <a:ea typeface="굴림" panose="020B0600000101010101" pitchFamily="50" charset="-127"/>
                <a:cs typeface="Arial" panose="020B0604020202020204" pitchFamily="34" charset="0"/>
              </a:rPr>
              <a:t> = input("</a:t>
            </a:r>
            <a:r>
              <a:rPr lang="ko-KR" altLang="en-US" sz="2000" i="1" dirty="0">
                <a:latin typeface="Arial" panose="020B0604020202020204" pitchFamily="34" charset="0"/>
                <a:ea typeface="굴림" panose="020B0600000101010101" pitchFamily="50" charset="-127"/>
                <a:cs typeface="Arial" panose="020B0604020202020204" pitchFamily="34" charset="0"/>
              </a:rPr>
              <a:t>문자열을 </a:t>
            </a:r>
            <a:r>
              <a:rPr lang="ko-KR" altLang="en-US" sz="2000" i="1" dirty="0" err="1">
                <a:latin typeface="Arial" panose="020B0604020202020204" pitchFamily="34" charset="0"/>
                <a:ea typeface="굴림" panose="020B0600000101010101" pitchFamily="50" charset="-127"/>
                <a:cs typeface="Arial" panose="020B0604020202020204" pitchFamily="34" charset="0"/>
              </a:rPr>
              <a:t>입력하시오</a:t>
            </a:r>
            <a:r>
              <a:rPr lang="en-US" altLang="ko-KR" sz="2000" i="1" dirty="0">
                <a:latin typeface="Arial" panose="020B0604020202020204" pitchFamily="34" charset="0"/>
                <a:ea typeface="굴림" panose="020B0600000101010101" pitchFamily="50" charset="-127"/>
                <a:cs typeface="Arial" panose="020B0604020202020204" pitchFamily="34" charset="0"/>
              </a:rPr>
              <a:t>: ")</a:t>
            </a:r>
          </a:p>
          <a:p>
            <a:r>
              <a:rPr lang="en-US" altLang="ko-KR" sz="2000" i="1" dirty="0">
                <a:latin typeface="Arial" panose="020B0604020202020204" pitchFamily="34" charset="0"/>
                <a:ea typeface="굴림" panose="020B0600000101010101" pitchFamily="50" charset="-127"/>
                <a:cs typeface="Arial" panose="020B0604020202020204" pitchFamily="34" charset="0"/>
              </a:rPr>
              <a:t>length = </a:t>
            </a:r>
            <a:r>
              <a:rPr lang="en-US" altLang="ko-KR" sz="2000" i="1" dirty="0" err="1">
                <a:latin typeface="Arial" panose="020B0604020202020204" pitchFamily="34" charset="0"/>
                <a:ea typeface="굴림" panose="020B0600000101010101" pitchFamily="50" charset="-127"/>
                <a:cs typeface="Arial" panose="020B0604020202020204" pitchFamily="34" charset="0"/>
              </a:rPr>
              <a:t>len</a:t>
            </a:r>
            <a:r>
              <a:rPr lang="en-US" altLang="ko-KR" sz="2000" i="1" dirty="0">
                <a:latin typeface="Arial" panose="020B0604020202020204" pitchFamily="34" charset="0"/>
                <a:ea typeface="굴림" panose="020B0600000101010101" pitchFamily="50" charset="-127"/>
                <a:cs typeface="Arial" panose="020B0604020202020204" pitchFamily="34" charset="0"/>
              </a:rPr>
              <a:t>(</a:t>
            </a:r>
            <a:r>
              <a:rPr lang="en-US" altLang="ko-KR" sz="2000" i="1" dirty="0" err="1">
                <a:latin typeface="Arial" panose="020B0604020202020204" pitchFamily="34" charset="0"/>
                <a:ea typeface="굴림" panose="020B0600000101010101" pitchFamily="50" charset="-127"/>
                <a:cs typeface="Arial" panose="020B0604020202020204" pitchFamily="34" charset="0"/>
              </a:rPr>
              <a:t>str</a:t>
            </a:r>
            <a:r>
              <a:rPr lang="en-US" altLang="ko-KR" sz="2000" i="1" dirty="0">
                <a:latin typeface="Arial" panose="020B0604020202020204" pitchFamily="34" charset="0"/>
                <a:ea typeface="굴림" panose="020B0600000101010101" pitchFamily="50" charset="-127"/>
                <a:cs typeface="Arial" panose="020B0604020202020204" pitchFamily="34" charset="0"/>
              </a:rPr>
              <a:t>)</a:t>
            </a:r>
          </a:p>
          <a:p>
            <a:r>
              <a:rPr lang="en-US" altLang="ko-KR" sz="2000" i="1" dirty="0">
                <a:latin typeface="Arial" panose="020B0604020202020204" pitchFamily="34" charset="0"/>
                <a:ea typeface="굴림" panose="020B0600000101010101" pitchFamily="50" charset="-127"/>
                <a:cs typeface="Arial" panose="020B0604020202020204" pitchFamily="34" charset="0"/>
              </a:rPr>
              <a:t>if length%2 == 1 : </a:t>
            </a:r>
          </a:p>
          <a:p>
            <a:r>
              <a:rPr lang="en-US" altLang="ko-KR" sz="2000" i="1" dirty="0">
                <a:latin typeface="Arial" panose="020B0604020202020204" pitchFamily="34" charset="0"/>
                <a:ea typeface="굴림" panose="020B0600000101010101" pitchFamily="50" charset="-127"/>
                <a:cs typeface="Arial" panose="020B0604020202020204" pitchFamily="34" charset="0"/>
              </a:rPr>
              <a:t>	ch1 = </a:t>
            </a:r>
            <a:r>
              <a:rPr lang="en-US" altLang="ko-KR" sz="2000" i="1" dirty="0" err="1">
                <a:latin typeface="Arial" panose="020B0604020202020204" pitchFamily="34" charset="0"/>
                <a:ea typeface="굴림" panose="020B0600000101010101" pitchFamily="50" charset="-127"/>
                <a:cs typeface="Arial" panose="020B0604020202020204" pitchFamily="34" charset="0"/>
              </a:rPr>
              <a:t>str</a:t>
            </a:r>
            <a:r>
              <a:rPr lang="en-US" altLang="ko-KR" sz="2000" i="1" dirty="0">
                <a:latin typeface="Arial" panose="020B0604020202020204" pitchFamily="34" charset="0"/>
                <a:ea typeface="굴림" panose="020B0600000101010101" pitchFamily="50" charset="-127"/>
                <a:cs typeface="Arial" panose="020B0604020202020204" pitchFamily="34" charset="0"/>
              </a:rPr>
              <a:t>[length//2]</a:t>
            </a:r>
          </a:p>
          <a:p>
            <a:r>
              <a:rPr lang="en-US" altLang="ko-KR" sz="2000" i="1" dirty="0">
                <a:latin typeface="Arial" panose="020B0604020202020204" pitchFamily="34" charset="0"/>
                <a:ea typeface="굴림" panose="020B0600000101010101" pitchFamily="50" charset="-127"/>
                <a:cs typeface="Arial" panose="020B0604020202020204" pitchFamily="34" charset="0"/>
              </a:rPr>
              <a:t>	print("</a:t>
            </a:r>
            <a:r>
              <a:rPr lang="ko-KR" altLang="en-US" sz="2000" i="1" dirty="0" err="1">
                <a:latin typeface="Arial" panose="020B0604020202020204" pitchFamily="34" charset="0"/>
                <a:ea typeface="굴림" panose="020B0600000101010101" pitchFamily="50" charset="-127"/>
                <a:cs typeface="Arial" panose="020B0604020202020204" pitchFamily="34" charset="0"/>
              </a:rPr>
              <a:t>중앙글자는</a:t>
            </a:r>
            <a:r>
              <a:rPr lang="ko-KR" altLang="en-US" sz="2000" i="1" dirty="0">
                <a:latin typeface="Arial" panose="020B0604020202020204" pitchFamily="34" charset="0"/>
                <a:ea typeface="굴림" panose="020B0600000101010101" pitchFamily="50" charset="-127"/>
                <a:cs typeface="Arial" panose="020B0604020202020204" pitchFamily="34" charset="0"/>
              </a:rPr>
              <a:t> </a:t>
            </a:r>
            <a:r>
              <a:rPr lang="en-US" altLang="ko-KR" sz="2000" i="1" dirty="0">
                <a:latin typeface="Arial" panose="020B0604020202020204" pitchFamily="34" charset="0"/>
                <a:ea typeface="굴림" panose="020B0600000101010101" pitchFamily="50" charset="-127"/>
                <a:cs typeface="Arial" panose="020B0604020202020204" pitchFamily="34" charset="0"/>
              </a:rPr>
              <a:t>", ch1)</a:t>
            </a:r>
          </a:p>
          <a:p>
            <a:r>
              <a:rPr lang="en-US" altLang="ko-KR" sz="2000" i="1" dirty="0">
                <a:latin typeface="Arial" panose="020B0604020202020204" pitchFamily="34" charset="0"/>
                <a:ea typeface="굴림" panose="020B0600000101010101" pitchFamily="50" charset="-127"/>
                <a:cs typeface="Arial" panose="020B0604020202020204" pitchFamily="34" charset="0"/>
              </a:rPr>
              <a:t>else :</a:t>
            </a:r>
          </a:p>
          <a:p>
            <a:r>
              <a:rPr lang="en-US" altLang="ko-KR" sz="2000" i="1" dirty="0">
                <a:latin typeface="Arial" panose="020B0604020202020204" pitchFamily="34" charset="0"/>
                <a:ea typeface="굴림" panose="020B0600000101010101" pitchFamily="50" charset="-127"/>
                <a:cs typeface="Arial" panose="020B0604020202020204" pitchFamily="34" charset="0"/>
              </a:rPr>
              <a:t>	ch1 = </a:t>
            </a:r>
            <a:r>
              <a:rPr lang="en-US" altLang="ko-KR" sz="2000" i="1" dirty="0" err="1">
                <a:latin typeface="Arial" panose="020B0604020202020204" pitchFamily="34" charset="0"/>
                <a:ea typeface="굴림" panose="020B0600000101010101" pitchFamily="50" charset="-127"/>
                <a:cs typeface="Arial" panose="020B0604020202020204" pitchFamily="34" charset="0"/>
              </a:rPr>
              <a:t>str</a:t>
            </a:r>
            <a:r>
              <a:rPr lang="en-US" altLang="ko-KR" sz="2000" i="1" dirty="0">
                <a:latin typeface="Arial" panose="020B0604020202020204" pitchFamily="34" charset="0"/>
                <a:ea typeface="굴림" panose="020B0600000101010101" pitchFamily="50" charset="-127"/>
                <a:cs typeface="Arial" panose="020B0604020202020204" pitchFamily="34" charset="0"/>
              </a:rPr>
              <a:t>[length//2-1]</a:t>
            </a:r>
          </a:p>
          <a:p>
            <a:r>
              <a:rPr lang="en-US" altLang="ko-KR" sz="2000" i="1" dirty="0">
                <a:latin typeface="Arial" panose="020B0604020202020204" pitchFamily="34" charset="0"/>
                <a:ea typeface="굴림" panose="020B0600000101010101" pitchFamily="50" charset="-127"/>
                <a:cs typeface="Arial" panose="020B0604020202020204" pitchFamily="34" charset="0"/>
              </a:rPr>
              <a:t>	ch2 = </a:t>
            </a:r>
            <a:r>
              <a:rPr lang="en-US" altLang="ko-KR" sz="2000" i="1" dirty="0" err="1">
                <a:latin typeface="Arial" panose="020B0604020202020204" pitchFamily="34" charset="0"/>
                <a:ea typeface="굴림" panose="020B0600000101010101" pitchFamily="50" charset="-127"/>
                <a:cs typeface="Arial" panose="020B0604020202020204" pitchFamily="34" charset="0"/>
              </a:rPr>
              <a:t>str</a:t>
            </a:r>
            <a:r>
              <a:rPr lang="en-US" altLang="ko-KR" sz="2000" i="1" dirty="0">
                <a:latin typeface="Arial" panose="020B0604020202020204" pitchFamily="34" charset="0"/>
                <a:ea typeface="굴림" panose="020B0600000101010101" pitchFamily="50" charset="-127"/>
                <a:cs typeface="Arial" panose="020B0604020202020204" pitchFamily="34" charset="0"/>
              </a:rPr>
              <a:t>[length//2]</a:t>
            </a:r>
          </a:p>
          <a:p>
            <a:r>
              <a:rPr lang="en-US" altLang="ko-KR" sz="2000" i="1" dirty="0">
                <a:latin typeface="Arial" panose="020B0604020202020204" pitchFamily="34" charset="0"/>
                <a:ea typeface="굴림" panose="020B0600000101010101" pitchFamily="50" charset="-127"/>
                <a:cs typeface="Arial" panose="020B0604020202020204" pitchFamily="34" charset="0"/>
              </a:rPr>
              <a:t>	print("</a:t>
            </a:r>
            <a:r>
              <a:rPr lang="ko-KR" altLang="en-US" sz="2000" i="1" dirty="0" err="1">
                <a:latin typeface="Arial" panose="020B0604020202020204" pitchFamily="34" charset="0"/>
                <a:ea typeface="굴림" panose="020B0600000101010101" pitchFamily="50" charset="-127"/>
                <a:cs typeface="Arial" panose="020B0604020202020204" pitchFamily="34" charset="0"/>
              </a:rPr>
              <a:t>중앙글자는</a:t>
            </a:r>
            <a:r>
              <a:rPr lang="ko-KR" altLang="en-US" sz="2000" i="1" dirty="0">
                <a:latin typeface="Arial" panose="020B0604020202020204" pitchFamily="34" charset="0"/>
                <a:ea typeface="굴림" panose="020B0600000101010101" pitchFamily="50" charset="-127"/>
                <a:cs typeface="Arial" panose="020B0604020202020204" pitchFamily="34" charset="0"/>
              </a:rPr>
              <a:t> </a:t>
            </a:r>
            <a:r>
              <a:rPr lang="en-US" altLang="ko-KR" sz="2000" i="1" dirty="0">
                <a:latin typeface="Arial" panose="020B0604020202020204" pitchFamily="34" charset="0"/>
                <a:ea typeface="굴림" panose="020B0600000101010101" pitchFamily="50" charset="-127"/>
                <a:cs typeface="Arial" panose="020B0604020202020204" pitchFamily="34" charset="0"/>
              </a:rPr>
              <a:t>", ch1, ch2)</a:t>
            </a:r>
            <a:endParaRPr lang="en-US" altLang="ko-KR" sz="2000" i="1" dirty="0">
              <a:latin typeface="Arial" panose="020B0604020202020204" pitchFamily="34" charset="0"/>
              <a:ea typeface="굴림" panose="020B0600000101010101" pitchFamily="50" charset="-127"/>
              <a:cs typeface="Arial" panose="020B0604020202020204" pitchFamily="34" charset="0"/>
            </a:endParaRPr>
          </a:p>
        </p:txBody>
      </p:sp>
    </p:spTree>
    <p:extLst>
      <p:ext uri="{BB962C8B-B14F-4D97-AF65-F5344CB8AC3E}">
        <p14:creationId xmlns:p14="http://schemas.microsoft.com/office/powerpoint/2010/main" val="3307939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ko-KR" altLang="en-US" b="1" dirty="0"/>
              <a:t>논리 연산자</a:t>
            </a:r>
            <a:r>
              <a:rPr lang="en-US" altLang="ko-KR" b="1" dirty="0"/>
              <a:t>(logical operator)</a:t>
            </a:r>
            <a:r>
              <a:rPr lang="ko-KR" altLang="en-US" dirty="0"/>
              <a:t>는 여러 개의 조건을 조합하여 참인지 거짓인지를 따질 때 사용한다</a:t>
            </a:r>
            <a:r>
              <a:rPr lang="en-US" altLang="ko-KR" dirty="0"/>
              <a:t>. </a:t>
            </a:r>
            <a:r>
              <a:rPr lang="en-US" altLang="ko-KR" dirty="0" smtClean="0"/>
              <a:t>AND</a:t>
            </a:r>
            <a:r>
              <a:rPr lang="en-US" altLang="ko-KR" dirty="0"/>
              <a:t>(</a:t>
            </a:r>
            <a:r>
              <a:rPr lang="ko-KR" altLang="en-US" dirty="0"/>
              <a:t>논리곱</a:t>
            </a:r>
            <a:r>
              <a:rPr lang="en-US" altLang="ko-KR" dirty="0"/>
              <a:t>), OR(</a:t>
            </a:r>
            <a:r>
              <a:rPr lang="ko-KR" altLang="en-US" dirty="0"/>
              <a:t>논리합</a:t>
            </a:r>
            <a:r>
              <a:rPr lang="en-US" altLang="ko-KR" dirty="0"/>
              <a:t>), NOT(</a:t>
            </a:r>
            <a:r>
              <a:rPr lang="ko-KR" altLang="en-US" dirty="0" err="1"/>
              <a:t>논리부정</a:t>
            </a:r>
            <a:r>
              <a:rPr lang="en-US" altLang="ko-KR" dirty="0" smtClean="0"/>
              <a:t>)</a:t>
            </a:r>
            <a:r>
              <a:rPr lang="ko-KR" altLang="en-US" dirty="0" smtClean="0"/>
              <a:t>이 있다</a:t>
            </a:r>
            <a:r>
              <a:rPr lang="en-US" altLang="ko-KR" dirty="0" smtClean="0"/>
              <a:t>.</a:t>
            </a:r>
          </a:p>
        </p:txBody>
      </p:sp>
      <p:sp>
        <p:nvSpPr>
          <p:cNvPr id="3" name="제목 2"/>
          <p:cNvSpPr>
            <a:spLocks noGrp="1"/>
          </p:cNvSpPr>
          <p:nvPr>
            <p:ph type="title"/>
          </p:nvPr>
        </p:nvSpPr>
        <p:spPr/>
        <p:txBody>
          <a:bodyPr/>
          <a:lstStyle/>
          <a:p>
            <a:r>
              <a:rPr lang="ko-KR" altLang="en-US" dirty="0" smtClean="0"/>
              <a:t>논리 연산자</a:t>
            </a:r>
            <a:endParaRPr lang="ko-KR" altLang="en-US" dirty="0"/>
          </a:p>
        </p:txBody>
      </p:sp>
      <p:pic>
        <p:nvPicPr>
          <p:cNvPr id="6" name="그림 5"/>
          <p:cNvPicPr>
            <a:picLocks noChangeAspect="1"/>
          </p:cNvPicPr>
          <p:nvPr/>
        </p:nvPicPr>
        <p:blipFill>
          <a:blip r:embed="rId2"/>
          <a:stretch>
            <a:fillRect/>
          </a:stretch>
        </p:blipFill>
        <p:spPr>
          <a:xfrm>
            <a:off x="737703" y="3216625"/>
            <a:ext cx="7839075" cy="1571625"/>
          </a:xfrm>
          <a:prstGeom prst="rect">
            <a:avLst/>
          </a:prstGeom>
        </p:spPr>
      </p:pic>
    </p:spTree>
    <p:extLst>
      <p:ext uri="{BB962C8B-B14F-4D97-AF65-F5344CB8AC3E}">
        <p14:creationId xmlns:p14="http://schemas.microsoft.com/office/powerpoint/2010/main" val="13670725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ko-KR" altLang="en-US" b="1" dirty="0"/>
              <a:t>논리 연산자</a:t>
            </a:r>
            <a:r>
              <a:rPr lang="en-US" altLang="ko-KR" b="1" dirty="0"/>
              <a:t>(logical operator)</a:t>
            </a:r>
            <a:r>
              <a:rPr lang="ko-KR" altLang="en-US" dirty="0"/>
              <a:t>는 여러 개의 조건을 조합하여 참인지 거짓인지를 따질 때 사용한다</a:t>
            </a:r>
            <a:r>
              <a:rPr lang="en-US" altLang="ko-KR" dirty="0"/>
              <a:t>. </a:t>
            </a:r>
            <a:r>
              <a:rPr lang="en-US" altLang="ko-KR" dirty="0" smtClean="0"/>
              <a:t>AND</a:t>
            </a:r>
            <a:r>
              <a:rPr lang="en-US" altLang="ko-KR" dirty="0"/>
              <a:t>(</a:t>
            </a:r>
            <a:r>
              <a:rPr lang="ko-KR" altLang="en-US" dirty="0"/>
              <a:t>논리곱</a:t>
            </a:r>
            <a:r>
              <a:rPr lang="en-US" altLang="ko-KR" dirty="0"/>
              <a:t>), OR(</a:t>
            </a:r>
            <a:r>
              <a:rPr lang="ko-KR" altLang="en-US" dirty="0"/>
              <a:t>논리합</a:t>
            </a:r>
            <a:r>
              <a:rPr lang="en-US" altLang="ko-KR" dirty="0"/>
              <a:t>), NOT(</a:t>
            </a:r>
            <a:r>
              <a:rPr lang="ko-KR" altLang="en-US" dirty="0" err="1"/>
              <a:t>논리부정</a:t>
            </a:r>
            <a:r>
              <a:rPr lang="en-US" altLang="ko-KR" dirty="0" smtClean="0"/>
              <a:t>)</a:t>
            </a:r>
            <a:r>
              <a:rPr lang="ko-KR" altLang="en-US" dirty="0" smtClean="0"/>
              <a:t>이 있다</a:t>
            </a:r>
            <a:r>
              <a:rPr lang="en-US" altLang="ko-KR" dirty="0" smtClean="0"/>
              <a:t>.</a:t>
            </a:r>
          </a:p>
          <a:p>
            <a:r>
              <a:rPr lang="ko-KR" altLang="en-US" dirty="0" smtClean="0"/>
              <a:t>놀이공원에서 </a:t>
            </a:r>
            <a:r>
              <a:rPr lang="ko-KR" altLang="en-US" dirty="0"/>
              <a:t>놀이기구를 탈 수 있는 조건을 논리 수식으로 작성하 여 보면 다음과 같다</a:t>
            </a:r>
            <a:r>
              <a:rPr lang="en-US" altLang="ko-KR" dirty="0"/>
              <a:t>. </a:t>
            </a:r>
            <a:endParaRPr lang="ko-KR" altLang="en-US" dirty="0"/>
          </a:p>
          <a:p>
            <a:endParaRPr lang="ko-KR" altLang="en-US" dirty="0"/>
          </a:p>
        </p:txBody>
      </p:sp>
      <p:sp>
        <p:nvSpPr>
          <p:cNvPr id="3" name="제목 2"/>
          <p:cNvSpPr>
            <a:spLocks noGrp="1"/>
          </p:cNvSpPr>
          <p:nvPr>
            <p:ph type="title"/>
          </p:nvPr>
        </p:nvSpPr>
        <p:spPr/>
        <p:txBody>
          <a:bodyPr/>
          <a:lstStyle/>
          <a:p>
            <a:r>
              <a:rPr lang="ko-KR" altLang="en-US" dirty="0" smtClean="0"/>
              <a:t>논리 연산자</a:t>
            </a:r>
            <a:endParaRPr lang="ko-KR" altLang="en-US" dirty="0"/>
          </a:p>
        </p:txBody>
      </p:sp>
      <p:pic>
        <p:nvPicPr>
          <p:cNvPr id="4" name="그림 3"/>
          <p:cNvPicPr>
            <a:picLocks noChangeAspect="1"/>
          </p:cNvPicPr>
          <p:nvPr/>
        </p:nvPicPr>
        <p:blipFill>
          <a:blip r:embed="rId2"/>
          <a:stretch>
            <a:fillRect/>
          </a:stretch>
        </p:blipFill>
        <p:spPr>
          <a:xfrm>
            <a:off x="818745" y="3803904"/>
            <a:ext cx="7800975" cy="2105025"/>
          </a:xfrm>
          <a:prstGeom prst="rect">
            <a:avLst/>
          </a:prstGeom>
        </p:spPr>
      </p:pic>
    </p:spTree>
    <p:extLst>
      <p:ext uri="{BB962C8B-B14F-4D97-AF65-F5344CB8AC3E}">
        <p14:creationId xmlns:p14="http://schemas.microsoft.com/office/powerpoint/2010/main" val="26622872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endParaRPr lang="ko-KR" altLang="en-US" dirty="0"/>
          </a:p>
        </p:txBody>
      </p:sp>
      <p:sp>
        <p:nvSpPr>
          <p:cNvPr id="4" name="TextBox 3"/>
          <p:cNvSpPr txBox="1"/>
          <p:nvPr/>
        </p:nvSpPr>
        <p:spPr>
          <a:xfrm>
            <a:off x="375833" y="1666069"/>
            <a:ext cx="8392333" cy="2554545"/>
          </a:xfrm>
          <a:prstGeom prst="rect">
            <a:avLst/>
          </a:prstGeom>
          <a:solidFill>
            <a:srgbClr val="CCFFFF"/>
          </a:solidFill>
          <a:ln>
            <a:solidFill>
              <a:schemeClr val="tx1"/>
            </a:solidFill>
          </a:ln>
        </p:spPr>
        <p:txBody>
          <a:bodyPr wrap="square" rtlCol="0">
            <a:spAutoFit/>
          </a:bodyPr>
          <a:lstStyle/>
          <a:p>
            <a:r>
              <a:rPr lang="en-US" altLang="ko-KR" sz="2000" i="1" dirty="0">
                <a:latin typeface="Arial" panose="020B0604020202020204" pitchFamily="34" charset="0"/>
                <a:ea typeface="굴림" panose="020B0600000101010101" pitchFamily="50" charset="-127"/>
                <a:cs typeface="Arial" panose="020B0604020202020204" pitchFamily="34" charset="0"/>
              </a:rPr>
              <a:t>&gt;&gt;&gt; age = 20</a:t>
            </a:r>
          </a:p>
          <a:p>
            <a:r>
              <a:rPr lang="en-US" altLang="ko-KR" sz="2000" i="1" dirty="0">
                <a:latin typeface="Arial" panose="020B0604020202020204" pitchFamily="34" charset="0"/>
                <a:ea typeface="굴림" panose="020B0600000101010101" pitchFamily="50" charset="-127"/>
                <a:cs typeface="Arial" panose="020B0604020202020204" pitchFamily="34" charset="0"/>
              </a:rPr>
              <a:t>&gt;&gt;&gt; height  = 180</a:t>
            </a:r>
          </a:p>
          <a:p>
            <a:r>
              <a:rPr lang="en-US" altLang="ko-KR" sz="2000" i="1" dirty="0">
                <a:latin typeface="Arial" panose="020B0604020202020204" pitchFamily="34" charset="0"/>
                <a:ea typeface="굴림" panose="020B0600000101010101" pitchFamily="50" charset="-127"/>
                <a:cs typeface="Arial" panose="020B0604020202020204" pitchFamily="34" charset="0"/>
              </a:rPr>
              <a:t>&gt;&gt;&gt; if( (age&gt;=10) and (height&gt;=165)) :</a:t>
            </a:r>
          </a:p>
          <a:p>
            <a:r>
              <a:rPr lang="en-US" altLang="ko-KR" sz="2000" i="1" dirty="0">
                <a:latin typeface="Arial" panose="020B0604020202020204" pitchFamily="34" charset="0"/>
                <a:ea typeface="굴림" panose="020B0600000101010101" pitchFamily="50" charset="-127"/>
                <a:cs typeface="Arial" panose="020B0604020202020204" pitchFamily="34" charset="0"/>
              </a:rPr>
              <a:t>		print("</a:t>
            </a:r>
            <a:r>
              <a:rPr lang="ko-KR" altLang="en-US" sz="2000" i="1" dirty="0">
                <a:latin typeface="Arial" panose="020B0604020202020204" pitchFamily="34" charset="0"/>
                <a:ea typeface="굴림" panose="020B0600000101010101" pitchFamily="50" charset="-127"/>
                <a:cs typeface="Arial" panose="020B0604020202020204" pitchFamily="34" charset="0"/>
              </a:rPr>
              <a:t>놀이 기구를 탈 수 있습니다</a:t>
            </a:r>
            <a:r>
              <a:rPr lang="en-US" altLang="ko-KR" sz="2000" i="1" dirty="0">
                <a:latin typeface="Arial" panose="020B0604020202020204" pitchFamily="34" charset="0"/>
                <a:ea typeface="굴림" panose="020B0600000101010101" pitchFamily="50" charset="-127"/>
                <a:cs typeface="Arial" panose="020B0604020202020204" pitchFamily="34" charset="0"/>
              </a:rPr>
              <a:t>.")</a:t>
            </a:r>
          </a:p>
          <a:p>
            <a:r>
              <a:rPr lang="en-US" altLang="ko-KR" sz="2000" i="1" dirty="0">
                <a:latin typeface="Arial" panose="020B0604020202020204" pitchFamily="34" charset="0"/>
                <a:ea typeface="굴림" panose="020B0600000101010101" pitchFamily="50" charset="-127"/>
                <a:cs typeface="Arial" panose="020B0604020202020204" pitchFamily="34" charset="0"/>
              </a:rPr>
              <a:t>else :</a:t>
            </a:r>
          </a:p>
          <a:p>
            <a:r>
              <a:rPr lang="en-US" altLang="ko-KR" sz="2000" i="1" dirty="0">
                <a:latin typeface="Arial" panose="020B0604020202020204" pitchFamily="34" charset="0"/>
                <a:ea typeface="굴림" panose="020B0600000101010101" pitchFamily="50" charset="-127"/>
                <a:cs typeface="Arial" panose="020B0604020202020204" pitchFamily="34" charset="0"/>
              </a:rPr>
              <a:t>		print("</a:t>
            </a:r>
            <a:r>
              <a:rPr lang="ko-KR" altLang="en-US" sz="2000" i="1" dirty="0">
                <a:latin typeface="Arial" panose="020B0604020202020204" pitchFamily="34" charset="0"/>
                <a:ea typeface="굴림" panose="020B0600000101010101" pitchFamily="50" charset="-127"/>
                <a:cs typeface="Arial" panose="020B0604020202020204" pitchFamily="34" charset="0"/>
              </a:rPr>
              <a:t>놀이 기구를 탈 수 없습니다</a:t>
            </a:r>
            <a:r>
              <a:rPr lang="en-US" altLang="ko-KR" sz="2000" i="1" dirty="0">
                <a:latin typeface="Arial" panose="020B0604020202020204" pitchFamily="34" charset="0"/>
                <a:ea typeface="굴림" panose="020B0600000101010101" pitchFamily="50" charset="-127"/>
                <a:cs typeface="Arial" panose="020B0604020202020204" pitchFamily="34" charset="0"/>
              </a:rPr>
              <a:t>.")</a:t>
            </a:r>
          </a:p>
          <a:p>
            <a:endParaRPr lang="en-US" altLang="ko-KR" sz="2000" i="1" dirty="0">
              <a:latin typeface="Arial" panose="020B0604020202020204" pitchFamily="34" charset="0"/>
              <a:ea typeface="굴림" panose="020B0600000101010101" pitchFamily="50" charset="-127"/>
              <a:cs typeface="Arial" panose="020B0604020202020204" pitchFamily="34" charset="0"/>
            </a:endParaRPr>
          </a:p>
          <a:p>
            <a:r>
              <a:rPr lang="ko-KR" altLang="en-US" sz="2000" i="1" dirty="0">
                <a:latin typeface="Arial" panose="020B0604020202020204" pitchFamily="34" charset="0"/>
                <a:ea typeface="굴림" panose="020B0600000101010101" pitchFamily="50" charset="-127"/>
                <a:cs typeface="Arial" panose="020B0604020202020204" pitchFamily="34" charset="0"/>
              </a:rPr>
              <a:t>놀이 기구를 탈 수 있습니다</a:t>
            </a:r>
            <a:r>
              <a:rPr lang="en-US" altLang="ko-KR" sz="2000" i="1" dirty="0">
                <a:latin typeface="Arial" panose="020B0604020202020204" pitchFamily="34" charset="0"/>
                <a:ea typeface="굴림" panose="020B0600000101010101" pitchFamily="50" charset="-127"/>
                <a:cs typeface="Arial" panose="020B0604020202020204" pitchFamily="34" charset="0"/>
              </a:rPr>
              <a:t>.</a:t>
            </a:r>
            <a:endParaRPr lang="en-US" altLang="ko-KR" sz="2000" i="1" dirty="0">
              <a:latin typeface="Arial" panose="020B0604020202020204" pitchFamily="34" charset="0"/>
              <a:ea typeface="굴림" panose="020B0600000101010101" pitchFamily="50" charset="-127"/>
              <a:cs typeface="Arial" panose="020B0604020202020204" pitchFamily="34" charset="0"/>
            </a:endParaRPr>
          </a:p>
        </p:txBody>
      </p:sp>
    </p:spTree>
    <p:extLst>
      <p:ext uri="{BB962C8B-B14F-4D97-AF65-F5344CB8AC3E}">
        <p14:creationId xmlns:p14="http://schemas.microsoft.com/office/powerpoint/2010/main" val="19028674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ko-KR" altLang="en-US" dirty="0"/>
              <a:t>어떤 대학교를 졸업하려면 적어도 </a:t>
            </a:r>
            <a:r>
              <a:rPr lang="en-US" altLang="ko-KR" dirty="0"/>
              <a:t>140</a:t>
            </a:r>
            <a:r>
              <a:rPr lang="ko-KR" altLang="en-US" dirty="0"/>
              <a:t>학점을 이수해야 하고 평점이 </a:t>
            </a:r>
            <a:r>
              <a:rPr lang="en-US" altLang="ko-KR" dirty="0"/>
              <a:t>2.0</a:t>
            </a:r>
            <a:r>
              <a:rPr lang="ko-KR" altLang="en-US" dirty="0"/>
              <a:t>은 되어야 한 다고 하자</a:t>
            </a:r>
            <a:r>
              <a:rPr lang="en-US" altLang="ko-KR" dirty="0"/>
              <a:t>. </a:t>
            </a:r>
            <a:r>
              <a:rPr lang="ko-KR" altLang="en-US" dirty="0"/>
              <a:t>이것을 </a:t>
            </a:r>
            <a:r>
              <a:rPr lang="ko-KR" altLang="en-US" dirty="0" err="1"/>
              <a:t>파이썬</a:t>
            </a:r>
            <a:r>
              <a:rPr lang="ko-KR" altLang="en-US" dirty="0"/>
              <a:t> 프로그램으로 검사해보자</a:t>
            </a:r>
            <a:r>
              <a:rPr lang="en-US" altLang="ko-KR" dirty="0"/>
              <a:t>. </a:t>
            </a:r>
            <a:r>
              <a:rPr lang="ko-KR" altLang="en-US" dirty="0"/>
              <a:t>사용자에게 이수학점수와 평점 을 물어보고 졸업 가능 여부를 출력하는 프로그램을 작성해보자</a:t>
            </a:r>
            <a:r>
              <a:rPr lang="en-US" altLang="ko-KR" dirty="0"/>
              <a:t>.</a:t>
            </a:r>
          </a:p>
        </p:txBody>
      </p:sp>
      <p:sp>
        <p:nvSpPr>
          <p:cNvPr id="3" name="제목 2"/>
          <p:cNvSpPr>
            <a:spLocks noGrp="1"/>
          </p:cNvSpPr>
          <p:nvPr>
            <p:ph type="title"/>
          </p:nvPr>
        </p:nvSpPr>
        <p:spPr/>
        <p:txBody>
          <a:bodyPr/>
          <a:lstStyle/>
          <a:p>
            <a:pPr fontAlgn="base" latinLnBrk="1"/>
            <a:r>
              <a:rPr lang="en-US" altLang="ko-KR" dirty="0" smtClean="0"/>
              <a:t>Lab: </a:t>
            </a:r>
            <a:r>
              <a:rPr lang="ko-KR" altLang="en-US" dirty="0">
                <a:effectLst/>
              </a:rPr>
              <a:t>졸업 학점 검사하기</a:t>
            </a:r>
          </a:p>
        </p:txBody>
      </p:sp>
      <p:sp>
        <p:nvSpPr>
          <p:cNvPr id="9" name="TextBox 8"/>
          <p:cNvSpPr txBox="1"/>
          <p:nvPr/>
        </p:nvSpPr>
        <p:spPr>
          <a:xfrm>
            <a:off x="656196" y="3739198"/>
            <a:ext cx="8392333" cy="1015663"/>
          </a:xfrm>
          <a:prstGeom prst="rect">
            <a:avLst/>
          </a:prstGeom>
          <a:solidFill>
            <a:srgbClr val="CCCCFF"/>
          </a:solidFill>
          <a:ln>
            <a:solidFill>
              <a:schemeClr val="tx1"/>
            </a:solidFill>
          </a:ln>
        </p:spPr>
        <p:txBody>
          <a:bodyPr wrap="square" rtlCol="0">
            <a:spAutoFit/>
          </a:bodyPr>
          <a:lstStyle/>
          <a:p>
            <a:r>
              <a:rPr lang="ko-KR" altLang="en-US" sz="2000" i="1" dirty="0">
                <a:latin typeface="Arial" panose="020B0604020202020204" pitchFamily="34" charset="0"/>
                <a:ea typeface="굴림" panose="020B0600000101010101" pitchFamily="50" charset="-127"/>
                <a:cs typeface="Arial" panose="020B0604020202020204" pitchFamily="34" charset="0"/>
              </a:rPr>
              <a:t>이수한 </a:t>
            </a:r>
            <a:r>
              <a:rPr lang="ko-KR" altLang="en-US" sz="2000" i="1" dirty="0" err="1">
                <a:latin typeface="Arial" panose="020B0604020202020204" pitchFamily="34" charset="0"/>
                <a:ea typeface="굴림" panose="020B0600000101010101" pitchFamily="50" charset="-127"/>
                <a:cs typeface="Arial" panose="020B0604020202020204" pitchFamily="34" charset="0"/>
              </a:rPr>
              <a:t>학점수를</a:t>
            </a:r>
            <a:r>
              <a:rPr lang="ko-KR" altLang="en-US" sz="2000" i="1" dirty="0">
                <a:latin typeface="Arial" panose="020B0604020202020204" pitchFamily="34" charset="0"/>
                <a:ea typeface="굴림" panose="020B0600000101010101" pitchFamily="50" charset="-127"/>
                <a:cs typeface="Arial" panose="020B0604020202020204" pitchFamily="34" charset="0"/>
              </a:rPr>
              <a:t> </a:t>
            </a:r>
            <a:r>
              <a:rPr lang="ko-KR" altLang="en-US" sz="2000" i="1" dirty="0" err="1">
                <a:latin typeface="Arial" panose="020B0604020202020204" pitchFamily="34" charset="0"/>
                <a:ea typeface="굴림" panose="020B0600000101010101" pitchFamily="50" charset="-127"/>
                <a:cs typeface="Arial" panose="020B0604020202020204" pitchFamily="34" charset="0"/>
              </a:rPr>
              <a:t>입력하시오</a:t>
            </a:r>
            <a:r>
              <a:rPr lang="en-US" altLang="ko-KR" sz="2000" i="1" dirty="0">
                <a:latin typeface="Arial" panose="020B0604020202020204" pitchFamily="34" charset="0"/>
                <a:ea typeface="굴림" panose="020B0600000101010101" pitchFamily="50" charset="-127"/>
                <a:cs typeface="Arial" panose="020B0604020202020204" pitchFamily="34" charset="0"/>
              </a:rPr>
              <a:t>: 120</a:t>
            </a:r>
          </a:p>
          <a:p>
            <a:r>
              <a:rPr lang="ko-KR" altLang="en-US" sz="2000" i="1" dirty="0">
                <a:latin typeface="Arial" panose="020B0604020202020204" pitchFamily="34" charset="0"/>
                <a:ea typeface="굴림" panose="020B0600000101010101" pitchFamily="50" charset="-127"/>
                <a:cs typeface="Arial" panose="020B0604020202020204" pitchFamily="34" charset="0"/>
              </a:rPr>
              <a:t>평점을 </a:t>
            </a:r>
            <a:r>
              <a:rPr lang="ko-KR" altLang="en-US" sz="2000" i="1" dirty="0" err="1">
                <a:latin typeface="Arial" panose="020B0604020202020204" pitchFamily="34" charset="0"/>
                <a:ea typeface="굴림" panose="020B0600000101010101" pitchFamily="50" charset="-127"/>
                <a:cs typeface="Arial" panose="020B0604020202020204" pitchFamily="34" charset="0"/>
              </a:rPr>
              <a:t>입력하시오</a:t>
            </a:r>
            <a:r>
              <a:rPr lang="en-US" altLang="ko-KR" sz="2000" i="1" dirty="0">
                <a:latin typeface="Arial" panose="020B0604020202020204" pitchFamily="34" charset="0"/>
                <a:ea typeface="굴림" panose="020B0600000101010101" pitchFamily="50" charset="-127"/>
                <a:cs typeface="Arial" panose="020B0604020202020204" pitchFamily="34" charset="0"/>
              </a:rPr>
              <a:t>: 2.3</a:t>
            </a:r>
          </a:p>
          <a:p>
            <a:r>
              <a:rPr lang="ko-KR" altLang="en-US" sz="2000" i="1" dirty="0">
                <a:latin typeface="Arial" panose="020B0604020202020204" pitchFamily="34" charset="0"/>
                <a:ea typeface="굴림" panose="020B0600000101010101" pitchFamily="50" charset="-127"/>
                <a:cs typeface="Arial" panose="020B0604020202020204" pitchFamily="34" charset="0"/>
              </a:rPr>
              <a:t>졸업이 힘듭니다</a:t>
            </a:r>
            <a:r>
              <a:rPr lang="en-US" altLang="ko-KR" sz="2000" i="1" dirty="0">
                <a:latin typeface="Arial" panose="020B0604020202020204" pitchFamily="34" charset="0"/>
                <a:ea typeface="굴림" panose="020B0600000101010101" pitchFamily="50" charset="-127"/>
                <a:cs typeface="Arial" panose="020B0604020202020204" pitchFamily="34" charset="0"/>
              </a:rPr>
              <a:t>!</a:t>
            </a:r>
          </a:p>
        </p:txBody>
      </p:sp>
    </p:spTree>
    <p:extLst>
      <p:ext uri="{BB962C8B-B14F-4D97-AF65-F5344CB8AC3E}">
        <p14:creationId xmlns:p14="http://schemas.microsoft.com/office/powerpoint/2010/main" val="2797514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smtClean="0"/>
              <a:t>Solution</a:t>
            </a:r>
            <a:r>
              <a:rPr lang="ko-KR" altLang="en-US" dirty="0" smtClean="0"/>
              <a:t> </a:t>
            </a:r>
            <a:endParaRPr lang="ko-KR" altLang="en-US" dirty="0"/>
          </a:p>
        </p:txBody>
      </p:sp>
      <p:sp>
        <p:nvSpPr>
          <p:cNvPr id="4" name="TextBox 3"/>
          <p:cNvSpPr txBox="1"/>
          <p:nvPr/>
        </p:nvSpPr>
        <p:spPr>
          <a:xfrm>
            <a:off x="375833" y="1666069"/>
            <a:ext cx="8392333" cy="1938992"/>
          </a:xfrm>
          <a:prstGeom prst="rect">
            <a:avLst/>
          </a:prstGeom>
          <a:solidFill>
            <a:srgbClr val="CCFFFF"/>
          </a:solidFill>
          <a:ln>
            <a:solidFill>
              <a:schemeClr val="tx1"/>
            </a:solidFill>
          </a:ln>
        </p:spPr>
        <p:txBody>
          <a:bodyPr wrap="square" rtlCol="0">
            <a:spAutoFit/>
          </a:bodyPr>
          <a:lstStyle/>
          <a:p>
            <a:r>
              <a:rPr lang="en-US" altLang="ko-KR" sz="2000" i="1" dirty="0">
                <a:latin typeface="Arial" panose="020B0604020202020204" pitchFamily="34" charset="0"/>
                <a:ea typeface="굴림" panose="020B0600000101010101" pitchFamily="50" charset="-127"/>
                <a:cs typeface="Arial" panose="020B0604020202020204" pitchFamily="34" charset="0"/>
              </a:rPr>
              <a:t>credits = float(input('</a:t>
            </a:r>
            <a:r>
              <a:rPr lang="ko-KR" altLang="en-US" sz="2000" i="1" dirty="0">
                <a:latin typeface="Arial" panose="020B0604020202020204" pitchFamily="34" charset="0"/>
                <a:ea typeface="굴림" panose="020B0600000101010101" pitchFamily="50" charset="-127"/>
                <a:cs typeface="Arial" panose="020B0604020202020204" pitchFamily="34" charset="0"/>
              </a:rPr>
              <a:t>이수한 </a:t>
            </a:r>
            <a:r>
              <a:rPr lang="ko-KR" altLang="en-US" sz="2000" i="1" dirty="0" err="1">
                <a:latin typeface="Arial" panose="020B0604020202020204" pitchFamily="34" charset="0"/>
                <a:ea typeface="굴림" panose="020B0600000101010101" pitchFamily="50" charset="-127"/>
                <a:cs typeface="Arial" panose="020B0604020202020204" pitchFamily="34" charset="0"/>
              </a:rPr>
              <a:t>학점수를</a:t>
            </a:r>
            <a:r>
              <a:rPr lang="ko-KR" altLang="en-US" sz="2000" i="1" dirty="0">
                <a:latin typeface="Arial" panose="020B0604020202020204" pitchFamily="34" charset="0"/>
                <a:ea typeface="굴림" panose="020B0600000101010101" pitchFamily="50" charset="-127"/>
                <a:cs typeface="Arial" panose="020B0604020202020204" pitchFamily="34" charset="0"/>
              </a:rPr>
              <a:t> </a:t>
            </a:r>
            <a:r>
              <a:rPr lang="ko-KR" altLang="en-US" sz="2000" i="1" dirty="0" err="1">
                <a:latin typeface="Arial" panose="020B0604020202020204" pitchFamily="34" charset="0"/>
                <a:ea typeface="굴림" panose="020B0600000101010101" pitchFamily="50" charset="-127"/>
                <a:cs typeface="Arial" panose="020B0604020202020204" pitchFamily="34" charset="0"/>
              </a:rPr>
              <a:t>입력하시오</a:t>
            </a:r>
            <a:r>
              <a:rPr lang="en-US" altLang="ko-KR" sz="2000" i="1" dirty="0">
                <a:latin typeface="Arial" panose="020B0604020202020204" pitchFamily="34" charset="0"/>
                <a:ea typeface="굴림" panose="020B0600000101010101" pitchFamily="50" charset="-127"/>
                <a:cs typeface="Arial" panose="020B0604020202020204" pitchFamily="34" charset="0"/>
              </a:rPr>
              <a:t>: '))</a:t>
            </a:r>
          </a:p>
          <a:p>
            <a:r>
              <a:rPr lang="en-US" altLang="ko-KR" sz="2000" i="1" dirty="0" err="1">
                <a:latin typeface="Arial" panose="020B0604020202020204" pitchFamily="34" charset="0"/>
                <a:ea typeface="굴림" panose="020B0600000101010101" pitchFamily="50" charset="-127"/>
                <a:cs typeface="Arial" panose="020B0604020202020204" pitchFamily="34" charset="0"/>
              </a:rPr>
              <a:t>gpa</a:t>
            </a:r>
            <a:r>
              <a:rPr lang="en-US" altLang="ko-KR" sz="2000" i="1" dirty="0">
                <a:latin typeface="Arial" panose="020B0604020202020204" pitchFamily="34" charset="0"/>
                <a:ea typeface="굴림" panose="020B0600000101010101" pitchFamily="50" charset="-127"/>
                <a:cs typeface="Arial" panose="020B0604020202020204" pitchFamily="34" charset="0"/>
              </a:rPr>
              <a:t> = float(input('</a:t>
            </a:r>
            <a:r>
              <a:rPr lang="ko-KR" altLang="en-US" sz="2000" i="1" dirty="0">
                <a:latin typeface="Arial" panose="020B0604020202020204" pitchFamily="34" charset="0"/>
                <a:ea typeface="굴림" panose="020B0600000101010101" pitchFamily="50" charset="-127"/>
                <a:cs typeface="Arial" panose="020B0604020202020204" pitchFamily="34" charset="0"/>
              </a:rPr>
              <a:t>평점을 </a:t>
            </a:r>
            <a:r>
              <a:rPr lang="ko-KR" altLang="en-US" sz="2000" i="1" dirty="0" err="1">
                <a:latin typeface="Arial" panose="020B0604020202020204" pitchFamily="34" charset="0"/>
                <a:ea typeface="굴림" panose="020B0600000101010101" pitchFamily="50" charset="-127"/>
                <a:cs typeface="Arial" panose="020B0604020202020204" pitchFamily="34" charset="0"/>
              </a:rPr>
              <a:t>입력하시오</a:t>
            </a:r>
            <a:r>
              <a:rPr lang="en-US" altLang="ko-KR" sz="2000" i="1" dirty="0">
                <a:latin typeface="Arial" panose="020B0604020202020204" pitchFamily="34" charset="0"/>
                <a:ea typeface="굴림" panose="020B0600000101010101" pitchFamily="50" charset="-127"/>
                <a:cs typeface="Arial" panose="020B0604020202020204" pitchFamily="34" charset="0"/>
              </a:rPr>
              <a:t>: '))</a:t>
            </a:r>
          </a:p>
          <a:p>
            <a:r>
              <a:rPr lang="en-US" altLang="ko-KR" sz="2000" i="1" dirty="0">
                <a:latin typeface="Arial" panose="020B0604020202020204" pitchFamily="34" charset="0"/>
                <a:ea typeface="굴림" panose="020B0600000101010101" pitchFamily="50" charset="-127"/>
                <a:cs typeface="Arial" panose="020B0604020202020204" pitchFamily="34" charset="0"/>
              </a:rPr>
              <a:t>if credits &gt;= 140 and </a:t>
            </a:r>
            <a:r>
              <a:rPr lang="en-US" altLang="ko-KR" sz="2000" i="1" dirty="0" err="1">
                <a:latin typeface="Arial" panose="020B0604020202020204" pitchFamily="34" charset="0"/>
                <a:ea typeface="굴림" panose="020B0600000101010101" pitchFamily="50" charset="-127"/>
                <a:cs typeface="Arial" panose="020B0604020202020204" pitchFamily="34" charset="0"/>
              </a:rPr>
              <a:t>gpa</a:t>
            </a:r>
            <a:r>
              <a:rPr lang="en-US" altLang="ko-KR" sz="2000" i="1" dirty="0">
                <a:latin typeface="Arial" panose="020B0604020202020204" pitchFamily="34" charset="0"/>
                <a:ea typeface="굴림" panose="020B0600000101010101" pitchFamily="50" charset="-127"/>
                <a:cs typeface="Arial" panose="020B0604020202020204" pitchFamily="34" charset="0"/>
              </a:rPr>
              <a:t> &gt;=2.0:</a:t>
            </a:r>
          </a:p>
          <a:p>
            <a:r>
              <a:rPr lang="en-US" altLang="ko-KR" sz="2000" i="1" dirty="0">
                <a:latin typeface="Arial" panose="020B0604020202020204" pitchFamily="34" charset="0"/>
                <a:ea typeface="굴림" panose="020B0600000101010101" pitchFamily="50" charset="-127"/>
                <a:cs typeface="Arial" panose="020B0604020202020204" pitchFamily="34" charset="0"/>
              </a:rPr>
              <a:t>    print('</a:t>
            </a:r>
            <a:r>
              <a:rPr lang="ko-KR" altLang="en-US" sz="2000" i="1" dirty="0">
                <a:latin typeface="Arial" panose="020B0604020202020204" pitchFamily="34" charset="0"/>
                <a:ea typeface="굴림" panose="020B0600000101010101" pitchFamily="50" charset="-127"/>
                <a:cs typeface="Arial" panose="020B0604020202020204" pitchFamily="34" charset="0"/>
              </a:rPr>
              <a:t>졸업 가능합니다</a:t>
            </a:r>
            <a:r>
              <a:rPr lang="en-US" altLang="ko-KR" sz="2000" i="1" dirty="0">
                <a:latin typeface="Arial" panose="020B0604020202020204" pitchFamily="34" charset="0"/>
                <a:ea typeface="굴림" panose="020B0600000101010101" pitchFamily="50" charset="-127"/>
                <a:cs typeface="Arial" panose="020B0604020202020204" pitchFamily="34" charset="0"/>
              </a:rPr>
              <a:t>!')</a:t>
            </a:r>
          </a:p>
          <a:p>
            <a:r>
              <a:rPr lang="en-US" altLang="ko-KR" sz="2000" i="1" dirty="0">
                <a:latin typeface="Arial" panose="020B0604020202020204" pitchFamily="34" charset="0"/>
                <a:ea typeface="굴림" panose="020B0600000101010101" pitchFamily="50" charset="-127"/>
                <a:cs typeface="Arial" panose="020B0604020202020204" pitchFamily="34" charset="0"/>
              </a:rPr>
              <a:t>else:</a:t>
            </a:r>
          </a:p>
          <a:p>
            <a:r>
              <a:rPr lang="en-US" altLang="ko-KR" sz="2000" i="1" dirty="0">
                <a:latin typeface="Arial" panose="020B0604020202020204" pitchFamily="34" charset="0"/>
                <a:ea typeface="굴림" panose="020B0600000101010101" pitchFamily="50" charset="-127"/>
                <a:cs typeface="Arial" panose="020B0604020202020204" pitchFamily="34" charset="0"/>
              </a:rPr>
              <a:t>    print('</a:t>
            </a:r>
            <a:r>
              <a:rPr lang="ko-KR" altLang="en-US" sz="2000" i="1" dirty="0">
                <a:latin typeface="Arial" panose="020B0604020202020204" pitchFamily="34" charset="0"/>
                <a:ea typeface="굴림" panose="020B0600000101010101" pitchFamily="50" charset="-127"/>
                <a:cs typeface="Arial" panose="020B0604020202020204" pitchFamily="34" charset="0"/>
              </a:rPr>
              <a:t>졸업이 힘듭니다</a:t>
            </a:r>
            <a:r>
              <a:rPr lang="en-US" altLang="ko-KR" sz="2000" i="1" dirty="0">
                <a:latin typeface="Arial" panose="020B0604020202020204" pitchFamily="34" charset="0"/>
                <a:ea typeface="굴림" panose="020B0600000101010101" pitchFamily="50" charset="-127"/>
                <a:cs typeface="Arial" panose="020B0604020202020204" pitchFamily="34" charset="0"/>
              </a:rPr>
              <a:t>!')</a:t>
            </a:r>
            <a:endParaRPr lang="en-US" altLang="ko-KR" sz="2000" i="1" dirty="0">
              <a:latin typeface="Arial" panose="020B0604020202020204" pitchFamily="34" charset="0"/>
              <a:ea typeface="굴림" panose="020B0600000101010101" pitchFamily="50" charset="-127"/>
              <a:cs typeface="Arial" panose="020B0604020202020204" pitchFamily="34" charset="0"/>
            </a:endParaRPr>
          </a:p>
        </p:txBody>
      </p:sp>
    </p:spTree>
    <p:extLst>
      <p:ext uri="{BB962C8B-B14F-4D97-AF65-F5344CB8AC3E}">
        <p14:creationId xmlns:p14="http://schemas.microsoft.com/office/powerpoint/2010/main" val="30901722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ko-KR" altLang="en-US" dirty="0"/>
              <a:t>종종 우리는 조건에 따라서 다중으로 분기되는 결정을 내려야 하는 경우가 있다</a:t>
            </a:r>
            <a:r>
              <a:rPr lang="en-US" altLang="ko-KR" dirty="0"/>
              <a:t>. </a:t>
            </a:r>
            <a:endParaRPr lang="en-US" altLang="ko-KR" dirty="0" smtClean="0"/>
          </a:p>
          <a:p>
            <a:r>
              <a:rPr lang="ko-KR" altLang="en-US" dirty="0" smtClean="0"/>
              <a:t>학생들의 </a:t>
            </a:r>
            <a:r>
              <a:rPr lang="ko-KR" altLang="en-US" dirty="0"/>
              <a:t>성적을 받아서 학점을 출력하는 프로그램을 작성하여 실행하여 보자</a:t>
            </a:r>
            <a:r>
              <a:rPr lang="en-US" altLang="ko-KR" dirty="0"/>
              <a:t>. </a:t>
            </a:r>
            <a:r>
              <a:rPr lang="ko-KR" altLang="en-US" dirty="0"/>
              <a:t>성적이 </a:t>
            </a:r>
            <a:r>
              <a:rPr lang="en-US" altLang="ko-KR" dirty="0"/>
              <a:t>90</a:t>
            </a:r>
            <a:r>
              <a:rPr lang="ko-KR" altLang="en-US" dirty="0"/>
              <a:t>점 이상이면 </a:t>
            </a:r>
            <a:r>
              <a:rPr lang="en-US" altLang="ko-KR" dirty="0"/>
              <a:t>A</a:t>
            </a:r>
            <a:r>
              <a:rPr lang="ko-KR" altLang="en-US" dirty="0"/>
              <a:t>학점</a:t>
            </a:r>
            <a:r>
              <a:rPr lang="en-US" altLang="ko-KR" dirty="0"/>
              <a:t>, 80</a:t>
            </a:r>
            <a:r>
              <a:rPr lang="ko-KR" altLang="en-US" dirty="0"/>
              <a:t>점 이상이고 </a:t>
            </a:r>
            <a:r>
              <a:rPr lang="en-US" altLang="ko-KR" dirty="0"/>
              <a:t>90</a:t>
            </a:r>
            <a:r>
              <a:rPr lang="ko-KR" altLang="en-US" dirty="0"/>
              <a:t>점 미만이면 </a:t>
            </a:r>
            <a:r>
              <a:rPr lang="en-US" altLang="ko-KR" dirty="0"/>
              <a:t>B</a:t>
            </a:r>
            <a:r>
              <a:rPr lang="ko-KR" altLang="en-US" dirty="0"/>
              <a:t>학점</a:t>
            </a:r>
            <a:r>
              <a:rPr lang="en-US" altLang="ko-KR" dirty="0"/>
              <a:t>, 70</a:t>
            </a:r>
            <a:r>
              <a:rPr lang="ko-KR" altLang="en-US" dirty="0"/>
              <a:t>점 이상이고 </a:t>
            </a:r>
            <a:r>
              <a:rPr lang="en-US" altLang="ko-KR" dirty="0"/>
              <a:t>80</a:t>
            </a:r>
            <a:r>
              <a:rPr lang="ko-KR" altLang="en-US" dirty="0"/>
              <a:t>점 미만이면 </a:t>
            </a:r>
            <a:r>
              <a:rPr lang="en-US" altLang="ko-KR" dirty="0"/>
              <a:t>C</a:t>
            </a:r>
            <a:r>
              <a:rPr lang="ko-KR" altLang="en-US" dirty="0"/>
              <a:t>학점과 같이 결정하는 것이다</a:t>
            </a:r>
            <a:r>
              <a:rPr lang="en-US" altLang="ko-KR" dirty="0"/>
              <a:t>. </a:t>
            </a:r>
            <a:endParaRPr lang="ko-KR" altLang="en-US" dirty="0"/>
          </a:p>
          <a:p>
            <a:endParaRPr lang="ko-KR" altLang="en-US" dirty="0"/>
          </a:p>
        </p:txBody>
      </p:sp>
      <p:sp>
        <p:nvSpPr>
          <p:cNvPr id="3" name="제목 2"/>
          <p:cNvSpPr>
            <a:spLocks noGrp="1"/>
          </p:cNvSpPr>
          <p:nvPr>
            <p:ph type="title"/>
          </p:nvPr>
        </p:nvSpPr>
        <p:spPr/>
        <p:txBody>
          <a:bodyPr/>
          <a:lstStyle/>
          <a:p>
            <a:r>
              <a:rPr lang="ko-KR" altLang="en-US" dirty="0" smtClean="0"/>
              <a:t>연속적인 </a:t>
            </a:r>
            <a:r>
              <a:rPr lang="en-US" altLang="ko-KR" dirty="0" smtClean="0"/>
              <a:t>if-else </a:t>
            </a:r>
            <a:r>
              <a:rPr lang="ko-KR" altLang="en-US" dirty="0" smtClean="0"/>
              <a:t>문</a:t>
            </a:r>
            <a:endParaRPr lang="ko-KR" altLang="en-US" dirty="0"/>
          </a:p>
        </p:txBody>
      </p:sp>
    </p:spTree>
    <p:extLst>
      <p:ext uri="{BB962C8B-B14F-4D97-AF65-F5344CB8AC3E}">
        <p14:creationId xmlns:p14="http://schemas.microsoft.com/office/powerpoint/2010/main" val="2997654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i</a:t>
            </a:r>
            <a:r>
              <a:rPr lang="en-US" altLang="ko-KR" dirty="0" smtClean="0"/>
              <a:t>f-else </a:t>
            </a:r>
            <a:r>
              <a:rPr lang="ko-KR" altLang="en-US" dirty="0" smtClean="0"/>
              <a:t>문</a:t>
            </a:r>
            <a:endParaRPr lang="ko-KR" altLang="en-US" dirty="0"/>
          </a:p>
        </p:txBody>
      </p:sp>
      <p:pic>
        <p:nvPicPr>
          <p:cNvPr id="4" name="그림 3"/>
          <p:cNvPicPr>
            <a:picLocks noChangeAspect="1"/>
          </p:cNvPicPr>
          <p:nvPr/>
        </p:nvPicPr>
        <p:blipFill>
          <a:blip r:embed="rId2"/>
          <a:stretch>
            <a:fillRect/>
          </a:stretch>
        </p:blipFill>
        <p:spPr>
          <a:xfrm>
            <a:off x="552450" y="1905484"/>
            <a:ext cx="8134350" cy="2876550"/>
          </a:xfrm>
          <a:prstGeom prst="rect">
            <a:avLst/>
          </a:prstGeom>
        </p:spPr>
      </p:pic>
    </p:spTree>
    <p:extLst>
      <p:ext uri="{BB962C8B-B14F-4D97-AF65-F5344CB8AC3E}">
        <p14:creationId xmlns:p14="http://schemas.microsoft.com/office/powerpoint/2010/main" val="18676048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endParaRPr lang="ko-KR" altLang="en-US"/>
          </a:p>
        </p:txBody>
      </p:sp>
      <p:pic>
        <p:nvPicPr>
          <p:cNvPr id="4" name="그림 3"/>
          <p:cNvPicPr>
            <a:picLocks noChangeAspect="1"/>
          </p:cNvPicPr>
          <p:nvPr/>
        </p:nvPicPr>
        <p:blipFill>
          <a:blip r:embed="rId2"/>
          <a:stretch>
            <a:fillRect/>
          </a:stretch>
        </p:blipFill>
        <p:spPr>
          <a:xfrm>
            <a:off x="1402597" y="1561258"/>
            <a:ext cx="6449312" cy="4718058"/>
          </a:xfrm>
          <a:prstGeom prst="rect">
            <a:avLst/>
          </a:prstGeom>
        </p:spPr>
      </p:pic>
    </p:spTree>
    <p:extLst>
      <p:ext uri="{BB962C8B-B14F-4D97-AF65-F5344CB8AC3E}">
        <p14:creationId xmlns:p14="http://schemas.microsoft.com/office/powerpoint/2010/main" val="28023187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ko-KR" altLang="en-US" dirty="0" smtClean="0"/>
              <a:t>예제 소스 </a:t>
            </a:r>
            <a:endParaRPr lang="ko-KR" altLang="en-US" dirty="0"/>
          </a:p>
        </p:txBody>
      </p:sp>
      <p:sp>
        <p:nvSpPr>
          <p:cNvPr id="4" name="TextBox 3"/>
          <p:cNvSpPr txBox="1"/>
          <p:nvPr/>
        </p:nvSpPr>
        <p:spPr>
          <a:xfrm>
            <a:off x="375833" y="1666069"/>
            <a:ext cx="8392333" cy="3785652"/>
          </a:xfrm>
          <a:prstGeom prst="rect">
            <a:avLst/>
          </a:prstGeom>
          <a:solidFill>
            <a:srgbClr val="CCFFFF"/>
          </a:solidFill>
          <a:ln>
            <a:solidFill>
              <a:schemeClr val="tx1"/>
            </a:solidFill>
          </a:ln>
        </p:spPr>
        <p:txBody>
          <a:bodyPr wrap="square" rtlCol="0">
            <a:spAutoFit/>
          </a:bodyPr>
          <a:lstStyle/>
          <a:p>
            <a:r>
              <a:rPr lang="en-US" altLang="ko-KR" sz="2000" i="1" dirty="0">
                <a:latin typeface="Arial" panose="020B0604020202020204" pitchFamily="34" charset="0"/>
                <a:ea typeface="굴림" panose="020B0600000101010101" pitchFamily="50" charset="-127"/>
                <a:cs typeface="Arial" panose="020B0604020202020204" pitchFamily="34" charset="0"/>
              </a:rPr>
              <a:t>score = </a:t>
            </a:r>
            <a:r>
              <a:rPr lang="en-US" altLang="ko-KR" sz="2000" i="1" dirty="0" err="1">
                <a:latin typeface="Arial" panose="020B0604020202020204" pitchFamily="34" charset="0"/>
                <a:ea typeface="굴림" panose="020B0600000101010101" pitchFamily="50" charset="-127"/>
                <a:cs typeface="Arial" panose="020B0604020202020204" pitchFamily="34" charset="0"/>
              </a:rPr>
              <a:t>int</a:t>
            </a:r>
            <a:r>
              <a:rPr lang="en-US" altLang="ko-KR" sz="2000" i="1" dirty="0">
                <a:latin typeface="Arial" panose="020B0604020202020204" pitchFamily="34" charset="0"/>
                <a:ea typeface="굴림" panose="020B0600000101010101" pitchFamily="50" charset="-127"/>
                <a:cs typeface="Arial" panose="020B0604020202020204" pitchFamily="34" charset="0"/>
              </a:rPr>
              <a:t>(input("</a:t>
            </a:r>
            <a:r>
              <a:rPr lang="ko-KR" altLang="en-US" sz="2000" i="1" dirty="0">
                <a:latin typeface="Arial" panose="020B0604020202020204" pitchFamily="34" charset="0"/>
                <a:ea typeface="굴림" panose="020B0600000101010101" pitchFamily="50" charset="-127"/>
                <a:cs typeface="Arial" panose="020B0604020202020204" pitchFamily="34" charset="0"/>
              </a:rPr>
              <a:t>성적을 </a:t>
            </a:r>
            <a:r>
              <a:rPr lang="ko-KR" altLang="en-US" sz="2000" i="1" dirty="0" err="1">
                <a:latin typeface="Arial" panose="020B0604020202020204" pitchFamily="34" charset="0"/>
                <a:ea typeface="굴림" panose="020B0600000101010101" pitchFamily="50" charset="-127"/>
                <a:cs typeface="Arial" panose="020B0604020202020204" pitchFamily="34" charset="0"/>
              </a:rPr>
              <a:t>입력하시오</a:t>
            </a:r>
            <a:r>
              <a:rPr lang="en-US" altLang="ko-KR" sz="2000" i="1" dirty="0">
                <a:latin typeface="Arial" panose="020B0604020202020204" pitchFamily="34" charset="0"/>
                <a:ea typeface="굴림" panose="020B0600000101010101" pitchFamily="50" charset="-127"/>
                <a:cs typeface="Arial" panose="020B0604020202020204" pitchFamily="34" charset="0"/>
              </a:rPr>
              <a:t>: "))</a:t>
            </a:r>
          </a:p>
          <a:p>
            <a:endParaRPr lang="en-US" altLang="ko-KR" sz="2000" i="1" dirty="0">
              <a:latin typeface="Arial" panose="020B0604020202020204" pitchFamily="34" charset="0"/>
              <a:ea typeface="굴림" panose="020B0600000101010101" pitchFamily="50" charset="-127"/>
              <a:cs typeface="Arial" panose="020B0604020202020204" pitchFamily="34" charset="0"/>
            </a:endParaRPr>
          </a:p>
          <a:p>
            <a:r>
              <a:rPr lang="en-US" altLang="ko-KR" sz="2000" i="1" dirty="0">
                <a:latin typeface="Arial" panose="020B0604020202020204" pitchFamily="34" charset="0"/>
                <a:ea typeface="굴림" panose="020B0600000101010101" pitchFamily="50" charset="-127"/>
                <a:cs typeface="Arial" panose="020B0604020202020204" pitchFamily="34" charset="0"/>
              </a:rPr>
              <a:t>if score &gt;= 90 :		</a:t>
            </a:r>
          </a:p>
          <a:p>
            <a:r>
              <a:rPr lang="en-US" altLang="ko-KR" sz="2000" i="1" dirty="0">
                <a:latin typeface="Arial" panose="020B0604020202020204" pitchFamily="34" charset="0"/>
                <a:ea typeface="굴림" panose="020B0600000101010101" pitchFamily="50" charset="-127"/>
                <a:cs typeface="Arial" panose="020B0604020202020204" pitchFamily="34" charset="0"/>
              </a:rPr>
              <a:t>	print("</a:t>
            </a:r>
            <a:r>
              <a:rPr lang="ko-KR" altLang="en-US" sz="2000" i="1" dirty="0">
                <a:latin typeface="Arial" panose="020B0604020202020204" pitchFamily="34" charset="0"/>
                <a:ea typeface="굴림" panose="020B0600000101010101" pitchFamily="50" charset="-127"/>
                <a:cs typeface="Arial" panose="020B0604020202020204" pitchFamily="34" charset="0"/>
              </a:rPr>
              <a:t>학점 </a:t>
            </a:r>
            <a:r>
              <a:rPr lang="en-US" altLang="ko-KR" sz="2000" i="1" dirty="0">
                <a:latin typeface="Arial" panose="020B0604020202020204" pitchFamily="34" charset="0"/>
                <a:ea typeface="굴림" panose="020B0600000101010101" pitchFamily="50" charset="-127"/>
                <a:cs typeface="Arial" panose="020B0604020202020204" pitchFamily="34" charset="0"/>
              </a:rPr>
              <a:t>A")</a:t>
            </a:r>
          </a:p>
          <a:p>
            <a:r>
              <a:rPr lang="en-US" altLang="ko-KR" sz="2000" i="1" dirty="0" err="1">
                <a:latin typeface="Arial" panose="020B0604020202020204" pitchFamily="34" charset="0"/>
                <a:ea typeface="굴림" panose="020B0600000101010101" pitchFamily="50" charset="-127"/>
                <a:cs typeface="Arial" panose="020B0604020202020204" pitchFamily="34" charset="0"/>
              </a:rPr>
              <a:t>elif</a:t>
            </a:r>
            <a:r>
              <a:rPr lang="en-US" altLang="ko-KR" sz="2000" i="1" dirty="0">
                <a:latin typeface="Arial" panose="020B0604020202020204" pitchFamily="34" charset="0"/>
                <a:ea typeface="굴림" panose="020B0600000101010101" pitchFamily="50" charset="-127"/>
                <a:cs typeface="Arial" panose="020B0604020202020204" pitchFamily="34" charset="0"/>
              </a:rPr>
              <a:t> score &gt;= 80 :</a:t>
            </a:r>
          </a:p>
          <a:p>
            <a:r>
              <a:rPr lang="en-US" altLang="ko-KR" sz="2000" i="1" dirty="0">
                <a:latin typeface="Arial" panose="020B0604020202020204" pitchFamily="34" charset="0"/>
                <a:ea typeface="굴림" panose="020B0600000101010101" pitchFamily="50" charset="-127"/>
                <a:cs typeface="Arial" panose="020B0604020202020204" pitchFamily="34" charset="0"/>
              </a:rPr>
              <a:t>	print("</a:t>
            </a:r>
            <a:r>
              <a:rPr lang="ko-KR" altLang="en-US" sz="2000" i="1" dirty="0">
                <a:latin typeface="Arial" panose="020B0604020202020204" pitchFamily="34" charset="0"/>
                <a:ea typeface="굴림" panose="020B0600000101010101" pitchFamily="50" charset="-127"/>
                <a:cs typeface="Arial" panose="020B0604020202020204" pitchFamily="34" charset="0"/>
              </a:rPr>
              <a:t>학점 </a:t>
            </a:r>
            <a:r>
              <a:rPr lang="en-US" altLang="ko-KR" sz="2000" i="1" dirty="0">
                <a:latin typeface="Arial" panose="020B0604020202020204" pitchFamily="34" charset="0"/>
                <a:ea typeface="굴림" panose="020B0600000101010101" pitchFamily="50" charset="-127"/>
                <a:cs typeface="Arial" panose="020B0604020202020204" pitchFamily="34" charset="0"/>
              </a:rPr>
              <a:t>B")</a:t>
            </a:r>
          </a:p>
          <a:p>
            <a:r>
              <a:rPr lang="en-US" altLang="ko-KR" sz="2000" i="1" dirty="0" err="1">
                <a:latin typeface="Arial" panose="020B0604020202020204" pitchFamily="34" charset="0"/>
                <a:ea typeface="굴림" panose="020B0600000101010101" pitchFamily="50" charset="-127"/>
                <a:cs typeface="Arial" panose="020B0604020202020204" pitchFamily="34" charset="0"/>
              </a:rPr>
              <a:t>elif</a:t>
            </a:r>
            <a:r>
              <a:rPr lang="en-US" altLang="ko-KR" sz="2000" i="1" dirty="0">
                <a:latin typeface="Arial" panose="020B0604020202020204" pitchFamily="34" charset="0"/>
                <a:ea typeface="굴림" panose="020B0600000101010101" pitchFamily="50" charset="-127"/>
                <a:cs typeface="Arial" panose="020B0604020202020204" pitchFamily="34" charset="0"/>
              </a:rPr>
              <a:t> score &gt;= 70 :</a:t>
            </a:r>
          </a:p>
          <a:p>
            <a:r>
              <a:rPr lang="en-US" altLang="ko-KR" sz="2000" i="1" dirty="0">
                <a:latin typeface="Arial" panose="020B0604020202020204" pitchFamily="34" charset="0"/>
                <a:ea typeface="굴림" panose="020B0600000101010101" pitchFamily="50" charset="-127"/>
                <a:cs typeface="Arial" panose="020B0604020202020204" pitchFamily="34" charset="0"/>
              </a:rPr>
              <a:t>	print("</a:t>
            </a:r>
            <a:r>
              <a:rPr lang="ko-KR" altLang="en-US" sz="2000" i="1" dirty="0">
                <a:latin typeface="Arial" panose="020B0604020202020204" pitchFamily="34" charset="0"/>
                <a:ea typeface="굴림" panose="020B0600000101010101" pitchFamily="50" charset="-127"/>
                <a:cs typeface="Arial" panose="020B0604020202020204" pitchFamily="34" charset="0"/>
              </a:rPr>
              <a:t>학점 </a:t>
            </a:r>
            <a:r>
              <a:rPr lang="en-US" altLang="ko-KR" sz="2000" i="1" dirty="0">
                <a:latin typeface="Arial" panose="020B0604020202020204" pitchFamily="34" charset="0"/>
                <a:ea typeface="굴림" panose="020B0600000101010101" pitchFamily="50" charset="-127"/>
                <a:cs typeface="Arial" panose="020B0604020202020204" pitchFamily="34" charset="0"/>
              </a:rPr>
              <a:t>C")</a:t>
            </a:r>
          </a:p>
          <a:p>
            <a:r>
              <a:rPr lang="en-US" altLang="ko-KR" sz="2000" i="1" dirty="0" err="1">
                <a:latin typeface="Arial" panose="020B0604020202020204" pitchFamily="34" charset="0"/>
                <a:ea typeface="굴림" panose="020B0600000101010101" pitchFamily="50" charset="-127"/>
                <a:cs typeface="Arial" panose="020B0604020202020204" pitchFamily="34" charset="0"/>
              </a:rPr>
              <a:t>elif</a:t>
            </a:r>
            <a:r>
              <a:rPr lang="en-US" altLang="ko-KR" sz="2000" i="1" dirty="0">
                <a:latin typeface="Arial" panose="020B0604020202020204" pitchFamily="34" charset="0"/>
                <a:ea typeface="굴림" panose="020B0600000101010101" pitchFamily="50" charset="-127"/>
                <a:cs typeface="Arial" panose="020B0604020202020204" pitchFamily="34" charset="0"/>
              </a:rPr>
              <a:t> score &gt;= 60 :</a:t>
            </a:r>
          </a:p>
          <a:p>
            <a:r>
              <a:rPr lang="en-US" altLang="ko-KR" sz="2000" i="1" dirty="0">
                <a:latin typeface="Arial" panose="020B0604020202020204" pitchFamily="34" charset="0"/>
                <a:ea typeface="굴림" panose="020B0600000101010101" pitchFamily="50" charset="-127"/>
                <a:cs typeface="Arial" panose="020B0604020202020204" pitchFamily="34" charset="0"/>
              </a:rPr>
              <a:t>	print("</a:t>
            </a:r>
            <a:r>
              <a:rPr lang="ko-KR" altLang="en-US" sz="2000" i="1" dirty="0">
                <a:latin typeface="Arial" panose="020B0604020202020204" pitchFamily="34" charset="0"/>
                <a:ea typeface="굴림" panose="020B0600000101010101" pitchFamily="50" charset="-127"/>
                <a:cs typeface="Arial" panose="020B0604020202020204" pitchFamily="34" charset="0"/>
              </a:rPr>
              <a:t>학점 </a:t>
            </a:r>
            <a:r>
              <a:rPr lang="en-US" altLang="ko-KR" sz="2000" i="1" dirty="0">
                <a:latin typeface="Arial" panose="020B0604020202020204" pitchFamily="34" charset="0"/>
                <a:ea typeface="굴림" panose="020B0600000101010101" pitchFamily="50" charset="-127"/>
                <a:cs typeface="Arial" panose="020B0604020202020204" pitchFamily="34" charset="0"/>
              </a:rPr>
              <a:t>D")</a:t>
            </a:r>
          </a:p>
          <a:p>
            <a:r>
              <a:rPr lang="en-US" altLang="ko-KR" sz="2000" i="1" dirty="0">
                <a:latin typeface="Arial" panose="020B0604020202020204" pitchFamily="34" charset="0"/>
                <a:ea typeface="굴림" panose="020B0600000101010101" pitchFamily="50" charset="-127"/>
                <a:cs typeface="Arial" panose="020B0604020202020204" pitchFamily="34" charset="0"/>
              </a:rPr>
              <a:t>else :</a:t>
            </a:r>
          </a:p>
          <a:p>
            <a:r>
              <a:rPr lang="en-US" altLang="ko-KR" sz="2000" i="1" dirty="0">
                <a:latin typeface="Arial" panose="020B0604020202020204" pitchFamily="34" charset="0"/>
                <a:ea typeface="굴림" panose="020B0600000101010101" pitchFamily="50" charset="-127"/>
                <a:cs typeface="Arial" panose="020B0604020202020204" pitchFamily="34" charset="0"/>
              </a:rPr>
              <a:t>	print("</a:t>
            </a:r>
            <a:r>
              <a:rPr lang="ko-KR" altLang="en-US" sz="2000" i="1" dirty="0">
                <a:latin typeface="Arial" panose="020B0604020202020204" pitchFamily="34" charset="0"/>
                <a:ea typeface="굴림" panose="020B0600000101010101" pitchFamily="50" charset="-127"/>
                <a:cs typeface="Arial" panose="020B0604020202020204" pitchFamily="34" charset="0"/>
              </a:rPr>
              <a:t>학점 </a:t>
            </a:r>
            <a:r>
              <a:rPr lang="en-US" altLang="ko-KR" sz="2000" i="1" dirty="0">
                <a:latin typeface="Arial" panose="020B0604020202020204" pitchFamily="34" charset="0"/>
                <a:ea typeface="굴림" panose="020B0600000101010101" pitchFamily="50" charset="-127"/>
                <a:cs typeface="Arial" panose="020B0604020202020204" pitchFamily="34" charset="0"/>
              </a:rPr>
              <a:t>F");</a:t>
            </a:r>
            <a:endParaRPr lang="en-US" altLang="ko-KR" sz="2000" i="1" dirty="0">
              <a:latin typeface="Arial" panose="020B0604020202020204" pitchFamily="34" charset="0"/>
              <a:ea typeface="굴림" panose="020B0600000101010101" pitchFamily="50" charset="-127"/>
              <a:cs typeface="Arial" panose="020B0604020202020204" pitchFamily="34" charset="0"/>
            </a:endParaRPr>
          </a:p>
        </p:txBody>
      </p:sp>
      <p:sp>
        <p:nvSpPr>
          <p:cNvPr id="5" name="TextBox 4"/>
          <p:cNvSpPr txBox="1"/>
          <p:nvPr/>
        </p:nvSpPr>
        <p:spPr>
          <a:xfrm>
            <a:off x="375833" y="5691984"/>
            <a:ext cx="8392333" cy="707886"/>
          </a:xfrm>
          <a:prstGeom prst="rect">
            <a:avLst/>
          </a:prstGeom>
          <a:solidFill>
            <a:srgbClr val="CCCCFF"/>
          </a:solidFill>
          <a:ln>
            <a:solidFill>
              <a:schemeClr val="tx1"/>
            </a:solidFill>
          </a:ln>
        </p:spPr>
        <p:txBody>
          <a:bodyPr wrap="square" rtlCol="0">
            <a:spAutoFit/>
          </a:bodyPr>
          <a:lstStyle/>
          <a:p>
            <a:r>
              <a:rPr lang="ko-KR" altLang="en-US" sz="2000" i="1" dirty="0">
                <a:latin typeface="Arial" panose="020B0604020202020204" pitchFamily="34" charset="0"/>
                <a:ea typeface="굴림" panose="020B0600000101010101" pitchFamily="50" charset="-127"/>
                <a:cs typeface="Arial" panose="020B0604020202020204" pitchFamily="34" charset="0"/>
              </a:rPr>
              <a:t>성적을 </a:t>
            </a:r>
            <a:r>
              <a:rPr lang="ko-KR" altLang="en-US" sz="2000" i="1" dirty="0" err="1">
                <a:latin typeface="Arial" panose="020B0604020202020204" pitchFamily="34" charset="0"/>
                <a:ea typeface="굴림" panose="020B0600000101010101" pitchFamily="50" charset="-127"/>
                <a:cs typeface="Arial" panose="020B0604020202020204" pitchFamily="34" charset="0"/>
              </a:rPr>
              <a:t>입력하시오</a:t>
            </a:r>
            <a:r>
              <a:rPr lang="en-US" altLang="ko-KR" sz="2000" i="1" dirty="0">
                <a:latin typeface="Arial" panose="020B0604020202020204" pitchFamily="34" charset="0"/>
                <a:ea typeface="굴림" panose="020B0600000101010101" pitchFamily="50" charset="-127"/>
                <a:cs typeface="Arial" panose="020B0604020202020204" pitchFamily="34" charset="0"/>
              </a:rPr>
              <a:t>: 90</a:t>
            </a:r>
          </a:p>
          <a:p>
            <a:r>
              <a:rPr lang="ko-KR" altLang="en-US" sz="2000" i="1" dirty="0">
                <a:latin typeface="Arial" panose="020B0604020202020204" pitchFamily="34" charset="0"/>
                <a:ea typeface="굴림" panose="020B0600000101010101" pitchFamily="50" charset="-127"/>
                <a:cs typeface="Arial" panose="020B0604020202020204" pitchFamily="34" charset="0"/>
              </a:rPr>
              <a:t>학점 </a:t>
            </a:r>
            <a:r>
              <a:rPr lang="en-US" altLang="ko-KR" sz="2000" i="1" dirty="0">
                <a:latin typeface="Arial" panose="020B0604020202020204" pitchFamily="34" charset="0"/>
                <a:ea typeface="굴림" panose="020B0600000101010101" pitchFamily="50" charset="-127"/>
                <a:cs typeface="Arial" panose="020B0604020202020204" pitchFamily="34" charset="0"/>
              </a:rPr>
              <a:t>A</a:t>
            </a:r>
          </a:p>
        </p:txBody>
      </p:sp>
    </p:spTree>
    <p:extLst>
      <p:ext uri="{BB962C8B-B14F-4D97-AF65-F5344CB8AC3E}">
        <p14:creationId xmlns:p14="http://schemas.microsoft.com/office/powerpoint/2010/main" val="37372586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ko-KR" altLang="en-US" dirty="0"/>
              <a:t>사용자로부터 정수를 받아서 음수</a:t>
            </a:r>
            <a:r>
              <a:rPr lang="en-US" altLang="ko-KR" dirty="0"/>
              <a:t>, 0, </a:t>
            </a:r>
            <a:r>
              <a:rPr lang="ko-KR" altLang="en-US" dirty="0"/>
              <a:t>양수 중의 하나로 분류하여 보자</a:t>
            </a:r>
            <a:r>
              <a:rPr lang="en-US" altLang="ko-KR" dirty="0"/>
              <a:t>. </a:t>
            </a:r>
          </a:p>
        </p:txBody>
      </p:sp>
      <p:sp>
        <p:nvSpPr>
          <p:cNvPr id="3" name="제목 2"/>
          <p:cNvSpPr>
            <a:spLocks noGrp="1"/>
          </p:cNvSpPr>
          <p:nvPr>
            <p:ph type="title"/>
          </p:nvPr>
        </p:nvSpPr>
        <p:spPr/>
        <p:txBody>
          <a:bodyPr/>
          <a:lstStyle/>
          <a:p>
            <a:pPr fontAlgn="base" latinLnBrk="1"/>
            <a:r>
              <a:rPr lang="en-US" altLang="ko-KR" dirty="0" smtClean="0"/>
              <a:t>Lab: </a:t>
            </a:r>
            <a:r>
              <a:rPr lang="ko-KR" altLang="en-US" dirty="0">
                <a:effectLst/>
              </a:rPr>
              <a:t>음수</a:t>
            </a:r>
            <a:r>
              <a:rPr lang="en-US" altLang="ko-KR" dirty="0">
                <a:effectLst/>
              </a:rPr>
              <a:t>, 0, </a:t>
            </a:r>
            <a:r>
              <a:rPr lang="ko-KR" altLang="en-US" dirty="0">
                <a:effectLst/>
              </a:rPr>
              <a:t>양수 구별하기</a:t>
            </a:r>
          </a:p>
        </p:txBody>
      </p:sp>
      <p:sp>
        <p:nvSpPr>
          <p:cNvPr id="9" name="TextBox 8"/>
          <p:cNvSpPr txBox="1"/>
          <p:nvPr/>
        </p:nvSpPr>
        <p:spPr>
          <a:xfrm>
            <a:off x="656196" y="3739198"/>
            <a:ext cx="8392333" cy="707886"/>
          </a:xfrm>
          <a:prstGeom prst="rect">
            <a:avLst/>
          </a:prstGeom>
          <a:solidFill>
            <a:srgbClr val="CCCCFF"/>
          </a:solidFill>
          <a:ln>
            <a:solidFill>
              <a:schemeClr val="tx1"/>
            </a:solidFill>
          </a:ln>
        </p:spPr>
        <p:txBody>
          <a:bodyPr wrap="square" rtlCol="0">
            <a:spAutoFit/>
          </a:bodyPr>
          <a:lstStyle/>
          <a:p>
            <a:r>
              <a:rPr lang="ko-KR" altLang="en-US" sz="2000" i="1" dirty="0">
                <a:latin typeface="Arial" panose="020B0604020202020204" pitchFamily="34" charset="0"/>
                <a:ea typeface="굴림" panose="020B0600000101010101" pitchFamily="50" charset="-127"/>
                <a:cs typeface="Arial" panose="020B0604020202020204" pitchFamily="34" charset="0"/>
              </a:rPr>
              <a:t>정수를 </a:t>
            </a:r>
            <a:r>
              <a:rPr lang="ko-KR" altLang="en-US" sz="2000" i="1" dirty="0" err="1">
                <a:latin typeface="Arial" panose="020B0604020202020204" pitchFamily="34" charset="0"/>
                <a:ea typeface="굴림" panose="020B0600000101010101" pitchFamily="50" charset="-127"/>
                <a:cs typeface="Arial" panose="020B0604020202020204" pitchFamily="34" charset="0"/>
              </a:rPr>
              <a:t>입력하시오</a:t>
            </a:r>
            <a:r>
              <a:rPr lang="en-US" altLang="ko-KR" sz="2000" i="1" dirty="0">
                <a:latin typeface="Arial" panose="020B0604020202020204" pitchFamily="34" charset="0"/>
                <a:ea typeface="굴림" panose="020B0600000101010101" pitchFamily="50" charset="-127"/>
                <a:cs typeface="Arial" panose="020B0604020202020204" pitchFamily="34" charset="0"/>
              </a:rPr>
              <a:t>: -10</a:t>
            </a:r>
          </a:p>
          <a:p>
            <a:r>
              <a:rPr lang="ko-KR" altLang="en-US" sz="2000" i="1" dirty="0">
                <a:latin typeface="Arial" panose="020B0604020202020204" pitchFamily="34" charset="0"/>
                <a:ea typeface="굴림" panose="020B0600000101010101" pitchFamily="50" charset="-127"/>
                <a:cs typeface="Arial" panose="020B0604020202020204" pitchFamily="34" charset="0"/>
              </a:rPr>
              <a:t>입력된 정수는 음수입니다</a:t>
            </a:r>
            <a:r>
              <a:rPr lang="en-US" altLang="ko-KR" sz="2000" i="1" dirty="0">
                <a:latin typeface="Arial" panose="020B0604020202020204" pitchFamily="34" charset="0"/>
                <a:ea typeface="굴림" panose="020B0600000101010101" pitchFamily="50" charset="-127"/>
                <a:cs typeface="Arial" panose="020B0604020202020204" pitchFamily="34" charset="0"/>
              </a:rPr>
              <a:t>.</a:t>
            </a:r>
          </a:p>
        </p:txBody>
      </p:sp>
      <p:sp>
        <p:nvSpPr>
          <p:cNvPr id="5" name="TextBox 4"/>
          <p:cNvSpPr txBox="1"/>
          <p:nvPr/>
        </p:nvSpPr>
        <p:spPr>
          <a:xfrm>
            <a:off x="656195" y="4697510"/>
            <a:ext cx="8392333" cy="707886"/>
          </a:xfrm>
          <a:prstGeom prst="rect">
            <a:avLst/>
          </a:prstGeom>
          <a:solidFill>
            <a:srgbClr val="CCCCFF"/>
          </a:solidFill>
          <a:ln>
            <a:solidFill>
              <a:schemeClr val="tx1"/>
            </a:solidFill>
          </a:ln>
        </p:spPr>
        <p:txBody>
          <a:bodyPr wrap="square" rtlCol="0">
            <a:spAutoFit/>
          </a:bodyPr>
          <a:lstStyle/>
          <a:p>
            <a:r>
              <a:rPr lang="ko-KR" altLang="en-US" sz="2000" i="1" dirty="0">
                <a:latin typeface="Arial" panose="020B0604020202020204" pitchFamily="34" charset="0"/>
                <a:ea typeface="굴림" panose="020B0600000101010101" pitchFamily="50" charset="-127"/>
                <a:cs typeface="Arial" panose="020B0604020202020204" pitchFamily="34" charset="0"/>
              </a:rPr>
              <a:t>정수를 </a:t>
            </a:r>
            <a:r>
              <a:rPr lang="ko-KR" altLang="en-US" sz="2000" i="1" dirty="0" err="1">
                <a:latin typeface="Arial" panose="020B0604020202020204" pitchFamily="34" charset="0"/>
                <a:ea typeface="굴림" panose="020B0600000101010101" pitchFamily="50" charset="-127"/>
                <a:cs typeface="Arial" panose="020B0604020202020204" pitchFamily="34" charset="0"/>
              </a:rPr>
              <a:t>입력하시오</a:t>
            </a:r>
            <a:r>
              <a:rPr lang="en-US" altLang="ko-KR" sz="2000" i="1" dirty="0">
                <a:latin typeface="Arial" panose="020B0604020202020204" pitchFamily="34" charset="0"/>
                <a:ea typeface="굴림" panose="020B0600000101010101" pitchFamily="50" charset="-127"/>
                <a:cs typeface="Arial" panose="020B0604020202020204" pitchFamily="34" charset="0"/>
              </a:rPr>
              <a:t>: 0</a:t>
            </a:r>
          </a:p>
          <a:p>
            <a:r>
              <a:rPr lang="ko-KR" altLang="en-US" sz="2000" i="1" dirty="0">
                <a:latin typeface="Arial" panose="020B0604020202020204" pitchFamily="34" charset="0"/>
                <a:ea typeface="굴림" panose="020B0600000101010101" pitchFamily="50" charset="-127"/>
                <a:cs typeface="Arial" panose="020B0604020202020204" pitchFamily="34" charset="0"/>
              </a:rPr>
              <a:t>입력된 정수는 </a:t>
            </a:r>
            <a:r>
              <a:rPr lang="en-US" altLang="ko-KR" sz="2000" i="1" dirty="0">
                <a:latin typeface="Arial" panose="020B0604020202020204" pitchFamily="34" charset="0"/>
                <a:ea typeface="굴림" panose="020B0600000101010101" pitchFamily="50" charset="-127"/>
                <a:cs typeface="Arial" panose="020B0604020202020204" pitchFamily="34" charset="0"/>
              </a:rPr>
              <a:t>0</a:t>
            </a:r>
            <a:r>
              <a:rPr lang="ko-KR" altLang="en-US" sz="2000" i="1" dirty="0">
                <a:latin typeface="Arial" panose="020B0604020202020204" pitchFamily="34" charset="0"/>
                <a:ea typeface="굴림" panose="020B0600000101010101" pitchFamily="50" charset="-127"/>
                <a:cs typeface="Arial" panose="020B0604020202020204" pitchFamily="34" charset="0"/>
              </a:rPr>
              <a:t>입니다</a:t>
            </a:r>
            <a:r>
              <a:rPr lang="en-US" altLang="ko-KR" sz="2000" i="1" dirty="0">
                <a:latin typeface="Arial" panose="020B0604020202020204" pitchFamily="34" charset="0"/>
                <a:ea typeface="굴림" panose="020B0600000101010101" pitchFamily="50" charset="-127"/>
                <a:cs typeface="Arial" panose="020B0604020202020204" pitchFamily="34" charset="0"/>
              </a:rPr>
              <a:t>.</a:t>
            </a:r>
            <a:endParaRPr lang="en-US" altLang="ko-KR" sz="2000" i="1" dirty="0">
              <a:latin typeface="Arial" panose="020B0604020202020204" pitchFamily="34" charset="0"/>
              <a:ea typeface="굴림" panose="020B0600000101010101" pitchFamily="50" charset="-127"/>
              <a:cs typeface="Arial" panose="020B0604020202020204" pitchFamily="34" charset="0"/>
            </a:endParaRPr>
          </a:p>
        </p:txBody>
      </p:sp>
    </p:spTree>
    <p:extLst>
      <p:ext uri="{BB962C8B-B14F-4D97-AF65-F5344CB8AC3E}">
        <p14:creationId xmlns:p14="http://schemas.microsoft.com/office/powerpoint/2010/main" val="38203329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smtClean="0"/>
              <a:t>Solution</a:t>
            </a:r>
            <a:r>
              <a:rPr lang="ko-KR" altLang="en-US" dirty="0" smtClean="0"/>
              <a:t> </a:t>
            </a:r>
            <a:endParaRPr lang="ko-KR" altLang="en-US" dirty="0"/>
          </a:p>
        </p:txBody>
      </p:sp>
      <p:sp>
        <p:nvSpPr>
          <p:cNvPr id="4" name="TextBox 3"/>
          <p:cNvSpPr txBox="1"/>
          <p:nvPr/>
        </p:nvSpPr>
        <p:spPr>
          <a:xfrm>
            <a:off x="375833" y="1666069"/>
            <a:ext cx="8392333" cy="2246769"/>
          </a:xfrm>
          <a:prstGeom prst="rect">
            <a:avLst/>
          </a:prstGeom>
          <a:solidFill>
            <a:srgbClr val="CCFFFF"/>
          </a:solidFill>
          <a:ln>
            <a:solidFill>
              <a:schemeClr val="tx1"/>
            </a:solidFill>
          </a:ln>
        </p:spPr>
        <p:txBody>
          <a:bodyPr wrap="square" rtlCol="0">
            <a:spAutoFit/>
          </a:bodyPr>
          <a:lstStyle/>
          <a:p>
            <a:r>
              <a:rPr lang="en-US" altLang="ko-KR" sz="2000" i="1" dirty="0">
                <a:latin typeface="Arial" panose="020B0604020202020204" pitchFamily="34" charset="0"/>
                <a:ea typeface="굴림" panose="020B0600000101010101" pitchFamily="50" charset="-127"/>
                <a:cs typeface="Arial" panose="020B0604020202020204" pitchFamily="34" charset="0"/>
              </a:rPr>
              <a:t>number=</a:t>
            </a:r>
            <a:r>
              <a:rPr lang="en-US" altLang="ko-KR" sz="2000" i="1" dirty="0" err="1">
                <a:latin typeface="Arial" panose="020B0604020202020204" pitchFamily="34" charset="0"/>
                <a:ea typeface="굴림" panose="020B0600000101010101" pitchFamily="50" charset="-127"/>
                <a:cs typeface="Arial" panose="020B0604020202020204" pitchFamily="34" charset="0"/>
              </a:rPr>
              <a:t>int</a:t>
            </a:r>
            <a:r>
              <a:rPr lang="en-US" altLang="ko-KR" sz="2000" i="1" dirty="0">
                <a:latin typeface="Arial" panose="020B0604020202020204" pitchFamily="34" charset="0"/>
                <a:ea typeface="굴림" panose="020B0600000101010101" pitchFamily="50" charset="-127"/>
                <a:cs typeface="Arial" panose="020B0604020202020204" pitchFamily="34" charset="0"/>
              </a:rPr>
              <a:t>(input("</a:t>
            </a:r>
            <a:r>
              <a:rPr lang="ko-KR" altLang="en-US" sz="2000" i="1" dirty="0">
                <a:latin typeface="Arial" panose="020B0604020202020204" pitchFamily="34" charset="0"/>
                <a:ea typeface="굴림" panose="020B0600000101010101" pitchFamily="50" charset="-127"/>
                <a:cs typeface="Arial" panose="020B0604020202020204" pitchFamily="34" charset="0"/>
              </a:rPr>
              <a:t>정수를 </a:t>
            </a:r>
            <a:r>
              <a:rPr lang="ko-KR" altLang="en-US" sz="2000" i="1" dirty="0" err="1">
                <a:latin typeface="Arial" panose="020B0604020202020204" pitchFamily="34" charset="0"/>
                <a:ea typeface="굴림" panose="020B0600000101010101" pitchFamily="50" charset="-127"/>
                <a:cs typeface="Arial" panose="020B0604020202020204" pitchFamily="34" charset="0"/>
              </a:rPr>
              <a:t>입력하시오</a:t>
            </a:r>
            <a:r>
              <a:rPr lang="en-US" altLang="ko-KR" sz="2000" i="1" dirty="0">
                <a:latin typeface="Arial" panose="020B0604020202020204" pitchFamily="34" charset="0"/>
                <a:ea typeface="굴림" panose="020B0600000101010101" pitchFamily="50" charset="-127"/>
                <a:cs typeface="Arial" panose="020B0604020202020204" pitchFamily="34" charset="0"/>
              </a:rPr>
              <a:t>: "))</a:t>
            </a:r>
          </a:p>
          <a:p>
            <a:r>
              <a:rPr lang="en-US" altLang="ko-KR" sz="2000" i="1" dirty="0">
                <a:latin typeface="Arial" panose="020B0604020202020204" pitchFamily="34" charset="0"/>
                <a:ea typeface="굴림" panose="020B0600000101010101" pitchFamily="50" charset="-127"/>
                <a:cs typeface="Arial" panose="020B0604020202020204" pitchFamily="34" charset="0"/>
              </a:rPr>
              <a:t>if number&lt;0:</a:t>
            </a:r>
          </a:p>
          <a:p>
            <a:r>
              <a:rPr lang="en-US" altLang="ko-KR" sz="2000" i="1" dirty="0">
                <a:latin typeface="Arial" panose="020B0604020202020204" pitchFamily="34" charset="0"/>
                <a:ea typeface="굴림" panose="020B0600000101010101" pitchFamily="50" charset="-127"/>
                <a:cs typeface="Arial" panose="020B0604020202020204" pitchFamily="34" charset="0"/>
              </a:rPr>
              <a:t>     print("</a:t>
            </a:r>
            <a:r>
              <a:rPr lang="ko-KR" altLang="en-US" sz="2000" i="1" dirty="0">
                <a:latin typeface="Arial" panose="020B0604020202020204" pitchFamily="34" charset="0"/>
                <a:ea typeface="굴림" panose="020B0600000101010101" pitchFamily="50" charset="-127"/>
                <a:cs typeface="Arial" panose="020B0604020202020204" pitchFamily="34" charset="0"/>
              </a:rPr>
              <a:t>입력된 정수는 음수입니다</a:t>
            </a:r>
            <a:r>
              <a:rPr lang="en-US" altLang="ko-KR" sz="2000" i="1" dirty="0">
                <a:latin typeface="Arial" panose="020B0604020202020204" pitchFamily="34" charset="0"/>
                <a:ea typeface="굴림" panose="020B0600000101010101" pitchFamily="50" charset="-127"/>
                <a:cs typeface="Arial" panose="020B0604020202020204" pitchFamily="34" charset="0"/>
              </a:rPr>
              <a:t>.")</a:t>
            </a:r>
          </a:p>
          <a:p>
            <a:r>
              <a:rPr lang="en-US" altLang="ko-KR" sz="2000" i="1" dirty="0" err="1">
                <a:latin typeface="Arial" panose="020B0604020202020204" pitchFamily="34" charset="0"/>
                <a:ea typeface="굴림" panose="020B0600000101010101" pitchFamily="50" charset="-127"/>
                <a:cs typeface="Arial" panose="020B0604020202020204" pitchFamily="34" charset="0"/>
              </a:rPr>
              <a:t>elif</a:t>
            </a:r>
            <a:r>
              <a:rPr lang="en-US" altLang="ko-KR" sz="2000" i="1" dirty="0">
                <a:latin typeface="Arial" panose="020B0604020202020204" pitchFamily="34" charset="0"/>
                <a:ea typeface="굴림" panose="020B0600000101010101" pitchFamily="50" charset="-127"/>
                <a:cs typeface="Arial" panose="020B0604020202020204" pitchFamily="34" charset="0"/>
              </a:rPr>
              <a:t> number ==0 :</a:t>
            </a:r>
          </a:p>
          <a:p>
            <a:r>
              <a:rPr lang="en-US" altLang="ko-KR" sz="2000" i="1" dirty="0">
                <a:latin typeface="Arial" panose="020B0604020202020204" pitchFamily="34" charset="0"/>
                <a:ea typeface="굴림" panose="020B0600000101010101" pitchFamily="50" charset="-127"/>
                <a:cs typeface="Arial" panose="020B0604020202020204" pitchFamily="34" charset="0"/>
              </a:rPr>
              <a:t>    print("</a:t>
            </a:r>
            <a:r>
              <a:rPr lang="ko-KR" altLang="en-US" sz="2000" i="1" dirty="0">
                <a:latin typeface="Arial" panose="020B0604020202020204" pitchFamily="34" charset="0"/>
                <a:ea typeface="굴림" panose="020B0600000101010101" pitchFamily="50" charset="-127"/>
                <a:cs typeface="Arial" panose="020B0604020202020204" pitchFamily="34" charset="0"/>
              </a:rPr>
              <a:t>입력된 정수는 </a:t>
            </a:r>
            <a:r>
              <a:rPr lang="en-US" altLang="ko-KR" sz="2000" i="1" dirty="0">
                <a:latin typeface="Arial" panose="020B0604020202020204" pitchFamily="34" charset="0"/>
                <a:ea typeface="굴림" panose="020B0600000101010101" pitchFamily="50" charset="-127"/>
                <a:cs typeface="Arial" panose="020B0604020202020204" pitchFamily="34" charset="0"/>
              </a:rPr>
              <a:t>0</a:t>
            </a:r>
            <a:r>
              <a:rPr lang="ko-KR" altLang="en-US" sz="2000" i="1" dirty="0">
                <a:latin typeface="Arial" panose="020B0604020202020204" pitchFamily="34" charset="0"/>
                <a:ea typeface="굴림" panose="020B0600000101010101" pitchFamily="50" charset="-127"/>
                <a:cs typeface="Arial" panose="020B0604020202020204" pitchFamily="34" charset="0"/>
              </a:rPr>
              <a:t>입니다</a:t>
            </a:r>
            <a:r>
              <a:rPr lang="en-US" altLang="ko-KR" sz="2000" i="1" dirty="0">
                <a:latin typeface="Arial" panose="020B0604020202020204" pitchFamily="34" charset="0"/>
                <a:ea typeface="굴림" panose="020B0600000101010101" pitchFamily="50" charset="-127"/>
                <a:cs typeface="Arial" panose="020B0604020202020204" pitchFamily="34" charset="0"/>
              </a:rPr>
              <a:t>.")</a:t>
            </a:r>
          </a:p>
          <a:p>
            <a:r>
              <a:rPr lang="en-US" altLang="ko-KR" sz="2000" i="1" dirty="0">
                <a:latin typeface="Arial" panose="020B0604020202020204" pitchFamily="34" charset="0"/>
                <a:ea typeface="굴림" panose="020B0600000101010101" pitchFamily="50" charset="-127"/>
                <a:cs typeface="Arial" panose="020B0604020202020204" pitchFamily="34" charset="0"/>
              </a:rPr>
              <a:t>else :</a:t>
            </a:r>
          </a:p>
          <a:p>
            <a:r>
              <a:rPr lang="en-US" altLang="ko-KR" sz="2000" i="1" dirty="0">
                <a:latin typeface="Arial" panose="020B0604020202020204" pitchFamily="34" charset="0"/>
                <a:ea typeface="굴림" panose="020B0600000101010101" pitchFamily="50" charset="-127"/>
                <a:cs typeface="Arial" panose="020B0604020202020204" pitchFamily="34" charset="0"/>
              </a:rPr>
              <a:t>    print("</a:t>
            </a:r>
            <a:r>
              <a:rPr lang="ko-KR" altLang="en-US" sz="2000" i="1" dirty="0">
                <a:latin typeface="Arial" panose="020B0604020202020204" pitchFamily="34" charset="0"/>
                <a:ea typeface="굴림" panose="020B0600000101010101" pitchFamily="50" charset="-127"/>
                <a:cs typeface="Arial" panose="020B0604020202020204" pitchFamily="34" charset="0"/>
              </a:rPr>
              <a:t>입력된 정수는 양수입니다</a:t>
            </a:r>
            <a:r>
              <a:rPr lang="en-US" altLang="ko-KR" sz="2000" i="1" dirty="0">
                <a:latin typeface="Arial" panose="020B0604020202020204" pitchFamily="34" charset="0"/>
                <a:ea typeface="굴림" panose="020B0600000101010101" pitchFamily="50" charset="-127"/>
                <a:cs typeface="Arial" panose="020B0604020202020204" pitchFamily="34" charset="0"/>
              </a:rPr>
              <a:t>.")</a:t>
            </a:r>
            <a:endParaRPr lang="en-US" altLang="ko-KR" sz="2000" i="1" dirty="0">
              <a:latin typeface="Arial" panose="020B0604020202020204" pitchFamily="34" charset="0"/>
              <a:ea typeface="굴림" panose="020B0600000101010101" pitchFamily="50" charset="-127"/>
              <a:cs typeface="Arial" panose="020B0604020202020204" pitchFamily="34" charset="0"/>
            </a:endParaRPr>
          </a:p>
        </p:txBody>
      </p:sp>
    </p:spTree>
    <p:extLst>
      <p:ext uri="{BB962C8B-B14F-4D97-AF65-F5344CB8AC3E}">
        <p14:creationId xmlns:p14="http://schemas.microsoft.com/office/powerpoint/2010/main" val="7597737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ko-KR" altLang="en-US" dirty="0"/>
              <a:t>우리는 </a:t>
            </a:r>
            <a:r>
              <a:rPr lang="en-US" altLang="ko-KR" dirty="0"/>
              <a:t>if-else </a:t>
            </a:r>
            <a:r>
              <a:rPr lang="ko-KR" altLang="en-US" dirty="0"/>
              <a:t>문장 안에 다른 </a:t>
            </a:r>
            <a:r>
              <a:rPr lang="en-US" altLang="ko-KR" dirty="0"/>
              <a:t>if-else </a:t>
            </a:r>
            <a:r>
              <a:rPr lang="ko-KR" altLang="en-US" dirty="0"/>
              <a:t>문장을 넣을 수 있다</a:t>
            </a:r>
            <a:r>
              <a:rPr lang="en-US" altLang="ko-KR" dirty="0"/>
              <a:t>. </a:t>
            </a:r>
            <a:r>
              <a:rPr lang="ko-KR" altLang="en-US" dirty="0" smtClean="0"/>
              <a:t>이것을 중첩</a:t>
            </a:r>
            <a:r>
              <a:rPr lang="en-US" altLang="ko-KR" b="1" dirty="0"/>
              <a:t>(nesting)</a:t>
            </a:r>
            <a:r>
              <a:rPr lang="ko-KR" altLang="en-US" b="1" dirty="0"/>
              <a:t>된 </a:t>
            </a:r>
            <a:r>
              <a:rPr lang="en-US" altLang="ko-KR" b="1" dirty="0"/>
              <a:t>if-else</a:t>
            </a:r>
            <a:r>
              <a:rPr lang="ko-KR" altLang="en-US" b="1" dirty="0" smtClean="0"/>
              <a:t>문</a:t>
            </a:r>
            <a:r>
              <a:rPr lang="ko-KR" altLang="en-US" dirty="0" smtClean="0"/>
              <a:t>이라고 부른다</a:t>
            </a:r>
            <a:r>
              <a:rPr lang="en-US" altLang="ko-KR" dirty="0" smtClean="0"/>
              <a:t>.</a:t>
            </a:r>
            <a:endParaRPr lang="ko-KR" altLang="en-US" dirty="0"/>
          </a:p>
        </p:txBody>
      </p:sp>
      <p:sp>
        <p:nvSpPr>
          <p:cNvPr id="3" name="제목 2"/>
          <p:cNvSpPr>
            <a:spLocks noGrp="1"/>
          </p:cNvSpPr>
          <p:nvPr>
            <p:ph type="title"/>
          </p:nvPr>
        </p:nvSpPr>
        <p:spPr/>
        <p:txBody>
          <a:bodyPr/>
          <a:lstStyle/>
          <a:p>
            <a:r>
              <a:rPr lang="ko-KR" altLang="en-US" dirty="0" smtClean="0"/>
              <a:t>중첩 </a:t>
            </a:r>
            <a:r>
              <a:rPr lang="en-US" altLang="ko-KR" dirty="0" smtClean="0"/>
              <a:t>if-else </a:t>
            </a:r>
            <a:r>
              <a:rPr lang="ko-KR" altLang="en-US" dirty="0" smtClean="0"/>
              <a:t>문 </a:t>
            </a:r>
            <a:endParaRPr lang="ko-KR" altLang="en-US" dirty="0"/>
          </a:p>
        </p:txBody>
      </p:sp>
      <p:pic>
        <p:nvPicPr>
          <p:cNvPr id="4" name="그림 3"/>
          <p:cNvPicPr>
            <a:picLocks noChangeAspect="1"/>
          </p:cNvPicPr>
          <p:nvPr/>
        </p:nvPicPr>
        <p:blipFill>
          <a:blip r:embed="rId2"/>
          <a:stretch>
            <a:fillRect/>
          </a:stretch>
        </p:blipFill>
        <p:spPr>
          <a:xfrm>
            <a:off x="1154624" y="2576754"/>
            <a:ext cx="7079174" cy="3746927"/>
          </a:xfrm>
          <a:prstGeom prst="rect">
            <a:avLst/>
          </a:prstGeom>
        </p:spPr>
      </p:pic>
    </p:spTree>
    <p:extLst>
      <p:ext uri="{BB962C8B-B14F-4D97-AF65-F5344CB8AC3E}">
        <p14:creationId xmlns:p14="http://schemas.microsoft.com/office/powerpoint/2010/main" val="15000357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ko-KR" altLang="en-US" dirty="0"/>
              <a:t>예를 들어보자</a:t>
            </a:r>
            <a:r>
              <a:rPr lang="en-US" altLang="ko-KR" dirty="0"/>
              <a:t>. </a:t>
            </a:r>
            <a:r>
              <a:rPr lang="ko-KR" altLang="en-US" dirty="0"/>
              <a:t>마트에서 사과가 신선하면 사과를 사기로 한다</a:t>
            </a:r>
            <a:r>
              <a:rPr lang="en-US" altLang="ko-KR" dirty="0"/>
              <a:t>. </a:t>
            </a:r>
            <a:r>
              <a:rPr lang="ko-KR" altLang="en-US" dirty="0"/>
              <a:t>만약 사과가 개당 </a:t>
            </a:r>
            <a:r>
              <a:rPr lang="en-US" altLang="ko-KR" dirty="0"/>
              <a:t>1000</a:t>
            </a:r>
            <a:r>
              <a:rPr lang="ko-KR" altLang="en-US" dirty="0"/>
              <a:t>원 미만이면 </a:t>
            </a:r>
            <a:r>
              <a:rPr lang="en-US" altLang="ko-KR" dirty="0"/>
              <a:t>10</a:t>
            </a:r>
            <a:r>
              <a:rPr lang="ko-KR" altLang="en-US" dirty="0"/>
              <a:t>개를 산다</a:t>
            </a:r>
            <a:r>
              <a:rPr lang="en-US" altLang="ko-KR" dirty="0"/>
              <a:t>. </a:t>
            </a:r>
            <a:r>
              <a:rPr lang="ko-KR" altLang="en-US" dirty="0"/>
              <a:t>하지만 사과가 개당 </a:t>
            </a:r>
            <a:r>
              <a:rPr lang="en-US" altLang="ko-KR" dirty="0"/>
              <a:t>1000</a:t>
            </a:r>
            <a:r>
              <a:rPr lang="ko-KR" altLang="en-US" dirty="0"/>
              <a:t>원 이상이면 </a:t>
            </a:r>
            <a:r>
              <a:rPr lang="en-US" altLang="ko-KR" dirty="0"/>
              <a:t>5</a:t>
            </a:r>
            <a:r>
              <a:rPr lang="ko-KR" altLang="en-US" dirty="0"/>
              <a:t>개만 산다</a:t>
            </a:r>
            <a:r>
              <a:rPr lang="en-US" altLang="ko-KR" dirty="0"/>
              <a:t>. </a:t>
            </a:r>
            <a:endParaRPr lang="ko-KR" altLang="en-US" dirty="0"/>
          </a:p>
        </p:txBody>
      </p:sp>
      <p:sp>
        <p:nvSpPr>
          <p:cNvPr id="3" name="제목 2"/>
          <p:cNvSpPr>
            <a:spLocks noGrp="1"/>
          </p:cNvSpPr>
          <p:nvPr>
            <p:ph type="title"/>
          </p:nvPr>
        </p:nvSpPr>
        <p:spPr/>
        <p:txBody>
          <a:bodyPr/>
          <a:lstStyle/>
          <a:p>
            <a:r>
              <a:rPr lang="ko-KR" altLang="en-US" dirty="0" smtClean="0"/>
              <a:t>예제</a:t>
            </a:r>
            <a:endParaRPr lang="ko-KR" altLang="en-US" dirty="0"/>
          </a:p>
        </p:txBody>
      </p:sp>
      <p:sp>
        <p:nvSpPr>
          <p:cNvPr id="4" name="TextBox 3"/>
          <p:cNvSpPr txBox="1"/>
          <p:nvPr/>
        </p:nvSpPr>
        <p:spPr>
          <a:xfrm>
            <a:off x="466344" y="3138408"/>
            <a:ext cx="8392333" cy="2862322"/>
          </a:xfrm>
          <a:prstGeom prst="rect">
            <a:avLst/>
          </a:prstGeom>
          <a:solidFill>
            <a:srgbClr val="CCFFFF"/>
          </a:solidFill>
          <a:ln>
            <a:solidFill>
              <a:schemeClr val="tx1"/>
            </a:solidFill>
          </a:ln>
        </p:spPr>
        <p:txBody>
          <a:bodyPr wrap="square" rtlCol="0">
            <a:spAutoFit/>
          </a:bodyPr>
          <a:lstStyle/>
          <a:p>
            <a:r>
              <a:rPr lang="en-US" altLang="ko-KR" sz="2000" i="1" dirty="0" err="1">
                <a:latin typeface="Arial" panose="020B0604020202020204" pitchFamily="34" charset="0"/>
                <a:ea typeface="굴림" panose="020B0600000101010101" pitchFamily="50" charset="-127"/>
                <a:cs typeface="Arial" panose="020B0604020202020204" pitchFamily="34" charset="0"/>
              </a:rPr>
              <a:t>appleQuality</a:t>
            </a:r>
            <a:r>
              <a:rPr lang="en-US" altLang="ko-KR" sz="2000" i="1" dirty="0">
                <a:latin typeface="Arial" panose="020B0604020202020204" pitchFamily="34" charset="0"/>
                <a:ea typeface="굴림" panose="020B0600000101010101" pitchFamily="50" charset="-127"/>
                <a:cs typeface="Arial" panose="020B0604020202020204" pitchFamily="34" charset="0"/>
              </a:rPr>
              <a:t> = input("</a:t>
            </a:r>
            <a:r>
              <a:rPr lang="ko-KR" altLang="en-US" sz="2000" i="1" dirty="0">
                <a:latin typeface="Arial" panose="020B0604020202020204" pitchFamily="34" charset="0"/>
                <a:ea typeface="굴림" panose="020B0600000101010101" pitchFamily="50" charset="-127"/>
                <a:cs typeface="Arial" panose="020B0604020202020204" pitchFamily="34" charset="0"/>
              </a:rPr>
              <a:t>사과의 상태를  </a:t>
            </a:r>
            <a:r>
              <a:rPr lang="ko-KR" altLang="en-US" sz="2000" i="1" dirty="0" err="1">
                <a:latin typeface="Arial" panose="020B0604020202020204" pitchFamily="34" charset="0"/>
                <a:ea typeface="굴림" panose="020B0600000101010101" pitchFamily="50" charset="-127"/>
                <a:cs typeface="Arial" panose="020B0604020202020204" pitchFamily="34" charset="0"/>
              </a:rPr>
              <a:t>입력하시오</a:t>
            </a:r>
            <a:r>
              <a:rPr lang="en-US" altLang="ko-KR" sz="2000" i="1" dirty="0">
                <a:latin typeface="Arial" panose="020B0604020202020204" pitchFamily="34" charset="0"/>
                <a:ea typeface="굴림" panose="020B0600000101010101" pitchFamily="50" charset="-127"/>
                <a:cs typeface="Arial" panose="020B0604020202020204" pitchFamily="34" charset="0"/>
              </a:rPr>
              <a:t>: ")</a:t>
            </a:r>
          </a:p>
          <a:p>
            <a:r>
              <a:rPr lang="en-US" altLang="ko-KR" sz="2000" i="1" dirty="0" err="1">
                <a:latin typeface="Arial" panose="020B0604020202020204" pitchFamily="34" charset="0"/>
                <a:ea typeface="굴림" panose="020B0600000101010101" pitchFamily="50" charset="-127"/>
                <a:cs typeface="Arial" panose="020B0604020202020204" pitchFamily="34" charset="0"/>
              </a:rPr>
              <a:t>applePrice</a:t>
            </a:r>
            <a:r>
              <a:rPr lang="en-US" altLang="ko-KR" sz="2000" i="1" dirty="0">
                <a:latin typeface="Arial" panose="020B0604020202020204" pitchFamily="34" charset="0"/>
                <a:ea typeface="굴림" panose="020B0600000101010101" pitchFamily="50" charset="-127"/>
                <a:cs typeface="Arial" panose="020B0604020202020204" pitchFamily="34" charset="0"/>
              </a:rPr>
              <a:t> = </a:t>
            </a:r>
            <a:r>
              <a:rPr lang="en-US" altLang="ko-KR" sz="2000" i="1" dirty="0" err="1">
                <a:latin typeface="Arial" panose="020B0604020202020204" pitchFamily="34" charset="0"/>
                <a:ea typeface="굴림" panose="020B0600000101010101" pitchFamily="50" charset="-127"/>
                <a:cs typeface="Arial" panose="020B0604020202020204" pitchFamily="34" charset="0"/>
              </a:rPr>
              <a:t>int</a:t>
            </a:r>
            <a:r>
              <a:rPr lang="en-US" altLang="ko-KR" sz="2000" i="1" dirty="0">
                <a:latin typeface="Arial" panose="020B0604020202020204" pitchFamily="34" charset="0"/>
                <a:ea typeface="굴림" panose="020B0600000101010101" pitchFamily="50" charset="-127"/>
                <a:cs typeface="Arial" panose="020B0604020202020204" pitchFamily="34" charset="0"/>
              </a:rPr>
              <a:t>(input("</a:t>
            </a:r>
            <a:r>
              <a:rPr lang="ko-KR" altLang="en-US" sz="2000" i="1" dirty="0">
                <a:latin typeface="Arial" panose="020B0604020202020204" pitchFamily="34" charset="0"/>
                <a:ea typeface="굴림" panose="020B0600000101010101" pitchFamily="50" charset="-127"/>
                <a:cs typeface="Arial" panose="020B0604020202020204" pitchFamily="34" charset="0"/>
              </a:rPr>
              <a:t>사과 </a:t>
            </a:r>
            <a:r>
              <a:rPr lang="en-US" altLang="ko-KR" sz="2000" i="1" dirty="0">
                <a:latin typeface="Arial" panose="020B0604020202020204" pitchFamily="34" charset="0"/>
                <a:ea typeface="굴림" panose="020B0600000101010101" pitchFamily="50" charset="-127"/>
                <a:cs typeface="Arial" panose="020B0604020202020204" pitchFamily="34" charset="0"/>
              </a:rPr>
              <a:t>1</a:t>
            </a:r>
            <a:r>
              <a:rPr lang="ko-KR" altLang="en-US" sz="2000" i="1" dirty="0">
                <a:latin typeface="Arial" panose="020B0604020202020204" pitchFamily="34" charset="0"/>
                <a:ea typeface="굴림" panose="020B0600000101010101" pitchFamily="50" charset="-127"/>
                <a:cs typeface="Arial" panose="020B0604020202020204" pitchFamily="34" charset="0"/>
              </a:rPr>
              <a:t>개의 가격을 </a:t>
            </a:r>
            <a:r>
              <a:rPr lang="ko-KR" altLang="en-US" sz="2000" i="1" dirty="0" err="1">
                <a:latin typeface="Arial" panose="020B0604020202020204" pitchFamily="34" charset="0"/>
                <a:ea typeface="굴림" panose="020B0600000101010101" pitchFamily="50" charset="-127"/>
                <a:cs typeface="Arial" panose="020B0604020202020204" pitchFamily="34" charset="0"/>
              </a:rPr>
              <a:t>입력하시오</a:t>
            </a:r>
            <a:r>
              <a:rPr lang="en-US" altLang="ko-KR" sz="2000" i="1" dirty="0">
                <a:latin typeface="Arial" panose="020B0604020202020204" pitchFamily="34" charset="0"/>
                <a:ea typeface="굴림" panose="020B0600000101010101" pitchFamily="50" charset="-127"/>
                <a:cs typeface="Arial" panose="020B0604020202020204" pitchFamily="34" charset="0"/>
              </a:rPr>
              <a:t>: "))</a:t>
            </a:r>
          </a:p>
          <a:p>
            <a:r>
              <a:rPr lang="en-US" altLang="ko-KR" sz="2000" i="1" dirty="0">
                <a:latin typeface="Arial" panose="020B0604020202020204" pitchFamily="34" charset="0"/>
                <a:ea typeface="굴림" panose="020B0600000101010101" pitchFamily="50" charset="-127"/>
                <a:cs typeface="Arial" panose="020B0604020202020204" pitchFamily="34" charset="0"/>
              </a:rPr>
              <a:t>if </a:t>
            </a:r>
            <a:r>
              <a:rPr lang="en-US" altLang="ko-KR" sz="2000" i="1" dirty="0" err="1">
                <a:latin typeface="Arial" panose="020B0604020202020204" pitchFamily="34" charset="0"/>
                <a:ea typeface="굴림" panose="020B0600000101010101" pitchFamily="50" charset="-127"/>
                <a:cs typeface="Arial" panose="020B0604020202020204" pitchFamily="34" charset="0"/>
              </a:rPr>
              <a:t>appleQuality</a:t>
            </a:r>
            <a:r>
              <a:rPr lang="en-US" altLang="ko-KR" sz="2000" i="1" dirty="0">
                <a:latin typeface="Arial" panose="020B0604020202020204" pitchFamily="34" charset="0"/>
                <a:ea typeface="굴림" panose="020B0600000101010101" pitchFamily="50" charset="-127"/>
                <a:cs typeface="Arial" panose="020B0604020202020204" pitchFamily="34" charset="0"/>
              </a:rPr>
              <a:t> == "</a:t>
            </a:r>
            <a:r>
              <a:rPr lang="ko-KR" altLang="en-US" sz="2000" i="1" dirty="0">
                <a:latin typeface="Arial" panose="020B0604020202020204" pitchFamily="34" charset="0"/>
                <a:ea typeface="굴림" panose="020B0600000101010101" pitchFamily="50" charset="-127"/>
                <a:cs typeface="Arial" panose="020B0604020202020204" pitchFamily="34" charset="0"/>
              </a:rPr>
              <a:t>신선</a:t>
            </a:r>
            <a:r>
              <a:rPr lang="en-US" altLang="ko-KR" sz="2000" i="1" dirty="0">
                <a:latin typeface="Arial" panose="020B0604020202020204" pitchFamily="34" charset="0"/>
                <a:ea typeface="굴림" panose="020B0600000101010101" pitchFamily="50" charset="-127"/>
                <a:cs typeface="Arial" panose="020B0604020202020204" pitchFamily="34" charset="0"/>
              </a:rPr>
              <a:t>":</a:t>
            </a:r>
          </a:p>
          <a:p>
            <a:r>
              <a:rPr lang="en-US" altLang="ko-KR" sz="2000" i="1" dirty="0">
                <a:latin typeface="Arial" panose="020B0604020202020204" pitchFamily="34" charset="0"/>
                <a:ea typeface="굴림" panose="020B0600000101010101" pitchFamily="50" charset="-127"/>
                <a:cs typeface="Arial" panose="020B0604020202020204" pitchFamily="34" charset="0"/>
              </a:rPr>
              <a:t>          if </a:t>
            </a:r>
            <a:r>
              <a:rPr lang="en-US" altLang="ko-KR" sz="2000" i="1" dirty="0" err="1">
                <a:latin typeface="Arial" panose="020B0604020202020204" pitchFamily="34" charset="0"/>
                <a:ea typeface="굴림" panose="020B0600000101010101" pitchFamily="50" charset="-127"/>
                <a:cs typeface="Arial" panose="020B0604020202020204" pitchFamily="34" charset="0"/>
              </a:rPr>
              <a:t>applePrice</a:t>
            </a:r>
            <a:r>
              <a:rPr lang="en-US" altLang="ko-KR" sz="2000" i="1" dirty="0">
                <a:latin typeface="Arial" panose="020B0604020202020204" pitchFamily="34" charset="0"/>
                <a:ea typeface="굴림" panose="020B0600000101010101" pitchFamily="50" charset="-127"/>
                <a:cs typeface="Arial" panose="020B0604020202020204" pitchFamily="34" charset="0"/>
              </a:rPr>
              <a:t> &lt; 1000:</a:t>
            </a:r>
          </a:p>
          <a:p>
            <a:r>
              <a:rPr lang="en-US" altLang="ko-KR" sz="2000" i="1" dirty="0">
                <a:latin typeface="Arial" panose="020B0604020202020204" pitchFamily="34" charset="0"/>
                <a:ea typeface="굴림" panose="020B0600000101010101" pitchFamily="50" charset="-127"/>
                <a:cs typeface="Arial" panose="020B0604020202020204" pitchFamily="34" charset="0"/>
              </a:rPr>
              <a:t>                    print("10</a:t>
            </a:r>
            <a:r>
              <a:rPr lang="ko-KR" altLang="en-US" sz="2000" i="1" dirty="0">
                <a:latin typeface="Arial" panose="020B0604020202020204" pitchFamily="34" charset="0"/>
                <a:ea typeface="굴림" panose="020B0600000101010101" pitchFamily="50" charset="-127"/>
                <a:cs typeface="Arial" panose="020B0604020202020204" pitchFamily="34" charset="0"/>
              </a:rPr>
              <a:t>개를 산다</a:t>
            </a:r>
            <a:r>
              <a:rPr lang="en-US" altLang="ko-KR" sz="2000" i="1" dirty="0">
                <a:latin typeface="Arial" panose="020B0604020202020204" pitchFamily="34" charset="0"/>
                <a:ea typeface="굴림" panose="020B0600000101010101" pitchFamily="50" charset="-127"/>
                <a:cs typeface="Arial" panose="020B0604020202020204" pitchFamily="34" charset="0"/>
              </a:rPr>
              <a:t>")</a:t>
            </a:r>
          </a:p>
          <a:p>
            <a:r>
              <a:rPr lang="en-US" altLang="ko-KR" sz="2000" i="1" dirty="0">
                <a:latin typeface="Arial" panose="020B0604020202020204" pitchFamily="34" charset="0"/>
                <a:ea typeface="굴림" panose="020B0600000101010101" pitchFamily="50" charset="-127"/>
                <a:cs typeface="Arial" panose="020B0604020202020204" pitchFamily="34" charset="0"/>
              </a:rPr>
              <a:t>          else: </a:t>
            </a:r>
          </a:p>
          <a:p>
            <a:r>
              <a:rPr lang="en-US" altLang="ko-KR" sz="2000" i="1" dirty="0">
                <a:latin typeface="Arial" panose="020B0604020202020204" pitchFamily="34" charset="0"/>
                <a:ea typeface="굴림" panose="020B0600000101010101" pitchFamily="50" charset="-127"/>
                <a:cs typeface="Arial" panose="020B0604020202020204" pitchFamily="34" charset="0"/>
              </a:rPr>
              <a:t>                    print("5</a:t>
            </a:r>
            <a:r>
              <a:rPr lang="ko-KR" altLang="en-US" sz="2000" i="1" dirty="0">
                <a:latin typeface="Arial" panose="020B0604020202020204" pitchFamily="34" charset="0"/>
                <a:ea typeface="굴림" panose="020B0600000101010101" pitchFamily="50" charset="-127"/>
                <a:cs typeface="Arial" panose="020B0604020202020204" pitchFamily="34" charset="0"/>
              </a:rPr>
              <a:t>개를 산다</a:t>
            </a:r>
            <a:r>
              <a:rPr lang="en-US" altLang="ko-KR" sz="2000" i="1" dirty="0">
                <a:latin typeface="Arial" panose="020B0604020202020204" pitchFamily="34" charset="0"/>
                <a:ea typeface="굴림" panose="020B0600000101010101" pitchFamily="50" charset="-127"/>
                <a:cs typeface="Arial" panose="020B0604020202020204" pitchFamily="34" charset="0"/>
              </a:rPr>
              <a:t>")</a:t>
            </a:r>
          </a:p>
          <a:p>
            <a:r>
              <a:rPr lang="en-US" altLang="ko-KR" sz="2000" i="1" dirty="0">
                <a:latin typeface="Arial" panose="020B0604020202020204" pitchFamily="34" charset="0"/>
                <a:ea typeface="굴림" panose="020B0600000101010101" pitchFamily="50" charset="-127"/>
                <a:cs typeface="Arial" panose="020B0604020202020204" pitchFamily="34" charset="0"/>
              </a:rPr>
              <a:t>else:</a:t>
            </a:r>
          </a:p>
          <a:p>
            <a:r>
              <a:rPr lang="en-US" altLang="ko-KR" sz="2000" i="1" dirty="0">
                <a:latin typeface="Arial" panose="020B0604020202020204" pitchFamily="34" charset="0"/>
                <a:ea typeface="굴림" panose="020B0600000101010101" pitchFamily="50" charset="-127"/>
                <a:cs typeface="Arial" panose="020B0604020202020204" pitchFamily="34" charset="0"/>
              </a:rPr>
              <a:t>           print("</a:t>
            </a:r>
            <a:r>
              <a:rPr lang="ko-KR" altLang="en-US" sz="2000" i="1" dirty="0">
                <a:latin typeface="Arial" panose="020B0604020202020204" pitchFamily="34" charset="0"/>
                <a:ea typeface="굴림" panose="020B0600000101010101" pitchFamily="50" charset="-127"/>
                <a:cs typeface="Arial" panose="020B0604020202020204" pitchFamily="34" charset="0"/>
              </a:rPr>
              <a:t>사과를 사지 않는다</a:t>
            </a:r>
            <a:r>
              <a:rPr lang="en-US" altLang="ko-KR" sz="2000" i="1" dirty="0">
                <a:latin typeface="Arial" panose="020B0604020202020204" pitchFamily="34" charset="0"/>
                <a:ea typeface="굴림" panose="020B0600000101010101" pitchFamily="50" charset="-127"/>
                <a:cs typeface="Arial" panose="020B0604020202020204" pitchFamily="34" charset="0"/>
              </a:rPr>
              <a:t>.")</a:t>
            </a:r>
            <a:endParaRPr lang="en-US" altLang="ko-KR" sz="2000" i="1" dirty="0">
              <a:latin typeface="Arial" panose="020B0604020202020204" pitchFamily="34" charset="0"/>
              <a:ea typeface="굴림" panose="020B0600000101010101" pitchFamily="50" charset="-127"/>
              <a:cs typeface="Arial" panose="020B0604020202020204" pitchFamily="34" charset="0"/>
            </a:endParaRPr>
          </a:p>
        </p:txBody>
      </p:sp>
    </p:spTree>
    <p:extLst>
      <p:ext uri="{BB962C8B-B14F-4D97-AF65-F5344CB8AC3E}">
        <p14:creationId xmlns:p14="http://schemas.microsoft.com/office/powerpoint/2010/main" val="26513616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pPr fontAlgn="base"/>
            <a:r>
              <a:rPr lang="ko-KR" altLang="en-US" dirty="0" smtClean="0"/>
              <a:t>앞에서 사용자가 </a:t>
            </a:r>
            <a:r>
              <a:rPr lang="ko-KR" altLang="en-US" dirty="0"/>
              <a:t>입력한 수가 양수인지 </a:t>
            </a:r>
            <a:r>
              <a:rPr lang="en-US" altLang="ko-KR" dirty="0"/>
              <a:t>0</a:t>
            </a:r>
            <a:r>
              <a:rPr lang="ko-KR" altLang="en-US" dirty="0"/>
              <a:t>인지 음수인지를 구별하여 출력하는 프로그램을 작성해보았다</a:t>
            </a:r>
            <a:r>
              <a:rPr lang="en-US" altLang="ko-KR" dirty="0"/>
              <a:t>. </a:t>
            </a:r>
            <a:r>
              <a:rPr lang="ko-KR" altLang="en-US" dirty="0"/>
              <a:t>여기서는 중첩 </a:t>
            </a:r>
            <a:r>
              <a:rPr lang="en-US" altLang="ko-KR" dirty="0"/>
              <a:t>if-else</a:t>
            </a:r>
            <a:r>
              <a:rPr lang="ko-KR" altLang="en-US" dirty="0"/>
              <a:t>문을 사용하여 동일한 기능을 하는 프로그램을 작성해보자</a:t>
            </a:r>
            <a:r>
              <a:rPr lang="en-US" altLang="ko-KR" dirty="0"/>
              <a:t>.</a:t>
            </a:r>
            <a:endParaRPr lang="ko-KR" altLang="en-US" dirty="0"/>
          </a:p>
        </p:txBody>
      </p:sp>
      <p:sp>
        <p:nvSpPr>
          <p:cNvPr id="3" name="제목 2"/>
          <p:cNvSpPr>
            <a:spLocks noGrp="1"/>
          </p:cNvSpPr>
          <p:nvPr>
            <p:ph type="title"/>
          </p:nvPr>
        </p:nvSpPr>
        <p:spPr/>
        <p:txBody>
          <a:bodyPr/>
          <a:lstStyle/>
          <a:p>
            <a:pPr fontAlgn="base" latinLnBrk="1"/>
            <a:r>
              <a:rPr lang="en-US" altLang="ko-KR" dirty="0" smtClean="0"/>
              <a:t>Lab: </a:t>
            </a:r>
            <a:r>
              <a:rPr lang="ko-KR" altLang="en-US" dirty="0">
                <a:effectLst/>
              </a:rPr>
              <a:t>음수</a:t>
            </a:r>
            <a:r>
              <a:rPr lang="en-US" altLang="ko-KR" dirty="0">
                <a:effectLst/>
              </a:rPr>
              <a:t>, 0, </a:t>
            </a:r>
            <a:r>
              <a:rPr lang="ko-KR" altLang="en-US" dirty="0">
                <a:effectLst/>
              </a:rPr>
              <a:t>양수 구별하기</a:t>
            </a:r>
          </a:p>
        </p:txBody>
      </p:sp>
      <p:sp>
        <p:nvSpPr>
          <p:cNvPr id="9" name="TextBox 8"/>
          <p:cNvSpPr txBox="1"/>
          <p:nvPr/>
        </p:nvSpPr>
        <p:spPr>
          <a:xfrm>
            <a:off x="656196" y="3739198"/>
            <a:ext cx="8392333" cy="707886"/>
          </a:xfrm>
          <a:prstGeom prst="rect">
            <a:avLst/>
          </a:prstGeom>
          <a:solidFill>
            <a:srgbClr val="CCCCFF"/>
          </a:solidFill>
          <a:ln>
            <a:solidFill>
              <a:schemeClr val="tx1"/>
            </a:solidFill>
          </a:ln>
        </p:spPr>
        <p:txBody>
          <a:bodyPr wrap="square" rtlCol="0">
            <a:spAutoFit/>
          </a:bodyPr>
          <a:lstStyle/>
          <a:p>
            <a:r>
              <a:rPr lang="ko-KR" altLang="en-US" sz="2000" i="1" dirty="0">
                <a:latin typeface="Arial" panose="020B0604020202020204" pitchFamily="34" charset="0"/>
                <a:ea typeface="굴림" panose="020B0600000101010101" pitchFamily="50" charset="-127"/>
                <a:cs typeface="Arial" panose="020B0604020202020204" pitchFamily="34" charset="0"/>
              </a:rPr>
              <a:t>정수를 </a:t>
            </a:r>
            <a:r>
              <a:rPr lang="ko-KR" altLang="en-US" sz="2000" i="1" dirty="0" err="1">
                <a:latin typeface="Arial" panose="020B0604020202020204" pitchFamily="34" charset="0"/>
                <a:ea typeface="굴림" panose="020B0600000101010101" pitchFamily="50" charset="-127"/>
                <a:cs typeface="Arial" panose="020B0604020202020204" pitchFamily="34" charset="0"/>
              </a:rPr>
              <a:t>입력하시오</a:t>
            </a:r>
            <a:r>
              <a:rPr lang="en-US" altLang="ko-KR" sz="2000" i="1" dirty="0">
                <a:latin typeface="Arial" panose="020B0604020202020204" pitchFamily="34" charset="0"/>
                <a:ea typeface="굴림" panose="020B0600000101010101" pitchFamily="50" charset="-127"/>
                <a:cs typeface="Arial" panose="020B0604020202020204" pitchFamily="34" charset="0"/>
              </a:rPr>
              <a:t>: -10</a:t>
            </a:r>
          </a:p>
          <a:p>
            <a:r>
              <a:rPr lang="ko-KR" altLang="en-US" sz="2000" i="1" dirty="0">
                <a:latin typeface="Arial" panose="020B0604020202020204" pitchFamily="34" charset="0"/>
                <a:ea typeface="굴림" panose="020B0600000101010101" pitchFamily="50" charset="-127"/>
                <a:cs typeface="Arial" panose="020B0604020202020204" pitchFamily="34" charset="0"/>
              </a:rPr>
              <a:t>입력된 정수는 음수입니다</a:t>
            </a:r>
            <a:r>
              <a:rPr lang="en-US" altLang="ko-KR" sz="2000" i="1" dirty="0">
                <a:latin typeface="Arial" panose="020B0604020202020204" pitchFamily="34" charset="0"/>
                <a:ea typeface="굴림" panose="020B0600000101010101" pitchFamily="50" charset="-127"/>
                <a:cs typeface="Arial" panose="020B0604020202020204" pitchFamily="34" charset="0"/>
              </a:rPr>
              <a:t>.</a:t>
            </a:r>
          </a:p>
        </p:txBody>
      </p:sp>
      <p:sp>
        <p:nvSpPr>
          <p:cNvPr id="5" name="TextBox 4"/>
          <p:cNvSpPr txBox="1"/>
          <p:nvPr/>
        </p:nvSpPr>
        <p:spPr>
          <a:xfrm>
            <a:off x="656195" y="4697510"/>
            <a:ext cx="8392333" cy="707886"/>
          </a:xfrm>
          <a:prstGeom prst="rect">
            <a:avLst/>
          </a:prstGeom>
          <a:solidFill>
            <a:srgbClr val="CCCCFF"/>
          </a:solidFill>
          <a:ln>
            <a:solidFill>
              <a:schemeClr val="tx1"/>
            </a:solidFill>
          </a:ln>
        </p:spPr>
        <p:txBody>
          <a:bodyPr wrap="square" rtlCol="0">
            <a:spAutoFit/>
          </a:bodyPr>
          <a:lstStyle/>
          <a:p>
            <a:r>
              <a:rPr lang="ko-KR" altLang="en-US" sz="2000" i="1" dirty="0">
                <a:latin typeface="Arial" panose="020B0604020202020204" pitchFamily="34" charset="0"/>
                <a:ea typeface="굴림" panose="020B0600000101010101" pitchFamily="50" charset="-127"/>
                <a:cs typeface="Arial" panose="020B0604020202020204" pitchFamily="34" charset="0"/>
              </a:rPr>
              <a:t>정수를 </a:t>
            </a:r>
            <a:r>
              <a:rPr lang="ko-KR" altLang="en-US" sz="2000" i="1" dirty="0" err="1">
                <a:latin typeface="Arial" panose="020B0604020202020204" pitchFamily="34" charset="0"/>
                <a:ea typeface="굴림" panose="020B0600000101010101" pitchFamily="50" charset="-127"/>
                <a:cs typeface="Arial" panose="020B0604020202020204" pitchFamily="34" charset="0"/>
              </a:rPr>
              <a:t>입력하시오</a:t>
            </a:r>
            <a:r>
              <a:rPr lang="en-US" altLang="ko-KR" sz="2000" i="1" dirty="0">
                <a:latin typeface="Arial" panose="020B0604020202020204" pitchFamily="34" charset="0"/>
                <a:ea typeface="굴림" panose="020B0600000101010101" pitchFamily="50" charset="-127"/>
                <a:cs typeface="Arial" panose="020B0604020202020204" pitchFamily="34" charset="0"/>
              </a:rPr>
              <a:t>: 0</a:t>
            </a:r>
          </a:p>
          <a:p>
            <a:r>
              <a:rPr lang="ko-KR" altLang="en-US" sz="2000" i="1" dirty="0">
                <a:latin typeface="Arial" panose="020B0604020202020204" pitchFamily="34" charset="0"/>
                <a:ea typeface="굴림" panose="020B0600000101010101" pitchFamily="50" charset="-127"/>
                <a:cs typeface="Arial" panose="020B0604020202020204" pitchFamily="34" charset="0"/>
              </a:rPr>
              <a:t>입력된 정수는 </a:t>
            </a:r>
            <a:r>
              <a:rPr lang="en-US" altLang="ko-KR" sz="2000" i="1" dirty="0">
                <a:latin typeface="Arial" panose="020B0604020202020204" pitchFamily="34" charset="0"/>
                <a:ea typeface="굴림" panose="020B0600000101010101" pitchFamily="50" charset="-127"/>
                <a:cs typeface="Arial" panose="020B0604020202020204" pitchFamily="34" charset="0"/>
              </a:rPr>
              <a:t>0</a:t>
            </a:r>
            <a:r>
              <a:rPr lang="ko-KR" altLang="en-US" sz="2000" i="1" dirty="0">
                <a:latin typeface="Arial" panose="020B0604020202020204" pitchFamily="34" charset="0"/>
                <a:ea typeface="굴림" panose="020B0600000101010101" pitchFamily="50" charset="-127"/>
                <a:cs typeface="Arial" panose="020B0604020202020204" pitchFamily="34" charset="0"/>
              </a:rPr>
              <a:t>입니다</a:t>
            </a:r>
            <a:r>
              <a:rPr lang="en-US" altLang="ko-KR" sz="2000" i="1" dirty="0">
                <a:latin typeface="Arial" panose="020B0604020202020204" pitchFamily="34" charset="0"/>
                <a:ea typeface="굴림" panose="020B0600000101010101" pitchFamily="50" charset="-127"/>
                <a:cs typeface="Arial" panose="020B0604020202020204" pitchFamily="34" charset="0"/>
              </a:rPr>
              <a:t>.</a:t>
            </a:r>
            <a:endParaRPr lang="en-US" altLang="ko-KR" sz="2000" i="1" dirty="0">
              <a:latin typeface="Arial" panose="020B0604020202020204" pitchFamily="34" charset="0"/>
              <a:ea typeface="굴림" panose="020B0600000101010101" pitchFamily="50" charset="-127"/>
              <a:cs typeface="Arial" panose="020B0604020202020204" pitchFamily="34" charset="0"/>
            </a:endParaRPr>
          </a:p>
        </p:txBody>
      </p:sp>
    </p:spTree>
    <p:extLst>
      <p:ext uri="{BB962C8B-B14F-4D97-AF65-F5344CB8AC3E}">
        <p14:creationId xmlns:p14="http://schemas.microsoft.com/office/powerpoint/2010/main" val="4257848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smtClean="0"/>
              <a:t>Solution</a:t>
            </a:r>
            <a:r>
              <a:rPr lang="ko-KR" altLang="en-US" dirty="0" smtClean="0"/>
              <a:t> </a:t>
            </a:r>
            <a:endParaRPr lang="ko-KR" altLang="en-US" dirty="0"/>
          </a:p>
        </p:txBody>
      </p:sp>
      <p:sp>
        <p:nvSpPr>
          <p:cNvPr id="4" name="TextBox 3"/>
          <p:cNvSpPr txBox="1"/>
          <p:nvPr/>
        </p:nvSpPr>
        <p:spPr>
          <a:xfrm>
            <a:off x="375833" y="1666069"/>
            <a:ext cx="8392333" cy="2554545"/>
          </a:xfrm>
          <a:prstGeom prst="rect">
            <a:avLst/>
          </a:prstGeom>
          <a:solidFill>
            <a:srgbClr val="CCFFFF"/>
          </a:solidFill>
          <a:ln>
            <a:solidFill>
              <a:schemeClr val="tx1"/>
            </a:solidFill>
          </a:ln>
        </p:spPr>
        <p:txBody>
          <a:bodyPr wrap="square" rtlCol="0">
            <a:spAutoFit/>
          </a:bodyPr>
          <a:lstStyle/>
          <a:p>
            <a:r>
              <a:rPr lang="en-US" altLang="ko-KR" sz="2000" i="1" dirty="0" err="1">
                <a:latin typeface="Arial" panose="020B0604020202020204" pitchFamily="34" charset="0"/>
                <a:ea typeface="굴림" panose="020B0600000101010101" pitchFamily="50" charset="-127"/>
                <a:cs typeface="Arial" panose="020B0604020202020204" pitchFamily="34" charset="0"/>
              </a:rPr>
              <a:t>num</a:t>
            </a:r>
            <a:r>
              <a:rPr lang="en-US" altLang="ko-KR" sz="2000" i="1" dirty="0">
                <a:latin typeface="Arial" panose="020B0604020202020204" pitchFamily="34" charset="0"/>
                <a:ea typeface="굴림" panose="020B0600000101010101" pitchFamily="50" charset="-127"/>
                <a:cs typeface="Arial" panose="020B0604020202020204" pitchFamily="34" charset="0"/>
              </a:rPr>
              <a:t> = float(input("</a:t>
            </a:r>
            <a:r>
              <a:rPr lang="ko-KR" altLang="en-US" sz="2000" i="1" dirty="0">
                <a:latin typeface="Arial" panose="020B0604020202020204" pitchFamily="34" charset="0"/>
                <a:ea typeface="굴림" panose="020B0600000101010101" pitchFamily="50" charset="-127"/>
                <a:cs typeface="Arial" panose="020B0604020202020204" pitchFamily="34" charset="0"/>
              </a:rPr>
              <a:t>정수를 </a:t>
            </a:r>
            <a:r>
              <a:rPr lang="ko-KR" altLang="en-US" sz="2000" i="1" dirty="0" err="1">
                <a:latin typeface="Arial" panose="020B0604020202020204" pitchFamily="34" charset="0"/>
                <a:ea typeface="굴림" panose="020B0600000101010101" pitchFamily="50" charset="-127"/>
                <a:cs typeface="Arial" panose="020B0604020202020204" pitchFamily="34" charset="0"/>
              </a:rPr>
              <a:t>입력하시오</a:t>
            </a:r>
            <a:r>
              <a:rPr lang="en-US" altLang="ko-KR" sz="2000" i="1" dirty="0">
                <a:latin typeface="Arial" panose="020B0604020202020204" pitchFamily="34" charset="0"/>
                <a:ea typeface="굴림" panose="020B0600000101010101" pitchFamily="50" charset="-127"/>
                <a:cs typeface="Arial" panose="020B0604020202020204" pitchFamily="34" charset="0"/>
              </a:rPr>
              <a:t>: "))</a:t>
            </a:r>
          </a:p>
          <a:p>
            <a:r>
              <a:rPr lang="en-US" altLang="ko-KR" sz="2000" i="1" dirty="0">
                <a:latin typeface="Arial" panose="020B0604020202020204" pitchFamily="34" charset="0"/>
                <a:ea typeface="굴림" panose="020B0600000101010101" pitchFamily="50" charset="-127"/>
                <a:cs typeface="Arial" panose="020B0604020202020204" pitchFamily="34" charset="0"/>
              </a:rPr>
              <a:t>if </a:t>
            </a:r>
            <a:r>
              <a:rPr lang="en-US" altLang="ko-KR" sz="2000" i="1" dirty="0" err="1">
                <a:latin typeface="Arial" panose="020B0604020202020204" pitchFamily="34" charset="0"/>
                <a:ea typeface="굴림" panose="020B0600000101010101" pitchFamily="50" charset="-127"/>
                <a:cs typeface="Arial" panose="020B0604020202020204" pitchFamily="34" charset="0"/>
              </a:rPr>
              <a:t>num</a:t>
            </a:r>
            <a:r>
              <a:rPr lang="en-US" altLang="ko-KR" sz="2000" i="1" dirty="0">
                <a:latin typeface="Arial" panose="020B0604020202020204" pitchFamily="34" charset="0"/>
                <a:ea typeface="굴림" panose="020B0600000101010101" pitchFamily="50" charset="-127"/>
                <a:cs typeface="Arial" panose="020B0604020202020204" pitchFamily="34" charset="0"/>
              </a:rPr>
              <a:t> &gt;= 0:</a:t>
            </a:r>
          </a:p>
          <a:p>
            <a:r>
              <a:rPr lang="en-US" altLang="ko-KR" sz="2000" i="1" dirty="0">
                <a:latin typeface="Arial" panose="020B0604020202020204" pitchFamily="34" charset="0"/>
                <a:ea typeface="굴림" panose="020B0600000101010101" pitchFamily="50" charset="-127"/>
                <a:cs typeface="Arial" panose="020B0604020202020204" pitchFamily="34" charset="0"/>
              </a:rPr>
              <a:t>    if </a:t>
            </a:r>
            <a:r>
              <a:rPr lang="en-US" altLang="ko-KR" sz="2000" i="1" dirty="0" err="1">
                <a:latin typeface="Arial" panose="020B0604020202020204" pitchFamily="34" charset="0"/>
                <a:ea typeface="굴림" panose="020B0600000101010101" pitchFamily="50" charset="-127"/>
                <a:cs typeface="Arial" panose="020B0604020202020204" pitchFamily="34" charset="0"/>
              </a:rPr>
              <a:t>num</a:t>
            </a:r>
            <a:r>
              <a:rPr lang="en-US" altLang="ko-KR" sz="2000" i="1" dirty="0">
                <a:latin typeface="Arial" panose="020B0604020202020204" pitchFamily="34" charset="0"/>
                <a:ea typeface="굴림" panose="020B0600000101010101" pitchFamily="50" charset="-127"/>
                <a:cs typeface="Arial" panose="020B0604020202020204" pitchFamily="34" charset="0"/>
              </a:rPr>
              <a:t> == 0:</a:t>
            </a:r>
          </a:p>
          <a:p>
            <a:r>
              <a:rPr lang="en-US" altLang="ko-KR" sz="2000" i="1" dirty="0">
                <a:latin typeface="Arial" panose="020B0604020202020204" pitchFamily="34" charset="0"/>
                <a:ea typeface="굴림" panose="020B0600000101010101" pitchFamily="50" charset="-127"/>
                <a:cs typeface="Arial" panose="020B0604020202020204" pitchFamily="34" charset="0"/>
              </a:rPr>
              <a:t>        print("0</a:t>
            </a:r>
            <a:r>
              <a:rPr lang="ko-KR" altLang="en-US" sz="2000" i="1" dirty="0">
                <a:latin typeface="Arial" panose="020B0604020202020204" pitchFamily="34" charset="0"/>
                <a:ea typeface="굴림" panose="020B0600000101010101" pitchFamily="50" charset="-127"/>
                <a:cs typeface="Arial" panose="020B0604020202020204" pitchFamily="34" charset="0"/>
              </a:rPr>
              <a:t>입니다</a:t>
            </a:r>
            <a:r>
              <a:rPr lang="en-US" altLang="ko-KR" sz="2000" i="1" dirty="0">
                <a:latin typeface="Arial" panose="020B0604020202020204" pitchFamily="34" charset="0"/>
                <a:ea typeface="굴림" panose="020B0600000101010101" pitchFamily="50" charset="-127"/>
                <a:cs typeface="Arial" panose="020B0604020202020204" pitchFamily="34" charset="0"/>
              </a:rPr>
              <a:t>.")</a:t>
            </a:r>
          </a:p>
          <a:p>
            <a:r>
              <a:rPr lang="en-US" altLang="ko-KR" sz="2000" i="1" dirty="0">
                <a:latin typeface="Arial" panose="020B0604020202020204" pitchFamily="34" charset="0"/>
                <a:ea typeface="굴림" panose="020B0600000101010101" pitchFamily="50" charset="-127"/>
                <a:cs typeface="Arial" panose="020B0604020202020204" pitchFamily="34" charset="0"/>
              </a:rPr>
              <a:t>    else:</a:t>
            </a:r>
          </a:p>
          <a:p>
            <a:r>
              <a:rPr lang="en-US" altLang="ko-KR" sz="2000" i="1" dirty="0">
                <a:latin typeface="Arial" panose="020B0604020202020204" pitchFamily="34" charset="0"/>
                <a:ea typeface="굴림" panose="020B0600000101010101" pitchFamily="50" charset="-127"/>
                <a:cs typeface="Arial" panose="020B0604020202020204" pitchFamily="34" charset="0"/>
              </a:rPr>
              <a:t>        print("</a:t>
            </a:r>
            <a:r>
              <a:rPr lang="ko-KR" altLang="en-US" sz="2000" i="1" dirty="0">
                <a:latin typeface="Arial" panose="020B0604020202020204" pitchFamily="34" charset="0"/>
                <a:ea typeface="굴림" panose="020B0600000101010101" pitchFamily="50" charset="-127"/>
                <a:cs typeface="Arial" panose="020B0604020202020204" pitchFamily="34" charset="0"/>
              </a:rPr>
              <a:t>양수입니다</a:t>
            </a:r>
            <a:r>
              <a:rPr lang="en-US" altLang="ko-KR" sz="2000" i="1" dirty="0">
                <a:latin typeface="Arial" panose="020B0604020202020204" pitchFamily="34" charset="0"/>
                <a:ea typeface="굴림" panose="020B0600000101010101" pitchFamily="50" charset="-127"/>
                <a:cs typeface="Arial" panose="020B0604020202020204" pitchFamily="34" charset="0"/>
              </a:rPr>
              <a:t>.")</a:t>
            </a:r>
          </a:p>
          <a:p>
            <a:r>
              <a:rPr lang="en-US" altLang="ko-KR" sz="2000" i="1" dirty="0">
                <a:latin typeface="Arial" panose="020B0604020202020204" pitchFamily="34" charset="0"/>
                <a:ea typeface="굴림" panose="020B0600000101010101" pitchFamily="50" charset="-127"/>
                <a:cs typeface="Arial" panose="020B0604020202020204" pitchFamily="34" charset="0"/>
              </a:rPr>
              <a:t>else:</a:t>
            </a:r>
          </a:p>
          <a:p>
            <a:r>
              <a:rPr lang="en-US" altLang="ko-KR" sz="2000" i="1" dirty="0">
                <a:latin typeface="Arial" panose="020B0604020202020204" pitchFamily="34" charset="0"/>
                <a:ea typeface="굴림" panose="020B0600000101010101" pitchFamily="50" charset="-127"/>
                <a:cs typeface="Arial" panose="020B0604020202020204" pitchFamily="34" charset="0"/>
              </a:rPr>
              <a:t>    print("</a:t>
            </a:r>
            <a:r>
              <a:rPr lang="ko-KR" altLang="en-US" sz="2000" i="1" dirty="0">
                <a:latin typeface="Arial" panose="020B0604020202020204" pitchFamily="34" charset="0"/>
                <a:ea typeface="굴림" panose="020B0600000101010101" pitchFamily="50" charset="-127"/>
                <a:cs typeface="Arial" panose="020B0604020202020204" pitchFamily="34" charset="0"/>
              </a:rPr>
              <a:t>음수입니다</a:t>
            </a:r>
            <a:r>
              <a:rPr lang="en-US" altLang="ko-KR" sz="2000" i="1" dirty="0">
                <a:latin typeface="Arial" panose="020B0604020202020204" pitchFamily="34" charset="0"/>
                <a:ea typeface="굴림" panose="020B0600000101010101" pitchFamily="50" charset="-127"/>
                <a:cs typeface="Arial" panose="020B0604020202020204" pitchFamily="34" charset="0"/>
              </a:rPr>
              <a:t>.")</a:t>
            </a:r>
            <a:endParaRPr lang="en-US" altLang="ko-KR" sz="2000" i="1" dirty="0">
              <a:latin typeface="Arial" panose="020B0604020202020204" pitchFamily="34" charset="0"/>
              <a:ea typeface="굴림" panose="020B0600000101010101" pitchFamily="50" charset="-127"/>
              <a:cs typeface="Arial" panose="020B0604020202020204" pitchFamily="34" charset="0"/>
            </a:endParaRPr>
          </a:p>
        </p:txBody>
      </p:sp>
    </p:spTree>
    <p:extLst>
      <p:ext uri="{BB962C8B-B14F-4D97-AF65-F5344CB8AC3E}">
        <p14:creationId xmlns:p14="http://schemas.microsoft.com/office/powerpoint/2010/main" val="340213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pPr fontAlgn="base"/>
            <a:r>
              <a:rPr lang="ko-KR" altLang="en-US" dirty="0"/>
              <a:t>아이디를 </a:t>
            </a:r>
            <a:r>
              <a:rPr lang="ko-KR" altLang="en-US" dirty="0" err="1"/>
              <a:t>입력받아서</a:t>
            </a:r>
            <a:r>
              <a:rPr lang="ko-KR" altLang="en-US" dirty="0"/>
              <a:t> 등록된 아이디인지를 검사하는 프로그램을 작성해보자</a:t>
            </a:r>
            <a:r>
              <a:rPr lang="en-US" altLang="ko-KR" dirty="0"/>
              <a:t>. </a:t>
            </a:r>
            <a:r>
              <a:rPr lang="ko-KR" altLang="en-US" dirty="0"/>
              <a:t>등록된 아이디를 리스트</a:t>
            </a:r>
            <a:r>
              <a:rPr lang="en-US" altLang="ko-KR" dirty="0"/>
              <a:t>(list)</a:t>
            </a:r>
            <a:r>
              <a:rPr lang="ko-KR" altLang="en-US" dirty="0"/>
              <a:t>에 저장하도록 한다</a:t>
            </a:r>
            <a:r>
              <a:rPr lang="en-US" altLang="ko-KR" dirty="0"/>
              <a:t>. </a:t>
            </a:r>
            <a:r>
              <a:rPr lang="ko-KR" altLang="en-US" dirty="0"/>
              <a:t>아이디가 일치하면 패스워드 물어본다</a:t>
            </a:r>
            <a:r>
              <a:rPr lang="en-US" altLang="ko-KR" dirty="0"/>
              <a:t>. </a:t>
            </a:r>
          </a:p>
        </p:txBody>
      </p:sp>
      <p:sp>
        <p:nvSpPr>
          <p:cNvPr id="3" name="제목 2"/>
          <p:cNvSpPr>
            <a:spLocks noGrp="1"/>
          </p:cNvSpPr>
          <p:nvPr>
            <p:ph type="title"/>
          </p:nvPr>
        </p:nvSpPr>
        <p:spPr/>
        <p:txBody>
          <a:bodyPr/>
          <a:lstStyle/>
          <a:p>
            <a:pPr fontAlgn="base" latinLnBrk="1"/>
            <a:r>
              <a:rPr lang="en-US" altLang="ko-KR" dirty="0" smtClean="0"/>
              <a:t>Lab: </a:t>
            </a:r>
            <a:r>
              <a:rPr lang="ko-KR" altLang="en-US" dirty="0">
                <a:effectLst/>
              </a:rPr>
              <a:t>아이디 검사 </a:t>
            </a:r>
          </a:p>
        </p:txBody>
      </p:sp>
      <p:sp>
        <p:nvSpPr>
          <p:cNvPr id="9" name="TextBox 8"/>
          <p:cNvSpPr txBox="1"/>
          <p:nvPr/>
        </p:nvSpPr>
        <p:spPr>
          <a:xfrm>
            <a:off x="656196" y="3739198"/>
            <a:ext cx="8392333" cy="1015663"/>
          </a:xfrm>
          <a:prstGeom prst="rect">
            <a:avLst/>
          </a:prstGeom>
          <a:solidFill>
            <a:srgbClr val="CCCCFF"/>
          </a:solidFill>
          <a:ln>
            <a:solidFill>
              <a:schemeClr val="tx1"/>
            </a:solidFill>
          </a:ln>
        </p:spPr>
        <p:txBody>
          <a:bodyPr wrap="square" rtlCol="0">
            <a:spAutoFit/>
          </a:bodyPr>
          <a:lstStyle/>
          <a:p>
            <a:r>
              <a:rPr lang="ko-KR" altLang="en-US" sz="2000" i="1" dirty="0">
                <a:latin typeface="Arial" panose="020B0604020202020204" pitchFamily="34" charset="0"/>
                <a:ea typeface="굴림" panose="020B0600000101010101" pitchFamily="50" charset="-127"/>
                <a:cs typeface="Arial" panose="020B0604020202020204" pitchFamily="34" charset="0"/>
              </a:rPr>
              <a:t>아이디를 </a:t>
            </a:r>
            <a:r>
              <a:rPr lang="ko-KR" altLang="en-US" sz="2000" i="1" dirty="0" err="1">
                <a:latin typeface="Arial" panose="020B0604020202020204" pitchFamily="34" charset="0"/>
                <a:ea typeface="굴림" panose="020B0600000101010101" pitchFamily="50" charset="-127"/>
                <a:cs typeface="Arial" panose="020B0604020202020204" pitchFamily="34" charset="0"/>
              </a:rPr>
              <a:t>입력하시오</a:t>
            </a:r>
            <a:r>
              <a:rPr lang="en-US" altLang="ko-KR" sz="2000" i="1" dirty="0">
                <a:latin typeface="Arial" panose="020B0604020202020204" pitchFamily="34" charset="0"/>
                <a:ea typeface="굴림" panose="020B0600000101010101" pitchFamily="50" charset="-127"/>
                <a:cs typeface="Arial" panose="020B0604020202020204" pitchFamily="34" charset="0"/>
              </a:rPr>
              <a:t>: </a:t>
            </a:r>
            <a:r>
              <a:rPr lang="en-US" altLang="ko-KR" sz="2000" i="1" dirty="0" err="1">
                <a:latin typeface="Arial" panose="020B0604020202020204" pitchFamily="34" charset="0"/>
                <a:ea typeface="굴림" panose="020B0600000101010101" pitchFamily="50" charset="-127"/>
                <a:cs typeface="Arial" panose="020B0604020202020204" pitchFamily="34" charset="0"/>
              </a:rPr>
              <a:t>hong</a:t>
            </a:r>
            <a:endParaRPr lang="en-US" altLang="ko-KR" sz="2000" i="1" dirty="0">
              <a:latin typeface="Arial" panose="020B0604020202020204" pitchFamily="34" charset="0"/>
              <a:ea typeface="굴림" panose="020B0600000101010101" pitchFamily="50" charset="-127"/>
              <a:cs typeface="Arial" panose="020B0604020202020204" pitchFamily="34" charset="0"/>
            </a:endParaRPr>
          </a:p>
          <a:p>
            <a:r>
              <a:rPr lang="ko-KR" altLang="en-US" sz="2000" i="1" dirty="0">
                <a:latin typeface="Arial" panose="020B0604020202020204" pitchFamily="34" charset="0"/>
                <a:ea typeface="굴림" panose="020B0600000101010101" pitchFamily="50" charset="-127"/>
                <a:cs typeface="Arial" panose="020B0604020202020204" pitchFamily="34" charset="0"/>
              </a:rPr>
              <a:t>패스워드를 </a:t>
            </a:r>
            <a:r>
              <a:rPr lang="ko-KR" altLang="en-US" sz="2000" i="1" dirty="0" err="1">
                <a:latin typeface="Arial" panose="020B0604020202020204" pitchFamily="34" charset="0"/>
                <a:ea typeface="굴림" panose="020B0600000101010101" pitchFamily="50" charset="-127"/>
                <a:cs typeface="Arial" panose="020B0604020202020204" pitchFamily="34" charset="0"/>
              </a:rPr>
              <a:t>입력하시오</a:t>
            </a:r>
            <a:r>
              <a:rPr lang="en-US" altLang="ko-KR" sz="2000" i="1" dirty="0">
                <a:latin typeface="Arial" panose="020B0604020202020204" pitchFamily="34" charset="0"/>
                <a:ea typeface="굴림" panose="020B0600000101010101" pitchFamily="50" charset="-127"/>
                <a:cs typeface="Arial" panose="020B0604020202020204" pitchFamily="34" charset="0"/>
              </a:rPr>
              <a:t>: 12345678</a:t>
            </a:r>
          </a:p>
          <a:p>
            <a:r>
              <a:rPr lang="ko-KR" altLang="en-US" sz="2000" i="1" dirty="0">
                <a:latin typeface="Arial" panose="020B0604020202020204" pitchFamily="34" charset="0"/>
                <a:ea typeface="굴림" panose="020B0600000101010101" pitchFamily="50" charset="-127"/>
                <a:cs typeface="Arial" panose="020B0604020202020204" pitchFamily="34" charset="0"/>
              </a:rPr>
              <a:t>환영합니다</a:t>
            </a:r>
            <a:r>
              <a:rPr lang="en-US" altLang="ko-KR" sz="2000" i="1" dirty="0">
                <a:latin typeface="Arial" panose="020B0604020202020204" pitchFamily="34" charset="0"/>
                <a:ea typeface="굴림" panose="020B0600000101010101" pitchFamily="50" charset="-127"/>
                <a:cs typeface="Arial" panose="020B0604020202020204" pitchFamily="34" charset="0"/>
              </a:rPr>
              <a:t>.</a:t>
            </a:r>
          </a:p>
        </p:txBody>
      </p:sp>
    </p:spTree>
    <p:extLst>
      <p:ext uri="{BB962C8B-B14F-4D97-AF65-F5344CB8AC3E}">
        <p14:creationId xmlns:p14="http://schemas.microsoft.com/office/powerpoint/2010/main" val="988071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smtClean="0"/>
              <a:t>Solution</a:t>
            </a:r>
            <a:r>
              <a:rPr lang="ko-KR" altLang="en-US" dirty="0" smtClean="0"/>
              <a:t> </a:t>
            </a:r>
            <a:endParaRPr lang="ko-KR" altLang="en-US" dirty="0"/>
          </a:p>
        </p:txBody>
      </p:sp>
      <p:sp>
        <p:nvSpPr>
          <p:cNvPr id="4" name="TextBox 3"/>
          <p:cNvSpPr txBox="1"/>
          <p:nvPr/>
        </p:nvSpPr>
        <p:spPr>
          <a:xfrm>
            <a:off x="375833" y="1666069"/>
            <a:ext cx="8392333" cy="3477875"/>
          </a:xfrm>
          <a:prstGeom prst="rect">
            <a:avLst/>
          </a:prstGeom>
          <a:solidFill>
            <a:srgbClr val="CCFFFF"/>
          </a:solidFill>
          <a:ln>
            <a:solidFill>
              <a:schemeClr val="tx1"/>
            </a:solidFill>
          </a:ln>
        </p:spPr>
        <p:txBody>
          <a:bodyPr wrap="square" rtlCol="0">
            <a:spAutoFit/>
          </a:bodyPr>
          <a:lstStyle/>
          <a:p>
            <a:r>
              <a:rPr lang="en-US" altLang="ko-KR" sz="2000" i="1" dirty="0" err="1">
                <a:latin typeface="Arial" panose="020B0604020202020204" pitchFamily="34" charset="0"/>
                <a:ea typeface="굴림" panose="020B0600000101010101" pitchFamily="50" charset="-127"/>
                <a:cs typeface="Arial" panose="020B0604020202020204" pitchFamily="34" charset="0"/>
              </a:rPr>
              <a:t>user_list</a:t>
            </a:r>
            <a:r>
              <a:rPr lang="en-US" altLang="ko-KR" sz="2000" i="1" dirty="0">
                <a:latin typeface="Arial" panose="020B0604020202020204" pitchFamily="34" charset="0"/>
                <a:ea typeface="굴림" panose="020B0600000101010101" pitchFamily="50" charset="-127"/>
                <a:cs typeface="Arial" panose="020B0604020202020204" pitchFamily="34" charset="0"/>
              </a:rPr>
              <a:t> =['</a:t>
            </a:r>
            <a:r>
              <a:rPr lang="ko-KR" altLang="en-US" sz="2000" i="1" dirty="0">
                <a:latin typeface="Arial" panose="020B0604020202020204" pitchFamily="34" charset="0"/>
                <a:ea typeface="굴림" panose="020B0600000101010101" pitchFamily="50" charset="-127"/>
                <a:cs typeface="Arial" panose="020B0604020202020204" pitchFamily="34" charset="0"/>
              </a:rPr>
              <a:t>김철수</a:t>
            </a:r>
            <a:r>
              <a:rPr lang="en-US" altLang="ko-KR" sz="2000" i="1" dirty="0">
                <a:latin typeface="Arial" panose="020B0604020202020204" pitchFamily="34" charset="0"/>
                <a:ea typeface="굴림" panose="020B0600000101010101" pitchFamily="50" charset="-127"/>
                <a:cs typeface="Arial" panose="020B0604020202020204" pitchFamily="34" charset="0"/>
              </a:rPr>
              <a:t>', '</a:t>
            </a:r>
            <a:r>
              <a:rPr lang="ko-KR" altLang="en-US" sz="2000" i="1" dirty="0">
                <a:latin typeface="Arial" panose="020B0604020202020204" pitchFamily="34" charset="0"/>
                <a:ea typeface="굴림" panose="020B0600000101010101" pitchFamily="50" charset="-127"/>
                <a:cs typeface="Arial" panose="020B0604020202020204" pitchFamily="34" charset="0"/>
              </a:rPr>
              <a:t>홍길동</a:t>
            </a:r>
            <a:r>
              <a:rPr lang="en-US" altLang="ko-KR" sz="2000" i="1" dirty="0">
                <a:latin typeface="Arial" panose="020B0604020202020204" pitchFamily="34" charset="0"/>
                <a:ea typeface="굴림" panose="020B0600000101010101" pitchFamily="50" charset="-127"/>
                <a:cs typeface="Arial" panose="020B0604020202020204" pitchFamily="34" charset="0"/>
              </a:rPr>
              <a:t>', '</a:t>
            </a:r>
            <a:r>
              <a:rPr lang="ko-KR" altLang="en-US" sz="2000" i="1" dirty="0">
                <a:latin typeface="Arial" panose="020B0604020202020204" pitchFamily="34" charset="0"/>
                <a:ea typeface="굴림" panose="020B0600000101010101" pitchFamily="50" charset="-127"/>
                <a:cs typeface="Arial" panose="020B0604020202020204" pitchFamily="34" charset="0"/>
              </a:rPr>
              <a:t>김영희</a:t>
            </a:r>
            <a:r>
              <a:rPr lang="en-US" altLang="ko-KR" sz="2000" i="1" dirty="0">
                <a:latin typeface="Arial" panose="020B0604020202020204" pitchFamily="34" charset="0"/>
                <a:ea typeface="굴림" panose="020B0600000101010101" pitchFamily="50" charset="-127"/>
                <a:cs typeface="Arial" panose="020B0604020202020204" pitchFamily="34" charset="0"/>
              </a:rPr>
              <a:t>']</a:t>
            </a:r>
          </a:p>
          <a:p>
            <a:endParaRPr lang="en-US" altLang="ko-KR" sz="2000" i="1" dirty="0">
              <a:latin typeface="Arial" panose="020B0604020202020204" pitchFamily="34" charset="0"/>
              <a:ea typeface="굴림" panose="020B0600000101010101" pitchFamily="50" charset="-127"/>
              <a:cs typeface="Arial" panose="020B0604020202020204" pitchFamily="34" charset="0"/>
            </a:endParaRPr>
          </a:p>
          <a:p>
            <a:r>
              <a:rPr lang="en-US" altLang="ko-KR" sz="2000" i="1" dirty="0">
                <a:latin typeface="Arial" panose="020B0604020202020204" pitchFamily="34" charset="0"/>
                <a:ea typeface="굴림" panose="020B0600000101010101" pitchFamily="50" charset="-127"/>
                <a:cs typeface="Arial" panose="020B0604020202020204" pitchFamily="34" charset="0"/>
              </a:rPr>
              <a:t>name=input('</a:t>
            </a:r>
            <a:r>
              <a:rPr lang="ko-KR" altLang="en-US" sz="2000" i="1" dirty="0">
                <a:latin typeface="Arial" panose="020B0604020202020204" pitchFamily="34" charset="0"/>
                <a:ea typeface="굴림" panose="020B0600000101010101" pitchFamily="50" charset="-127"/>
                <a:cs typeface="Arial" panose="020B0604020202020204" pitchFamily="34" charset="0"/>
              </a:rPr>
              <a:t>아이디</a:t>
            </a:r>
            <a:r>
              <a:rPr lang="en-US" altLang="ko-KR" sz="2000" i="1" dirty="0">
                <a:latin typeface="Arial" panose="020B0604020202020204" pitchFamily="34" charset="0"/>
                <a:ea typeface="굴림" panose="020B0600000101010101" pitchFamily="50" charset="-127"/>
                <a:cs typeface="Arial" panose="020B0604020202020204" pitchFamily="34" charset="0"/>
              </a:rPr>
              <a:t>: ')</a:t>
            </a:r>
          </a:p>
          <a:p>
            <a:r>
              <a:rPr lang="en-US" altLang="ko-KR" sz="2000" i="1" dirty="0">
                <a:latin typeface="Arial" panose="020B0604020202020204" pitchFamily="34" charset="0"/>
                <a:ea typeface="굴림" panose="020B0600000101010101" pitchFamily="50" charset="-127"/>
                <a:cs typeface="Arial" panose="020B0604020202020204" pitchFamily="34" charset="0"/>
              </a:rPr>
              <a:t>if name in </a:t>
            </a:r>
            <a:r>
              <a:rPr lang="en-US" altLang="ko-KR" sz="2000" i="1" dirty="0" err="1">
                <a:latin typeface="Arial" panose="020B0604020202020204" pitchFamily="34" charset="0"/>
                <a:ea typeface="굴림" panose="020B0600000101010101" pitchFamily="50" charset="-127"/>
                <a:cs typeface="Arial" panose="020B0604020202020204" pitchFamily="34" charset="0"/>
              </a:rPr>
              <a:t>user_list</a:t>
            </a:r>
            <a:r>
              <a:rPr lang="en-US" altLang="ko-KR" sz="2000" i="1" dirty="0">
                <a:latin typeface="Arial" panose="020B0604020202020204" pitchFamily="34" charset="0"/>
                <a:ea typeface="굴림" panose="020B0600000101010101" pitchFamily="50" charset="-127"/>
                <a:cs typeface="Arial" panose="020B0604020202020204" pitchFamily="34" charset="0"/>
              </a:rPr>
              <a:t>:</a:t>
            </a:r>
          </a:p>
          <a:p>
            <a:r>
              <a:rPr lang="en-US" altLang="ko-KR" sz="2000" i="1" dirty="0">
                <a:latin typeface="Arial" panose="020B0604020202020204" pitchFamily="34" charset="0"/>
                <a:ea typeface="굴림" panose="020B0600000101010101" pitchFamily="50" charset="-127"/>
                <a:cs typeface="Arial" panose="020B0604020202020204" pitchFamily="34" charset="0"/>
              </a:rPr>
              <a:t>    password = input('</a:t>
            </a:r>
            <a:r>
              <a:rPr lang="ko-KR" altLang="en-US" sz="2000" i="1" dirty="0">
                <a:latin typeface="Arial" panose="020B0604020202020204" pitchFamily="34" charset="0"/>
                <a:ea typeface="굴림" panose="020B0600000101010101" pitchFamily="50" charset="-127"/>
                <a:cs typeface="Arial" panose="020B0604020202020204" pitchFamily="34" charset="0"/>
              </a:rPr>
              <a:t>패스워드를 </a:t>
            </a:r>
            <a:r>
              <a:rPr lang="ko-KR" altLang="en-US" sz="2000" i="1" dirty="0" err="1">
                <a:latin typeface="Arial" panose="020B0604020202020204" pitchFamily="34" charset="0"/>
                <a:ea typeface="굴림" panose="020B0600000101010101" pitchFamily="50" charset="-127"/>
                <a:cs typeface="Arial" panose="020B0604020202020204" pitchFamily="34" charset="0"/>
              </a:rPr>
              <a:t>입력하시오</a:t>
            </a:r>
            <a:r>
              <a:rPr lang="en-US" altLang="ko-KR" sz="2000" i="1" dirty="0">
                <a:latin typeface="Arial" panose="020B0604020202020204" pitchFamily="34" charset="0"/>
                <a:ea typeface="굴림" panose="020B0600000101010101" pitchFamily="50" charset="-127"/>
                <a:cs typeface="Arial" panose="020B0604020202020204" pitchFamily="34" charset="0"/>
              </a:rPr>
              <a:t>: ')</a:t>
            </a:r>
          </a:p>
          <a:p>
            <a:r>
              <a:rPr lang="en-US" altLang="ko-KR" sz="2000" i="1" dirty="0">
                <a:latin typeface="Arial" panose="020B0604020202020204" pitchFamily="34" charset="0"/>
                <a:ea typeface="굴림" panose="020B0600000101010101" pitchFamily="50" charset="-127"/>
                <a:cs typeface="Arial" panose="020B0604020202020204" pitchFamily="34" charset="0"/>
              </a:rPr>
              <a:t>    if password == '12345678':</a:t>
            </a:r>
          </a:p>
          <a:p>
            <a:r>
              <a:rPr lang="en-US" altLang="ko-KR" sz="2000" i="1" dirty="0">
                <a:latin typeface="Arial" panose="020B0604020202020204" pitchFamily="34" charset="0"/>
                <a:ea typeface="굴림" panose="020B0600000101010101" pitchFamily="50" charset="-127"/>
                <a:cs typeface="Arial" panose="020B0604020202020204" pitchFamily="34" charset="0"/>
              </a:rPr>
              <a:t>        print('</a:t>
            </a:r>
            <a:r>
              <a:rPr lang="ko-KR" altLang="en-US" sz="2000" i="1" dirty="0">
                <a:latin typeface="Arial" panose="020B0604020202020204" pitchFamily="34" charset="0"/>
                <a:ea typeface="굴림" panose="020B0600000101010101" pitchFamily="50" charset="-127"/>
                <a:cs typeface="Arial" panose="020B0604020202020204" pitchFamily="34" charset="0"/>
              </a:rPr>
              <a:t>환영합니다</a:t>
            </a:r>
            <a:r>
              <a:rPr lang="en-US" altLang="ko-KR" sz="2000" i="1" dirty="0">
                <a:latin typeface="Arial" panose="020B0604020202020204" pitchFamily="34" charset="0"/>
                <a:ea typeface="굴림" panose="020B0600000101010101" pitchFamily="50" charset="-127"/>
                <a:cs typeface="Arial" panose="020B0604020202020204" pitchFamily="34" charset="0"/>
              </a:rPr>
              <a:t>.')</a:t>
            </a:r>
          </a:p>
          <a:p>
            <a:r>
              <a:rPr lang="en-US" altLang="ko-KR" sz="2000" i="1" dirty="0">
                <a:latin typeface="Arial" panose="020B0604020202020204" pitchFamily="34" charset="0"/>
                <a:ea typeface="굴림" panose="020B0600000101010101" pitchFamily="50" charset="-127"/>
                <a:cs typeface="Arial" panose="020B0604020202020204" pitchFamily="34" charset="0"/>
              </a:rPr>
              <a:t>    else:</a:t>
            </a:r>
          </a:p>
          <a:p>
            <a:r>
              <a:rPr lang="en-US" altLang="ko-KR" sz="2000" i="1" dirty="0">
                <a:latin typeface="Arial" panose="020B0604020202020204" pitchFamily="34" charset="0"/>
                <a:ea typeface="굴림" panose="020B0600000101010101" pitchFamily="50" charset="-127"/>
                <a:cs typeface="Arial" panose="020B0604020202020204" pitchFamily="34" charset="0"/>
              </a:rPr>
              <a:t>        print('</a:t>
            </a:r>
            <a:r>
              <a:rPr lang="ko-KR" altLang="en-US" sz="2000" i="1" dirty="0">
                <a:latin typeface="Arial" panose="020B0604020202020204" pitchFamily="34" charset="0"/>
                <a:ea typeface="굴림" panose="020B0600000101010101" pitchFamily="50" charset="-127"/>
                <a:cs typeface="Arial" panose="020B0604020202020204" pitchFamily="34" charset="0"/>
              </a:rPr>
              <a:t>잘못된 패스워드입니다</a:t>
            </a:r>
            <a:r>
              <a:rPr lang="en-US" altLang="ko-KR" sz="2000" i="1" dirty="0">
                <a:latin typeface="Arial" panose="020B0604020202020204" pitchFamily="34" charset="0"/>
                <a:ea typeface="굴림" panose="020B0600000101010101" pitchFamily="50" charset="-127"/>
                <a:cs typeface="Arial" panose="020B0604020202020204" pitchFamily="34" charset="0"/>
              </a:rPr>
              <a:t>. ')</a:t>
            </a:r>
          </a:p>
          <a:p>
            <a:r>
              <a:rPr lang="en-US" altLang="ko-KR" sz="2000" i="1" dirty="0">
                <a:latin typeface="Arial" panose="020B0604020202020204" pitchFamily="34" charset="0"/>
                <a:ea typeface="굴림" panose="020B0600000101010101" pitchFamily="50" charset="-127"/>
                <a:cs typeface="Arial" panose="020B0604020202020204" pitchFamily="34" charset="0"/>
              </a:rPr>
              <a:t>else :</a:t>
            </a:r>
          </a:p>
          <a:p>
            <a:r>
              <a:rPr lang="en-US" altLang="ko-KR" sz="2000" i="1" dirty="0">
                <a:latin typeface="Arial" panose="020B0604020202020204" pitchFamily="34" charset="0"/>
                <a:ea typeface="굴림" panose="020B0600000101010101" pitchFamily="50" charset="-127"/>
                <a:cs typeface="Arial" panose="020B0604020202020204" pitchFamily="34" charset="0"/>
              </a:rPr>
              <a:t>    print('</a:t>
            </a:r>
            <a:r>
              <a:rPr lang="ko-KR" altLang="en-US" sz="2000" i="1" dirty="0">
                <a:latin typeface="Arial" panose="020B0604020202020204" pitchFamily="34" charset="0"/>
                <a:ea typeface="굴림" panose="020B0600000101010101" pitchFamily="50" charset="-127"/>
                <a:cs typeface="Arial" panose="020B0604020202020204" pitchFamily="34" charset="0"/>
              </a:rPr>
              <a:t>알 수 없는 사용자입니다</a:t>
            </a:r>
            <a:r>
              <a:rPr lang="en-US" altLang="ko-KR" sz="2000" i="1" dirty="0">
                <a:latin typeface="Arial" panose="020B0604020202020204" pitchFamily="34" charset="0"/>
                <a:ea typeface="굴림" panose="020B0600000101010101" pitchFamily="50" charset="-127"/>
                <a:cs typeface="Arial" panose="020B0604020202020204" pitchFamily="34" charset="0"/>
              </a:rPr>
              <a:t>!')</a:t>
            </a:r>
            <a:endParaRPr lang="en-US" altLang="ko-KR" sz="2000" i="1" dirty="0">
              <a:latin typeface="Arial" panose="020B0604020202020204" pitchFamily="34" charset="0"/>
              <a:ea typeface="굴림" panose="020B0600000101010101" pitchFamily="50" charset="-127"/>
              <a:cs typeface="Arial" panose="020B0604020202020204" pitchFamily="34" charset="0"/>
            </a:endParaRPr>
          </a:p>
        </p:txBody>
      </p:sp>
    </p:spTree>
    <p:extLst>
      <p:ext uri="{BB962C8B-B14F-4D97-AF65-F5344CB8AC3E}">
        <p14:creationId xmlns:p14="http://schemas.microsoft.com/office/powerpoint/2010/main" val="4205465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ko-KR" altLang="en-US" b="1" dirty="0"/>
              <a:t>관계 연산자</a:t>
            </a:r>
            <a:r>
              <a:rPr lang="en-US" altLang="ko-KR" b="1" dirty="0"/>
              <a:t>(relational operator)</a:t>
            </a:r>
            <a:r>
              <a:rPr lang="ko-KR" altLang="en-US" dirty="0"/>
              <a:t>는 두 개의 </a:t>
            </a:r>
            <a:r>
              <a:rPr lang="ko-KR" altLang="en-US" dirty="0" err="1"/>
              <a:t>피연산자를</a:t>
            </a:r>
            <a:r>
              <a:rPr lang="ko-KR" altLang="en-US" dirty="0"/>
              <a:t> 비교하는데 사용된다</a:t>
            </a:r>
            <a:r>
              <a:rPr lang="en-US" altLang="ko-KR" dirty="0"/>
              <a:t>. </a:t>
            </a:r>
            <a:r>
              <a:rPr lang="ko-KR" altLang="en-US" dirty="0"/>
              <a:t>예를 들면 </a:t>
            </a:r>
            <a:r>
              <a:rPr lang="en-US" altLang="ko-KR" dirty="0"/>
              <a:t>"</a:t>
            </a:r>
            <a:r>
              <a:rPr lang="ko-KR" altLang="en-US" dirty="0"/>
              <a:t>변수 </a:t>
            </a:r>
            <a:r>
              <a:rPr lang="en-US" altLang="ko-KR" dirty="0"/>
              <a:t>x</a:t>
            </a:r>
            <a:r>
              <a:rPr lang="ko-KR" altLang="en-US" dirty="0"/>
              <a:t>가 변수 </a:t>
            </a:r>
            <a:r>
              <a:rPr lang="en-US" altLang="ko-KR" dirty="0"/>
              <a:t>y</a:t>
            </a:r>
            <a:r>
              <a:rPr lang="ko-KR" altLang="en-US" dirty="0"/>
              <a:t>보다 큰지</a:t>
            </a:r>
            <a:r>
              <a:rPr lang="en-US" altLang="ko-KR" dirty="0"/>
              <a:t>"</a:t>
            </a:r>
            <a:r>
              <a:rPr lang="ko-KR" altLang="en-US" dirty="0"/>
              <a:t>를 따지는데 사용된다</a:t>
            </a:r>
            <a:r>
              <a:rPr lang="en-US" altLang="ko-KR" dirty="0"/>
              <a:t>. </a:t>
            </a:r>
            <a:endParaRPr lang="ko-KR" altLang="en-US" dirty="0"/>
          </a:p>
          <a:p>
            <a:endParaRPr lang="ko-KR" altLang="en-US" dirty="0"/>
          </a:p>
        </p:txBody>
      </p:sp>
      <p:sp>
        <p:nvSpPr>
          <p:cNvPr id="3" name="제목 2"/>
          <p:cNvSpPr>
            <a:spLocks noGrp="1"/>
          </p:cNvSpPr>
          <p:nvPr>
            <p:ph type="title"/>
          </p:nvPr>
        </p:nvSpPr>
        <p:spPr/>
        <p:txBody>
          <a:bodyPr/>
          <a:lstStyle/>
          <a:p>
            <a:r>
              <a:rPr lang="ko-KR" altLang="en-US" dirty="0" smtClean="0"/>
              <a:t>관계</a:t>
            </a:r>
            <a:r>
              <a:rPr lang="en-US" altLang="ko-KR" dirty="0" smtClean="0"/>
              <a:t> </a:t>
            </a:r>
            <a:r>
              <a:rPr lang="ko-KR" altLang="en-US" dirty="0" smtClean="0"/>
              <a:t>연산자</a:t>
            </a:r>
            <a:endParaRPr lang="ko-KR" altLang="en-US" dirty="0"/>
          </a:p>
        </p:txBody>
      </p:sp>
      <p:pic>
        <p:nvPicPr>
          <p:cNvPr id="4" name="그림 3"/>
          <p:cNvPicPr>
            <a:picLocks noChangeAspect="1"/>
          </p:cNvPicPr>
          <p:nvPr/>
        </p:nvPicPr>
        <p:blipFill>
          <a:blip r:embed="rId2"/>
          <a:stretch>
            <a:fillRect/>
          </a:stretch>
        </p:blipFill>
        <p:spPr>
          <a:xfrm>
            <a:off x="1181100" y="3086746"/>
            <a:ext cx="6781800" cy="2590800"/>
          </a:xfrm>
          <a:prstGeom prst="rect">
            <a:avLst/>
          </a:prstGeom>
        </p:spPr>
      </p:pic>
    </p:spTree>
    <p:extLst>
      <p:ext uri="{BB962C8B-B14F-4D97-AF65-F5344CB8AC3E}">
        <p14:creationId xmlns:p14="http://schemas.microsoft.com/office/powerpoint/2010/main" val="7280874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pPr fontAlgn="base"/>
            <a:r>
              <a:rPr lang="en-US" altLang="ko-KR" dirty="0"/>
              <a:t>1</a:t>
            </a:r>
            <a:r>
              <a:rPr lang="ko-KR" altLang="en-US" dirty="0"/>
              <a:t>년의 각 달의 일수를 출력하는 프로그램을 </a:t>
            </a:r>
            <a:r>
              <a:rPr lang="ko-KR" altLang="en-US" dirty="0" err="1"/>
              <a:t>작성하여보자</a:t>
            </a:r>
            <a:r>
              <a:rPr lang="en-US" altLang="ko-KR" dirty="0"/>
              <a:t>. </a:t>
            </a:r>
            <a:r>
              <a:rPr lang="ko-KR" altLang="en-US" dirty="0"/>
              <a:t>즉 특정 달이 입력되면 그 달의 일수를 출력한다</a:t>
            </a:r>
            <a:r>
              <a:rPr lang="en-US" altLang="ko-KR" dirty="0"/>
              <a:t>. </a:t>
            </a:r>
            <a:r>
              <a:rPr lang="ko-KR" altLang="en-US" dirty="0"/>
              <a:t>여러 가지 방법으로 작성할 수 있겠으나 여기서는 </a:t>
            </a:r>
            <a:r>
              <a:rPr lang="en-US" altLang="ko-KR" dirty="0"/>
              <a:t>if-else </a:t>
            </a:r>
            <a:r>
              <a:rPr lang="ko-KR" altLang="en-US" dirty="0"/>
              <a:t>문을 사용하여 보자</a:t>
            </a:r>
            <a:r>
              <a:rPr lang="en-US" altLang="ko-KR" dirty="0"/>
              <a:t>. </a:t>
            </a:r>
          </a:p>
        </p:txBody>
      </p:sp>
      <p:sp>
        <p:nvSpPr>
          <p:cNvPr id="3" name="제목 2"/>
          <p:cNvSpPr>
            <a:spLocks noGrp="1"/>
          </p:cNvSpPr>
          <p:nvPr>
            <p:ph type="title"/>
          </p:nvPr>
        </p:nvSpPr>
        <p:spPr/>
        <p:txBody>
          <a:bodyPr/>
          <a:lstStyle/>
          <a:p>
            <a:pPr fontAlgn="base" latinLnBrk="1"/>
            <a:r>
              <a:rPr lang="en-US" altLang="ko-KR" dirty="0" smtClean="0"/>
              <a:t>Lab: </a:t>
            </a:r>
            <a:r>
              <a:rPr lang="ko-KR" altLang="en-US" dirty="0">
                <a:effectLst/>
              </a:rPr>
              <a:t>달의 일수 출력</a:t>
            </a:r>
          </a:p>
        </p:txBody>
      </p:sp>
      <p:sp>
        <p:nvSpPr>
          <p:cNvPr id="9" name="TextBox 8"/>
          <p:cNvSpPr txBox="1"/>
          <p:nvPr/>
        </p:nvSpPr>
        <p:spPr>
          <a:xfrm>
            <a:off x="656196" y="3739198"/>
            <a:ext cx="8392333" cy="707886"/>
          </a:xfrm>
          <a:prstGeom prst="rect">
            <a:avLst/>
          </a:prstGeom>
          <a:solidFill>
            <a:srgbClr val="CCCCFF"/>
          </a:solidFill>
          <a:ln>
            <a:solidFill>
              <a:schemeClr val="tx1"/>
            </a:solidFill>
          </a:ln>
        </p:spPr>
        <p:txBody>
          <a:bodyPr wrap="square" rtlCol="0">
            <a:spAutoFit/>
          </a:bodyPr>
          <a:lstStyle/>
          <a:p>
            <a:r>
              <a:rPr lang="ko-KR" altLang="en-US" sz="2000" i="1" dirty="0">
                <a:latin typeface="Arial" panose="020B0604020202020204" pitchFamily="34" charset="0"/>
                <a:ea typeface="굴림" panose="020B0600000101010101" pitchFamily="50" charset="-127"/>
                <a:cs typeface="Arial" panose="020B0604020202020204" pitchFamily="34" charset="0"/>
              </a:rPr>
              <a:t>월을 </a:t>
            </a:r>
            <a:r>
              <a:rPr lang="ko-KR" altLang="en-US" sz="2000" i="1" dirty="0" err="1">
                <a:latin typeface="Arial" panose="020B0604020202020204" pitchFamily="34" charset="0"/>
                <a:ea typeface="굴림" panose="020B0600000101010101" pitchFamily="50" charset="-127"/>
                <a:cs typeface="Arial" panose="020B0604020202020204" pitchFamily="34" charset="0"/>
              </a:rPr>
              <a:t>입력하시오</a:t>
            </a:r>
            <a:r>
              <a:rPr lang="en-US" altLang="ko-KR" sz="2000" i="1" dirty="0">
                <a:latin typeface="Arial" panose="020B0604020202020204" pitchFamily="34" charset="0"/>
                <a:ea typeface="굴림" panose="020B0600000101010101" pitchFamily="50" charset="-127"/>
                <a:cs typeface="Arial" panose="020B0604020202020204" pitchFamily="34" charset="0"/>
              </a:rPr>
              <a:t>:12</a:t>
            </a:r>
          </a:p>
          <a:p>
            <a:r>
              <a:rPr lang="ko-KR" altLang="en-US" sz="2000" i="1" dirty="0">
                <a:latin typeface="Arial" panose="020B0604020202020204" pitchFamily="34" charset="0"/>
                <a:ea typeface="굴림" panose="020B0600000101010101" pitchFamily="50" charset="-127"/>
                <a:cs typeface="Arial" panose="020B0604020202020204" pitchFamily="34" charset="0"/>
              </a:rPr>
              <a:t>월의 날수는 </a:t>
            </a:r>
            <a:r>
              <a:rPr lang="en-US" altLang="ko-KR" sz="2000" i="1" dirty="0">
                <a:latin typeface="Arial" panose="020B0604020202020204" pitchFamily="34" charset="0"/>
                <a:ea typeface="굴림" panose="020B0600000101010101" pitchFamily="50" charset="-127"/>
                <a:cs typeface="Arial" panose="020B0604020202020204" pitchFamily="34" charset="0"/>
              </a:rPr>
              <a:t>31</a:t>
            </a:r>
          </a:p>
        </p:txBody>
      </p:sp>
    </p:spTree>
    <p:extLst>
      <p:ext uri="{BB962C8B-B14F-4D97-AF65-F5344CB8AC3E}">
        <p14:creationId xmlns:p14="http://schemas.microsoft.com/office/powerpoint/2010/main" val="42339317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smtClean="0"/>
              <a:t>Solution</a:t>
            </a:r>
            <a:r>
              <a:rPr lang="ko-KR" altLang="en-US" dirty="0" smtClean="0"/>
              <a:t> </a:t>
            </a:r>
            <a:endParaRPr lang="ko-KR" altLang="en-US" dirty="0"/>
          </a:p>
        </p:txBody>
      </p:sp>
      <p:sp>
        <p:nvSpPr>
          <p:cNvPr id="4" name="TextBox 3"/>
          <p:cNvSpPr txBox="1"/>
          <p:nvPr/>
        </p:nvSpPr>
        <p:spPr>
          <a:xfrm>
            <a:off x="375833" y="1666069"/>
            <a:ext cx="8392333" cy="2246769"/>
          </a:xfrm>
          <a:prstGeom prst="rect">
            <a:avLst/>
          </a:prstGeom>
          <a:solidFill>
            <a:srgbClr val="CCFFFF"/>
          </a:solidFill>
          <a:ln>
            <a:solidFill>
              <a:schemeClr val="tx1"/>
            </a:solidFill>
          </a:ln>
        </p:spPr>
        <p:txBody>
          <a:bodyPr wrap="square" rtlCol="0">
            <a:spAutoFit/>
          </a:bodyPr>
          <a:lstStyle/>
          <a:p>
            <a:r>
              <a:rPr lang="en-US" altLang="ko-KR" sz="2000" i="1" dirty="0">
                <a:latin typeface="Arial" panose="020B0604020202020204" pitchFamily="34" charset="0"/>
                <a:ea typeface="굴림" panose="020B0600000101010101" pitchFamily="50" charset="-127"/>
                <a:cs typeface="Arial" panose="020B0604020202020204" pitchFamily="34" charset="0"/>
              </a:rPr>
              <a:t>month =</a:t>
            </a:r>
            <a:r>
              <a:rPr lang="en-US" altLang="ko-KR" sz="2000" i="1" dirty="0" err="1">
                <a:latin typeface="Arial" panose="020B0604020202020204" pitchFamily="34" charset="0"/>
                <a:ea typeface="굴림" panose="020B0600000101010101" pitchFamily="50" charset="-127"/>
                <a:cs typeface="Arial" panose="020B0604020202020204" pitchFamily="34" charset="0"/>
              </a:rPr>
              <a:t>int</a:t>
            </a:r>
            <a:r>
              <a:rPr lang="en-US" altLang="ko-KR" sz="2000" i="1" dirty="0">
                <a:latin typeface="Arial" panose="020B0604020202020204" pitchFamily="34" charset="0"/>
                <a:ea typeface="굴림" panose="020B0600000101010101" pitchFamily="50" charset="-127"/>
                <a:cs typeface="Arial" panose="020B0604020202020204" pitchFamily="34" charset="0"/>
              </a:rPr>
              <a:t>(input("</a:t>
            </a:r>
            <a:r>
              <a:rPr lang="ko-KR" altLang="en-US" sz="2000" i="1" dirty="0">
                <a:latin typeface="Arial" panose="020B0604020202020204" pitchFamily="34" charset="0"/>
                <a:ea typeface="굴림" panose="020B0600000101010101" pitchFamily="50" charset="-127"/>
                <a:cs typeface="Arial" panose="020B0604020202020204" pitchFamily="34" charset="0"/>
              </a:rPr>
              <a:t>월을 </a:t>
            </a:r>
            <a:r>
              <a:rPr lang="ko-KR" altLang="en-US" sz="2000" i="1" dirty="0" err="1">
                <a:latin typeface="Arial" panose="020B0604020202020204" pitchFamily="34" charset="0"/>
                <a:ea typeface="굴림" panose="020B0600000101010101" pitchFamily="50" charset="-127"/>
                <a:cs typeface="Arial" panose="020B0604020202020204" pitchFamily="34" charset="0"/>
              </a:rPr>
              <a:t>입력하시오</a:t>
            </a:r>
            <a:r>
              <a:rPr lang="en-US" altLang="ko-KR" sz="2000" i="1" dirty="0">
                <a:latin typeface="Arial" panose="020B0604020202020204" pitchFamily="34" charset="0"/>
                <a:ea typeface="굴림" panose="020B0600000101010101" pitchFamily="50" charset="-127"/>
                <a:cs typeface="Arial" panose="020B0604020202020204" pitchFamily="34" charset="0"/>
              </a:rPr>
              <a:t>: "))</a:t>
            </a:r>
          </a:p>
          <a:p>
            <a:r>
              <a:rPr lang="en-US" altLang="ko-KR" sz="2000" i="1" dirty="0">
                <a:latin typeface="Arial" panose="020B0604020202020204" pitchFamily="34" charset="0"/>
                <a:ea typeface="굴림" panose="020B0600000101010101" pitchFamily="50" charset="-127"/>
                <a:cs typeface="Arial" panose="020B0604020202020204" pitchFamily="34" charset="0"/>
              </a:rPr>
              <a:t>if (month==2): </a:t>
            </a:r>
          </a:p>
          <a:p>
            <a:r>
              <a:rPr lang="en-US" altLang="ko-KR" sz="2000" i="1" dirty="0">
                <a:latin typeface="Arial" panose="020B0604020202020204" pitchFamily="34" charset="0"/>
                <a:ea typeface="굴림" panose="020B0600000101010101" pitchFamily="50" charset="-127"/>
                <a:cs typeface="Arial" panose="020B0604020202020204" pitchFamily="34" charset="0"/>
              </a:rPr>
              <a:t>	print("</a:t>
            </a:r>
            <a:r>
              <a:rPr lang="ko-KR" altLang="en-US" sz="2000" i="1" dirty="0">
                <a:latin typeface="Arial" panose="020B0604020202020204" pitchFamily="34" charset="0"/>
                <a:ea typeface="굴림" panose="020B0600000101010101" pitchFamily="50" charset="-127"/>
                <a:cs typeface="Arial" panose="020B0604020202020204" pitchFamily="34" charset="0"/>
              </a:rPr>
              <a:t>월의 날수는 </a:t>
            </a:r>
            <a:r>
              <a:rPr lang="en-US" altLang="ko-KR" sz="2000" i="1" dirty="0">
                <a:latin typeface="Arial" panose="020B0604020202020204" pitchFamily="34" charset="0"/>
                <a:ea typeface="굴림" panose="020B0600000101010101" pitchFamily="50" charset="-127"/>
                <a:cs typeface="Arial" panose="020B0604020202020204" pitchFamily="34" charset="0"/>
              </a:rPr>
              <a:t>29</a:t>
            </a:r>
            <a:r>
              <a:rPr lang="ko-KR" altLang="en-US" sz="2000" i="1" dirty="0">
                <a:latin typeface="Arial" panose="020B0604020202020204" pitchFamily="34" charset="0"/>
                <a:ea typeface="굴림" panose="020B0600000101010101" pitchFamily="50" charset="-127"/>
                <a:cs typeface="Arial" panose="020B0604020202020204" pitchFamily="34" charset="0"/>
              </a:rPr>
              <a:t>일</a:t>
            </a:r>
            <a:r>
              <a:rPr lang="en-US" altLang="ko-KR" sz="2000" i="1" dirty="0">
                <a:latin typeface="Arial" panose="020B0604020202020204" pitchFamily="34" charset="0"/>
                <a:ea typeface="굴림" panose="020B0600000101010101" pitchFamily="50" charset="-127"/>
                <a:cs typeface="Arial" panose="020B0604020202020204" pitchFamily="34" charset="0"/>
              </a:rPr>
              <a:t>")</a:t>
            </a:r>
          </a:p>
          <a:p>
            <a:r>
              <a:rPr lang="en-US" altLang="ko-KR" sz="2000" i="1" dirty="0" err="1">
                <a:latin typeface="Arial" panose="020B0604020202020204" pitchFamily="34" charset="0"/>
                <a:ea typeface="굴림" panose="020B0600000101010101" pitchFamily="50" charset="-127"/>
                <a:cs typeface="Arial" panose="020B0604020202020204" pitchFamily="34" charset="0"/>
              </a:rPr>
              <a:t>elif</a:t>
            </a:r>
            <a:r>
              <a:rPr lang="en-US" altLang="ko-KR" sz="2000" i="1" dirty="0">
                <a:latin typeface="Arial" panose="020B0604020202020204" pitchFamily="34" charset="0"/>
                <a:ea typeface="굴림" panose="020B0600000101010101" pitchFamily="50" charset="-127"/>
                <a:cs typeface="Arial" panose="020B0604020202020204" pitchFamily="34" charset="0"/>
              </a:rPr>
              <a:t> (month==4 or month==6 or month==10): </a:t>
            </a:r>
          </a:p>
          <a:p>
            <a:r>
              <a:rPr lang="en-US" altLang="ko-KR" sz="2000" i="1" dirty="0">
                <a:latin typeface="Arial" panose="020B0604020202020204" pitchFamily="34" charset="0"/>
                <a:ea typeface="굴림" panose="020B0600000101010101" pitchFamily="50" charset="-127"/>
                <a:cs typeface="Arial" panose="020B0604020202020204" pitchFamily="34" charset="0"/>
              </a:rPr>
              <a:t>	print("</a:t>
            </a:r>
            <a:r>
              <a:rPr lang="ko-KR" altLang="en-US" sz="2000" i="1" dirty="0">
                <a:latin typeface="Arial" panose="020B0604020202020204" pitchFamily="34" charset="0"/>
                <a:ea typeface="굴림" panose="020B0600000101010101" pitchFamily="50" charset="-127"/>
                <a:cs typeface="Arial" panose="020B0604020202020204" pitchFamily="34" charset="0"/>
              </a:rPr>
              <a:t>월의 날수는 </a:t>
            </a:r>
            <a:r>
              <a:rPr lang="en-US" altLang="ko-KR" sz="2000" i="1" dirty="0">
                <a:latin typeface="Arial" panose="020B0604020202020204" pitchFamily="34" charset="0"/>
                <a:ea typeface="굴림" panose="020B0600000101010101" pitchFamily="50" charset="-127"/>
                <a:cs typeface="Arial" panose="020B0604020202020204" pitchFamily="34" charset="0"/>
              </a:rPr>
              <a:t>30</a:t>
            </a:r>
            <a:r>
              <a:rPr lang="ko-KR" altLang="en-US" sz="2000" i="1" dirty="0">
                <a:latin typeface="Arial" panose="020B0604020202020204" pitchFamily="34" charset="0"/>
                <a:ea typeface="굴림" panose="020B0600000101010101" pitchFamily="50" charset="-127"/>
                <a:cs typeface="Arial" panose="020B0604020202020204" pitchFamily="34" charset="0"/>
              </a:rPr>
              <a:t>일</a:t>
            </a:r>
            <a:r>
              <a:rPr lang="en-US" altLang="ko-KR" sz="2000" i="1" dirty="0">
                <a:latin typeface="Arial" panose="020B0604020202020204" pitchFamily="34" charset="0"/>
                <a:ea typeface="굴림" panose="020B0600000101010101" pitchFamily="50" charset="-127"/>
                <a:cs typeface="Arial" panose="020B0604020202020204" pitchFamily="34" charset="0"/>
              </a:rPr>
              <a:t>")</a:t>
            </a:r>
          </a:p>
          <a:p>
            <a:r>
              <a:rPr lang="en-US" altLang="ko-KR" sz="2000" i="1" dirty="0">
                <a:latin typeface="Arial" panose="020B0604020202020204" pitchFamily="34" charset="0"/>
                <a:ea typeface="굴림" panose="020B0600000101010101" pitchFamily="50" charset="-127"/>
                <a:cs typeface="Arial" panose="020B0604020202020204" pitchFamily="34" charset="0"/>
              </a:rPr>
              <a:t>else :</a:t>
            </a:r>
          </a:p>
          <a:p>
            <a:r>
              <a:rPr lang="en-US" altLang="ko-KR" sz="2000" i="1" dirty="0">
                <a:latin typeface="Arial" panose="020B0604020202020204" pitchFamily="34" charset="0"/>
                <a:ea typeface="굴림" panose="020B0600000101010101" pitchFamily="50" charset="-127"/>
                <a:cs typeface="Arial" panose="020B0604020202020204" pitchFamily="34" charset="0"/>
              </a:rPr>
              <a:t>	print("</a:t>
            </a:r>
            <a:r>
              <a:rPr lang="ko-KR" altLang="en-US" sz="2000" i="1" dirty="0">
                <a:latin typeface="Arial" panose="020B0604020202020204" pitchFamily="34" charset="0"/>
                <a:ea typeface="굴림" panose="020B0600000101010101" pitchFamily="50" charset="-127"/>
                <a:cs typeface="Arial" panose="020B0604020202020204" pitchFamily="34" charset="0"/>
              </a:rPr>
              <a:t>월의 날수는 </a:t>
            </a:r>
            <a:r>
              <a:rPr lang="en-US" altLang="ko-KR" sz="2000" i="1" dirty="0">
                <a:latin typeface="Arial" panose="020B0604020202020204" pitchFamily="34" charset="0"/>
                <a:ea typeface="굴림" panose="020B0600000101010101" pitchFamily="50" charset="-127"/>
                <a:cs typeface="Arial" panose="020B0604020202020204" pitchFamily="34" charset="0"/>
              </a:rPr>
              <a:t>31</a:t>
            </a:r>
            <a:r>
              <a:rPr lang="ko-KR" altLang="en-US" sz="2000" i="1" dirty="0">
                <a:latin typeface="Arial" panose="020B0604020202020204" pitchFamily="34" charset="0"/>
                <a:ea typeface="굴림" panose="020B0600000101010101" pitchFamily="50" charset="-127"/>
                <a:cs typeface="Arial" panose="020B0604020202020204" pitchFamily="34" charset="0"/>
              </a:rPr>
              <a:t>일</a:t>
            </a:r>
            <a:r>
              <a:rPr lang="en-US" altLang="ko-KR" sz="2000" i="1" dirty="0">
                <a:latin typeface="Arial" panose="020B0604020202020204" pitchFamily="34" charset="0"/>
                <a:ea typeface="굴림" panose="020B0600000101010101" pitchFamily="50" charset="-127"/>
                <a:cs typeface="Arial" panose="020B0604020202020204" pitchFamily="34" charset="0"/>
              </a:rPr>
              <a:t>")</a:t>
            </a:r>
            <a:endParaRPr lang="en-US" altLang="ko-KR" sz="2000" i="1" dirty="0">
              <a:latin typeface="Arial" panose="020B0604020202020204" pitchFamily="34" charset="0"/>
              <a:ea typeface="굴림" panose="020B0600000101010101" pitchFamily="50" charset="-127"/>
              <a:cs typeface="Arial" panose="020B0604020202020204" pitchFamily="34" charset="0"/>
            </a:endParaRPr>
          </a:p>
        </p:txBody>
      </p:sp>
    </p:spTree>
    <p:extLst>
      <p:ext uri="{BB962C8B-B14F-4D97-AF65-F5344CB8AC3E}">
        <p14:creationId xmlns:p14="http://schemas.microsoft.com/office/powerpoint/2010/main" val="1798111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pPr fontAlgn="base"/>
            <a:r>
              <a:rPr lang="ko-KR" altLang="en-US" dirty="0" smtClean="0"/>
              <a:t>입력된 </a:t>
            </a:r>
            <a:r>
              <a:rPr lang="ko-KR" altLang="en-US" dirty="0"/>
              <a:t>연도가 윤년인지 아닌지를 판단하는 프로그램을 만들어보자</a:t>
            </a:r>
            <a:r>
              <a:rPr lang="en-US" altLang="ko-KR" dirty="0" smtClean="0"/>
              <a:t>. </a:t>
            </a:r>
            <a:r>
              <a:rPr lang="ko-KR" altLang="en-US" dirty="0" smtClean="0"/>
              <a:t>윤년은 </a:t>
            </a:r>
            <a:r>
              <a:rPr lang="ko-KR" altLang="en-US" dirty="0"/>
              <a:t>다음의 조건 을 만족해야 한다</a:t>
            </a:r>
            <a:r>
              <a:rPr lang="en-US" altLang="ko-KR" dirty="0"/>
              <a:t>. </a:t>
            </a:r>
            <a:endParaRPr lang="en-US" altLang="ko-KR" dirty="0" smtClean="0"/>
          </a:p>
          <a:p>
            <a:pPr lvl="1" fontAlgn="base"/>
            <a:r>
              <a:rPr lang="ko-KR" altLang="en-US" dirty="0" smtClean="0"/>
              <a:t>연도가 </a:t>
            </a:r>
            <a:r>
              <a:rPr lang="en-US" altLang="ko-KR" dirty="0"/>
              <a:t>4</a:t>
            </a:r>
            <a:r>
              <a:rPr lang="ko-KR" altLang="en-US" dirty="0"/>
              <a:t>로 나누어 떨어지면 윤년이다</a:t>
            </a:r>
            <a:r>
              <a:rPr lang="en-US" altLang="ko-KR" dirty="0"/>
              <a:t>. </a:t>
            </a:r>
            <a:endParaRPr lang="en-US" altLang="ko-KR" dirty="0" smtClean="0"/>
          </a:p>
          <a:p>
            <a:pPr lvl="1" fontAlgn="base"/>
            <a:r>
              <a:rPr lang="en-US" altLang="ko-KR" dirty="0" smtClean="0"/>
              <a:t>100</a:t>
            </a:r>
            <a:r>
              <a:rPr lang="ko-KR" altLang="en-US" dirty="0"/>
              <a:t>으로 나누어 떨어지는 연도는 제외한다</a:t>
            </a:r>
            <a:r>
              <a:rPr lang="en-US" altLang="ko-KR" dirty="0"/>
              <a:t>. </a:t>
            </a:r>
            <a:endParaRPr lang="en-US" altLang="ko-KR" dirty="0" smtClean="0"/>
          </a:p>
          <a:p>
            <a:pPr lvl="1" fontAlgn="base"/>
            <a:r>
              <a:rPr lang="en-US" altLang="ko-KR" dirty="0" smtClean="0"/>
              <a:t>400</a:t>
            </a:r>
            <a:r>
              <a:rPr lang="ko-KR" altLang="en-US" dirty="0"/>
              <a:t>으로 나누어 떨어지는 연도는 윤년이다</a:t>
            </a:r>
            <a:r>
              <a:rPr lang="en-US" altLang="ko-KR" dirty="0" smtClean="0"/>
              <a:t>.</a:t>
            </a:r>
            <a:endParaRPr lang="en-US" altLang="ko-KR" dirty="0"/>
          </a:p>
        </p:txBody>
      </p:sp>
      <p:sp>
        <p:nvSpPr>
          <p:cNvPr id="3" name="제목 2"/>
          <p:cNvSpPr>
            <a:spLocks noGrp="1"/>
          </p:cNvSpPr>
          <p:nvPr>
            <p:ph type="title"/>
          </p:nvPr>
        </p:nvSpPr>
        <p:spPr/>
        <p:txBody>
          <a:bodyPr/>
          <a:lstStyle/>
          <a:p>
            <a:pPr fontAlgn="base" latinLnBrk="1"/>
            <a:r>
              <a:rPr lang="en-US" altLang="ko-KR" dirty="0" smtClean="0"/>
              <a:t>Lab: </a:t>
            </a:r>
            <a:r>
              <a:rPr lang="ko-KR" altLang="en-US" dirty="0">
                <a:effectLst/>
              </a:rPr>
              <a:t>윤년 판단</a:t>
            </a:r>
          </a:p>
        </p:txBody>
      </p:sp>
      <p:sp>
        <p:nvSpPr>
          <p:cNvPr id="9" name="TextBox 8"/>
          <p:cNvSpPr txBox="1"/>
          <p:nvPr/>
        </p:nvSpPr>
        <p:spPr>
          <a:xfrm>
            <a:off x="663945" y="4475367"/>
            <a:ext cx="8392333" cy="707886"/>
          </a:xfrm>
          <a:prstGeom prst="rect">
            <a:avLst/>
          </a:prstGeom>
          <a:solidFill>
            <a:srgbClr val="CCCCFF"/>
          </a:solidFill>
          <a:ln>
            <a:solidFill>
              <a:schemeClr val="tx1"/>
            </a:solidFill>
          </a:ln>
        </p:spPr>
        <p:txBody>
          <a:bodyPr wrap="square" rtlCol="0">
            <a:spAutoFit/>
          </a:bodyPr>
          <a:lstStyle/>
          <a:p>
            <a:r>
              <a:rPr lang="ko-KR" altLang="en-US" sz="2000" i="1" dirty="0">
                <a:latin typeface="Arial" panose="020B0604020202020204" pitchFamily="34" charset="0"/>
                <a:ea typeface="굴림" panose="020B0600000101010101" pitchFamily="50" charset="-127"/>
                <a:cs typeface="Arial" panose="020B0604020202020204" pitchFamily="34" charset="0"/>
              </a:rPr>
              <a:t>연도를 </a:t>
            </a:r>
            <a:r>
              <a:rPr lang="ko-KR" altLang="en-US" sz="2000" i="1" dirty="0" err="1">
                <a:latin typeface="Arial" panose="020B0604020202020204" pitchFamily="34" charset="0"/>
                <a:ea typeface="굴림" panose="020B0600000101010101" pitchFamily="50" charset="-127"/>
                <a:cs typeface="Arial" panose="020B0604020202020204" pitchFamily="34" charset="0"/>
              </a:rPr>
              <a:t>입력하시오</a:t>
            </a:r>
            <a:r>
              <a:rPr lang="en-US" altLang="ko-KR" sz="2000" i="1" dirty="0">
                <a:latin typeface="Arial" panose="020B0604020202020204" pitchFamily="34" charset="0"/>
                <a:ea typeface="굴림" panose="020B0600000101010101" pitchFamily="50" charset="-127"/>
                <a:cs typeface="Arial" panose="020B0604020202020204" pitchFamily="34" charset="0"/>
              </a:rPr>
              <a:t>: 2012</a:t>
            </a:r>
          </a:p>
          <a:p>
            <a:r>
              <a:rPr lang="en-US" altLang="ko-KR" sz="2000" i="1" dirty="0">
                <a:latin typeface="Arial" panose="020B0604020202020204" pitchFamily="34" charset="0"/>
                <a:ea typeface="굴림" panose="020B0600000101010101" pitchFamily="50" charset="-127"/>
                <a:cs typeface="Arial" panose="020B0604020202020204" pitchFamily="34" charset="0"/>
              </a:rPr>
              <a:t>2012 </a:t>
            </a:r>
            <a:r>
              <a:rPr lang="ko-KR" altLang="en-US" sz="2000" i="1" dirty="0">
                <a:latin typeface="Arial" panose="020B0604020202020204" pitchFamily="34" charset="0"/>
                <a:ea typeface="굴림" panose="020B0600000101010101" pitchFamily="50" charset="-127"/>
                <a:cs typeface="Arial" panose="020B0604020202020204" pitchFamily="34" charset="0"/>
              </a:rPr>
              <a:t>년은 윤년입니다</a:t>
            </a:r>
            <a:r>
              <a:rPr lang="en-US" altLang="ko-KR" sz="2000" i="1" dirty="0">
                <a:latin typeface="Arial" panose="020B0604020202020204" pitchFamily="34" charset="0"/>
                <a:ea typeface="굴림" panose="020B0600000101010101" pitchFamily="50" charset="-127"/>
                <a:cs typeface="Arial" panose="020B0604020202020204" pitchFamily="34" charset="0"/>
              </a:rPr>
              <a:t>.</a:t>
            </a:r>
          </a:p>
        </p:txBody>
      </p:sp>
    </p:spTree>
    <p:extLst>
      <p:ext uri="{BB962C8B-B14F-4D97-AF65-F5344CB8AC3E}">
        <p14:creationId xmlns:p14="http://schemas.microsoft.com/office/powerpoint/2010/main" val="16963784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smtClean="0"/>
              <a:t>Solution</a:t>
            </a:r>
            <a:r>
              <a:rPr lang="ko-KR" altLang="en-US" dirty="0" smtClean="0"/>
              <a:t> </a:t>
            </a:r>
            <a:endParaRPr lang="ko-KR" altLang="en-US" dirty="0"/>
          </a:p>
        </p:txBody>
      </p:sp>
      <p:sp>
        <p:nvSpPr>
          <p:cNvPr id="4" name="TextBox 3"/>
          <p:cNvSpPr txBox="1"/>
          <p:nvPr/>
        </p:nvSpPr>
        <p:spPr>
          <a:xfrm>
            <a:off x="375833" y="1666069"/>
            <a:ext cx="8392333" cy="1631216"/>
          </a:xfrm>
          <a:prstGeom prst="rect">
            <a:avLst/>
          </a:prstGeom>
          <a:solidFill>
            <a:srgbClr val="CCFFFF"/>
          </a:solidFill>
          <a:ln>
            <a:solidFill>
              <a:schemeClr val="tx1"/>
            </a:solidFill>
          </a:ln>
        </p:spPr>
        <p:txBody>
          <a:bodyPr wrap="square" rtlCol="0">
            <a:spAutoFit/>
          </a:bodyPr>
          <a:lstStyle/>
          <a:p>
            <a:r>
              <a:rPr lang="en-US" altLang="ko-KR" sz="2000" i="1" dirty="0">
                <a:latin typeface="Arial" panose="020B0604020202020204" pitchFamily="34" charset="0"/>
                <a:ea typeface="굴림" panose="020B0600000101010101" pitchFamily="50" charset="-127"/>
                <a:cs typeface="Arial" panose="020B0604020202020204" pitchFamily="34" charset="0"/>
              </a:rPr>
              <a:t>year = </a:t>
            </a:r>
            <a:r>
              <a:rPr lang="en-US" altLang="ko-KR" sz="2000" i="1" dirty="0" err="1">
                <a:latin typeface="Arial" panose="020B0604020202020204" pitchFamily="34" charset="0"/>
                <a:ea typeface="굴림" panose="020B0600000101010101" pitchFamily="50" charset="-127"/>
                <a:cs typeface="Arial" panose="020B0604020202020204" pitchFamily="34" charset="0"/>
              </a:rPr>
              <a:t>int</a:t>
            </a:r>
            <a:r>
              <a:rPr lang="en-US" altLang="ko-KR" sz="2000" i="1" dirty="0">
                <a:latin typeface="Arial" panose="020B0604020202020204" pitchFamily="34" charset="0"/>
                <a:ea typeface="굴림" panose="020B0600000101010101" pitchFamily="50" charset="-127"/>
                <a:cs typeface="Arial" panose="020B0604020202020204" pitchFamily="34" charset="0"/>
              </a:rPr>
              <a:t>(input("</a:t>
            </a:r>
            <a:r>
              <a:rPr lang="ko-KR" altLang="en-US" sz="2000" i="1" dirty="0">
                <a:latin typeface="Arial" panose="020B0604020202020204" pitchFamily="34" charset="0"/>
                <a:ea typeface="굴림" panose="020B0600000101010101" pitchFamily="50" charset="-127"/>
                <a:cs typeface="Arial" panose="020B0604020202020204" pitchFamily="34" charset="0"/>
              </a:rPr>
              <a:t>연도를 </a:t>
            </a:r>
            <a:r>
              <a:rPr lang="ko-KR" altLang="en-US" sz="2000" i="1" dirty="0" err="1">
                <a:latin typeface="Arial" panose="020B0604020202020204" pitchFamily="34" charset="0"/>
                <a:ea typeface="굴림" panose="020B0600000101010101" pitchFamily="50" charset="-127"/>
                <a:cs typeface="Arial" panose="020B0604020202020204" pitchFamily="34" charset="0"/>
              </a:rPr>
              <a:t>입력하시오</a:t>
            </a:r>
            <a:r>
              <a:rPr lang="en-US" altLang="ko-KR" sz="2000" i="1" dirty="0">
                <a:latin typeface="Arial" panose="020B0604020202020204" pitchFamily="34" charset="0"/>
                <a:ea typeface="굴림" panose="020B0600000101010101" pitchFamily="50" charset="-127"/>
                <a:cs typeface="Arial" panose="020B0604020202020204" pitchFamily="34" charset="0"/>
              </a:rPr>
              <a:t>: "))</a:t>
            </a:r>
          </a:p>
          <a:p>
            <a:r>
              <a:rPr lang="en-US" altLang="ko-KR" sz="2000" i="1" dirty="0">
                <a:latin typeface="Arial" panose="020B0604020202020204" pitchFamily="34" charset="0"/>
                <a:ea typeface="굴림" panose="020B0600000101010101" pitchFamily="50" charset="-127"/>
                <a:cs typeface="Arial" panose="020B0604020202020204" pitchFamily="34" charset="0"/>
              </a:rPr>
              <a:t>if ( (year % 4 ==0 and year % 100 != 0) or year % 400 == 0):</a:t>
            </a:r>
          </a:p>
          <a:p>
            <a:r>
              <a:rPr lang="en-US" altLang="ko-KR" sz="2000" i="1" dirty="0">
                <a:latin typeface="Arial" panose="020B0604020202020204" pitchFamily="34" charset="0"/>
                <a:ea typeface="굴림" panose="020B0600000101010101" pitchFamily="50" charset="-127"/>
                <a:cs typeface="Arial" panose="020B0604020202020204" pitchFamily="34" charset="0"/>
              </a:rPr>
              <a:t>    print(year, "</a:t>
            </a:r>
            <a:r>
              <a:rPr lang="ko-KR" altLang="en-US" sz="2000" i="1" dirty="0">
                <a:latin typeface="Arial" panose="020B0604020202020204" pitchFamily="34" charset="0"/>
                <a:ea typeface="굴림" panose="020B0600000101010101" pitchFamily="50" charset="-127"/>
                <a:cs typeface="Arial" panose="020B0604020202020204" pitchFamily="34" charset="0"/>
              </a:rPr>
              <a:t>년은 윤년입니다</a:t>
            </a:r>
            <a:r>
              <a:rPr lang="en-US" altLang="ko-KR" sz="2000" i="1" dirty="0">
                <a:latin typeface="Arial" panose="020B0604020202020204" pitchFamily="34" charset="0"/>
                <a:ea typeface="굴림" panose="020B0600000101010101" pitchFamily="50" charset="-127"/>
                <a:cs typeface="Arial" panose="020B0604020202020204" pitchFamily="34" charset="0"/>
              </a:rPr>
              <a:t>.")</a:t>
            </a:r>
          </a:p>
          <a:p>
            <a:r>
              <a:rPr lang="en-US" altLang="ko-KR" sz="2000" i="1" dirty="0">
                <a:latin typeface="Arial" panose="020B0604020202020204" pitchFamily="34" charset="0"/>
                <a:ea typeface="굴림" panose="020B0600000101010101" pitchFamily="50" charset="-127"/>
                <a:cs typeface="Arial" panose="020B0604020202020204" pitchFamily="34" charset="0"/>
              </a:rPr>
              <a:t>else :</a:t>
            </a:r>
          </a:p>
          <a:p>
            <a:r>
              <a:rPr lang="en-US" altLang="ko-KR" sz="2000" i="1" dirty="0">
                <a:latin typeface="Arial" panose="020B0604020202020204" pitchFamily="34" charset="0"/>
                <a:ea typeface="굴림" panose="020B0600000101010101" pitchFamily="50" charset="-127"/>
                <a:cs typeface="Arial" panose="020B0604020202020204" pitchFamily="34" charset="0"/>
              </a:rPr>
              <a:t>    print(year, "</a:t>
            </a:r>
            <a:r>
              <a:rPr lang="ko-KR" altLang="en-US" sz="2000" i="1" dirty="0">
                <a:latin typeface="Arial" panose="020B0604020202020204" pitchFamily="34" charset="0"/>
                <a:ea typeface="굴림" panose="020B0600000101010101" pitchFamily="50" charset="-127"/>
                <a:cs typeface="Arial" panose="020B0604020202020204" pitchFamily="34" charset="0"/>
              </a:rPr>
              <a:t>년은 윤년이 아닙니다</a:t>
            </a:r>
            <a:r>
              <a:rPr lang="en-US" altLang="ko-KR" sz="2000" i="1" dirty="0">
                <a:latin typeface="Arial" panose="020B0604020202020204" pitchFamily="34" charset="0"/>
                <a:ea typeface="굴림" panose="020B0600000101010101" pitchFamily="50" charset="-127"/>
                <a:cs typeface="Arial" panose="020B0604020202020204" pitchFamily="34" charset="0"/>
              </a:rPr>
              <a:t>.")</a:t>
            </a:r>
            <a:endParaRPr lang="en-US" altLang="ko-KR" sz="2000" i="1" dirty="0">
              <a:latin typeface="Arial" panose="020B0604020202020204" pitchFamily="34" charset="0"/>
              <a:ea typeface="굴림" panose="020B0600000101010101" pitchFamily="50" charset="-127"/>
              <a:cs typeface="Arial" panose="020B0604020202020204" pitchFamily="34" charset="0"/>
            </a:endParaRPr>
          </a:p>
        </p:txBody>
      </p:sp>
    </p:spTree>
    <p:extLst>
      <p:ext uri="{BB962C8B-B14F-4D97-AF65-F5344CB8AC3E}">
        <p14:creationId xmlns:p14="http://schemas.microsoft.com/office/powerpoint/2010/main" val="37639818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264867" y="1747838"/>
            <a:ext cx="8229600" cy="4526280"/>
          </a:xfrm>
        </p:spPr>
        <p:txBody>
          <a:bodyPr/>
          <a:lstStyle/>
          <a:p>
            <a:pPr fontAlgn="base"/>
            <a:r>
              <a:rPr lang="ko-KR" altLang="en-US" dirty="0"/>
              <a:t>이차 방정식은 추억의 방정식일 것이다</a:t>
            </a:r>
            <a:r>
              <a:rPr lang="en-US" altLang="ko-KR" dirty="0"/>
              <a:t>. </a:t>
            </a:r>
            <a:r>
              <a:rPr lang="ko-KR" altLang="en-US" dirty="0"/>
              <a:t>고등학교에서 아마 가장 중점적으로 학습한 내용이 아닐까 생각된다</a:t>
            </a:r>
            <a:r>
              <a:rPr lang="en-US" altLang="ko-KR" dirty="0"/>
              <a:t>. </a:t>
            </a:r>
            <a:r>
              <a:rPr lang="ko-KR" altLang="en-US" dirty="0"/>
              <a:t>이차 방정식  </a:t>
            </a:r>
            <a:r>
              <a:rPr lang="ko-KR" altLang="en-US" dirty="0" smtClean="0"/>
              <a:t>                  의 </a:t>
            </a:r>
            <a:r>
              <a:rPr lang="ko-KR" altLang="en-US" dirty="0"/>
              <a:t>근을 계산하는 프로그램을 작성하여 보자</a:t>
            </a:r>
            <a:r>
              <a:rPr lang="en-US" altLang="ko-KR" dirty="0"/>
              <a:t>. </a:t>
            </a:r>
          </a:p>
        </p:txBody>
      </p:sp>
      <p:sp>
        <p:nvSpPr>
          <p:cNvPr id="3" name="제목 2"/>
          <p:cNvSpPr>
            <a:spLocks noGrp="1"/>
          </p:cNvSpPr>
          <p:nvPr>
            <p:ph type="title"/>
          </p:nvPr>
        </p:nvSpPr>
        <p:spPr/>
        <p:txBody>
          <a:bodyPr/>
          <a:lstStyle/>
          <a:p>
            <a:pPr fontAlgn="base" latinLnBrk="1"/>
            <a:r>
              <a:rPr lang="en-US" altLang="ko-KR" dirty="0" smtClean="0"/>
              <a:t>Lab: </a:t>
            </a:r>
            <a:r>
              <a:rPr lang="ko-KR" altLang="en-US" dirty="0">
                <a:effectLst/>
              </a:rPr>
              <a:t>이차 방정식</a:t>
            </a:r>
          </a:p>
        </p:txBody>
      </p:sp>
      <p:sp>
        <p:nvSpPr>
          <p:cNvPr id="9" name="TextBox 8"/>
          <p:cNvSpPr txBox="1"/>
          <p:nvPr/>
        </p:nvSpPr>
        <p:spPr>
          <a:xfrm>
            <a:off x="656196" y="3726042"/>
            <a:ext cx="8392333" cy="1631216"/>
          </a:xfrm>
          <a:prstGeom prst="rect">
            <a:avLst/>
          </a:prstGeom>
          <a:solidFill>
            <a:srgbClr val="CCCCFF"/>
          </a:solidFill>
          <a:ln>
            <a:solidFill>
              <a:schemeClr val="tx1"/>
            </a:solidFill>
          </a:ln>
        </p:spPr>
        <p:txBody>
          <a:bodyPr wrap="square" rtlCol="0">
            <a:spAutoFit/>
          </a:bodyPr>
          <a:lstStyle/>
          <a:p>
            <a:r>
              <a:rPr lang="pt-BR" altLang="ko-KR" sz="2000" i="1" dirty="0">
                <a:latin typeface="Arial" panose="020B0604020202020204" pitchFamily="34" charset="0"/>
                <a:ea typeface="굴림" panose="020B0600000101010101" pitchFamily="50" charset="-127"/>
                <a:cs typeface="Arial" panose="020B0604020202020204" pitchFamily="34" charset="0"/>
              </a:rPr>
              <a:t>A = 1</a:t>
            </a:r>
          </a:p>
          <a:p>
            <a:r>
              <a:rPr lang="pt-BR" altLang="ko-KR" sz="2000" i="1" dirty="0">
                <a:latin typeface="Arial" panose="020B0604020202020204" pitchFamily="34" charset="0"/>
                <a:ea typeface="굴림" panose="020B0600000101010101" pitchFamily="50" charset="-127"/>
                <a:cs typeface="Arial" panose="020B0604020202020204" pitchFamily="34" charset="0"/>
              </a:rPr>
              <a:t>B = -5</a:t>
            </a:r>
          </a:p>
          <a:p>
            <a:r>
              <a:rPr lang="pt-BR" altLang="ko-KR" sz="2000" i="1" dirty="0">
                <a:latin typeface="Arial" panose="020B0604020202020204" pitchFamily="34" charset="0"/>
                <a:ea typeface="굴림" panose="020B0600000101010101" pitchFamily="50" charset="-127"/>
                <a:cs typeface="Arial" panose="020B0604020202020204" pitchFamily="34" charset="0"/>
              </a:rPr>
              <a:t>C = 6</a:t>
            </a:r>
          </a:p>
          <a:p>
            <a:r>
              <a:rPr lang="pt-BR" altLang="ko-KR" sz="2000" i="1" dirty="0">
                <a:latin typeface="Arial" panose="020B0604020202020204" pitchFamily="34" charset="0"/>
                <a:ea typeface="굴림" panose="020B0600000101010101" pitchFamily="50" charset="-127"/>
                <a:cs typeface="Arial" panose="020B0604020202020204" pitchFamily="34" charset="0"/>
              </a:rPr>
              <a:t>x1 = 3.0</a:t>
            </a:r>
          </a:p>
          <a:p>
            <a:r>
              <a:rPr lang="pt-BR" altLang="ko-KR" sz="2000" i="1" dirty="0">
                <a:latin typeface="Arial" panose="020B0604020202020204" pitchFamily="34" charset="0"/>
                <a:ea typeface="굴림" panose="020B0600000101010101" pitchFamily="50" charset="-127"/>
                <a:cs typeface="Arial" panose="020B0604020202020204" pitchFamily="34" charset="0"/>
              </a:rPr>
              <a:t>x2 = 2.0</a:t>
            </a:r>
            <a:endParaRPr lang="en-US" altLang="ko-KR" sz="2000" i="1" dirty="0">
              <a:latin typeface="Arial" panose="020B0604020202020204" pitchFamily="34" charset="0"/>
              <a:ea typeface="굴림" panose="020B0600000101010101" pitchFamily="50" charset="-127"/>
              <a:cs typeface="Arial" panose="020B0604020202020204" pitchFamily="34" charset="0"/>
            </a:endParaRPr>
          </a:p>
        </p:txBody>
      </p:sp>
      <p:sp>
        <p:nvSpPr>
          <p:cNvPr id="4" name="Rectangle 2"/>
          <p:cNvSpPr>
            <a:spLocks noChangeArrowheads="1"/>
          </p:cNvSpPr>
          <p:nvPr/>
        </p:nvSpPr>
        <p:spPr bwMode="auto">
          <a:xfrm>
            <a:off x="340963" y="6858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pic>
        <p:nvPicPr>
          <p:cNvPr id="3073" name="_x169764360" descr="DRW000026dc42e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1979" y="2506475"/>
            <a:ext cx="1832517" cy="302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86454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smtClean="0"/>
              <a:t>Solution</a:t>
            </a:r>
            <a:r>
              <a:rPr lang="ko-KR" altLang="en-US" dirty="0" smtClean="0"/>
              <a:t> </a:t>
            </a:r>
            <a:endParaRPr lang="ko-KR" altLang="en-US" dirty="0"/>
          </a:p>
        </p:txBody>
      </p:sp>
      <p:sp>
        <p:nvSpPr>
          <p:cNvPr id="4" name="TextBox 3"/>
          <p:cNvSpPr txBox="1"/>
          <p:nvPr/>
        </p:nvSpPr>
        <p:spPr>
          <a:xfrm>
            <a:off x="457200" y="1278612"/>
            <a:ext cx="8392333" cy="5016758"/>
          </a:xfrm>
          <a:prstGeom prst="rect">
            <a:avLst/>
          </a:prstGeom>
          <a:solidFill>
            <a:srgbClr val="CCFFFF"/>
          </a:solidFill>
          <a:ln>
            <a:solidFill>
              <a:schemeClr val="tx1"/>
            </a:solidFill>
          </a:ln>
        </p:spPr>
        <p:txBody>
          <a:bodyPr wrap="square" rtlCol="0">
            <a:spAutoFit/>
          </a:bodyPr>
          <a:lstStyle/>
          <a:p>
            <a:r>
              <a:rPr lang="en-US" altLang="ko-KR" sz="2000" i="1" dirty="0">
                <a:latin typeface="Arial" panose="020B0604020202020204" pitchFamily="34" charset="0"/>
                <a:ea typeface="굴림" panose="020B0600000101010101" pitchFamily="50" charset="-127"/>
                <a:cs typeface="Arial" panose="020B0604020202020204" pitchFamily="34" charset="0"/>
              </a:rPr>
              <a:t>import math</a:t>
            </a:r>
          </a:p>
          <a:p>
            <a:endParaRPr lang="en-US" altLang="ko-KR" sz="2000" i="1" dirty="0">
              <a:latin typeface="Arial" panose="020B0604020202020204" pitchFamily="34" charset="0"/>
              <a:ea typeface="굴림" panose="020B0600000101010101" pitchFamily="50" charset="-127"/>
              <a:cs typeface="Arial" panose="020B0604020202020204" pitchFamily="34" charset="0"/>
            </a:endParaRPr>
          </a:p>
          <a:p>
            <a:r>
              <a:rPr lang="en-US" altLang="ko-KR" sz="2000" i="1" dirty="0">
                <a:latin typeface="Arial" panose="020B0604020202020204" pitchFamily="34" charset="0"/>
                <a:ea typeface="굴림" panose="020B0600000101010101" pitchFamily="50" charset="-127"/>
                <a:cs typeface="Arial" panose="020B0604020202020204" pitchFamily="34" charset="0"/>
              </a:rPr>
              <a:t>A = float(input("A = "))</a:t>
            </a:r>
          </a:p>
          <a:p>
            <a:r>
              <a:rPr lang="en-US" altLang="ko-KR" sz="2000" i="1" dirty="0">
                <a:latin typeface="Arial" panose="020B0604020202020204" pitchFamily="34" charset="0"/>
                <a:ea typeface="굴림" panose="020B0600000101010101" pitchFamily="50" charset="-127"/>
                <a:cs typeface="Arial" panose="020B0604020202020204" pitchFamily="34" charset="0"/>
              </a:rPr>
              <a:t>B = float(input("B = "))</a:t>
            </a:r>
          </a:p>
          <a:p>
            <a:r>
              <a:rPr lang="en-US" altLang="ko-KR" sz="2000" i="1" dirty="0">
                <a:latin typeface="Arial" panose="020B0604020202020204" pitchFamily="34" charset="0"/>
                <a:ea typeface="굴림" panose="020B0600000101010101" pitchFamily="50" charset="-127"/>
                <a:cs typeface="Arial" panose="020B0604020202020204" pitchFamily="34" charset="0"/>
              </a:rPr>
              <a:t>C = float(input("C = "))</a:t>
            </a:r>
          </a:p>
          <a:p>
            <a:endParaRPr lang="en-US" altLang="ko-KR" sz="2000" i="1" dirty="0">
              <a:latin typeface="Arial" panose="020B0604020202020204" pitchFamily="34" charset="0"/>
              <a:ea typeface="굴림" panose="020B0600000101010101" pitchFamily="50" charset="-127"/>
              <a:cs typeface="Arial" panose="020B0604020202020204" pitchFamily="34" charset="0"/>
            </a:endParaRPr>
          </a:p>
          <a:p>
            <a:r>
              <a:rPr lang="en-US" altLang="ko-KR" sz="2000" i="1" dirty="0">
                <a:latin typeface="Arial" panose="020B0604020202020204" pitchFamily="34" charset="0"/>
                <a:ea typeface="굴림" panose="020B0600000101010101" pitchFamily="50" charset="-127"/>
                <a:cs typeface="Arial" panose="020B0604020202020204" pitchFamily="34" charset="0"/>
              </a:rPr>
              <a:t>D = B * B - 4 * A * C</a:t>
            </a:r>
          </a:p>
          <a:p>
            <a:r>
              <a:rPr lang="en-US" altLang="ko-KR" sz="2000" i="1" dirty="0">
                <a:latin typeface="Arial" panose="020B0604020202020204" pitchFamily="34" charset="0"/>
                <a:ea typeface="굴림" panose="020B0600000101010101" pitchFamily="50" charset="-127"/>
                <a:cs typeface="Arial" panose="020B0604020202020204" pitchFamily="34" charset="0"/>
              </a:rPr>
              <a:t>if A == 0:</a:t>
            </a:r>
          </a:p>
          <a:p>
            <a:r>
              <a:rPr lang="en-US" altLang="ko-KR" sz="2000" i="1" dirty="0">
                <a:latin typeface="Arial" panose="020B0604020202020204" pitchFamily="34" charset="0"/>
                <a:ea typeface="굴림" panose="020B0600000101010101" pitchFamily="50" charset="-127"/>
                <a:cs typeface="Arial" panose="020B0604020202020204" pitchFamily="34" charset="0"/>
              </a:rPr>
              <a:t>    print ("x=", -C/B)</a:t>
            </a:r>
          </a:p>
          <a:p>
            <a:r>
              <a:rPr lang="en-US" altLang="ko-KR" sz="2000" i="1" dirty="0">
                <a:latin typeface="Arial" panose="020B0604020202020204" pitchFamily="34" charset="0"/>
                <a:ea typeface="굴림" panose="020B0600000101010101" pitchFamily="50" charset="-127"/>
                <a:cs typeface="Arial" panose="020B0604020202020204" pitchFamily="34" charset="0"/>
              </a:rPr>
              <a:t>if D == 0:</a:t>
            </a:r>
          </a:p>
          <a:p>
            <a:r>
              <a:rPr lang="en-US" altLang="ko-KR" sz="2000" i="1" dirty="0">
                <a:latin typeface="Arial" panose="020B0604020202020204" pitchFamily="34" charset="0"/>
                <a:ea typeface="굴림" panose="020B0600000101010101" pitchFamily="50" charset="-127"/>
                <a:cs typeface="Arial" panose="020B0604020202020204" pitchFamily="34" charset="0"/>
              </a:rPr>
              <a:t>    print ("x =", -B / (2.0 * A))</a:t>
            </a:r>
          </a:p>
          <a:p>
            <a:r>
              <a:rPr lang="en-US" altLang="ko-KR" sz="2000" i="1" dirty="0" err="1">
                <a:latin typeface="Arial" panose="020B0604020202020204" pitchFamily="34" charset="0"/>
                <a:ea typeface="굴림" panose="020B0600000101010101" pitchFamily="50" charset="-127"/>
                <a:cs typeface="Arial" panose="020B0604020202020204" pitchFamily="34" charset="0"/>
              </a:rPr>
              <a:t>elif</a:t>
            </a:r>
            <a:r>
              <a:rPr lang="en-US" altLang="ko-KR" sz="2000" i="1" dirty="0">
                <a:latin typeface="Arial" panose="020B0604020202020204" pitchFamily="34" charset="0"/>
                <a:ea typeface="굴림" panose="020B0600000101010101" pitchFamily="50" charset="-127"/>
                <a:cs typeface="Arial" panose="020B0604020202020204" pitchFamily="34" charset="0"/>
              </a:rPr>
              <a:t> D &gt; 0: </a:t>
            </a:r>
          </a:p>
          <a:p>
            <a:r>
              <a:rPr lang="en-US" altLang="ko-KR" sz="2000" i="1" dirty="0">
                <a:latin typeface="Arial" panose="020B0604020202020204" pitchFamily="34" charset="0"/>
                <a:ea typeface="굴림" panose="020B0600000101010101" pitchFamily="50" charset="-127"/>
                <a:cs typeface="Arial" panose="020B0604020202020204" pitchFamily="34" charset="0"/>
              </a:rPr>
              <a:t>    print ("x1 =", (-B + </a:t>
            </a:r>
            <a:r>
              <a:rPr lang="en-US" altLang="ko-KR" sz="2000" i="1" dirty="0" err="1">
                <a:latin typeface="Arial" panose="020B0604020202020204" pitchFamily="34" charset="0"/>
                <a:ea typeface="굴림" panose="020B0600000101010101" pitchFamily="50" charset="-127"/>
                <a:cs typeface="Arial" panose="020B0604020202020204" pitchFamily="34" charset="0"/>
              </a:rPr>
              <a:t>math.sqrt</a:t>
            </a:r>
            <a:r>
              <a:rPr lang="en-US" altLang="ko-KR" sz="2000" i="1" dirty="0">
                <a:latin typeface="Arial" panose="020B0604020202020204" pitchFamily="34" charset="0"/>
                <a:ea typeface="굴림" panose="020B0600000101010101" pitchFamily="50" charset="-127"/>
                <a:cs typeface="Arial" panose="020B0604020202020204" pitchFamily="34" charset="0"/>
              </a:rPr>
              <a:t>(D)) / (2.0 * A))</a:t>
            </a:r>
          </a:p>
          <a:p>
            <a:r>
              <a:rPr lang="en-US" altLang="ko-KR" sz="2000" i="1" dirty="0">
                <a:latin typeface="Arial" panose="020B0604020202020204" pitchFamily="34" charset="0"/>
                <a:ea typeface="굴림" panose="020B0600000101010101" pitchFamily="50" charset="-127"/>
                <a:cs typeface="Arial" panose="020B0604020202020204" pitchFamily="34" charset="0"/>
              </a:rPr>
              <a:t>    print ("x2 =", (-B - </a:t>
            </a:r>
            <a:r>
              <a:rPr lang="en-US" altLang="ko-KR" sz="2000" i="1" dirty="0" err="1">
                <a:latin typeface="Arial" panose="020B0604020202020204" pitchFamily="34" charset="0"/>
                <a:ea typeface="굴림" panose="020B0600000101010101" pitchFamily="50" charset="-127"/>
                <a:cs typeface="Arial" panose="020B0604020202020204" pitchFamily="34" charset="0"/>
              </a:rPr>
              <a:t>math.sqrt</a:t>
            </a:r>
            <a:r>
              <a:rPr lang="en-US" altLang="ko-KR" sz="2000" i="1" dirty="0">
                <a:latin typeface="Arial" panose="020B0604020202020204" pitchFamily="34" charset="0"/>
                <a:ea typeface="굴림" panose="020B0600000101010101" pitchFamily="50" charset="-127"/>
                <a:cs typeface="Arial" panose="020B0604020202020204" pitchFamily="34" charset="0"/>
              </a:rPr>
              <a:t>(D)) / (2.0 * A))</a:t>
            </a:r>
          </a:p>
          <a:p>
            <a:r>
              <a:rPr lang="en-US" altLang="ko-KR" sz="2000" i="1" dirty="0">
                <a:latin typeface="Arial" panose="020B0604020202020204" pitchFamily="34" charset="0"/>
                <a:ea typeface="굴림" panose="020B0600000101010101" pitchFamily="50" charset="-127"/>
                <a:cs typeface="Arial" panose="020B0604020202020204" pitchFamily="34" charset="0"/>
              </a:rPr>
              <a:t>else:</a:t>
            </a:r>
          </a:p>
          <a:p>
            <a:r>
              <a:rPr lang="en-US" altLang="ko-KR" sz="2000" i="1" dirty="0">
                <a:latin typeface="Arial" panose="020B0604020202020204" pitchFamily="34" charset="0"/>
                <a:ea typeface="굴림" panose="020B0600000101010101" pitchFamily="50" charset="-127"/>
                <a:cs typeface="Arial" panose="020B0604020202020204" pitchFamily="34" charset="0"/>
              </a:rPr>
              <a:t>    print ("</a:t>
            </a:r>
            <a:r>
              <a:rPr lang="ko-KR" altLang="en-US" sz="2000" i="1" dirty="0">
                <a:latin typeface="Arial" panose="020B0604020202020204" pitchFamily="34" charset="0"/>
                <a:ea typeface="굴림" panose="020B0600000101010101" pitchFamily="50" charset="-127"/>
                <a:cs typeface="Arial" panose="020B0604020202020204" pitchFamily="34" charset="0"/>
              </a:rPr>
              <a:t>실근이 존재하지 않음</a:t>
            </a:r>
            <a:r>
              <a:rPr lang="en-US" altLang="ko-KR" sz="2000" i="1" dirty="0">
                <a:latin typeface="Arial" panose="020B0604020202020204" pitchFamily="34" charset="0"/>
                <a:ea typeface="굴림" panose="020B0600000101010101" pitchFamily="50" charset="-127"/>
                <a:cs typeface="Arial" panose="020B0604020202020204" pitchFamily="34" charset="0"/>
              </a:rPr>
              <a:t>")</a:t>
            </a:r>
            <a:endParaRPr lang="en-US" altLang="ko-KR" sz="2000" i="1" dirty="0">
              <a:latin typeface="Arial" panose="020B0604020202020204" pitchFamily="34" charset="0"/>
              <a:ea typeface="굴림" panose="020B0600000101010101" pitchFamily="50" charset="-127"/>
              <a:cs typeface="Arial" panose="020B0604020202020204" pitchFamily="34" charset="0"/>
            </a:endParaRPr>
          </a:p>
        </p:txBody>
      </p:sp>
    </p:spTree>
    <p:extLst>
      <p:ext uri="{BB962C8B-B14F-4D97-AF65-F5344CB8AC3E}">
        <p14:creationId xmlns:p14="http://schemas.microsoft.com/office/powerpoint/2010/main" val="10497302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ko-KR" altLang="en-US" dirty="0"/>
              <a:t>숫자 </a:t>
            </a:r>
            <a:r>
              <a:rPr lang="en-US" altLang="ko-KR" dirty="0"/>
              <a:t>100</a:t>
            </a:r>
            <a:r>
              <a:rPr lang="ko-KR" altLang="en-US" dirty="0"/>
              <a:t>과 문자열 </a:t>
            </a:r>
            <a:r>
              <a:rPr lang="en-US" altLang="ko-KR" dirty="0"/>
              <a:t>"100"</a:t>
            </a:r>
            <a:r>
              <a:rPr lang="ko-KR" altLang="en-US" dirty="0"/>
              <a:t>은 어떤 차이가 있을까</a:t>
            </a:r>
            <a:r>
              <a:rPr lang="en-US" altLang="ko-KR" dirty="0"/>
              <a:t>? </a:t>
            </a:r>
            <a:r>
              <a:rPr lang="ko-KR" altLang="en-US" dirty="0"/>
              <a:t>유사해보이지만 컴퓨터에서는 이것을 상당히 다르게 처리한다</a:t>
            </a:r>
            <a:r>
              <a:rPr lang="en-US" altLang="ko-KR" dirty="0"/>
              <a:t>. </a:t>
            </a:r>
            <a:r>
              <a:rPr lang="ko-KR" altLang="en-US" dirty="0"/>
              <a:t>우리가 조건식을 만들 때도 문자열과 숫자를 구별하여야 한다</a:t>
            </a:r>
            <a:r>
              <a:rPr lang="en-US" altLang="ko-KR" dirty="0"/>
              <a:t>. </a:t>
            </a:r>
            <a:endParaRPr lang="ko-KR" altLang="en-US" dirty="0"/>
          </a:p>
        </p:txBody>
      </p:sp>
      <p:sp>
        <p:nvSpPr>
          <p:cNvPr id="3" name="제목 2"/>
          <p:cNvSpPr>
            <a:spLocks noGrp="1"/>
          </p:cNvSpPr>
          <p:nvPr>
            <p:ph type="title"/>
          </p:nvPr>
        </p:nvSpPr>
        <p:spPr/>
        <p:txBody>
          <a:bodyPr/>
          <a:lstStyle/>
          <a:p>
            <a:r>
              <a:rPr lang="ko-KR" altLang="en-US" dirty="0" smtClean="0"/>
              <a:t>문자열과</a:t>
            </a:r>
            <a:r>
              <a:rPr lang="en-US" altLang="ko-KR" dirty="0" smtClean="0"/>
              <a:t> </a:t>
            </a:r>
            <a:r>
              <a:rPr lang="ko-KR" altLang="en-US" dirty="0" smtClean="0"/>
              <a:t>숫자</a:t>
            </a:r>
            <a:endParaRPr lang="ko-KR" altLang="en-US" dirty="0"/>
          </a:p>
        </p:txBody>
      </p:sp>
      <p:sp>
        <p:nvSpPr>
          <p:cNvPr id="4" name="TextBox 3"/>
          <p:cNvSpPr txBox="1"/>
          <p:nvPr/>
        </p:nvSpPr>
        <p:spPr>
          <a:xfrm>
            <a:off x="751667" y="3618856"/>
            <a:ext cx="8392333" cy="1323439"/>
          </a:xfrm>
          <a:prstGeom prst="rect">
            <a:avLst/>
          </a:prstGeom>
          <a:solidFill>
            <a:srgbClr val="CCFFFF"/>
          </a:solidFill>
          <a:ln>
            <a:solidFill>
              <a:schemeClr val="tx1"/>
            </a:solidFill>
          </a:ln>
        </p:spPr>
        <p:txBody>
          <a:bodyPr wrap="square" rtlCol="0">
            <a:spAutoFit/>
          </a:bodyPr>
          <a:lstStyle/>
          <a:p>
            <a:r>
              <a:rPr lang="en-US" altLang="ko-KR" sz="2000" i="1" dirty="0">
                <a:latin typeface="Arial" panose="020B0604020202020204" pitchFamily="34" charset="0"/>
                <a:ea typeface="굴림" panose="020B0600000101010101" pitchFamily="50" charset="-127"/>
                <a:cs typeface="Arial" panose="020B0604020202020204" pitchFamily="34" charset="0"/>
              </a:rPr>
              <a:t>&gt;&gt;&gt;s="100"</a:t>
            </a:r>
          </a:p>
          <a:p>
            <a:r>
              <a:rPr lang="en-US" altLang="ko-KR" sz="2000" i="1" dirty="0">
                <a:latin typeface="Arial" panose="020B0604020202020204" pitchFamily="34" charset="0"/>
                <a:ea typeface="굴림" panose="020B0600000101010101" pitchFamily="50" charset="-127"/>
                <a:cs typeface="Arial" panose="020B0604020202020204" pitchFamily="34" charset="0"/>
              </a:rPr>
              <a:t>&gt;&gt;&gt;if (s==100):</a:t>
            </a:r>
          </a:p>
          <a:p>
            <a:r>
              <a:rPr lang="en-US" altLang="ko-KR" sz="2000" i="1" dirty="0">
                <a:latin typeface="Arial" panose="020B0604020202020204" pitchFamily="34" charset="0"/>
                <a:ea typeface="굴림" panose="020B0600000101010101" pitchFamily="50" charset="-127"/>
                <a:cs typeface="Arial" panose="020B0604020202020204" pitchFamily="34" charset="0"/>
              </a:rPr>
              <a:t>		print("</a:t>
            </a:r>
            <a:r>
              <a:rPr lang="ko-KR" altLang="en-US" sz="2000" i="1" dirty="0">
                <a:latin typeface="Arial" panose="020B0604020202020204" pitchFamily="34" charset="0"/>
                <a:ea typeface="굴림" panose="020B0600000101010101" pitchFamily="50" charset="-127"/>
                <a:cs typeface="Arial" panose="020B0604020202020204" pitchFamily="34" charset="0"/>
              </a:rPr>
              <a:t>숫자 </a:t>
            </a:r>
            <a:r>
              <a:rPr lang="en-US" altLang="ko-KR" sz="2000" i="1" dirty="0">
                <a:latin typeface="Arial" panose="020B0604020202020204" pitchFamily="34" charset="0"/>
                <a:ea typeface="굴림" panose="020B0600000101010101" pitchFamily="50" charset="-127"/>
                <a:cs typeface="Arial" panose="020B0604020202020204" pitchFamily="34" charset="0"/>
              </a:rPr>
              <a:t>100</a:t>
            </a:r>
            <a:r>
              <a:rPr lang="ko-KR" altLang="en-US" sz="2000" i="1" dirty="0">
                <a:latin typeface="Arial" panose="020B0604020202020204" pitchFamily="34" charset="0"/>
                <a:ea typeface="굴림" panose="020B0600000101010101" pitchFamily="50" charset="-127"/>
                <a:cs typeface="Arial" panose="020B0604020202020204" pitchFamily="34" charset="0"/>
              </a:rPr>
              <a:t>입니다</a:t>
            </a:r>
            <a:r>
              <a:rPr lang="en-US" altLang="ko-KR" sz="2000" i="1" dirty="0">
                <a:latin typeface="Arial" panose="020B0604020202020204" pitchFamily="34" charset="0"/>
                <a:ea typeface="굴림" panose="020B0600000101010101" pitchFamily="50" charset="-127"/>
                <a:cs typeface="Arial" panose="020B0604020202020204" pitchFamily="34" charset="0"/>
              </a:rPr>
              <a:t>. ")</a:t>
            </a:r>
          </a:p>
          <a:p>
            <a:r>
              <a:rPr lang="en-US" altLang="ko-KR" sz="2000" i="1" dirty="0">
                <a:latin typeface="Arial" panose="020B0604020202020204" pitchFamily="34" charset="0"/>
                <a:ea typeface="굴림" panose="020B0600000101010101" pitchFamily="50" charset="-127"/>
                <a:cs typeface="Arial" panose="020B0604020202020204" pitchFamily="34" charset="0"/>
              </a:rPr>
              <a:t>&gt;&gt;&gt;</a:t>
            </a:r>
            <a:endParaRPr lang="en-US" altLang="ko-KR" sz="2000" i="1" dirty="0">
              <a:latin typeface="Arial" panose="020B0604020202020204" pitchFamily="34" charset="0"/>
              <a:ea typeface="굴림" panose="020B0600000101010101" pitchFamily="50" charset="-127"/>
              <a:cs typeface="Arial" panose="020B0604020202020204" pitchFamily="34" charset="0"/>
            </a:endParaRPr>
          </a:p>
        </p:txBody>
      </p:sp>
    </p:spTree>
    <p:extLst>
      <p:ext uri="{BB962C8B-B14F-4D97-AF65-F5344CB8AC3E}">
        <p14:creationId xmlns:p14="http://schemas.microsoft.com/office/powerpoint/2010/main" val="6715270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ko-KR" altLang="en-US" dirty="0" smtClean="0"/>
              <a:t>문자열</a:t>
            </a:r>
            <a:r>
              <a:rPr lang="en-US" altLang="ko-KR" dirty="0" smtClean="0"/>
              <a:t>-&gt; </a:t>
            </a:r>
            <a:r>
              <a:rPr lang="ko-KR" altLang="en-US" dirty="0" smtClean="0"/>
              <a:t>숫</a:t>
            </a:r>
            <a:r>
              <a:rPr lang="ko-KR" altLang="en-US" dirty="0" smtClean="0"/>
              <a:t>자</a:t>
            </a:r>
            <a:endParaRPr lang="ko-KR" altLang="en-US" dirty="0"/>
          </a:p>
        </p:txBody>
      </p:sp>
      <p:sp>
        <p:nvSpPr>
          <p:cNvPr id="4" name="TextBox 3"/>
          <p:cNvSpPr txBox="1"/>
          <p:nvPr/>
        </p:nvSpPr>
        <p:spPr>
          <a:xfrm>
            <a:off x="550189" y="1813304"/>
            <a:ext cx="8392333" cy="2246769"/>
          </a:xfrm>
          <a:prstGeom prst="rect">
            <a:avLst/>
          </a:prstGeom>
          <a:solidFill>
            <a:srgbClr val="CCFFFF"/>
          </a:solidFill>
          <a:ln>
            <a:solidFill>
              <a:schemeClr val="tx1"/>
            </a:solidFill>
          </a:ln>
        </p:spPr>
        <p:txBody>
          <a:bodyPr wrap="square" rtlCol="0">
            <a:spAutoFit/>
          </a:bodyPr>
          <a:lstStyle/>
          <a:p>
            <a:r>
              <a:rPr lang="en-US" altLang="ko-KR" sz="2000" i="1" dirty="0">
                <a:latin typeface="Arial" panose="020B0604020202020204" pitchFamily="34" charset="0"/>
                <a:ea typeface="굴림" panose="020B0600000101010101" pitchFamily="50" charset="-127"/>
                <a:cs typeface="Arial" panose="020B0604020202020204" pitchFamily="34" charset="0"/>
              </a:rPr>
              <a:t>&gt;&gt;&gt;s="100"</a:t>
            </a:r>
          </a:p>
          <a:p>
            <a:r>
              <a:rPr lang="en-US" altLang="ko-KR" sz="2000" i="1" dirty="0">
                <a:latin typeface="Arial" panose="020B0604020202020204" pitchFamily="34" charset="0"/>
                <a:ea typeface="굴림" panose="020B0600000101010101" pitchFamily="50" charset="-127"/>
                <a:cs typeface="Arial" panose="020B0604020202020204" pitchFamily="34" charset="0"/>
              </a:rPr>
              <a:t>&gt;&gt;&gt;number=</a:t>
            </a:r>
            <a:r>
              <a:rPr lang="en-US" altLang="ko-KR" sz="2000" i="1" dirty="0" err="1">
                <a:latin typeface="Arial" panose="020B0604020202020204" pitchFamily="34" charset="0"/>
                <a:ea typeface="굴림" panose="020B0600000101010101" pitchFamily="50" charset="-127"/>
                <a:cs typeface="Arial" panose="020B0604020202020204" pitchFamily="34" charset="0"/>
              </a:rPr>
              <a:t>int</a:t>
            </a:r>
            <a:r>
              <a:rPr lang="en-US" altLang="ko-KR" sz="2000" i="1" dirty="0">
                <a:latin typeface="Arial" panose="020B0604020202020204" pitchFamily="34" charset="0"/>
                <a:ea typeface="굴림" panose="020B0600000101010101" pitchFamily="50" charset="-127"/>
                <a:cs typeface="Arial" panose="020B0604020202020204" pitchFamily="34" charset="0"/>
              </a:rPr>
              <a:t>(s)</a:t>
            </a:r>
          </a:p>
          <a:p>
            <a:r>
              <a:rPr lang="en-US" altLang="ko-KR" sz="2000" i="1" dirty="0">
                <a:latin typeface="Arial" panose="020B0604020202020204" pitchFamily="34" charset="0"/>
                <a:ea typeface="굴림" panose="020B0600000101010101" pitchFamily="50" charset="-127"/>
                <a:cs typeface="Arial" panose="020B0604020202020204" pitchFamily="34" charset="0"/>
              </a:rPr>
              <a:t>&gt;&gt;&gt;if (number==100):</a:t>
            </a:r>
          </a:p>
          <a:p>
            <a:r>
              <a:rPr lang="en-US" altLang="ko-KR" sz="2000" i="1" dirty="0">
                <a:latin typeface="Arial" panose="020B0604020202020204" pitchFamily="34" charset="0"/>
                <a:ea typeface="굴림" panose="020B0600000101010101" pitchFamily="50" charset="-127"/>
                <a:cs typeface="Arial" panose="020B0604020202020204" pitchFamily="34" charset="0"/>
              </a:rPr>
              <a:t>		print("</a:t>
            </a:r>
            <a:r>
              <a:rPr lang="ko-KR" altLang="en-US" sz="2000" i="1" dirty="0">
                <a:latin typeface="Arial" panose="020B0604020202020204" pitchFamily="34" charset="0"/>
                <a:ea typeface="굴림" panose="020B0600000101010101" pitchFamily="50" charset="-127"/>
                <a:cs typeface="Arial" panose="020B0604020202020204" pitchFamily="34" charset="0"/>
              </a:rPr>
              <a:t>숫자 </a:t>
            </a:r>
            <a:r>
              <a:rPr lang="en-US" altLang="ko-KR" sz="2000" i="1" dirty="0">
                <a:latin typeface="Arial" panose="020B0604020202020204" pitchFamily="34" charset="0"/>
                <a:ea typeface="굴림" panose="020B0600000101010101" pitchFamily="50" charset="-127"/>
                <a:cs typeface="Arial" panose="020B0604020202020204" pitchFamily="34" charset="0"/>
              </a:rPr>
              <a:t>100</a:t>
            </a:r>
            <a:r>
              <a:rPr lang="ko-KR" altLang="en-US" sz="2000" i="1" dirty="0">
                <a:latin typeface="Arial" panose="020B0604020202020204" pitchFamily="34" charset="0"/>
                <a:ea typeface="굴림" panose="020B0600000101010101" pitchFamily="50" charset="-127"/>
                <a:cs typeface="Arial" panose="020B0604020202020204" pitchFamily="34" charset="0"/>
              </a:rPr>
              <a:t>입니다</a:t>
            </a:r>
            <a:r>
              <a:rPr lang="en-US" altLang="ko-KR" sz="2000" i="1" dirty="0">
                <a:latin typeface="Arial" panose="020B0604020202020204" pitchFamily="34" charset="0"/>
                <a:ea typeface="굴림" panose="020B0600000101010101" pitchFamily="50" charset="-127"/>
                <a:cs typeface="Arial" panose="020B0604020202020204" pitchFamily="34" charset="0"/>
              </a:rPr>
              <a:t>. ")</a:t>
            </a:r>
          </a:p>
          <a:p>
            <a:endParaRPr lang="en-US" altLang="ko-KR" sz="2000" i="1" dirty="0">
              <a:latin typeface="Arial" panose="020B0604020202020204" pitchFamily="34" charset="0"/>
              <a:ea typeface="굴림" panose="020B0600000101010101" pitchFamily="50" charset="-127"/>
              <a:cs typeface="Arial" panose="020B0604020202020204" pitchFamily="34" charset="0"/>
            </a:endParaRPr>
          </a:p>
          <a:p>
            <a:r>
              <a:rPr lang="ko-KR" altLang="en-US" sz="2000" i="1" dirty="0">
                <a:latin typeface="Arial" panose="020B0604020202020204" pitchFamily="34" charset="0"/>
                <a:ea typeface="굴림" panose="020B0600000101010101" pitchFamily="50" charset="-127"/>
                <a:cs typeface="Arial" panose="020B0604020202020204" pitchFamily="34" charset="0"/>
              </a:rPr>
              <a:t>숫자 </a:t>
            </a:r>
            <a:r>
              <a:rPr lang="en-US" altLang="ko-KR" sz="2000" i="1" dirty="0">
                <a:latin typeface="Arial" panose="020B0604020202020204" pitchFamily="34" charset="0"/>
                <a:ea typeface="굴림" panose="020B0600000101010101" pitchFamily="50" charset="-127"/>
                <a:cs typeface="Arial" panose="020B0604020202020204" pitchFamily="34" charset="0"/>
              </a:rPr>
              <a:t>100</a:t>
            </a:r>
            <a:r>
              <a:rPr lang="ko-KR" altLang="en-US" sz="2000" i="1" dirty="0">
                <a:latin typeface="Arial" panose="020B0604020202020204" pitchFamily="34" charset="0"/>
                <a:ea typeface="굴림" panose="020B0600000101010101" pitchFamily="50" charset="-127"/>
                <a:cs typeface="Arial" panose="020B0604020202020204" pitchFamily="34" charset="0"/>
              </a:rPr>
              <a:t>입니다</a:t>
            </a:r>
            <a:r>
              <a:rPr lang="en-US" altLang="ko-KR" sz="2000" i="1" dirty="0">
                <a:latin typeface="Arial" panose="020B0604020202020204" pitchFamily="34" charset="0"/>
                <a:ea typeface="굴림" panose="020B0600000101010101" pitchFamily="50" charset="-127"/>
                <a:cs typeface="Arial" panose="020B0604020202020204" pitchFamily="34" charset="0"/>
              </a:rPr>
              <a:t>. </a:t>
            </a:r>
          </a:p>
          <a:p>
            <a:r>
              <a:rPr lang="en-US" altLang="ko-KR" sz="2000" i="1" dirty="0">
                <a:latin typeface="Arial" panose="020B0604020202020204" pitchFamily="34" charset="0"/>
                <a:ea typeface="굴림" panose="020B0600000101010101" pitchFamily="50" charset="-127"/>
                <a:cs typeface="Arial" panose="020B0604020202020204" pitchFamily="34" charset="0"/>
              </a:rPr>
              <a:t>&gt;&gt;&gt;</a:t>
            </a:r>
            <a:endParaRPr lang="en-US" altLang="ko-KR" sz="2000" i="1" dirty="0">
              <a:latin typeface="Arial" panose="020B0604020202020204" pitchFamily="34" charset="0"/>
              <a:ea typeface="굴림" panose="020B0600000101010101" pitchFamily="50" charset="-127"/>
              <a:cs typeface="Arial" panose="020B0604020202020204" pitchFamily="34" charset="0"/>
            </a:endParaRPr>
          </a:p>
        </p:txBody>
      </p:sp>
    </p:spTree>
    <p:extLst>
      <p:ext uri="{BB962C8B-B14F-4D97-AF65-F5344CB8AC3E}">
        <p14:creationId xmlns:p14="http://schemas.microsoft.com/office/powerpoint/2010/main" val="27467827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264867" y="1747838"/>
            <a:ext cx="8229600" cy="4526280"/>
          </a:xfrm>
        </p:spPr>
        <p:txBody>
          <a:bodyPr/>
          <a:lstStyle/>
          <a:p>
            <a:pPr fontAlgn="base"/>
            <a:r>
              <a:rPr lang="ko-KR" altLang="en-US" dirty="0"/>
              <a:t>이 예제는 프로그램이 가지고 있는 정수를 사용자가 알아맞히는 게임이다</a:t>
            </a:r>
            <a:r>
              <a:rPr lang="en-US" altLang="ko-KR" dirty="0"/>
              <a:t>. </a:t>
            </a:r>
            <a:r>
              <a:rPr lang="ko-KR" altLang="en-US" dirty="0"/>
              <a:t>사용자가 답을 제시하면 프로그램은 자신이 저장한 정수와 비교하여 제시된 정수가 더 높은지 낮은지 만을 알려준다</a:t>
            </a:r>
            <a:r>
              <a:rPr lang="en-US" altLang="ko-KR" dirty="0"/>
              <a:t>. </a:t>
            </a:r>
            <a:r>
              <a:rPr lang="ko-KR" altLang="en-US" dirty="0"/>
              <a:t>정수의 범위를 </a:t>
            </a:r>
            <a:r>
              <a:rPr lang="en-US" altLang="ko-KR" dirty="0"/>
              <a:t>1</a:t>
            </a:r>
            <a:r>
              <a:rPr lang="ko-KR" altLang="en-US" dirty="0"/>
              <a:t>부터 </a:t>
            </a:r>
            <a:r>
              <a:rPr lang="en-US" altLang="ko-KR" dirty="0"/>
              <a:t>100</a:t>
            </a:r>
            <a:r>
              <a:rPr lang="ko-KR" altLang="en-US" dirty="0"/>
              <a:t>까지로 한정하도록 하자</a:t>
            </a:r>
            <a:r>
              <a:rPr lang="en-US" altLang="ko-KR" dirty="0"/>
              <a:t>. </a:t>
            </a:r>
            <a:r>
              <a:rPr lang="ko-KR" altLang="en-US" dirty="0"/>
              <a:t>그리고 사용자는 단 한 번의 기회만 가진다</a:t>
            </a:r>
            <a:r>
              <a:rPr lang="en-US" altLang="ko-KR" dirty="0"/>
              <a:t>. </a:t>
            </a:r>
            <a:endParaRPr lang="ko-KR" altLang="en-US" dirty="0"/>
          </a:p>
        </p:txBody>
      </p:sp>
      <p:sp>
        <p:nvSpPr>
          <p:cNvPr id="3" name="제목 2"/>
          <p:cNvSpPr>
            <a:spLocks noGrp="1"/>
          </p:cNvSpPr>
          <p:nvPr>
            <p:ph type="title"/>
          </p:nvPr>
        </p:nvSpPr>
        <p:spPr/>
        <p:txBody>
          <a:bodyPr/>
          <a:lstStyle/>
          <a:p>
            <a:pPr fontAlgn="base" latinLnBrk="1"/>
            <a:r>
              <a:rPr lang="en-US" altLang="ko-KR" dirty="0" smtClean="0"/>
              <a:t>Lab: </a:t>
            </a:r>
            <a:r>
              <a:rPr lang="ko-KR" altLang="en-US" dirty="0">
                <a:effectLst/>
              </a:rPr>
              <a:t>숫자 맞추기 게임</a:t>
            </a:r>
          </a:p>
        </p:txBody>
      </p:sp>
      <p:sp>
        <p:nvSpPr>
          <p:cNvPr id="9" name="TextBox 8"/>
          <p:cNvSpPr txBox="1"/>
          <p:nvPr/>
        </p:nvSpPr>
        <p:spPr>
          <a:xfrm>
            <a:off x="640698" y="4214238"/>
            <a:ext cx="8392333" cy="1323439"/>
          </a:xfrm>
          <a:prstGeom prst="rect">
            <a:avLst/>
          </a:prstGeom>
          <a:solidFill>
            <a:srgbClr val="CCCCFF"/>
          </a:solidFill>
          <a:ln>
            <a:solidFill>
              <a:schemeClr val="tx1"/>
            </a:solidFill>
          </a:ln>
        </p:spPr>
        <p:txBody>
          <a:bodyPr wrap="square" rtlCol="0">
            <a:spAutoFit/>
          </a:bodyPr>
          <a:lstStyle/>
          <a:p>
            <a:r>
              <a:rPr lang="ko-KR" altLang="en-US" sz="2000" i="1" dirty="0">
                <a:latin typeface="Arial" panose="020B0604020202020204" pitchFamily="34" charset="0"/>
                <a:ea typeface="굴림" panose="020B0600000101010101" pitchFamily="50" charset="-127"/>
                <a:cs typeface="Arial" panose="020B0604020202020204" pitchFamily="34" charset="0"/>
              </a:rPr>
              <a:t>숫자 게임에 오신 것을 환영합니다</a:t>
            </a:r>
            <a:r>
              <a:rPr lang="en-US" altLang="ko-KR" sz="2000" i="1" dirty="0">
                <a:latin typeface="Arial" panose="020B0604020202020204" pitchFamily="34" charset="0"/>
                <a:ea typeface="굴림" panose="020B0600000101010101" pitchFamily="50" charset="-127"/>
                <a:cs typeface="Arial" panose="020B0604020202020204" pitchFamily="34" charset="0"/>
              </a:rPr>
              <a:t>.</a:t>
            </a:r>
          </a:p>
          <a:p>
            <a:r>
              <a:rPr lang="ko-KR" altLang="en-US" sz="2000" i="1" dirty="0">
                <a:latin typeface="Arial" panose="020B0604020202020204" pitchFamily="34" charset="0"/>
                <a:ea typeface="굴림" panose="020B0600000101010101" pitchFamily="50" charset="-127"/>
                <a:cs typeface="Arial" panose="020B0604020202020204" pitchFamily="34" charset="0"/>
              </a:rPr>
              <a:t>숫자를 맞춰 보세요</a:t>
            </a:r>
            <a:r>
              <a:rPr lang="en-US" altLang="ko-KR" sz="2000" i="1" dirty="0">
                <a:latin typeface="Arial" panose="020B0604020202020204" pitchFamily="34" charset="0"/>
                <a:ea typeface="굴림" panose="020B0600000101010101" pitchFamily="50" charset="-127"/>
                <a:cs typeface="Arial" panose="020B0604020202020204" pitchFamily="34" charset="0"/>
              </a:rPr>
              <a:t>: 9</a:t>
            </a:r>
          </a:p>
          <a:p>
            <a:r>
              <a:rPr lang="ko-KR" altLang="en-US" sz="2000" i="1" dirty="0">
                <a:latin typeface="Arial" panose="020B0604020202020204" pitchFamily="34" charset="0"/>
                <a:ea typeface="굴림" panose="020B0600000101010101" pitchFamily="50" charset="-127"/>
                <a:cs typeface="Arial" panose="020B0604020202020204" pitchFamily="34" charset="0"/>
              </a:rPr>
              <a:t>너무 큼</a:t>
            </a:r>
            <a:r>
              <a:rPr lang="en-US" altLang="ko-KR" sz="2000" i="1" dirty="0">
                <a:latin typeface="Arial" panose="020B0604020202020204" pitchFamily="34" charset="0"/>
                <a:ea typeface="굴림" panose="020B0600000101010101" pitchFamily="50" charset="-127"/>
                <a:cs typeface="Arial" panose="020B0604020202020204" pitchFamily="34" charset="0"/>
              </a:rPr>
              <a:t>!</a:t>
            </a:r>
          </a:p>
          <a:p>
            <a:r>
              <a:rPr lang="ko-KR" altLang="en-US" sz="2000" i="1" dirty="0">
                <a:latin typeface="Arial" panose="020B0604020202020204" pitchFamily="34" charset="0"/>
                <a:ea typeface="굴림" panose="020B0600000101010101" pitchFamily="50" charset="-127"/>
                <a:cs typeface="Arial" panose="020B0604020202020204" pitchFamily="34" charset="0"/>
              </a:rPr>
              <a:t>게임 종료</a:t>
            </a:r>
            <a:endParaRPr lang="en-US" altLang="ko-KR" sz="2000" i="1" dirty="0">
              <a:latin typeface="Arial" panose="020B0604020202020204" pitchFamily="34" charset="0"/>
              <a:ea typeface="굴림" panose="020B0600000101010101" pitchFamily="50" charset="-127"/>
              <a:cs typeface="Arial" panose="020B0604020202020204" pitchFamily="34" charset="0"/>
            </a:endParaRPr>
          </a:p>
        </p:txBody>
      </p:sp>
      <p:sp>
        <p:nvSpPr>
          <p:cNvPr id="4" name="Rectangle 2"/>
          <p:cNvSpPr>
            <a:spLocks noChangeArrowheads="1"/>
          </p:cNvSpPr>
          <p:nvPr/>
        </p:nvSpPr>
        <p:spPr bwMode="auto">
          <a:xfrm>
            <a:off x="340963" y="6858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Tree>
    <p:extLst>
      <p:ext uri="{BB962C8B-B14F-4D97-AF65-F5344CB8AC3E}">
        <p14:creationId xmlns:p14="http://schemas.microsoft.com/office/powerpoint/2010/main" val="40869212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smtClean="0"/>
              <a:t>Solution</a:t>
            </a:r>
            <a:r>
              <a:rPr lang="ko-KR" altLang="en-US" dirty="0" smtClean="0"/>
              <a:t> </a:t>
            </a:r>
            <a:endParaRPr lang="ko-KR" altLang="en-US" dirty="0"/>
          </a:p>
        </p:txBody>
      </p:sp>
      <p:sp>
        <p:nvSpPr>
          <p:cNvPr id="4" name="TextBox 3"/>
          <p:cNvSpPr txBox="1"/>
          <p:nvPr/>
        </p:nvSpPr>
        <p:spPr>
          <a:xfrm>
            <a:off x="457200" y="1278612"/>
            <a:ext cx="8392333" cy="4093428"/>
          </a:xfrm>
          <a:prstGeom prst="rect">
            <a:avLst/>
          </a:prstGeom>
          <a:solidFill>
            <a:srgbClr val="CCFFFF"/>
          </a:solidFill>
          <a:ln>
            <a:solidFill>
              <a:schemeClr val="tx1"/>
            </a:solidFill>
          </a:ln>
        </p:spPr>
        <p:txBody>
          <a:bodyPr wrap="square" rtlCol="0">
            <a:spAutoFit/>
          </a:bodyPr>
          <a:lstStyle/>
          <a:p>
            <a:r>
              <a:rPr lang="en-US" altLang="ko-KR" sz="2000" i="1" dirty="0">
                <a:latin typeface="Arial" panose="020B0604020202020204" pitchFamily="34" charset="0"/>
                <a:ea typeface="굴림" panose="020B0600000101010101" pitchFamily="50" charset="-127"/>
                <a:cs typeface="Arial" panose="020B0604020202020204" pitchFamily="34" charset="0"/>
              </a:rPr>
              <a:t>from random import </a:t>
            </a:r>
            <a:r>
              <a:rPr lang="en-US" altLang="ko-KR" sz="2000" i="1" dirty="0" err="1">
                <a:latin typeface="Arial" panose="020B0604020202020204" pitchFamily="34" charset="0"/>
                <a:ea typeface="굴림" panose="020B0600000101010101" pitchFamily="50" charset="-127"/>
                <a:cs typeface="Arial" panose="020B0604020202020204" pitchFamily="34" charset="0"/>
              </a:rPr>
              <a:t>randint</a:t>
            </a:r>
            <a:endParaRPr lang="en-US" altLang="ko-KR" sz="2000" i="1" dirty="0">
              <a:latin typeface="Arial" panose="020B0604020202020204" pitchFamily="34" charset="0"/>
              <a:ea typeface="굴림" panose="020B0600000101010101" pitchFamily="50" charset="-127"/>
              <a:cs typeface="Arial" panose="020B0604020202020204" pitchFamily="34" charset="0"/>
            </a:endParaRPr>
          </a:p>
          <a:p>
            <a:endParaRPr lang="en-US" altLang="ko-KR" sz="2000" i="1" dirty="0">
              <a:latin typeface="Arial" panose="020B0604020202020204" pitchFamily="34" charset="0"/>
              <a:ea typeface="굴림" panose="020B0600000101010101" pitchFamily="50" charset="-127"/>
              <a:cs typeface="Arial" panose="020B0604020202020204" pitchFamily="34" charset="0"/>
            </a:endParaRPr>
          </a:p>
          <a:p>
            <a:r>
              <a:rPr lang="en-US" altLang="ko-KR" sz="2000" i="1" dirty="0">
                <a:latin typeface="Arial" panose="020B0604020202020204" pitchFamily="34" charset="0"/>
                <a:ea typeface="굴림" panose="020B0600000101010101" pitchFamily="50" charset="-127"/>
                <a:cs typeface="Arial" panose="020B0604020202020204" pitchFamily="34" charset="0"/>
              </a:rPr>
              <a:t>answer = </a:t>
            </a:r>
            <a:r>
              <a:rPr lang="en-US" altLang="ko-KR" sz="2000" i="1" dirty="0" err="1">
                <a:latin typeface="Arial" panose="020B0604020202020204" pitchFamily="34" charset="0"/>
                <a:ea typeface="굴림" panose="020B0600000101010101" pitchFamily="50" charset="-127"/>
                <a:cs typeface="Arial" panose="020B0604020202020204" pitchFamily="34" charset="0"/>
              </a:rPr>
              <a:t>randint</a:t>
            </a:r>
            <a:r>
              <a:rPr lang="en-US" altLang="ko-KR" sz="2000" i="1" dirty="0">
                <a:latin typeface="Arial" panose="020B0604020202020204" pitchFamily="34" charset="0"/>
                <a:ea typeface="굴림" panose="020B0600000101010101" pitchFamily="50" charset="-127"/>
                <a:cs typeface="Arial" panose="020B0604020202020204" pitchFamily="34" charset="0"/>
              </a:rPr>
              <a:t>(1, 100)</a:t>
            </a:r>
          </a:p>
          <a:p>
            <a:r>
              <a:rPr lang="en-US" altLang="ko-KR" sz="2000" i="1" dirty="0">
                <a:latin typeface="Arial" panose="020B0604020202020204" pitchFamily="34" charset="0"/>
                <a:ea typeface="굴림" panose="020B0600000101010101" pitchFamily="50" charset="-127"/>
                <a:cs typeface="Arial" panose="020B0604020202020204" pitchFamily="34" charset="0"/>
              </a:rPr>
              <a:t>print("</a:t>
            </a:r>
            <a:r>
              <a:rPr lang="ko-KR" altLang="en-US" sz="2000" i="1" dirty="0">
                <a:latin typeface="Arial" panose="020B0604020202020204" pitchFamily="34" charset="0"/>
                <a:ea typeface="굴림" panose="020B0600000101010101" pitchFamily="50" charset="-127"/>
                <a:cs typeface="Arial" panose="020B0604020202020204" pitchFamily="34" charset="0"/>
              </a:rPr>
              <a:t>숫자 게임에 오신 것을 환영합니다</a:t>
            </a:r>
            <a:r>
              <a:rPr lang="en-US" altLang="ko-KR" sz="2000" i="1" dirty="0">
                <a:latin typeface="Arial" panose="020B0604020202020204" pitchFamily="34" charset="0"/>
                <a:ea typeface="굴림" panose="020B0600000101010101" pitchFamily="50" charset="-127"/>
                <a:cs typeface="Arial" panose="020B0604020202020204" pitchFamily="34" charset="0"/>
              </a:rPr>
              <a:t>.")</a:t>
            </a:r>
          </a:p>
          <a:p>
            <a:r>
              <a:rPr lang="en-US" altLang="ko-KR" sz="2000" i="1" dirty="0">
                <a:latin typeface="Arial" panose="020B0604020202020204" pitchFamily="34" charset="0"/>
                <a:ea typeface="굴림" panose="020B0600000101010101" pitchFamily="50" charset="-127"/>
                <a:cs typeface="Arial" panose="020B0604020202020204" pitchFamily="34" charset="0"/>
              </a:rPr>
              <a:t>g = input("</a:t>
            </a:r>
            <a:r>
              <a:rPr lang="ko-KR" altLang="en-US" sz="2000" i="1" dirty="0">
                <a:latin typeface="Arial" panose="020B0604020202020204" pitchFamily="34" charset="0"/>
                <a:ea typeface="굴림" panose="020B0600000101010101" pitchFamily="50" charset="-127"/>
                <a:cs typeface="Arial" panose="020B0604020202020204" pitchFamily="34" charset="0"/>
              </a:rPr>
              <a:t>숫자를 맞춰 보세요</a:t>
            </a:r>
            <a:r>
              <a:rPr lang="en-US" altLang="ko-KR" sz="2000" i="1" dirty="0">
                <a:latin typeface="Arial" panose="020B0604020202020204" pitchFamily="34" charset="0"/>
                <a:ea typeface="굴림" panose="020B0600000101010101" pitchFamily="50" charset="-127"/>
                <a:cs typeface="Arial" panose="020B0604020202020204" pitchFamily="34" charset="0"/>
              </a:rPr>
              <a:t>: ")</a:t>
            </a:r>
          </a:p>
          <a:p>
            <a:r>
              <a:rPr lang="en-US" altLang="ko-KR" sz="2000" i="1" dirty="0">
                <a:latin typeface="Arial" panose="020B0604020202020204" pitchFamily="34" charset="0"/>
                <a:ea typeface="굴림" panose="020B0600000101010101" pitchFamily="50" charset="-127"/>
                <a:cs typeface="Arial" panose="020B0604020202020204" pitchFamily="34" charset="0"/>
              </a:rPr>
              <a:t>guess = </a:t>
            </a:r>
            <a:r>
              <a:rPr lang="en-US" altLang="ko-KR" sz="2000" i="1" dirty="0" err="1">
                <a:latin typeface="Arial" panose="020B0604020202020204" pitchFamily="34" charset="0"/>
                <a:ea typeface="굴림" panose="020B0600000101010101" pitchFamily="50" charset="-127"/>
                <a:cs typeface="Arial" panose="020B0604020202020204" pitchFamily="34" charset="0"/>
              </a:rPr>
              <a:t>int</a:t>
            </a:r>
            <a:r>
              <a:rPr lang="en-US" altLang="ko-KR" sz="2000" i="1" dirty="0">
                <a:latin typeface="Arial" panose="020B0604020202020204" pitchFamily="34" charset="0"/>
                <a:ea typeface="굴림" panose="020B0600000101010101" pitchFamily="50" charset="-127"/>
                <a:cs typeface="Arial" panose="020B0604020202020204" pitchFamily="34" charset="0"/>
              </a:rPr>
              <a:t>(g)</a:t>
            </a:r>
          </a:p>
          <a:p>
            <a:r>
              <a:rPr lang="en-US" altLang="ko-KR" sz="2000" i="1" dirty="0">
                <a:latin typeface="Arial" panose="020B0604020202020204" pitchFamily="34" charset="0"/>
                <a:ea typeface="굴림" panose="020B0600000101010101" pitchFamily="50" charset="-127"/>
                <a:cs typeface="Arial" panose="020B0604020202020204" pitchFamily="34" charset="0"/>
              </a:rPr>
              <a:t>if guess == answer:</a:t>
            </a:r>
          </a:p>
          <a:p>
            <a:r>
              <a:rPr lang="en-US" altLang="ko-KR" sz="2000" i="1" dirty="0">
                <a:latin typeface="Arial" panose="020B0604020202020204" pitchFamily="34" charset="0"/>
                <a:ea typeface="굴림" panose="020B0600000101010101" pitchFamily="50" charset="-127"/>
                <a:cs typeface="Arial" panose="020B0604020202020204" pitchFamily="34" charset="0"/>
              </a:rPr>
              <a:t>    print("</a:t>
            </a:r>
            <a:r>
              <a:rPr lang="ko-KR" altLang="en-US" sz="2000" i="1" dirty="0">
                <a:latin typeface="Arial" panose="020B0604020202020204" pitchFamily="34" charset="0"/>
                <a:ea typeface="굴림" panose="020B0600000101010101" pitchFamily="50" charset="-127"/>
                <a:cs typeface="Arial" panose="020B0604020202020204" pitchFamily="34" charset="0"/>
              </a:rPr>
              <a:t>사용자가 이겼습니다</a:t>
            </a:r>
            <a:r>
              <a:rPr lang="en-US" altLang="ko-KR" sz="2000" i="1" dirty="0">
                <a:latin typeface="Arial" panose="020B0604020202020204" pitchFamily="34" charset="0"/>
                <a:ea typeface="굴림" panose="020B0600000101010101" pitchFamily="50" charset="-127"/>
                <a:cs typeface="Arial" panose="020B0604020202020204" pitchFamily="34" charset="0"/>
              </a:rPr>
              <a:t>. ")</a:t>
            </a:r>
          </a:p>
          <a:p>
            <a:r>
              <a:rPr lang="en-US" altLang="ko-KR" sz="2000" i="1" dirty="0" err="1">
                <a:latin typeface="Arial" panose="020B0604020202020204" pitchFamily="34" charset="0"/>
                <a:ea typeface="굴림" panose="020B0600000101010101" pitchFamily="50" charset="-127"/>
                <a:cs typeface="Arial" panose="020B0604020202020204" pitchFamily="34" charset="0"/>
              </a:rPr>
              <a:t>elif</a:t>
            </a:r>
            <a:r>
              <a:rPr lang="en-US" altLang="ko-KR" sz="2000" i="1" dirty="0">
                <a:latin typeface="Arial" panose="020B0604020202020204" pitchFamily="34" charset="0"/>
                <a:ea typeface="굴림" panose="020B0600000101010101" pitchFamily="50" charset="-127"/>
                <a:cs typeface="Arial" panose="020B0604020202020204" pitchFamily="34" charset="0"/>
              </a:rPr>
              <a:t> guess &gt; answer:</a:t>
            </a:r>
          </a:p>
          <a:p>
            <a:r>
              <a:rPr lang="en-US" altLang="ko-KR" sz="2000" i="1" dirty="0">
                <a:latin typeface="Arial" panose="020B0604020202020204" pitchFamily="34" charset="0"/>
                <a:ea typeface="굴림" panose="020B0600000101010101" pitchFamily="50" charset="-127"/>
                <a:cs typeface="Arial" panose="020B0604020202020204" pitchFamily="34" charset="0"/>
              </a:rPr>
              <a:t>    print("</a:t>
            </a:r>
            <a:r>
              <a:rPr lang="ko-KR" altLang="en-US" sz="2000" i="1" dirty="0">
                <a:latin typeface="Arial" panose="020B0604020202020204" pitchFamily="34" charset="0"/>
                <a:ea typeface="굴림" panose="020B0600000101010101" pitchFamily="50" charset="-127"/>
                <a:cs typeface="Arial" panose="020B0604020202020204" pitchFamily="34" charset="0"/>
              </a:rPr>
              <a:t>너무 큼</a:t>
            </a:r>
            <a:r>
              <a:rPr lang="en-US" altLang="ko-KR" sz="2000" i="1" dirty="0">
                <a:latin typeface="Arial" panose="020B0604020202020204" pitchFamily="34" charset="0"/>
                <a:ea typeface="굴림" panose="020B0600000101010101" pitchFamily="50" charset="-127"/>
                <a:cs typeface="Arial" panose="020B0604020202020204" pitchFamily="34" charset="0"/>
              </a:rPr>
              <a:t>!")</a:t>
            </a:r>
          </a:p>
          <a:p>
            <a:r>
              <a:rPr lang="en-US" altLang="ko-KR" sz="2000" i="1" dirty="0">
                <a:latin typeface="Arial" panose="020B0604020202020204" pitchFamily="34" charset="0"/>
                <a:ea typeface="굴림" panose="020B0600000101010101" pitchFamily="50" charset="-127"/>
                <a:cs typeface="Arial" panose="020B0604020202020204" pitchFamily="34" charset="0"/>
              </a:rPr>
              <a:t>else: </a:t>
            </a:r>
          </a:p>
          <a:p>
            <a:r>
              <a:rPr lang="en-US" altLang="ko-KR" sz="2000" i="1" dirty="0">
                <a:latin typeface="Arial" panose="020B0604020202020204" pitchFamily="34" charset="0"/>
                <a:ea typeface="굴림" panose="020B0600000101010101" pitchFamily="50" charset="-127"/>
                <a:cs typeface="Arial" panose="020B0604020202020204" pitchFamily="34" charset="0"/>
              </a:rPr>
              <a:t>    print("</a:t>
            </a:r>
            <a:r>
              <a:rPr lang="ko-KR" altLang="en-US" sz="2000" i="1" dirty="0">
                <a:latin typeface="Arial" panose="020B0604020202020204" pitchFamily="34" charset="0"/>
                <a:ea typeface="굴림" panose="020B0600000101010101" pitchFamily="50" charset="-127"/>
                <a:cs typeface="Arial" panose="020B0604020202020204" pitchFamily="34" charset="0"/>
              </a:rPr>
              <a:t>너무 작음</a:t>
            </a:r>
            <a:r>
              <a:rPr lang="en-US" altLang="ko-KR" sz="2000" i="1" dirty="0">
                <a:latin typeface="Arial" panose="020B0604020202020204" pitchFamily="34" charset="0"/>
                <a:ea typeface="굴림" panose="020B0600000101010101" pitchFamily="50" charset="-127"/>
                <a:cs typeface="Arial" panose="020B0604020202020204" pitchFamily="34" charset="0"/>
              </a:rPr>
              <a:t>!")</a:t>
            </a:r>
          </a:p>
          <a:p>
            <a:r>
              <a:rPr lang="en-US" altLang="ko-KR" sz="2000" i="1" dirty="0">
                <a:latin typeface="Arial" panose="020B0604020202020204" pitchFamily="34" charset="0"/>
                <a:ea typeface="굴림" panose="020B0600000101010101" pitchFamily="50" charset="-127"/>
                <a:cs typeface="Arial" panose="020B0604020202020204" pitchFamily="34" charset="0"/>
              </a:rPr>
              <a:t>print("</a:t>
            </a:r>
            <a:r>
              <a:rPr lang="ko-KR" altLang="en-US" sz="2000" i="1" dirty="0">
                <a:latin typeface="Arial" panose="020B0604020202020204" pitchFamily="34" charset="0"/>
                <a:ea typeface="굴림" panose="020B0600000101010101" pitchFamily="50" charset="-127"/>
                <a:cs typeface="Arial" panose="020B0604020202020204" pitchFamily="34" charset="0"/>
              </a:rPr>
              <a:t>게임 종료</a:t>
            </a:r>
            <a:r>
              <a:rPr lang="en-US" altLang="ko-KR" sz="2000" i="1" dirty="0">
                <a:latin typeface="Arial" panose="020B0604020202020204" pitchFamily="34" charset="0"/>
                <a:ea typeface="굴림" panose="020B0600000101010101" pitchFamily="50" charset="-127"/>
                <a:cs typeface="Arial" panose="020B0604020202020204" pitchFamily="34" charset="0"/>
              </a:rPr>
              <a:t>")</a:t>
            </a:r>
            <a:endParaRPr lang="en-US" altLang="ko-KR" sz="2000" i="1" dirty="0">
              <a:latin typeface="Arial" panose="020B0604020202020204" pitchFamily="34" charset="0"/>
              <a:ea typeface="굴림" panose="020B0600000101010101" pitchFamily="50" charset="-127"/>
              <a:cs typeface="Arial" panose="020B0604020202020204" pitchFamily="34" charset="0"/>
            </a:endParaRPr>
          </a:p>
        </p:txBody>
      </p:sp>
    </p:spTree>
    <p:extLst>
      <p:ext uri="{BB962C8B-B14F-4D97-AF65-F5344CB8AC3E}">
        <p14:creationId xmlns:p14="http://schemas.microsoft.com/office/powerpoint/2010/main" val="1900546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ko-KR" altLang="en-US" dirty="0"/>
              <a:t>관계 수식은 참이나 거짓이라는 값을 생성한다</a:t>
            </a:r>
          </a:p>
        </p:txBody>
      </p:sp>
      <p:sp>
        <p:nvSpPr>
          <p:cNvPr id="3" name="제목 2"/>
          <p:cNvSpPr>
            <a:spLocks noGrp="1"/>
          </p:cNvSpPr>
          <p:nvPr>
            <p:ph type="title"/>
          </p:nvPr>
        </p:nvSpPr>
        <p:spPr/>
        <p:txBody>
          <a:bodyPr/>
          <a:lstStyle/>
          <a:p>
            <a:r>
              <a:rPr lang="ko-KR" altLang="en-US" dirty="0" smtClean="0"/>
              <a:t>관계 연산자</a:t>
            </a:r>
            <a:endParaRPr lang="ko-KR" altLang="en-US" dirty="0"/>
          </a:p>
        </p:txBody>
      </p:sp>
      <p:pic>
        <p:nvPicPr>
          <p:cNvPr id="4" name="그림 3"/>
          <p:cNvPicPr>
            <a:picLocks noChangeAspect="1"/>
          </p:cNvPicPr>
          <p:nvPr/>
        </p:nvPicPr>
        <p:blipFill>
          <a:blip r:embed="rId2"/>
          <a:stretch>
            <a:fillRect/>
          </a:stretch>
        </p:blipFill>
        <p:spPr>
          <a:xfrm>
            <a:off x="2098324" y="2518797"/>
            <a:ext cx="4714875" cy="2781300"/>
          </a:xfrm>
          <a:prstGeom prst="rect">
            <a:avLst/>
          </a:prstGeom>
        </p:spPr>
      </p:pic>
    </p:spTree>
    <p:extLst>
      <p:ext uri="{BB962C8B-B14F-4D97-AF65-F5344CB8AC3E}">
        <p14:creationId xmlns:p14="http://schemas.microsoft.com/office/powerpoint/2010/main" val="2753571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264867" y="1747838"/>
            <a:ext cx="8229600" cy="4526280"/>
          </a:xfrm>
        </p:spPr>
        <p:txBody>
          <a:bodyPr/>
          <a:lstStyle/>
          <a:p>
            <a:pPr fontAlgn="base"/>
            <a:r>
              <a:rPr lang="ko-KR" altLang="en-US" dirty="0"/>
              <a:t>사용자가 가위</a:t>
            </a:r>
            <a:r>
              <a:rPr lang="en-US" altLang="ko-KR" dirty="0"/>
              <a:t>, </a:t>
            </a:r>
            <a:r>
              <a:rPr lang="ko-KR" altLang="en-US" dirty="0"/>
              <a:t>바위</a:t>
            </a:r>
            <a:r>
              <a:rPr lang="en-US" altLang="ko-KR" dirty="0"/>
              <a:t>, </a:t>
            </a:r>
            <a:r>
              <a:rPr lang="ko-KR" altLang="en-US" dirty="0"/>
              <a:t>보 중에서 하나를 선택하고 컴퓨터도 </a:t>
            </a:r>
            <a:r>
              <a:rPr lang="ko-KR" altLang="en-US" dirty="0" err="1"/>
              <a:t>난수로</a:t>
            </a:r>
            <a:r>
              <a:rPr lang="ko-KR" altLang="en-US" dirty="0"/>
              <a:t> 가위</a:t>
            </a:r>
            <a:r>
              <a:rPr lang="en-US" altLang="ko-KR" dirty="0"/>
              <a:t>, </a:t>
            </a:r>
            <a:r>
              <a:rPr lang="ko-KR" altLang="en-US" dirty="0"/>
              <a:t>바위</a:t>
            </a:r>
            <a:r>
              <a:rPr lang="en-US" altLang="ko-KR" dirty="0"/>
              <a:t>, </a:t>
            </a:r>
            <a:r>
              <a:rPr lang="ko-KR" altLang="en-US" dirty="0"/>
              <a:t>보 중에서 하나를 선택한다</a:t>
            </a:r>
            <a:r>
              <a:rPr lang="en-US" altLang="ko-KR" dirty="0"/>
              <a:t>. </a:t>
            </a:r>
            <a:r>
              <a:rPr lang="ko-KR" altLang="en-US" dirty="0"/>
              <a:t>사용자의 선택과 컴퓨터의 선택을 비교하여서 승패를 화면에 출력한다</a:t>
            </a:r>
            <a:r>
              <a:rPr lang="en-US" altLang="ko-KR" dirty="0"/>
              <a:t>. </a:t>
            </a:r>
            <a:endParaRPr lang="ko-KR" altLang="en-US" dirty="0"/>
          </a:p>
        </p:txBody>
      </p:sp>
      <p:sp>
        <p:nvSpPr>
          <p:cNvPr id="3" name="제목 2"/>
          <p:cNvSpPr>
            <a:spLocks noGrp="1"/>
          </p:cNvSpPr>
          <p:nvPr>
            <p:ph type="title"/>
          </p:nvPr>
        </p:nvSpPr>
        <p:spPr/>
        <p:txBody>
          <a:bodyPr/>
          <a:lstStyle/>
          <a:p>
            <a:pPr fontAlgn="base" latinLnBrk="1"/>
            <a:r>
              <a:rPr lang="en-US" altLang="ko-KR" dirty="0" smtClean="0"/>
              <a:t>Lab: </a:t>
            </a:r>
            <a:r>
              <a:rPr lang="ko-KR" altLang="en-US" dirty="0">
                <a:effectLst/>
              </a:rPr>
              <a:t>가위 바위 보</a:t>
            </a:r>
          </a:p>
        </p:txBody>
      </p:sp>
      <p:sp>
        <p:nvSpPr>
          <p:cNvPr id="9" name="TextBox 8"/>
          <p:cNvSpPr txBox="1"/>
          <p:nvPr/>
        </p:nvSpPr>
        <p:spPr>
          <a:xfrm>
            <a:off x="640698" y="4214238"/>
            <a:ext cx="8392333" cy="1015663"/>
          </a:xfrm>
          <a:prstGeom prst="rect">
            <a:avLst/>
          </a:prstGeom>
          <a:solidFill>
            <a:srgbClr val="CCCCFF"/>
          </a:solidFill>
          <a:ln>
            <a:solidFill>
              <a:schemeClr val="tx1"/>
            </a:solidFill>
          </a:ln>
        </p:spPr>
        <p:txBody>
          <a:bodyPr wrap="square" rtlCol="0">
            <a:spAutoFit/>
          </a:bodyPr>
          <a:lstStyle/>
          <a:p>
            <a:r>
              <a:rPr lang="en-US" altLang="ko-KR" sz="2000" i="1" dirty="0">
                <a:latin typeface="Arial" panose="020B0604020202020204" pitchFamily="34" charset="0"/>
                <a:ea typeface="굴림" panose="020B0600000101010101" pitchFamily="50" charset="-127"/>
                <a:cs typeface="Arial" panose="020B0604020202020204" pitchFamily="34" charset="0"/>
              </a:rPr>
              <a:t>(</a:t>
            </a:r>
            <a:r>
              <a:rPr lang="ko-KR" altLang="en-US" sz="2000" i="1" dirty="0">
                <a:latin typeface="Arial" panose="020B0604020202020204" pitchFamily="34" charset="0"/>
                <a:ea typeface="굴림" panose="020B0600000101010101" pitchFamily="50" charset="-127"/>
                <a:cs typeface="Arial" panose="020B0604020202020204" pitchFamily="34" charset="0"/>
              </a:rPr>
              <a:t>가위</a:t>
            </a:r>
            <a:r>
              <a:rPr lang="en-US" altLang="ko-KR" sz="2000" i="1" dirty="0">
                <a:latin typeface="Arial" panose="020B0604020202020204" pitchFamily="34" charset="0"/>
                <a:ea typeface="굴림" panose="020B0600000101010101" pitchFamily="50" charset="-127"/>
                <a:cs typeface="Arial" panose="020B0604020202020204" pitchFamily="34" charset="0"/>
              </a:rPr>
              <a:t>, </a:t>
            </a:r>
            <a:r>
              <a:rPr lang="ko-KR" altLang="en-US" sz="2000" i="1" dirty="0">
                <a:latin typeface="Arial" panose="020B0604020202020204" pitchFamily="34" charset="0"/>
                <a:ea typeface="굴림" panose="020B0600000101010101" pitchFamily="50" charset="-127"/>
                <a:cs typeface="Arial" panose="020B0604020202020204" pitchFamily="34" charset="0"/>
              </a:rPr>
              <a:t>바위</a:t>
            </a:r>
            <a:r>
              <a:rPr lang="en-US" altLang="ko-KR" sz="2000" i="1" dirty="0">
                <a:latin typeface="Arial" panose="020B0604020202020204" pitchFamily="34" charset="0"/>
                <a:ea typeface="굴림" panose="020B0600000101010101" pitchFamily="50" charset="-127"/>
                <a:cs typeface="Arial" panose="020B0604020202020204" pitchFamily="34" charset="0"/>
              </a:rPr>
              <a:t>, </a:t>
            </a:r>
            <a:r>
              <a:rPr lang="ko-KR" altLang="en-US" sz="2000" i="1" dirty="0">
                <a:latin typeface="Arial" panose="020B0604020202020204" pitchFamily="34" charset="0"/>
                <a:ea typeface="굴림" panose="020B0600000101010101" pitchFamily="50" charset="-127"/>
                <a:cs typeface="Arial" panose="020B0604020202020204" pitchFamily="34" charset="0"/>
              </a:rPr>
              <a:t>보</a:t>
            </a:r>
            <a:r>
              <a:rPr lang="en-US" altLang="ko-KR" sz="2000" i="1" dirty="0">
                <a:latin typeface="Arial" panose="020B0604020202020204" pitchFamily="34" charset="0"/>
                <a:ea typeface="굴림" panose="020B0600000101010101" pitchFamily="50" charset="-127"/>
                <a:cs typeface="Arial" panose="020B0604020202020204" pitchFamily="34" charset="0"/>
              </a:rPr>
              <a:t>) </a:t>
            </a:r>
            <a:r>
              <a:rPr lang="ko-KR" altLang="en-US" sz="2000" i="1" dirty="0">
                <a:latin typeface="Arial" panose="020B0604020202020204" pitchFamily="34" charset="0"/>
                <a:ea typeface="굴림" panose="020B0600000101010101" pitchFamily="50" charset="-127"/>
                <a:cs typeface="Arial" panose="020B0604020202020204" pitchFamily="34" charset="0"/>
              </a:rPr>
              <a:t>중에서 하나를 선택하세요</a:t>
            </a:r>
            <a:r>
              <a:rPr lang="en-US" altLang="ko-KR" sz="2000" i="1" dirty="0">
                <a:latin typeface="Arial" panose="020B0604020202020204" pitchFamily="34" charset="0"/>
                <a:ea typeface="굴림" panose="020B0600000101010101" pitchFamily="50" charset="-127"/>
                <a:cs typeface="Arial" panose="020B0604020202020204" pitchFamily="34" charset="0"/>
              </a:rPr>
              <a:t>: </a:t>
            </a:r>
            <a:r>
              <a:rPr lang="ko-KR" altLang="en-US" sz="2000" i="1" dirty="0">
                <a:latin typeface="Arial" panose="020B0604020202020204" pitchFamily="34" charset="0"/>
                <a:ea typeface="굴림" panose="020B0600000101010101" pitchFamily="50" charset="-127"/>
                <a:cs typeface="Arial" panose="020B0604020202020204" pitchFamily="34" charset="0"/>
              </a:rPr>
              <a:t>가위</a:t>
            </a:r>
          </a:p>
          <a:p>
            <a:r>
              <a:rPr lang="ko-KR" altLang="en-US" sz="2000" i="1" dirty="0">
                <a:latin typeface="Arial" panose="020B0604020202020204" pitchFamily="34" charset="0"/>
                <a:ea typeface="굴림" panose="020B0600000101010101" pitchFamily="50" charset="-127"/>
                <a:cs typeface="Arial" panose="020B0604020202020204" pitchFamily="34" charset="0"/>
              </a:rPr>
              <a:t>사용자</a:t>
            </a:r>
            <a:r>
              <a:rPr lang="en-US" altLang="ko-KR" sz="2000" i="1" dirty="0">
                <a:latin typeface="Arial" panose="020B0604020202020204" pitchFamily="34" charset="0"/>
                <a:ea typeface="굴림" panose="020B0600000101010101" pitchFamily="50" charset="-127"/>
                <a:cs typeface="Arial" panose="020B0604020202020204" pitchFamily="34" charset="0"/>
              </a:rPr>
              <a:t>:  </a:t>
            </a:r>
            <a:r>
              <a:rPr lang="ko-KR" altLang="en-US" sz="2000" i="1" dirty="0">
                <a:latin typeface="Arial" panose="020B0604020202020204" pitchFamily="34" charset="0"/>
                <a:ea typeface="굴림" panose="020B0600000101010101" pitchFamily="50" charset="-127"/>
                <a:cs typeface="Arial" panose="020B0604020202020204" pitchFamily="34" charset="0"/>
              </a:rPr>
              <a:t>가위 컴퓨터</a:t>
            </a:r>
            <a:r>
              <a:rPr lang="en-US" altLang="ko-KR" sz="2000" i="1" dirty="0">
                <a:latin typeface="Arial" panose="020B0604020202020204" pitchFamily="34" charset="0"/>
                <a:ea typeface="굴림" panose="020B0600000101010101" pitchFamily="50" charset="-127"/>
                <a:cs typeface="Arial" panose="020B0604020202020204" pitchFamily="34" charset="0"/>
              </a:rPr>
              <a:t>:  </a:t>
            </a:r>
            <a:r>
              <a:rPr lang="ko-KR" altLang="en-US" sz="2000" i="1" dirty="0">
                <a:latin typeface="Arial" panose="020B0604020202020204" pitchFamily="34" charset="0"/>
                <a:ea typeface="굴림" panose="020B0600000101010101" pitchFamily="50" charset="-127"/>
                <a:cs typeface="Arial" panose="020B0604020202020204" pitchFamily="34" charset="0"/>
              </a:rPr>
              <a:t>바위</a:t>
            </a:r>
          </a:p>
          <a:p>
            <a:r>
              <a:rPr lang="ko-KR" altLang="en-US" sz="2000" i="1" dirty="0">
                <a:latin typeface="Arial" panose="020B0604020202020204" pitchFamily="34" charset="0"/>
                <a:ea typeface="굴림" panose="020B0600000101010101" pitchFamily="50" charset="-127"/>
                <a:cs typeface="Arial" panose="020B0604020202020204" pitchFamily="34" charset="0"/>
              </a:rPr>
              <a:t>컴퓨터가 이겼음</a:t>
            </a:r>
            <a:r>
              <a:rPr lang="en-US" altLang="ko-KR" sz="2000" i="1" dirty="0">
                <a:latin typeface="Arial" panose="020B0604020202020204" pitchFamily="34" charset="0"/>
                <a:ea typeface="굴림" panose="020B0600000101010101" pitchFamily="50" charset="-127"/>
                <a:cs typeface="Arial" panose="020B0604020202020204" pitchFamily="34" charset="0"/>
              </a:rPr>
              <a:t>!</a:t>
            </a:r>
          </a:p>
        </p:txBody>
      </p:sp>
      <p:sp>
        <p:nvSpPr>
          <p:cNvPr id="4" name="Rectangle 2"/>
          <p:cNvSpPr>
            <a:spLocks noChangeArrowheads="1"/>
          </p:cNvSpPr>
          <p:nvPr/>
        </p:nvSpPr>
        <p:spPr bwMode="auto">
          <a:xfrm>
            <a:off x="340963" y="6858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Tree>
    <p:extLst>
      <p:ext uri="{BB962C8B-B14F-4D97-AF65-F5344CB8AC3E}">
        <p14:creationId xmlns:p14="http://schemas.microsoft.com/office/powerpoint/2010/main" val="25683994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smtClean="0"/>
              <a:t>Solution</a:t>
            </a:r>
            <a:r>
              <a:rPr lang="ko-KR" altLang="en-US" dirty="0" smtClean="0"/>
              <a:t> </a:t>
            </a:r>
            <a:endParaRPr lang="ko-KR" altLang="en-US" dirty="0"/>
          </a:p>
        </p:txBody>
      </p:sp>
      <p:sp>
        <p:nvSpPr>
          <p:cNvPr id="4" name="TextBox 3"/>
          <p:cNvSpPr txBox="1"/>
          <p:nvPr/>
        </p:nvSpPr>
        <p:spPr>
          <a:xfrm>
            <a:off x="457200" y="1278612"/>
            <a:ext cx="8392333" cy="3293209"/>
          </a:xfrm>
          <a:prstGeom prst="rect">
            <a:avLst/>
          </a:prstGeom>
          <a:solidFill>
            <a:srgbClr val="CCFFFF"/>
          </a:solidFill>
          <a:ln>
            <a:solidFill>
              <a:schemeClr val="tx1"/>
            </a:solidFill>
          </a:ln>
        </p:spPr>
        <p:txBody>
          <a:bodyPr wrap="square" rtlCol="0">
            <a:spAutoFit/>
          </a:bodyPr>
          <a:lstStyle/>
          <a:p>
            <a:r>
              <a:rPr lang="en-US" altLang="ko-KR" sz="1600" i="1" dirty="0">
                <a:latin typeface="Arial" panose="020B0604020202020204" pitchFamily="34" charset="0"/>
                <a:ea typeface="굴림" panose="020B0600000101010101" pitchFamily="50" charset="-127"/>
                <a:cs typeface="Arial" panose="020B0604020202020204" pitchFamily="34" charset="0"/>
              </a:rPr>
              <a:t>import random;</a:t>
            </a:r>
          </a:p>
          <a:p>
            <a:endParaRPr lang="en-US" altLang="ko-KR" sz="1600" i="1" dirty="0">
              <a:latin typeface="Arial" panose="020B0604020202020204" pitchFamily="34" charset="0"/>
              <a:ea typeface="굴림" panose="020B0600000101010101" pitchFamily="50" charset="-127"/>
              <a:cs typeface="Arial" panose="020B0604020202020204" pitchFamily="34" charset="0"/>
            </a:endParaRPr>
          </a:p>
          <a:p>
            <a:r>
              <a:rPr lang="en-US" altLang="ko-KR" sz="1600" i="1" dirty="0">
                <a:latin typeface="Arial" panose="020B0604020202020204" pitchFamily="34" charset="0"/>
                <a:ea typeface="굴림" panose="020B0600000101010101" pitchFamily="50" charset="-127"/>
                <a:cs typeface="Arial" panose="020B0604020202020204" pitchFamily="34" charset="0"/>
              </a:rPr>
              <a:t>player = input("(</a:t>
            </a:r>
            <a:r>
              <a:rPr lang="ko-KR" altLang="en-US" sz="1600" i="1" dirty="0">
                <a:latin typeface="Arial" panose="020B0604020202020204" pitchFamily="34" charset="0"/>
                <a:ea typeface="굴림" panose="020B0600000101010101" pitchFamily="50" charset="-127"/>
                <a:cs typeface="Arial" panose="020B0604020202020204" pitchFamily="34" charset="0"/>
              </a:rPr>
              <a:t>가위</a:t>
            </a:r>
            <a:r>
              <a:rPr lang="en-US" altLang="ko-KR" sz="1600" i="1" dirty="0">
                <a:latin typeface="Arial" panose="020B0604020202020204" pitchFamily="34" charset="0"/>
                <a:ea typeface="굴림" panose="020B0600000101010101" pitchFamily="50" charset="-127"/>
                <a:cs typeface="Arial" panose="020B0604020202020204" pitchFamily="34" charset="0"/>
              </a:rPr>
              <a:t>, </a:t>
            </a:r>
            <a:r>
              <a:rPr lang="ko-KR" altLang="en-US" sz="1600" i="1" dirty="0">
                <a:latin typeface="Arial" panose="020B0604020202020204" pitchFamily="34" charset="0"/>
                <a:ea typeface="굴림" panose="020B0600000101010101" pitchFamily="50" charset="-127"/>
                <a:cs typeface="Arial" panose="020B0604020202020204" pitchFamily="34" charset="0"/>
              </a:rPr>
              <a:t>바위</a:t>
            </a:r>
            <a:r>
              <a:rPr lang="en-US" altLang="ko-KR" sz="1600" i="1" dirty="0">
                <a:latin typeface="Arial" panose="020B0604020202020204" pitchFamily="34" charset="0"/>
                <a:ea typeface="굴림" panose="020B0600000101010101" pitchFamily="50" charset="-127"/>
                <a:cs typeface="Arial" panose="020B0604020202020204" pitchFamily="34" charset="0"/>
              </a:rPr>
              <a:t>, </a:t>
            </a:r>
            <a:r>
              <a:rPr lang="ko-KR" altLang="en-US" sz="1600" i="1" dirty="0">
                <a:latin typeface="Arial" panose="020B0604020202020204" pitchFamily="34" charset="0"/>
                <a:ea typeface="굴림" panose="020B0600000101010101" pitchFamily="50" charset="-127"/>
                <a:cs typeface="Arial" panose="020B0604020202020204" pitchFamily="34" charset="0"/>
              </a:rPr>
              <a:t>보</a:t>
            </a:r>
            <a:r>
              <a:rPr lang="en-US" altLang="ko-KR" sz="1600" i="1" dirty="0">
                <a:latin typeface="Arial" panose="020B0604020202020204" pitchFamily="34" charset="0"/>
                <a:ea typeface="굴림" panose="020B0600000101010101" pitchFamily="50" charset="-127"/>
                <a:cs typeface="Arial" panose="020B0604020202020204" pitchFamily="34" charset="0"/>
              </a:rPr>
              <a:t>) </a:t>
            </a:r>
            <a:r>
              <a:rPr lang="ko-KR" altLang="en-US" sz="1600" i="1" dirty="0">
                <a:latin typeface="Arial" panose="020B0604020202020204" pitchFamily="34" charset="0"/>
                <a:ea typeface="굴림" panose="020B0600000101010101" pitchFamily="50" charset="-127"/>
                <a:cs typeface="Arial" panose="020B0604020202020204" pitchFamily="34" charset="0"/>
              </a:rPr>
              <a:t>중에서 하나를 선택하세요</a:t>
            </a:r>
            <a:r>
              <a:rPr lang="en-US" altLang="ko-KR" sz="1600" i="1" dirty="0">
                <a:latin typeface="Arial" panose="020B0604020202020204" pitchFamily="34" charset="0"/>
                <a:ea typeface="굴림" panose="020B0600000101010101" pitchFamily="50" charset="-127"/>
                <a:cs typeface="Arial" panose="020B0604020202020204" pitchFamily="34" charset="0"/>
              </a:rPr>
              <a:t>: ");</a:t>
            </a:r>
          </a:p>
          <a:p>
            <a:endParaRPr lang="en-US" altLang="ko-KR" sz="1600" i="1" dirty="0">
              <a:latin typeface="Arial" panose="020B0604020202020204" pitchFamily="34" charset="0"/>
              <a:ea typeface="굴림" panose="020B0600000101010101" pitchFamily="50" charset="-127"/>
              <a:cs typeface="Arial" panose="020B0604020202020204" pitchFamily="34" charset="0"/>
            </a:endParaRPr>
          </a:p>
          <a:p>
            <a:r>
              <a:rPr lang="en-US" altLang="ko-KR" sz="1600" i="1" dirty="0">
                <a:latin typeface="Arial" panose="020B0604020202020204" pitchFamily="34" charset="0"/>
                <a:ea typeface="굴림" panose="020B0600000101010101" pitchFamily="50" charset="-127"/>
                <a:cs typeface="Arial" panose="020B0604020202020204" pitchFamily="34" charset="0"/>
              </a:rPr>
              <a:t>number = </a:t>
            </a:r>
            <a:r>
              <a:rPr lang="en-US" altLang="ko-KR" sz="1600" i="1" dirty="0" err="1">
                <a:latin typeface="Arial" panose="020B0604020202020204" pitchFamily="34" charset="0"/>
                <a:ea typeface="굴림" panose="020B0600000101010101" pitchFamily="50" charset="-127"/>
                <a:cs typeface="Arial" panose="020B0604020202020204" pitchFamily="34" charset="0"/>
              </a:rPr>
              <a:t>random.randint</a:t>
            </a:r>
            <a:r>
              <a:rPr lang="en-US" altLang="ko-KR" sz="1600" i="1" dirty="0">
                <a:latin typeface="Arial" panose="020B0604020202020204" pitchFamily="34" charset="0"/>
                <a:ea typeface="굴림" panose="020B0600000101010101" pitchFamily="50" charset="-127"/>
                <a:cs typeface="Arial" panose="020B0604020202020204" pitchFamily="34" charset="0"/>
              </a:rPr>
              <a:t>(0,2);</a:t>
            </a:r>
          </a:p>
          <a:p>
            <a:r>
              <a:rPr lang="en-US" altLang="ko-KR" sz="1600" i="1" dirty="0">
                <a:latin typeface="Arial" panose="020B0604020202020204" pitchFamily="34" charset="0"/>
                <a:ea typeface="굴림" panose="020B0600000101010101" pitchFamily="50" charset="-127"/>
                <a:cs typeface="Arial" panose="020B0604020202020204" pitchFamily="34" charset="0"/>
              </a:rPr>
              <a:t>if (number == 0):</a:t>
            </a:r>
          </a:p>
          <a:p>
            <a:r>
              <a:rPr lang="en-US" altLang="ko-KR" sz="1600" i="1" dirty="0">
                <a:latin typeface="Arial" panose="020B0604020202020204" pitchFamily="34" charset="0"/>
                <a:ea typeface="굴림" panose="020B0600000101010101" pitchFamily="50" charset="-127"/>
                <a:cs typeface="Arial" panose="020B0604020202020204" pitchFamily="34" charset="0"/>
              </a:rPr>
              <a:t>    computer = "</a:t>
            </a:r>
            <a:r>
              <a:rPr lang="ko-KR" altLang="en-US" sz="1600" i="1" dirty="0">
                <a:latin typeface="Arial" panose="020B0604020202020204" pitchFamily="34" charset="0"/>
                <a:ea typeface="굴림" panose="020B0600000101010101" pitchFamily="50" charset="-127"/>
                <a:cs typeface="Arial" panose="020B0604020202020204" pitchFamily="34" charset="0"/>
              </a:rPr>
              <a:t>가위</a:t>
            </a:r>
            <a:r>
              <a:rPr lang="en-US" altLang="ko-KR" sz="1600" i="1" dirty="0">
                <a:latin typeface="Arial" panose="020B0604020202020204" pitchFamily="34" charset="0"/>
                <a:ea typeface="굴림" panose="020B0600000101010101" pitchFamily="50" charset="-127"/>
                <a:cs typeface="Arial" panose="020B0604020202020204" pitchFamily="34" charset="0"/>
              </a:rPr>
              <a:t>";</a:t>
            </a:r>
          </a:p>
          <a:p>
            <a:r>
              <a:rPr lang="en-US" altLang="ko-KR" sz="1600" i="1" dirty="0" err="1">
                <a:latin typeface="Arial" panose="020B0604020202020204" pitchFamily="34" charset="0"/>
                <a:ea typeface="굴림" panose="020B0600000101010101" pitchFamily="50" charset="-127"/>
                <a:cs typeface="Arial" panose="020B0604020202020204" pitchFamily="34" charset="0"/>
              </a:rPr>
              <a:t>elif</a:t>
            </a:r>
            <a:r>
              <a:rPr lang="en-US" altLang="ko-KR" sz="1600" i="1" dirty="0">
                <a:latin typeface="Arial" panose="020B0604020202020204" pitchFamily="34" charset="0"/>
                <a:ea typeface="굴림" panose="020B0600000101010101" pitchFamily="50" charset="-127"/>
                <a:cs typeface="Arial" panose="020B0604020202020204" pitchFamily="34" charset="0"/>
              </a:rPr>
              <a:t> (number == 1):</a:t>
            </a:r>
          </a:p>
          <a:p>
            <a:r>
              <a:rPr lang="en-US" altLang="ko-KR" sz="1600" i="1" dirty="0">
                <a:latin typeface="Arial" panose="020B0604020202020204" pitchFamily="34" charset="0"/>
                <a:ea typeface="굴림" panose="020B0600000101010101" pitchFamily="50" charset="-127"/>
                <a:cs typeface="Arial" panose="020B0604020202020204" pitchFamily="34" charset="0"/>
              </a:rPr>
              <a:t>    computer = "</a:t>
            </a:r>
            <a:r>
              <a:rPr lang="ko-KR" altLang="en-US" sz="1600" i="1" dirty="0">
                <a:latin typeface="Arial" panose="020B0604020202020204" pitchFamily="34" charset="0"/>
                <a:ea typeface="굴림" panose="020B0600000101010101" pitchFamily="50" charset="-127"/>
                <a:cs typeface="Arial" panose="020B0604020202020204" pitchFamily="34" charset="0"/>
              </a:rPr>
              <a:t>바위</a:t>
            </a:r>
            <a:r>
              <a:rPr lang="en-US" altLang="ko-KR" sz="1600" i="1" dirty="0">
                <a:latin typeface="Arial" panose="020B0604020202020204" pitchFamily="34" charset="0"/>
                <a:ea typeface="굴림" panose="020B0600000101010101" pitchFamily="50" charset="-127"/>
                <a:cs typeface="Arial" panose="020B0604020202020204" pitchFamily="34" charset="0"/>
              </a:rPr>
              <a:t>";</a:t>
            </a:r>
          </a:p>
          <a:p>
            <a:r>
              <a:rPr lang="en-US" altLang="ko-KR" sz="1600" i="1" dirty="0">
                <a:latin typeface="Arial" panose="020B0604020202020204" pitchFamily="34" charset="0"/>
                <a:ea typeface="굴림" panose="020B0600000101010101" pitchFamily="50" charset="-127"/>
                <a:cs typeface="Arial" panose="020B0604020202020204" pitchFamily="34" charset="0"/>
              </a:rPr>
              <a:t>else:</a:t>
            </a:r>
          </a:p>
          <a:p>
            <a:r>
              <a:rPr lang="en-US" altLang="ko-KR" sz="1600" i="1" dirty="0">
                <a:latin typeface="Arial" panose="020B0604020202020204" pitchFamily="34" charset="0"/>
                <a:ea typeface="굴림" panose="020B0600000101010101" pitchFamily="50" charset="-127"/>
                <a:cs typeface="Arial" panose="020B0604020202020204" pitchFamily="34" charset="0"/>
              </a:rPr>
              <a:t>    computer = "</a:t>
            </a:r>
            <a:r>
              <a:rPr lang="ko-KR" altLang="en-US" sz="1600" i="1" dirty="0">
                <a:latin typeface="Arial" panose="020B0604020202020204" pitchFamily="34" charset="0"/>
                <a:ea typeface="굴림" panose="020B0600000101010101" pitchFamily="50" charset="-127"/>
                <a:cs typeface="Arial" panose="020B0604020202020204" pitchFamily="34" charset="0"/>
              </a:rPr>
              <a:t>보</a:t>
            </a:r>
            <a:r>
              <a:rPr lang="en-US" altLang="ko-KR" sz="1600" i="1" dirty="0">
                <a:latin typeface="Arial" panose="020B0604020202020204" pitchFamily="34" charset="0"/>
                <a:ea typeface="굴림" panose="020B0600000101010101" pitchFamily="50" charset="-127"/>
                <a:cs typeface="Arial" panose="020B0604020202020204" pitchFamily="34" charset="0"/>
              </a:rPr>
              <a:t>";</a:t>
            </a:r>
          </a:p>
          <a:p>
            <a:r>
              <a:rPr lang="en-US" altLang="ko-KR" sz="1600" i="1" dirty="0">
                <a:latin typeface="Arial" panose="020B0604020202020204" pitchFamily="34" charset="0"/>
                <a:ea typeface="굴림" panose="020B0600000101010101" pitchFamily="50" charset="-127"/>
                <a:cs typeface="Arial" panose="020B0604020202020204" pitchFamily="34" charset="0"/>
              </a:rPr>
              <a:t>print("</a:t>
            </a:r>
            <a:r>
              <a:rPr lang="ko-KR" altLang="en-US" sz="1600" i="1" dirty="0">
                <a:latin typeface="Arial" panose="020B0604020202020204" pitchFamily="34" charset="0"/>
                <a:ea typeface="굴림" panose="020B0600000101010101" pitchFamily="50" charset="-127"/>
                <a:cs typeface="Arial" panose="020B0604020202020204" pitchFamily="34" charset="0"/>
              </a:rPr>
              <a:t>사용자</a:t>
            </a:r>
            <a:r>
              <a:rPr lang="en-US" altLang="ko-KR" sz="1600" i="1" dirty="0">
                <a:latin typeface="Arial" panose="020B0604020202020204" pitchFamily="34" charset="0"/>
                <a:ea typeface="굴림" panose="020B0600000101010101" pitchFamily="50" charset="-127"/>
                <a:cs typeface="Arial" panose="020B0604020202020204" pitchFamily="34" charset="0"/>
              </a:rPr>
              <a:t>: ", player, "</a:t>
            </a:r>
            <a:r>
              <a:rPr lang="ko-KR" altLang="en-US" sz="1600" i="1" dirty="0">
                <a:latin typeface="Arial" panose="020B0604020202020204" pitchFamily="34" charset="0"/>
                <a:ea typeface="굴림" panose="020B0600000101010101" pitchFamily="50" charset="-127"/>
                <a:cs typeface="Arial" panose="020B0604020202020204" pitchFamily="34" charset="0"/>
              </a:rPr>
              <a:t>컴퓨터</a:t>
            </a:r>
            <a:r>
              <a:rPr lang="en-US" altLang="ko-KR" sz="1600" i="1" dirty="0">
                <a:latin typeface="Arial" panose="020B0604020202020204" pitchFamily="34" charset="0"/>
                <a:ea typeface="굴림" panose="020B0600000101010101" pitchFamily="50" charset="-127"/>
                <a:cs typeface="Arial" panose="020B0604020202020204" pitchFamily="34" charset="0"/>
              </a:rPr>
              <a:t>: ", computer)</a:t>
            </a:r>
          </a:p>
          <a:p>
            <a:endParaRPr lang="en-US" altLang="ko-KR" sz="1600" i="1" dirty="0">
              <a:latin typeface="Arial" panose="020B0604020202020204" pitchFamily="34" charset="0"/>
              <a:ea typeface="굴림" panose="020B0600000101010101" pitchFamily="50" charset="-127"/>
              <a:cs typeface="Arial" panose="020B0604020202020204" pitchFamily="34" charset="0"/>
            </a:endParaRPr>
          </a:p>
        </p:txBody>
      </p:sp>
    </p:spTree>
    <p:extLst>
      <p:ext uri="{BB962C8B-B14F-4D97-AF65-F5344CB8AC3E}">
        <p14:creationId xmlns:p14="http://schemas.microsoft.com/office/powerpoint/2010/main" val="28549037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smtClean="0"/>
              <a:t>Solution</a:t>
            </a:r>
            <a:r>
              <a:rPr lang="ko-KR" altLang="en-US" dirty="0" smtClean="0"/>
              <a:t> </a:t>
            </a:r>
            <a:endParaRPr lang="ko-KR" altLang="en-US" dirty="0"/>
          </a:p>
        </p:txBody>
      </p:sp>
      <p:sp>
        <p:nvSpPr>
          <p:cNvPr id="4" name="TextBox 3"/>
          <p:cNvSpPr txBox="1"/>
          <p:nvPr/>
        </p:nvSpPr>
        <p:spPr>
          <a:xfrm>
            <a:off x="457200" y="1278612"/>
            <a:ext cx="8392333" cy="4278094"/>
          </a:xfrm>
          <a:prstGeom prst="rect">
            <a:avLst/>
          </a:prstGeom>
          <a:solidFill>
            <a:srgbClr val="CCFFFF"/>
          </a:solidFill>
          <a:ln>
            <a:solidFill>
              <a:schemeClr val="tx1"/>
            </a:solidFill>
          </a:ln>
        </p:spPr>
        <p:txBody>
          <a:bodyPr wrap="square" rtlCol="0">
            <a:spAutoFit/>
          </a:bodyPr>
          <a:lstStyle/>
          <a:p>
            <a:r>
              <a:rPr lang="en-US" altLang="ko-KR" sz="1600" i="1" dirty="0" smtClean="0">
                <a:latin typeface="Arial" panose="020B0604020202020204" pitchFamily="34" charset="0"/>
                <a:ea typeface="굴림" panose="020B0600000101010101" pitchFamily="50" charset="-127"/>
                <a:cs typeface="Arial" panose="020B0604020202020204" pitchFamily="34" charset="0"/>
              </a:rPr>
              <a:t>if </a:t>
            </a:r>
            <a:r>
              <a:rPr lang="en-US" altLang="ko-KR" sz="1600" i="1" dirty="0">
                <a:latin typeface="Arial" panose="020B0604020202020204" pitchFamily="34" charset="0"/>
                <a:ea typeface="굴림" panose="020B0600000101010101" pitchFamily="50" charset="-127"/>
                <a:cs typeface="Arial" panose="020B0604020202020204" pitchFamily="34" charset="0"/>
              </a:rPr>
              <a:t>(player == computer):</a:t>
            </a:r>
          </a:p>
          <a:p>
            <a:r>
              <a:rPr lang="en-US" altLang="ko-KR" sz="1600" i="1" dirty="0">
                <a:latin typeface="Arial" panose="020B0604020202020204" pitchFamily="34" charset="0"/>
                <a:ea typeface="굴림" panose="020B0600000101010101" pitchFamily="50" charset="-127"/>
                <a:cs typeface="Arial" panose="020B0604020202020204" pitchFamily="34" charset="0"/>
              </a:rPr>
              <a:t>    print("</a:t>
            </a:r>
            <a:r>
              <a:rPr lang="ko-KR" altLang="en-US" sz="1600" i="1" dirty="0">
                <a:latin typeface="Arial" panose="020B0604020202020204" pitchFamily="34" charset="0"/>
                <a:ea typeface="굴림" panose="020B0600000101010101" pitchFamily="50" charset="-127"/>
                <a:cs typeface="Arial" panose="020B0604020202020204" pitchFamily="34" charset="0"/>
              </a:rPr>
              <a:t>비겼음</a:t>
            </a:r>
            <a:r>
              <a:rPr lang="en-US" altLang="ko-KR" sz="1600" i="1" dirty="0">
                <a:latin typeface="Arial" panose="020B0604020202020204" pitchFamily="34" charset="0"/>
                <a:ea typeface="굴림" panose="020B0600000101010101" pitchFamily="50" charset="-127"/>
                <a:cs typeface="Arial" panose="020B0604020202020204" pitchFamily="34" charset="0"/>
              </a:rPr>
              <a:t>!");</a:t>
            </a:r>
          </a:p>
          <a:p>
            <a:r>
              <a:rPr lang="en-US" altLang="ko-KR" sz="1600" i="1" dirty="0" err="1">
                <a:latin typeface="Arial" panose="020B0604020202020204" pitchFamily="34" charset="0"/>
                <a:ea typeface="굴림" panose="020B0600000101010101" pitchFamily="50" charset="-127"/>
                <a:cs typeface="Arial" panose="020B0604020202020204" pitchFamily="34" charset="0"/>
              </a:rPr>
              <a:t>elif</a:t>
            </a:r>
            <a:r>
              <a:rPr lang="en-US" altLang="ko-KR" sz="1600" i="1" dirty="0">
                <a:latin typeface="Arial" panose="020B0604020202020204" pitchFamily="34" charset="0"/>
                <a:ea typeface="굴림" panose="020B0600000101010101" pitchFamily="50" charset="-127"/>
                <a:cs typeface="Arial" panose="020B0604020202020204" pitchFamily="34" charset="0"/>
              </a:rPr>
              <a:t> (player == "</a:t>
            </a:r>
            <a:r>
              <a:rPr lang="ko-KR" altLang="en-US" sz="1600" i="1" dirty="0">
                <a:latin typeface="Arial" panose="020B0604020202020204" pitchFamily="34" charset="0"/>
                <a:ea typeface="굴림" panose="020B0600000101010101" pitchFamily="50" charset="-127"/>
                <a:cs typeface="Arial" panose="020B0604020202020204" pitchFamily="34" charset="0"/>
              </a:rPr>
              <a:t>바위</a:t>
            </a:r>
            <a:r>
              <a:rPr lang="en-US" altLang="ko-KR" sz="1600" i="1" dirty="0">
                <a:latin typeface="Arial" panose="020B0604020202020204" pitchFamily="34" charset="0"/>
                <a:ea typeface="굴림" panose="020B0600000101010101" pitchFamily="50" charset="-127"/>
                <a:cs typeface="Arial" panose="020B0604020202020204" pitchFamily="34" charset="0"/>
              </a:rPr>
              <a:t>"):</a:t>
            </a:r>
          </a:p>
          <a:p>
            <a:r>
              <a:rPr lang="en-US" altLang="ko-KR" sz="1600" i="1" dirty="0">
                <a:latin typeface="Arial" panose="020B0604020202020204" pitchFamily="34" charset="0"/>
                <a:ea typeface="굴림" panose="020B0600000101010101" pitchFamily="50" charset="-127"/>
                <a:cs typeface="Arial" panose="020B0604020202020204" pitchFamily="34" charset="0"/>
              </a:rPr>
              <a:t>    if (computer == "</a:t>
            </a:r>
            <a:r>
              <a:rPr lang="ko-KR" altLang="en-US" sz="1600" i="1" dirty="0">
                <a:latin typeface="Arial" panose="020B0604020202020204" pitchFamily="34" charset="0"/>
                <a:ea typeface="굴림" panose="020B0600000101010101" pitchFamily="50" charset="-127"/>
                <a:cs typeface="Arial" panose="020B0604020202020204" pitchFamily="34" charset="0"/>
              </a:rPr>
              <a:t>보</a:t>
            </a:r>
            <a:r>
              <a:rPr lang="en-US" altLang="ko-KR" sz="1600" i="1" dirty="0">
                <a:latin typeface="Arial" panose="020B0604020202020204" pitchFamily="34" charset="0"/>
                <a:ea typeface="굴림" panose="020B0600000101010101" pitchFamily="50" charset="-127"/>
                <a:cs typeface="Arial" panose="020B0604020202020204" pitchFamily="34" charset="0"/>
              </a:rPr>
              <a:t>"):</a:t>
            </a:r>
          </a:p>
          <a:p>
            <a:r>
              <a:rPr lang="en-US" altLang="ko-KR" sz="1600" i="1" dirty="0">
                <a:latin typeface="Arial" panose="020B0604020202020204" pitchFamily="34" charset="0"/>
                <a:ea typeface="굴림" panose="020B0600000101010101" pitchFamily="50" charset="-127"/>
                <a:cs typeface="Arial" panose="020B0604020202020204" pitchFamily="34" charset="0"/>
              </a:rPr>
              <a:t>        print("</a:t>
            </a:r>
            <a:r>
              <a:rPr lang="ko-KR" altLang="en-US" sz="1600" i="1" dirty="0">
                <a:latin typeface="Arial" panose="020B0604020202020204" pitchFamily="34" charset="0"/>
                <a:ea typeface="굴림" panose="020B0600000101010101" pitchFamily="50" charset="-127"/>
                <a:cs typeface="Arial" panose="020B0604020202020204" pitchFamily="34" charset="0"/>
              </a:rPr>
              <a:t>컴퓨터가 이겼음</a:t>
            </a:r>
            <a:r>
              <a:rPr lang="en-US" altLang="ko-KR" sz="1600" i="1" dirty="0">
                <a:latin typeface="Arial" panose="020B0604020202020204" pitchFamily="34" charset="0"/>
                <a:ea typeface="굴림" panose="020B0600000101010101" pitchFamily="50" charset="-127"/>
                <a:cs typeface="Arial" panose="020B0604020202020204" pitchFamily="34" charset="0"/>
              </a:rPr>
              <a:t>!");</a:t>
            </a:r>
          </a:p>
          <a:p>
            <a:r>
              <a:rPr lang="en-US" altLang="ko-KR" sz="1600" i="1" dirty="0">
                <a:latin typeface="Arial" panose="020B0604020202020204" pitchFamily="34" charset="0"/>
                <a:ea typeface="굴림" panose="020B0600000101010101" pitchFamily="50" charset="-127"/>
                <a:cs typeface="Arial" panose="020B0604020202020204" pitchFamily="34" charset="0"/>
              </a:rPr>
              <a:t>    else:</a:t>
            </a:r>
          </a:p>
          <a:p>
            <a:r>
              <a:rPr lang="en-US" altLang="ko-KR" sz="1600" i="1" dirty="0">
                <a:latin typeface="Arial" panose="020B0604020202020204" pitchFamily="34" charset="0"/>
                <a:ea typeface="굴림" panose="020B0600000101010101" pitchFamily="50" charset="-127"/>
                <a:cs typeface="Arial" panose="020B0604020202020204" pitchFamily="34" charset="0"/>
              </a:rPr>
              <a:t>        print("</a:t>
            </a:r>
            <a:r>
              <a:rPr lang="ko-KR" altLang="en-US" sz="1600" i="1" dirty="0">
                <a:latin typeface="Arial" panose="020B0604020202020204" pitchFamily="34" charset="0"/>
                <a:ea typeface="굴림" panose="020B0600000101010101" pitchFamily="50" charset="-127"/>
                <a:cs typeface="Arial" panose="020B0604020202020204" pitchFamily="34" charset="0"/>
              </a:rPr>
              <a:t>사용자가 이겼음</a:t>
            </a:r>
            <a:r>
              <a:rPr lang="en-US" altLang="ko-KR" sz="1600" i="1" dirty="0">
                <a:latin typeface="Arial" panose="020B0604020202020204" pitchFamily="34" charset="0"/>
                <a:ea typeface="굴림" panose="020B0600000101010101" pitchFamily="50" charset="-127"/>
                <a:cs typeface="Arial" panose="020B0604020202020204" pitchFamily="34" charset="0"/>
              </a:rPr>
              <a:t>!");</a:t>
            </a:r>
          </a:p>
          <a:p>
            <a:r>
              <a:rPr lang="en-US" altLang="ko-KR" sz="1600" i="1" dirty="0" err="1">
                <a:latin typeface="Arial" panose="020B0604020202020204" pitchFamily="34" charset="0"/>
                <a:ea typeface="굴림" panose="020B0600000101010101" pitchFamily="50" charset="-127"/>
                <a:cs typeface="Arial" panose="020B0604020202020204" pitchFamily="34" charset="0"/>
              </a:rPr>
              <a:t>elif</a:t>
            </a:r>
            <a:r>
              <a:rPr lang="en-US" altLang="ko-KR" sz="1600" i="1" dirty="0">
                <a:latin typeface="Arial" panose="020B0604020202020204" pitchFamily="34" charset="0"/>
                <a:ea typeface="굴림" panose="020B0600000101010101" pitchFamily="50" charset="-127"/>
                <a:cs typeface="Arial" panose="020B0604020202020204" pitchFamily="34" charset="0"/>
              </a:rPr>
              <a:t> (player == "</a:t>
            </a:r>
            <a:r>
              <a:rPr lang="ko-KR" altLang="en-US" sz="1600" i="1" dirty="0">
                <a:latin typeface="Arial" panose="020B0604020202020204" pitchFamily="34" charset="0"/>
                <a:ea typeface="굴림" panose="020B0600000101010101" pitchFamily="50" charset="-127"/>
                <a:cs typeface="Arial" panose="020B0604020202020204" pitchFamily="34" charset="0"/>
              </a:rPr>
              <a:t>보</a:t>
            </a:r>
            <a:r>
              <a:rPr lang="en-US" altLang="ko-KR" sz="1600" i="1" dirty="0">
                <a:latin typeface="Arial" panose="020B0604020202020204" pitchFamily="34" charset="0"/>
                <a:ea typeface="굴림" panose="020B0600000101010101" pitchFamily="50" charset="-127"/>
                <a:cs typeface="Arial" panose="020B0604020202020204" pitchFamily="34" charset="0"/>
              </a:rPr>
              <a:t>"):</a:t>
            </a:r>
          </a:p>
          <a:p>
            <a:r>
              <a:rPr lang="en-US" altLang="ko-KR" sz="1600" i="1" dirty="0">
                <a:latin typeface="Arial" panose="020B0604020202020204" pitchFamily="34" charset="0"/>
                <a:ea typeface="굴림" panose="020B0600000101010101" pitchFamily="50" charset="-127"/>
                <a:cs typeface="Arial" panose="020B0604020202020204" pitchFamily="34" charset="0"/>
              </a:rPr>
              <a:t>    if (computer == "</a:t>
            </a:r>
            <a:r>
              <a:rPr lang="ko-KR" altLang="en-US" sz="1600" i="1" dirty="0">
                <a:latin typeface="Arial" panose="020B0604020202020204" pitchFamily="34" charset="0"/>
                <a:ea typeface="굴림" panose="020B0600000101010101" pitchFamily="50" charset="-127"/>
                <a:cs typeface="Arial" panose="020B0604020202020204" pitchFamily="34" charset="0"/>
              </a:rPr>
              <a:t>비위</a:t>
            </a:r>
            <a:r>
              <a:rPr lang="en-US" altLang="ko-KR" sz="1600" i="1" dirty="0">
                <a:latin typeface="Arial" panose="020B0604020202020204" pitchFamily="34" charset="0"/>
                <a:ea typeface="굴림" panose="020B0600000101010101" pitchFamily="50" charset="-127"/>
                <a:cs typeface="Arial" panose="020B0604020202020204" pitchFamily="34" charset="0"/>
              </a:rPr>
              <a:t>"):</a:t>
            </a:r>
          </a:p>
          <a:p>
            <a:r>
              <a:rPr lang="en-US" altLang="ko-KR" sz="1600" i="1" dirty="0">
                <a:latin typeface="Arial" panose="020B0604020202020204" pitchFamily="34" charset="0"/>
                <a:ea typeface="굴림" panose="020B0600000101010101" pitchFamily="50" charset="-127"/>
                <a:cs typeface="Arial" panose="020B0604020202020204" pitchFamily="34" charset="0"/>
              </a:rPr>
              <a:t>        print("</a:t>
            </a:r>
            <a:r>
              <a:rPr lang="ko-KR" altLang="en-US" sz="1600" i="1" dirty="0">
                <a:latin typeface="Arial" panose="020B0604020202020204" pitchFamily="34" charset="0"/>
                <a:ea typeface="굴림" panose="020B0600000101010101" pitchFamily="50" charset="-127"/>
                <a:cs typeface="Arial" panose="020B0604020202020204" pitchFamily="34" charset="0"/>
              </a:rPr>
              <a:t>사용자가 이겼음</a:t>
            </a:r>
            <a:r>
              <a:rPr lang="en-US" altLang="ko-KR" sz="1600" i="1" dirty="0">
                <a:latin typeface="Arial" panose="020B0604020202020204" pitchFamily="34" charset="0"/>
                <a:ea typeface="굴림" panose="020B0600000101010101" pitchFamily="50" charset="-127"/>
                <a:cs typeface="Arial" panose="020B0604020202020204" pitchFamily="34" charset="0"/>
              </a:rPr>
              <a:t>!");</a:t>
            </a:r>
          </a:p>
          <a:p>
            <a:r>
              <a:rPr lang="en-US" altLang="ko-KR" sz="1600" i="1" dirty="0">
                <a:latin typeface="Arial" panose="020B0604020202020204" pitchFamily="34" charset="0"/>
                <a:ea typeface="굴림" panose="020B0600000101010101" pitchFamily="50" charset="-127"/>
                <a:cs typeface="Arial" panose="020B0604020202020204" pitchFamily="34" charset="0"/>
              </a:rPr>
              <a:t>    else:</a:t>
            </a:r>
          </a:p>
          <a:p>
            <a:r>
              <a:rPr lang="en-US" altLang="ko-KR" sz="1600" i="1" dirty="0">
                <a:latin typeface="Arial" panose="020B0604020202020204" pitchFamily="34" charset="0"/>
                <a:ea typeface="굴림" panose="020B0600000101010101" pitchFamily="50" charset="-127"/>
                <a:cs typeface="Arial" panose="020B0604020202020204" pitchFamily="34" charset="0"/>
              </a:rPr>
              <a:t>        print("</a:t>
            </a:r>
            <a:r>
              <a:rPr lang="ko-KR" altLang="en-US" sz="1600" i="1" dirty="0">
                <a:latin typeface="Arial" panose="020B0604020202020204" pitchFamily="34" charset="0"/>
                <a:ea typeface="굴림" panose="020B0600000101010101" pitchFamily="50" charset="-127"/>
                <a:cs typeface="Arial" panose="020B0604020202020204" pitchFamily="34" charset="0"/>
              </a:rPr>
              <a:t>컴퓨터가 이겼음</a:t>
            </a:r>
            <a:r>
              <a:rPr lang="en-US" altLang="ko-KR" sz="1600" i="1" dirty="0">
                <a:latin typeface="Arial" panose="020B0604020202020204" pitchFamily="34" charset="0"/>
                <a:ea typeface="굴림" panose="020B0600000101010101" pitchFamily="50" charset="-127"/>
                <a:cs typeface="Arial" panose="020B0604020202020204" pitchFamily="34" charset="0"/>
              </a:rPr>
              <a:t>!");</a:t>
            </a:r>
          </a:p>
          <a:p>
            <a:r>
              <a:rPr lang="en-US" altLang="ko-KR" sz="1600" i="1" dirty="0" err="1">
                <a:latin typeface="Arial" panose="020B0604020202020204" pitchFamily="34" charset="0"/>
                <a:ea typeface="굴림" panose="020B0600000101010101" pitchFamily="50" charset="-127"/>
                <a:cs typeface="Arial" panose="020B0604020202020204" pitchFamily="34" charset="0"/>
              </a:rPr>
              <a:t>elif</a:t>
            </a:r>
            <a:r>
              <a:rPr lang="en-US" altLang="ko-KR" sz="1600" i="1" dirty="0">
                <a:latin typeface="Arial" panose="020B0604020202020204" pitchFamily="34" charset="0"/>
                <a:ea typeface="굴림" panose="020B0600000101010101" pitchFamily="50" charset="-127"/>
                <a:cs typeface="Arial" panose="020B0604020202020204" pitchFamily="34" charset="0"/>
              </a:rPr>
              <a:t> (player == "</a:t>
            </a:r>
            <a:r>
              <a:rPr lang="ko-KR" altLang="en-US" sz="1600" i="1" dirty="0">
                <a:latin typeface="Arial" panose="020B0604020202020204" pitchFamily="34" charset="0"/>
                <a:ea typeface="굴림" panose="020B0600000101010101" pitchFamily="50" charset="-127"/>
                <a:cs typeface="Arial" panose="020B0604020202020204" pitchFamily="34" charset="0"/>
              </a:rPr>
              <a:t>가위</a:t>
            </a:r>
            <a:r>
              <a:rPr lang="en-US" altLang="ko-KR" sz="1600" i="1" dirty="0">
                <a:latin typeface="Arial" panose="020B0604020202020204" pitchFamily="34" charset="0"/>
                <a:ea typeface="굴림" panose="020B0600000101010101" pitchFamily="50" charset="-127"/>
                <a:cs typeface="Arial" panose="020B0604020202020204" pitchFamily="34" charset="0"/>
              </a:rPr>
              <a:t>"):</a:t>
            </a:r>
          </a:p>
          <a:p>
            <a:r>
              <a:rPr lang="en-US" altLang="ko-KR" sz="1600" i="1" dirty="0">
                <a:latin typeface="Arial" panose="020B0604020202020204" pitchFamily="34" charset="0"/>
                <a:ea typeface="굴림" panose="020B0600000101010101" pitchFamily="50" charset="-127"/>
                <a:cs typeface="Arial" panose="020B0604020202020204" pitchFamily="34" charset="0"/>
              </a:rPr>
              <a:t>    if (computer == "</a:t>
            </a:r>
            <a:r>
              <a:rPr lang="ko-KR" altLang="en-US" sz="1600" i="1" dirty="0">
                <a:latin typeface="Arial" panose="020B0604020202020204" pitchFamily="34" charset="0"/>
                <a:ea typeface="굴림" panose="020B0600000101010101" pitchFamily="50" charset="-127"/>
                <a:cs typeface="Arial" panose="020B0604020202020204" pitchFamily="34" charset="0"/>
              </a:rPr>
              <a:t>바위</a:t>
            </a:r>
            <a:r>
              <a:rPr lang="en-US" altLang="ko-KR" sz="1600" i="1" dirty="0">
                <a:latin typeface="Arial" panose="020B0604020202020204" pitchFamily="34" charset="0"/>
                <a:ea typeface="굴림" panose="020B0600000101010101" pitchFamily="50" charset="-127"/>
                <a:cs typeface="Arial" panose="020B0604020202020204" pitchFamily="34" charset="0"/>
              </a:rPr>
              <a:t>"):</a:t>
            </a:r>
          </a:p>
          <a:p>
            <a:r>
              <a:rPr lang="en-US" altLang="ko-KR" sz="1600" i="1" dirty="0">
                <a:latin typeface="Arial" panose="020B0604020202020204" pitchFamily="34" charset="0"/>
                <a:ea typeface="굴림" panose="020B0600000101010101" pitchFamily="50" charset="-127"/>
                <a:cs typeface="Arial" panose="020B0604020202020204" pitchFamily="34" charset="0"/>
              </a:rPr>
              <a:t>        print("</a:t>
            </a:r>
            <a:r>
              <a:rPr lang="ko-KR" altLang="en-US" sz="1600" i="1" dirty="0">
                <a:latin typeface="Arial" panose="020B0604020202020204" pitchFamily="34" charset="0"/>
                <a:ea typeface="굴림" panose="020B0600000101010101" pitchFamily="50" charset="-127"/>
                <a:cs typeface="Arial" panose="020B0604020202020204" pitchFamily="34" charset="0"/>
              </a:rPr>
              <a:t>컴퓨터가 이겼음</a:t>
            </a:r>
            <a:r>
              <a:rPr lang="en-US" altLang="ko-KR" sz="1600" i="1" dirty="0">
                <a:latin typeface="Arial" panose="020B0604020202020204" pitchFamily="34" charset="0"/>
                <a:ea typeface="굴림" panose="020B0600000101010101" pitchFamily="50" charset="-127"/>
                <a:cs typeface="Arial" panose="020B0604020202020204" pitchFamily="34" charset="0"/>
              </a:rPr>
              <a:t>!");</a:t>
            </a:r>
          </a:p>
          <a:p>
            <a:r>
              <a:rPr lang="en-US" altLang="ko-KR" sz="1600" i="1" dirty="0">
                <a:latin typeface="Arial" panose="020B0604020202020204" pitchFamily="34" charset="0"/>
                <a:ea typeface="굴림" panose="020B0600000101010101" pitchFamily="50" charset="-127"/>
                <a:cs typeface="Arial" panose="020B0604020202020204" pitchFamily="34" charset="0"/>
              </a:rPr>
              <a:t>    else:</a:t>
            </a:r>
          </a:p>
          <a:p>
            <a:r>
              <a:rPr lang="en-US" altLang="ko-KR" sz="1600" i="1" dirty="0">
                <a:latin typeface="Arial" panose="020B0604020202020204" pitchFamily="34" charset="0"/>
                <a:ea typeface="굴림" panose="020B0600000101010101" pitchFamily="50" charset="-127"/>
                <a:cs typeface="Arial" panose="020B0604020202020204" pitchFamily="34" charset="0"/>
              </a:rPr>
              <a:t>        print("</a:t>
            </a:r>
            <a:r>
              <a:rPr lang="ko-KR" altLang="en-US" sz="1600" i="1" dirty="0">
                <a:latin typeface="Arial" panose="020B0604020202020204" pitchFamily="34" charset="0"/>
                <a:ea typeface="굴림" panose="020B0600000101010101" pitchFamily="50" charset="-127"/>
                <a:cs typeface="Arial" panose="020B0604020202020204" pitchFamily="34" charset="0"/>
              </a:rPr>
              <a:t>사용자가 이겼음</a:t>
            </a:r>
            <a:r>
              <a:rPr lang="en-US" altLang="ko-KR" sz="1600" i="1" dirty="0">
                <a:latin typeface="Arial" panose="020B0604020202020204" pitchFamily="34" charset="0"/>
                <a:ea typeface="굴림" panose="020B0600000101010101" pitchFamily="50" charset="-127"/>
                <a:cs typeface="Arial" panose="020B0604020202020204" pitchFamily="34" charset="0"/>
              </a:rPr>
              <a:t>!");</a:t>
            </a:r>
            <a:endParaRPr lang="en-US" altLang="ko-KR" sz="1600" i="1" dirty="0">
              <a:latin typeface="Arial" panose="020B0604020202020204" pitchFamily="34" charset="0"/>
              <a:ea typeface="굴림" panose="020B0600000101010101" pitchFamily="50" charset="-127"/>
              <a:cs typeface="Arial" panose="020B0604020202020204" pitchFamily="34" charset="0"/>
            </a:endParaRPr>
          </a:p>
        </p:txBody>
      </p:sp>
    </p:spTree>
    <p:extLst>
      <p:ext uri="{BB962C8B-B14F-4D97-AF65-F5344CB8AC3E}">
        <p14:creationId xmlns:p14="http://schemas.microsoft.com/office/powerpoint/2010/main" val="1078515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pPr lvl="0" fontAlgn="base"/>
            <a:r>
              <a:rPr lang="ko-KR" altLang="en-US" dirty="0"/>
              <a:t>관계 연산자는 </a:t>
            </a:r>
            <a:r>
              <a:rPr lang="en-US" altLang="ko-KR" dirty="0"/>
              <a:t>&gt;=, &lt;=, == </a:t>
            </a:r>
            <a:r>
              <a:rPr lang="ko-KR" altLang="en-US" dirty="0"/>
              <a:t>연산자를 사용하여 </a:t>
            </a:r>
            <a:r>
              <a:rPr lang="en-US" altLang="ko-KR" dirty="0"/>
              <a:t>2</a:t>
            </a:r>
            <a:r>
              <a:rPr lang="ko-KR" altLang="en-US" dirty="0"/>
              <a:t>개의 </a:t>
            </a:r>
            <a:r>
              <a:rPr lang="ko-KR" altLang="en-US" dirty="0" err="1"/>
              <a:t>피연산자의</a:t>
            </a:r>
            <a:r>
              <a:rPr lang="ko-KR" altLang="en-US" dirty="0"/>
              <a:t> 크기를 비교한다</a:t>
            </a:r>
            <a:r>
              <a:rPr lang="en-US" altLang="ko-KR" dirty="0"/>
              <a:t>. </a:t>
            </a:r>
            <a:endParaRPr lang="ko-KR" altLang="en-US" dirty="0"/>
          </a:p>
          <a:p>
            <a:pPr lvl="0" fontAlgn="base"/>
            <a:r>
              <a:rPr lang="ko-KR" altLang="en-US" dirty="0"/>
              <a:t>논리 연산자는 </a:t>
            </a:r>
            <a:r>
              <a:rPr lang="en-US" altLang="ko-KR" dirty="0"/>
              <a:t>and, or, not</a:t>
            </a:r>
            <a:r>
              <a:rPr lang="ko-KR" altLang="en-US" dirty="0"/>
              <a:t>을 사용하여 논리적인 연산을 수행한다</a:t>
            </a:r>
            <a:r>
              <a:rPr lang="en-US" altLang="ko-KR" dirty="0"/>
              <a:t>. </a:t>
            </a:r>
            <a:endParaRPr lang="ko-KR" altLang="en-US" dirty="0"/>
          </a:p>
          <a:p>
            <a:pPr lvl="0" fontAlgn="base"/>
            <a:r>
              <a:rPr lang="en-US" altLang="ko-KR" dirty="0"/>
              <a:t>if-else </a:t>
            </a:r>
            <a:r>
              <a:rPr lang="ko-KR" altLang="en-US" dirty="0"/>
              <a:t>문은 조건이 참이면 하나의 블록을 실행하고 그렇지 않으면 다른 블록을 실행한다</a:t>
            </a:r>
            <a:r>
              <a:rPr lang="en-US" altLang="ko-KR" dirty="0"/>
              <a:t>.</a:t>
            </a:r>
            <a:endParaRPr lang="ko-KR" altLang="en-US" dirty="0"/>
          </a:p>
        </p:txBody>
      </p:sp>
      <p:sp>
        <p:nvSpPr>
          <p:cNvPr id="3" name="제목 2"/>
          <p:cNvSpPr>
            <a:spLocks noGrp="1"/>
          </p:cNvSpPr>
          <p:nvPr>
            <p:ph type="title"/>
          </p:nvPr>
        </p:nvSpPr>
        <p:spPr/>
        <p:txBody>
          <a:bodyPr/>
          <a:lstStyle/>
          <a:p>
            <a:r>
              <a:rPr lang="ko-KR" altLang="en-US" dirty="0" err="1" smtClean="0"/>
              <a:t>헥심</a:t>
            </a:r>
            <a:r>
              <a:rPr lang="ko-KR" altLang="en-US" dirty="0" smtClean="0"/>
              <a:t> 정리</a:t>
            </a:r>
            <a:endParaRPr lang="ko-KR" altLang="en-US" dirty="0"/>
          </a:p>
        </p:txBody>
      </p:sp>
    </p:spTree>
    <p:extLst>
      <p:ext uri="{BB962C8B-B14F-4D97-AF65-F5344CB8AC3E}">
        <p14:creationId xmlns:p14="http://schemas.microsoft.com/office/powerpoint/2010/main" val="389158518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a:xfrm>
            <a:off x="1260475" y="371475"/>
            <a:ext cx="7623175" cy="571500"/>
          </a:xfrm>
        </p:spPr>
        <p:txBody>
          <a:bodyPr>
            <a:normAutofit fontScale="90000"/>
          </a:bodyPr>
          <a:lstStyle/>
          <a:p>
            <a:r>
              <a:rPr lang="en-US" altLang="ko-KR" sz="3600"/>
              <a:t>Q &amp; A</a:t>
            </a:r>
          </a:p>
        </p:txBody>
      </p:sp>
      <p:pic>
        <p:nvPicPr>
          <p:cNvPr id="457731" name="Picture 3" descr="MCj0240699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44688" y="1978025"/>
            <a:ext cx="2797175" cy="2024063"/>
          </a:xfrm>
          <a:prstGeom prst="rect">
            <a:avLst/>
          </a:prstGeom>
          <a:noFill/>
          <a:extLst>
            <a:ext uri="{909E8E84-426E-40DD-AFC4-6F175D3DCCD1}">
              <a14:hiddenFill xmlns:a14="http://schemas.microsoft.com/office/drawing/2010/main">
                <a:solidFill>
                  <a:srgbClr val="FFFFFF"/>
                </a:solidFill>
              </a14:hiddenFill>
            </a:ext>
          </a:extLst>
        </p:spPr>
      </p:pic>
      <p:pic>
        <p:nvPicPr>
          <p:cNvPr id="457732" name="Picture 4" descr="MCj0416502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49913" y="2103438"/>
            <a:ext cx="1706562" cy="1631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2879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ko-KR" altLang="en-US" dirty="0" smtClean="0"/>
              <a:t>예제</a:t>
            </a:r>
            <a:r>
              <a:rPr lang="en-US" altLang="ko-KR" dirty="0" smtClean="0"/>
              <a:t> </a:t>
            </a:r>
            <a:endParaRPr lang="ko-KR" altLang="en-US" dirty="0"/>
          </a:p>
        </p:txBody>
      </p:sp>
      <p:sp>
        <p:nvSpPr>
          <p:cNvPr id="4" name="TextBox 3"/>
          <p:cNvSpPr txBox="1"/>
          <p:nvPr/>
        </p:nvSpPr>
        <p:spPr>
          <a:xfrm>
            <a:off x="457200" y="2076774"/>
            <a:ext cx="8392333" cy="2246769"/>
          </a:xfrm>
          <a:prstGeom prst="rect">
            <a:avLst/>
          </a:prstGeom>
          <a:solidFill>
            <a:srgbClr val="CCFFFF"/>
          </a:solidFill>
          <a:ln>
            <a:solidFill>
              <a:schemeClr val="tx1"/>
            </a:solidFill>
          </a:ln>
        </p:spPr>
        <p:txBody>
          <a:bodyPr wrap="square" rtlCol="0">
            <a:spAutoFit/>
          </a:bodyPr>
          <a:lstStyle/>
          <a:p>
            <a:r>
              <a:rPr lang="en-US" altLang="ko-KR" sz="2000" i="1" dirty="0">
                <a:latin typeface="Arial" panose="020B0604020202020204" pitchFamily="34" charset="0"/>
                <a:ea typeface="굴림" panose="020B0600000101010101" pitchFamily="50" charset="-127"/>
                <a:cs typeface="Arial" panose="020B0604020202020204" pitchFamily="34" charset="0"/>
              </a:rPr>
              <a:t>&gt;&gt;&gt; age = 19</a:t>
            </a:r>
          </a:p>
          <a:p>
            <a:r>
              <a:rPr lang="en-US" altLang="ko-KR" sz="2000" i="1" dirty="0">
                <a:latin typeface="Arial" panose="020B0604020202020204" pitchFamily="34" charset="0"/>
                <a:ea typeface="굴림" panose="020B0600000101010101" pitchFamily="50" charset="-127"/>
                <a:cs typeface="Arial" panose="020B0604020202020204" pitchFamily="34" charset="0"/>
              </a:rPr>
              <a:t>&gt;&gt;&gt; if( age &gt;=  19) :</a:t>
            </a:r>
          </a:p>
          <a:p>
            <a:r>
              <a:rPr lang="en-US" altLang="ko-KR" sz="2000" i="1" dirty="0">
                <a:latin typeface="Arial" panose="020B0604020202020204" pitchFamily="34" charset="0"/>
                <a:ea typeface="굴림" panose="020B0600000101010101" pitchFamily="50" charset="-127"/>
                <a:cs typeface="Arial" panose="020B0604020202020204" pitchFamily="34" charset="0"/>
              </a:rPr>
              <a:t>		print("</a:t>
            </a:r>
            <a:r>
              <a:rPr lang="ko-KR" altLang="en-US" sz="2000" i="1" dirty="0">
                <a:latin typeface="Arial" panose="020B0604020202020204" pitchFamily="34" charset="0"/>
                <a:ea typeface="굴림" panose="020B0600000101010101" pitchFamily="50" charset="-127"/>
                <a:cs typeface="Arial" panose="020B0604020202020204" pitchFamily="34" charset="0"/>
              </a:rPr>
              <a:t>마트에서 주류를 구입할 수 있습니다</a:t>
            </a:r>
            <a:r>
              <a:rPr lang="en-US" altLang="ko-KR" sz="2000" i="1" dirty="0">
                <a:latin typeface="Arial" panose="020B0604020202020204" pitchFamily="34" charset="0"/>
                <a:ea typeface="굴림" panose="020B0600000101010101" pitchFamily="50" charset="-127"/>
                <a:cs typeface="Arial" panose="020B0604020202020204" pitchFamily="34" charset="0"/>
              </a:rPr>
              <a:t>. ")</a:t>
            </a:r>
          </a:p>
          <a:p>
            <a:r>
              <a:rPr lang="en-US" altLang="ko-KR" sz="2000" i="1" dirty="0">
                <a:latin typeface="Arial" panose="020B0604020202020204" pitchFamily="34" charset="0"/>
                <a:ea typeface="굴림" panose="020B0600000101010101" pitchFamily="50" charset="-127"/>
                <a:cs typeface="Arial" panose="020B0604020202020204" pitchFamily="34" charset="0"/>
              </a:rPr>
              <a:t>else :</a:t>
            </a:r>
          </a:p>
          <a:p>
            <a:r>
              <a:rPr lang="en-US" altLang="ko-KR" sz="2000" i="1" dirty="0">
                <a:latin typeface="Arial" panose="020B0604020202020204" pitchFamily="34" charset="0"/>
                <a:ea typeface="굴림" panose="020B0600000101010101" pitchFamily="50" charset="-127"/>
                <a:cs typeface="Arial" panose="020B0604020202020204" pitchFamily="34" charset="0"/>
              </a:rPr>
              <a:t>		print("</a:t>
            </a:r>
            <a:r>
              <a:rPr lang="ko-KR" altLang="en-US" sz="2000" i="1" dirty="0">
                <a:latin typeface="Arial" panose="020B0604020202020204" pitchFamily="34" charset="0"/>
                <a:ea typeface="굴림" panose="020B0600000101010101" pitchFamily="50" charset="-127"/>
                <a:cs typeface="Arial" panose="020B0604020202020204" pitchFamily="34" charset="0"/>
              </a:rPr>
              <a:t>조금 기다리세요</a:t>
            </a:r>
            <a:r>
              <a:rPr lang="en-US" altLang="ko-KR" sz="2000" i="1" dirty="0">
                <a:latin typeface="Arial" panose="020B0604020202020204" pitchFamily="34" charset="0"/>
                <a:ea typeface="굴림" panose="020B0600000101010101" pitchFamily="50" charset="-127"/>
                <a:cs typeface="Arial" panose="020B0604020202020204" pitchFamily="34" charset="0"/>
              </a:rPr>
              <a:t>!")</a:t>
            </a:r>
          </a:p>
          <a:p>
            <a:endParaRPr lang="en-US" altLang="ko-KR" sz="2000" i="1" dirty="0">
              <a:latin typeface="Arial" panose="020B0604020202020204" pitchFamily="34" charset="0"/>
              <a:ea typeface="굴림" panose="020B0600000101010101" pitchFamily="50" charset="-127"/>
              <a:cs typeface="Arial" panose="020B0604020202020204" pitchFamily="34" charset="0"/>
            </a:endParaRPr>
          </a:p>
          <a:p>
            <a:r>
              <a:rPr lang="ko-KR" altLang="en-US" sz="2000" i="1" dirty="0">
                <a:latin typeface="Arial" panose="020B0604020202020204" pitchFamily="34" charset="0"/>
                <a:ea typeface="굴림" panose="020B0600000101010101" pitchFamily="50" charset="-127"/>
                <a:cs typeface="Arial" panose="020B0604020202020204" pitchFamily="34" charset="0"/>
              </a:rPr>
              <a:t>마트에서 주류를 구입할 수 있습니다</a:t>
            </a:r>
            <a:r>
              <a:rPr lang="en-US" altLang="ko-KR" sz="2000" i="1" dirty="0">
                <a:latin typeface="Arial" panose="020B0604020202020204" pitchFamily="34" charset="0"/>
                <a:ea typeface="굴림" panose="020B0600000101010101" pitchFamily="50" charset="-127"/>
                <a:cs typeface="Arial" panose="020B0604020202020204" pitchFamily="34" charset="0"/>
              </a:rPr>
              <a:t>. </a:t>
            </a:r>
            <a:endParaRPr lang="en-US" altLang="ko-KR" sz="2000" i="1" dirty="0">
              <a:latin typeface="Arial" panose="020B0604020202020204" pitchFamily="34" charset="0"/>
              <a:ea typeface="굴림" panose="020B0600000101010101" pitchFamily="50" charset="-127"/>
              <a:cs typeface="Arial" panose="020B0604020202020204" pitchFamily="34" charset="0"/>
            </a:endParaRPr>
          </a:p>
        </p:txBody>
      </p:sp>
    </p:spTree>
    <p:extLst>
      <p:ext uri="{BB962C8B-B14F-4D97-AF65-F5344CB8AC3E}">
        <p14:creationId xmlns:p14="http://schemas.microsoft.com/office/powerpoint/2010/main" val="2985983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smtClean="0"/>
              <a:t>else</a:t>
            </a:r>
            <a:r>
              <a:rPr lang="ko-KR" altLang="en-US" dirty="0" smtClean="0"/>
              <a:t>는 생략할 수 있다</a:t>
            </a:r>
            <a:r>
              <a:rPr lang="en-US" altLang="ko-KR" dirty="0" smtClean="0"/>
              <a:t>!</a:t>
            </a:r>
            <a:endParaRPr lang="ko-KR" altLang="en-US" dirty="0"/>
          </a:p>
        </p:txBody>
      </p:sp>
      <p:sp>
        <p:nvSpPr>
          <p:cNvPr id="5" name="TextBox 4"/>
          <p:cNvSpPr txBox="1"/>
          <p:nvPr/>
        </p:nvSpPr>
        <p:spPr>
          <a:xfrm>
            <a:off x="384977" y="2000870"/>
            <a:ext cx="8392333" cy="2862322"/>
          </a:xfrm>
          <a:prstGeom prst="rect">
            <a:avLst/>
          </a:prstGeom>
          <a:solidFill>
            <a:srgbClr val="CCFFFF"/>
          </a:solidFill>
          <a:ln>
            <a:solidFill>
              <a:schemeClr val="tx1"/>
            </a:solidFill>
          </a:ln>
        </p:spPr>
        <p:txBody>
          <a:bodyPr wrap="square" rtlCol="0">
            <a:spAutoFit/>
          </a:bodyPr>
          <a:lstStyle/>
          <a:p>
            <a:r>
              <a:rPr lang="en-US" altLang="ko-KR" sz="2000" i="1" dirty="0">
                <a:latin typeface="Arial" panose="020B0604020202020204" pitchFamily="34" charset="0"/>
                <a:ea typeface="굴림" panose="020B0600000101010101" pitchFamily="50" charset="-127"/>
                <a:cs typeface="Arial" panose="020B0604020202020204" pitchFamily="34" charset="0"/>
              </a:rPr>
              <a:t>&gt;&gt;&gt; food = '</a:t>
            </a:r>
            <a:r>
              <a:rPr lang="ko-KR" altLang="en-US" sz="2000" i="1" dirty="0">
                <a:latin typeface="Arial" panose="020B0604020202020204" pitchFamily="34" charset="0"/>
                <a:ea typeface="굴림" panose="020B0600000101010101" pitchFamily="50" charset="-127"/>
                <a:cs typeface="Arial" panose="020B0604020202020204" pitchFamily="34" charset="0"/>
              </a:rPr>
              <a:t>스테이크</a:t>
            </a:r>
            <a:r>
              <a:rPr lang="en-US" altLang="ko-KR" sz="2000" i="1" dirty="0">
                <a:latin typeface="Arial" panose="020B0604020202020204" pitchFamily="34" charset="0"/>
                <a:ea typeface="굴림" panose="020B0600000101010101" pitchFamily="50" charset="-127"/>
                <a:cs typeface="Arial" panose="020B0604020202020204" pitchFamily="34" charset="0"/>
              </a:rPr>
              <a:t>'</a:t>
            </a:r>
          </a:p>
          <a:p>
            <a:r>
              <a:rPr lang="en-US" altLang="ko-KR" sz="2000" i="1" dirty="0">
                <a:latin typeface="Arial" panose="020B0604020202020204" pitchFamily="34" charset="0"/>
                <a:ea typeface="굴림" panose="020B0600000101010101" pitchFamily="50" charset="-127"/>
                <a:cs typeface="Arial" panose="020B0604020202020204" pitchFamily="34" charset="0"/>
              </a:rPr>
              <a:t>&gt;&gt;&gt; if food == '</a:t>
            </a:r>
            <a:r>
              <a:rPr lang="ko-KR" altLang="en-US" sz="2000" i="1" dirty="0">
                <a:latin typeface="Arial" panose="020B0604020202020204" pitchFamily="34" charset="0"/>
                <a:ea typeface="굴림" panose="020B0600000101010101" pitchFamily="50" charset="-127"/>
                <a:cs typeface="Arial" panose="020B0604020202020204" pitchFamily="34" charset="0"/>
              </a:rPr>
              <a:t>스테이크</a:t>
            </a:r>
            <a:r>
              <a:rPr lang="en-US" altLang="ko-KR" sz="2000" i="1" dirty="0">
                <a:latin typeface="Arial" panose="020B0604020202020204" pitchFamily="34" charset="0"/>
                <a:ea typeface="굴림" panose="020B0600000101010101" pitchFamily="50" charset="-127"/>
                <a:cs typeface="Arial" panose="020B0604020202020204" pitchFamily="34" charset="0"/>
              </a:rPr>
              <a:t>':</a:t>
            </a:r>
          </a:p>
          <a:p>
            <a:r>
              <a:rPr lang="en-US" altLang="ko-KR" sz="2000" i="1" dirty="0">
                <a:latin typeface="Arial" panose="020B0604020202020204" pitchFamily="34" charset="0"/>
                <a:ea typeface="굴림" panose="020B0600000101010101" pitchFamily="50" charset="-127"/>
                <a:cs typeface="Arial" panose="020B0604020202020204" pitchFamily="34" charset="0"/>
              </a:rPr>
              <a:t>		print('</a:t>
            </a:r>
            <a:r>
              <a:rPr lang="ko-KR" altLang="en-US" sz="2000" i="1" dirty="0">
                <a:latin typeface="Arial" panose="020B0604020202020204" pitchFamily="34" charset="0"/>
                <a:ea typeface="굴림" panose="020B0600000101010101" pitchFamily="50" charset="-127"/>
                <a:cs typeface="Arial" panose="020B0604020202020204" pitchFamily="34" charset="0"/>
              </a:rPr>
              <a:t>내가 제일 좋아하는 음식 </a:t>
            </a:r>
            <a:r>
              <a:rPr lang="en-US" altLang="ko-KR" sz="2000" i="1" dirty="0">
                <a:latin typeface="Arial" panose="020B0604020202020204" pitchFamily="34" charset="0"/>
                <a:ea typeface="굴림" panose="020B0600000101010101" pitchFamily="50" charset="-127"/>
                <a:cs typeface="Arial" panose="020B0604020202020204" pitchFamily="34" charset="0"/>
              </a:rPr>
              <a:t>!')</a:t>
            </a:r>
          </a:p>
          <a:p>
            <a:r>
              <a:rPr lang="en-US" altLang="ko-KR" sz="2000" i="1" dirty="0">
                <a:latin typeface="Arial" panose="020B0604020202020204" pitchFamily="34" charset="0"/>
                <a:ea typeface="굴림" panose="020B0600000101010101" pitchFamily="50" charset="-127"/>
                <a:cs typeface="Arial" panose="020B0604020202020204" pitchFamily="34" charset="0"/>
              </a:rPr>
              <a:t>		print(10 * food)</a:t>
            </a:r>
          </a:p>
          <a:p>
            <a:endParaRPr lang="en-US" altLang="ko-KR" sz="2000" i="1" dirty="0">
              <a:latin typeface="Arial" panose="020B0604020202020204" pitchFamily="34" charset="0"/>
              <a:ea typeface="굴림" panose="020B0600000101010101" pitchFamily="50" charset="-127"/>
              <a:cs typeface="Arial" panose="020B0604020202020204" pitchFamily="34" charset="0"/>
            </a:endParaRPr>
          </a:p>
          <a:p>
            <a:r>
              <a:rPr lang="en-US" altLang="ko-KR" sz="2000" i="1" dirty="0">
                <a:latin typeface="Arial" panose="020B0604020202020204" pitchFamily="34" charset="0"/>
                <a:ea typeface="굴림" panose="020B0600000101010101" pitchFamily="50" charset="-127"/>
                <a:cs typeface="Arial" panose="020B0604020202020204" pitchFamily="34" charset="0"/>
              </a:rPr>
              <a:t>		</a:t>
            </a:r>
          </a:p>
          <a:p>
            <a:r>
              <a:rPr lang="ko-KR" altLang="en-US" sz="2000" i="1" dirty="0">
                <a:latin typeface="Arial" panose="020B0604020202020204" pitchFamily="34" charset="0"/>
                <a:ea typeface="굴림" panose="020B0600000101010101" pitchFamily="50" charset="-127"/>
                <a:cs typeface="Arial" panose="020B0604020202020204" pitchFamily="34" charset="0"/>
              </a:rPr>
              <a:t>내가 제일 좋아하는 음식 </a:t>
            </a:r>
            <a:r>
              <a:rPr lang="en-US" altLang="ko-KR" sz="2000" i="1" dirty="0">
                <a:latin typeface="Arial" panose="020B0604020202020204" pitchFamily="34" charset="0"/>
                <a:ea typeface="굴림" panose="020B0600000101010101" pitchFamily="50" charset="-127"/>
                <a:cs typeface="Arial" panose="020B0604020202020204" pitchFamily="34" charset="0"/>
              </a:rPr>
              <a:t>!</a:t>
            </a:r>
          </a:p>
          <a:p>
            <a:r>
              <a:rPr lang="ko-KR" altLang="en-US" sz="2000" i="1" dirty="0" err="1">
                <a:latin typeface="Arial" panose="020B0604020202020204" pitchFamily="34" charset="0"/>
                <a:ea typeface="굴림" panose="020B0600000101010101" pitchFamily="50" charset="-127"/>
                <a:cs typeface="Arial" panose="020B0604020202020204" pitchFamily="34" charset="0"/>
              </a:rPr>
              <a:t>스테이크스테이크스테이크스테이크스테이크스테이크스테이크스테이크스테이크스테이크</a:t>
            </a:r>
            <a:endParaRPr lang="en-US" altLang="ko-KR" sz="2000" i="1" dirty="0">
              <a:latin typeface="Arial" panose="020B0604020202020204" pitchFamily="34" charset="0"/>
              <a:ea typeface="굴림" panose="020B0600000101010101" pitchFamily="50" charset="-127"/>
              <a:cs typeface="Arial" panose="020B0604020202020204" pitchFamily="34" charset="0"/>
            </a:endParaRPr>
          </a:p>
        </p:txBody>
      </p:sp>
    </p:spTree>
    <p:extLst>
      <p:ext uri="{BB962C8B-B14F-4D97-AF65-F5344CB8AC3E}">
        <p14:creationId xmlns:p14="http://schemas.microsoft.com/office/powerpoint/2010/main" val="4099395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ko-KR" altLang="en-US" dirty="0" smtClean="0"/>
              <a:t>비가 </a:t>
            </a:r>
            <a:r>
              <a:rPr lang="ko-KR" altLang="en-US" dirty="0"/>
              <a:t>올 때 어떻게 대처할 것인지를 순서도로 그려보라</a:t>
            </a:r>
            <a:r>
              <a:rPr lang="en-US" altLang="ko-KR" dirty="0"/>
              <a:t>. </a:t>
            </a:r>
            <a:r>
              <a:rPr lang="ko-KR" altLang="en-US" dirty="0"/>
              <a:t>비가 오지 않으면 외출한 다</a:t>
            </a:r>
            <a:r>
              <a:rPr lang="en-US" altLang="ko-KR" dirty="0"/>
              <a:t>. </a:t>
            </a:r>
            <a:r>
              <a:rPr lang="ko-KR" altLang="en-US" dirty="0"/>
              <a:t>비가 오면 우산을 가지고 있는지 검사한다</a:t>
            </a:r>
            <a:r>
              <a:rPr lang="en-US" altLang="ko-KR" dirty="0"/>
              <a:t>. </a:t>
            </a:r>
            <a:r>
              <a:rPr lang="ko-KR" altLang="en-US" dirty="0"/>
              <a:t>우산을 가지고 있다면 외출한다</a:t>
            </a:r>
            <a:r>
              <a:rPr lang="en-US" altLang="ko-KR" dirty="0"/>
              <a:t>. </a:t>
            </a:r>
            <a:r>
              <a:rPr lang="ko-KR" altLang="en-US" dirty="0"/>
              <a:t>우산 을 가지고 있지 않다면 무한정 비가 그칠 때까지 기다린다</a:t>
            </a:r>
            <a:r>
              <a:rPr lang="en-US" altLang="ko-KR" dirty="0"/>
              <a:t>. </a:t>
            </a:r>
          </a:p>
        </p:txBody>
      </p:sp>
      <p:sp>
        <p:nvSpPr>
          <p:cNvPr id="3" name="제목 2"/>
          <p:cNvSpPr>
            <a:spLocks noGrp="1"/>
          </p:cNvSpPr>
          <p:nvPr>
            <p:ph type="title"/>
          </p:nvPr>
        </p:nvSpPr>
        <p:spPr/>
        <p:txBody>
          <a:bodyPr/>
          <a:lstStyle/>
          <a:p>
            <a:r>
              <a:rPr lang="en-US" altLang="ko-KR" dirty="0" smtClean="0"/>
              <a:t>Lab</a:t>
            </a:r>
            <a:r>
              <a:rPr lang="ko-KR" altLang="en-US" dirty="0" smtClean="0"/>
              <a:t> </a:t>
            </a:r>
            <a:r>
              <a:rPr lang="en-US" altLang="ko-KR" dirty="0" smtClean="0"/>
              <a:t>: </a:t>
            </a:r>
            <a:r>
              <a:rPr lang="ko-KR" altLang="en-US" dirty="0" smtClean="0"/>
              <a:t>순서도</a:t>
            </a:r>
            <a:r>
              <a:rPr lang="en-US" altLang="ko-KR" dirty="0" smtClean="0"/>
              <a:t> </a:t>
            </a:r>
            <a:r>
              <a:rPr lang="ko-KR" altLang="en-US" dirty="0" smtClean="0"/>
              <a:t>그리기</a:t>
            </a:r>
            <a:endParaRPr lang="ko-KR" altLang="en-US" dirty="0"/>
          </a:p>
        </p:txBody>
      </p:sp>
      <p:pic>
        <p:nvPicPr>
          <p:cNvPr id="4" name="그림 3"/>
          <p:cNvPicPr>
            <a:picLocks noChangeAspect="1"/>
          </p:cNvPicPr>
          <p:nvPr/>
        </p:nvPicPr>
        <p:blipFill>
          <a:blip r:embed="rId2"/>
          <a:stretch>
            <a:fillRect/>
          </a:stretch>
        </p:blipFill>
        <p:spPr>
          <a:xfrm>
            <a:off x="2787305" y="3411668"/>
            <a:ext cx="3312004" cy="2655376"/>
          </a:xfrm>
          <a:prstGeom prst="rect">
            <a:avLst/>
          </a:prstGeom>
        </p:spPr>
      </p:pic>
    </p:spTree>
    <p:extLst>
      <p:ext uri="{BB962C8B-B14F-4D97-AF65-F5344CB8AC3E}">
        <p14:creationId xmlns:p14="http://schemas.microsoft.com/office/powerpoint/2010/main" val="3235058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smtClean="0"/>
              <a:t>Solution</a:t>
            </a:r>
            <a:r>
              <a:rPr lang="ko-KR" altLang="en-US" dirty="0" smtClean="0"/>
              <a:t> </a:t>
            </a:r>
            <a:endParaRPr lang="ko-KR" altLang="en-US" dirty="0"/>
          </a:p>
        </p:txBody>
      </p:sp>
      <p:pic>
        <p:nvPicPr>
          <p:cNvPr id="5" name="그림 4"/>
          <p:cNvPicPr>
            <a:picLocks noChangeAspect="1"/>
          </p:cNvPicPr>
          <p:nvPr/>
        </p:nvPicPr>
        <p:blipFill>
          <a:blip r:embed="rId2"/>
          <a:stretch>
            <a:fillRect/>
          </a:stretch>
        </p:blipFill>
        <p:spPr>
          <a:xfrm>
            <a:off x="1241559" y="1768179"/>
            <a:ext cx="6257925" cy="3476625"/>
          </a:xfrm>
          <a:prstGeom prst="rect">
            <a:avLst/>
          </a:prstGeom>
        </p:spPr>
      </p:pic>
    </p:spTree>
    <p:extLst>
      <p:ext uri="{BB962C8B-B14F-4D97-AF65-F5344CB8AC3E}">
        <p14:creationId xmlns:p14="http://schemas.microsoft.com/office/powerpoint/2010/main" val="310450303"/>
      </p:ext>
    </p:extLst>
  </p:cSld>
  <p:clrMapOvr>
    <a:masterClrMapping/>
  </p:clrMapOvr>
</p:sld>
</file>

<file path=ppt/theme/theme1.xml><?xml version="1.0" encoding="utf-8"?>
<a:theme xmlns:a="http://schemas.openxmlformats.org/drawingml/2006/main" name="New_Natural01">
  <a:themeElements>
    <a:clrScheme name="Natural01">
      <a:dk1>
        <a:sysClr val="windowText" lastClr="000000"/>
      </a:dk1>
      <a:lt1>
        <a:sysClr val="window" lastClr="FFFFFF"/>
      </a:lt1>
      <a:dk2>
        <a:srgbClr val="1F6299"/>
      </a:dk2>
      <a:lt2>
        <a:srgbClr val="DFF0F7"/>
      </a:lt2>
      <a:accent1>
        <a:srgbClr val="40C6D8"/>
      </a:accent1>
      <a:accent2>
        <a:srgbClr val="5581FD"/>
      </a:accent2>
      <a:accent3>
        <a:srgbClr val="33BDFB"/>
      </a:accent3>
      <a:accent4>
        <a:srgbClr val="4CD416"/>
      </a:accent4>
      <a:accent5>
        <a:srgbClr val="FE8C2E"/>
      </a:accent5>
      <a:accent6>
        <a:srgbClr val="C489FF"/>
      </a:accent6>
      <a:hlink>
        <a:srgbClr val="D98609"/>
      </a:hlink>
      <a:folHlink>
        <a:srgbClr val="85DFD0"/>
      </a:folHlink>
    </a:clrScheme>
    <a:fontScheme name="Natural01">
      <a:majorFont>
        <a:latin typeface="Tahoma"/>
        <a:ea typeface=""/>
        <a:cs typeface=""/>
        <a:font script="Jpan" typeface="HG創英角ｺﾞｼｯｸUB"/>
        <a:font script="Hang" typeface="맑은 고딕"/>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ahoma"/>
        <a:ea typeface=""/>
        <a:cs typeface=""/>
        <a:font script="Jpan" typeface="HGｺﾞｼｯｸE"/>
        <a:font script="Hang" typeface="맑은 고딕"/>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Natural01">
      <a:fillStyleLst>
        <a:solidFill>
          <a:schemeClr val="phClr"/>
        </a:solidFill>
        <a:gradFill rotWithShape="1">
          <a:gsLst>
            <a:gs pos="0">
              <a:schemeClr val="phClr">
                <a:tint val="15000"/>
                <a:satMod val="250000"/>
              </a:schemeClr>
            </a:gs>
            <a:gs pos="31000">
              <a:schemeClr val="phClr">
                <a:tint val="50000"/>
                <a:satMod val="200000"/>
              </a:schemeClr>
            </a:gs>
            <a:gs pos="49100">
              <a:schemeClr val="phClr">
                <a:tint val="64000"/>
                <a:satMod val="160000"/>
              </a:schemeClr>
            </a:gs>
            <a:gs pos="92000">
              <a:schemeClr val="phClr">
                <a:tint val="50000"/>
                <a:satMod val="200000"/>
              </a:schemeClr>
            </a:gs>
            <a:gs pos="100000">
              <a:schemeClr val="phClr">
                <a:tint val="40000"/>
                <a:satMod val="200000"/>
              </a:schemeClr>
            </a:gs>
          </a:gsLst>
          <a:lin ang="5400000" scaled="1"/>
        </a:gradFill>
        <a:gradFill rotWithShape="1">
          <a:gsLst>
            <a:gs pos="0">
              <a:schemeClr val="phClr">
                <a:tint val="70000"/>
              </a:schemeClr>
            </a:gs>
            <a:gs pos="100000">
              <a:schemeClr val="phClr">
                <a:shade val="70000"/>
                <a:satMod val="150000"/>
              </a:schemeClr>
            </a:gs>
          </a:gsLst>
          <a:path path="circle">
            <a:fillToRect t="30000" r="100000" b="70000"/>
          </a:path>
        </a:gradFill>
      </a:fillStyleLst>
      <a:lnStyleLst>
        <a:ln w="11430" cap="flat" cmpd="sng" algn="ctr">
          <a:solidFill>
            <a:schemeClr val="phClr"/>
          </a:solidFill>
          <a:prstDash val="solid"/>
        </a:ln>
        <a:ln w="31750" cap="flat" cmpd="sng" algn="ctr">
          <a:solidFill>
            <a:schemeClr val="phClr"/>
          </a:solidFill>
          <a:prstDash val="solid"/>
        </a:ln>
        <a:ln w="40005" cap="flat" cmpd="sng" algn="ctr">
          <a:solidFill>
            <a:schemeClr val="phClr"/>
          </a:solidFill>
          <a:prstDash val="solid"/>
        </a:ln>
      </a:lnStyleLst>
      <a:effectStyleLst>
        <a:effectStyle>
          <a:effectLst>
            <a:outerShdw blurRad="50800" dist="25000" dir="5400000" rotWithShape="0">
              <a:schemeClr val="phClr">
                <a:shade val="30000"/>
                <a:alpha val="38000"/>
                <a:satMod val="150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a:rot lat="0" lon="0" rev="0"/>
            </a:camera>
            <a:lightRig rig="glow" dir="t">
              <a:rot lat="0" lon="0" rev="3000000"/>
            </a:lightRig>
          </a:scene3d>
          <a:sp3d contourW="6350" prstMaterial="flat">
            <a:bevelT h="88900"/>
            <a:contourClr>
              <a:schemeClr val="phClr"/>
            </a:contourClr>
          </a:sp3d>
        </a:effectStyle>
      </a:effectStyleLst>
      <a:bgFillStyleLst>
        <a:solidFill>
          <a:schemeClr val="phClr"/>
        </a:solidFill>
        <a:gradFill rotWithShape="1">
          <a:gsLst>
            <a:gs pos="0">
              <a:schemeClr val="phClr">
                <a:tint val="95000"/>
                <a:shade val="100000"/>
                <a:satMod val="200000"/>
              </a:schemeClr>
            </a:gs>
            <a:gs pos="100000">
              <a:schemeClr val="phClr">
                <a:tint val="100000"/>
                <a:shade val="89000"/>
                <a:satMod val="150000"/>
                <a:lumMod val="90000"/>
              </a:schemeClr>
            </a:gs>
          </a:gsLst>
          <a:path path="circle">
            <a:fillToRect l="40000" t="30000" r="40000" b="30000"/>
          </a:path>
        </a:gradFill>
        <a:gradFill rotWithShape="1">
          <a:gsLst>
            <a:gs pos="0">
              <a:schemeClr val="phClr">
                <a:tint val="100000"/>
                <a:shade val="90000"/>
                <a:satMod val="200000"/>
                <a:lumMod val="90000"/>
              </a:schemeClr>
            </a:gs>
            <a:gs pos="43000">
              <a:schemeClr val="phClr">
                <a:tint val="85000"/>
                <a:shade val="100000"/>
                <a:satMod val="300000"/>
                <a:lumMod val="100000"/>
              </a:schemeClr>
            </a:gs>
            <a:gs pos="100000">
              <a:schemeClr val="phClr">
                <a:tint val="85000"/>
                <a:shade val="100000"/>
                <a:satMod val="300000"/>
                <a:lumMod val="100000"/>
              </a:schemeClr>
            </a:gs>
          </a:gsLst>
          <a:lin ang="5400000" scaled="1"/>
        </a:gradFill>
      </a:bgFillStyleLst>
    </a:fmtScheme>
  </a:themeElements>
  <a:objectDefaults/>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1567</TotalTime>
  <Words>2046</Words>
  <Application>Microsoft Office PowerPoint</Application>
  <PresentationFormat>화면 슬라이드 쇼(4:3)</PresentationFormat>
  <Paragraphs>342</Paragraphs>
  <Slides>54</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54</vt:i4>
      </vt:variant>
    </vt:vector>
  </HeadingPairs>
  <TitlesOfParts>
    <vt:vector size="60" baseType="lpstr">
      <vt:lpstr>굴림</vt:lpstr>
      <vt:lpstr>맑은 고딕</vt:lpstr>
      <vt:lpstr>Arial</vt:lpstr>
      <vt:lpstr>Tahoma</vt:lpstr>
      <vt:lpstr>Wingdings</vt:lpstr>
      <vt:lpstr>New_Natural01</vt:lpstr>
      <vt:lpstr>3장 선택</vt:lpstr>
      <vt:lpstr>조건문</vt:lpstr>
      <vt:lpstr>if-else 문</vt:lpstr>
      <vt:lpstr>관계 연산자</vt:lpstr>
      <vt:lpstr>관계 연산자</vt:lpstr>
      <vt:lpstr>예제 </vt:lpstr>
      <vt:lpstr>else는 생략할 수 있다!</vt:lpstr>
      <vt:lpstr>Lab : 순서도 그리기</vt:lpstr>
      <vt:lpstr>Solution </vt:lpstr>
      <vt:lpstr>Lab: 터틀 그래픽</vt:lpstr>
      <vt:lpstr>Solution </vt:lpstr>
      <vt:lpstr>Lab: 수하물 비용 계산 </vt:lpstr>
      <vt:lpstr>Solution </vt:lpstr>
      <vt:lpstr>Lab: 수하물 비용 계산 </vt:lpstr>
      <vt:lpstr>Solution </vt:lpstr>
      <vt:lpstr>Lab: 수하물 비용 계산 </vt:lpstr>
      <vt:lpstr>Solution </vt:lpstr>
      <vt:lpstr>블록</vt:lpstr>
      <vt:lpstr>블록은 들여쓰기로 구분</vt:lpstr>
      <vt:lpstr>Lab: 수하물 비용 계산 </vt:lpstr>
      <vt:lpstr>Solution </vt:lpstr>
      <vt:lpstr>Lab: 문자열의 중간문자</vt:lpstr>
      <vt:lpstr>Solution </vt:lpstr>
      <vt:lpstr>논리 연산자</vt:lpstr>
      <vt:lpstr>논리 연산자</vt:lpstr>
      <vt:lpstr>PowerPoint 프레젠테이션</vt:lpstr>
      <vt:lpstr>Lab: 졸업 학점 검사하기</vt:lpstr>
      <vt:lpstr>Solution </vt:lpstr>
      <vt:lpstr>연속적인 if-else 문</vt:lpstr>
      <vt:lpstr>PowerPoint 프레젠테이션</vt:lpstr>
      <vt:lpstr>예제 소스 </vt:lpstr>
      <vt:lpstr>Lab: 음수, 0, 양수 구별하기</vt:lpstr>
      <vt:lpstr>Solution </vt:lpstr>
      <vt:lpstr>중첩 if-else 문 </vt:lpstr>
      <vt:lpstr>예제</vt:lpstr>
      <vt:lpstr>Lab: 음수, 0, 양수 구별하기</vt:lpstr>
      <vt:lpstr>Solution </vt:lpstr>
      <vt:lpstr>Lab: 아이디 검사 </vt:lpstr>
      <vt:lpstr>Solution </vt:lpstr>
      <vt:lpstr>Lab: 달의 일수 출력</vt:lpstr>
      <vt:lpstr>Solution </vt:lpstr>
      <vt:lpstr>Lab: 윤년 판단</vt:lpstr>
      <vt:lpstr>Solution </vt:lpstr>
      <vt:lpstr>Lab: 이차 방정식</vt:lpstr>
      <vt:lpstr>Solution </vt:lpstr>
      <vt:lpstr>문자열과 숫자</vt:lpstr>
      <vt:lpstr>문자열-&gt; 숫자</vt:lpstr>
      <vt:lpstr>Lab: 숫자 맞추기 게임</vt:lpstr>
      <vt:lpstr>Solution </vt:lpstr>
      <vt:lpstr>Lab: 가위 바위 보</vt:lpstr>
      <vt:lpstr>Solution </vt:lpstr>
      <vt:lpstr>Solution </vt:lpstr>
      <vt:lpstr>헥심 정리</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쉽게 풀어쓴 C 프로그래밍</dc:title>
  <dc:creator>천인국</dc:creator>
  <cp:lastModifiedBy>chun</cp:lastModifiedBy>
  <cp:revision>280</cp:revision>
  <dcterms:created xsi:type="dcterms:W3CDTF">2007-06-29T06:43:39Z</dcterms:created>
  <dcterms:modified xsi:type="dcterms:W3CDTF">2016-08-14T08:52:00Z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TC010187211033</vt:lpwstr>
  </property>
</Properties>
</file>