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3" r:id="rId1"/>
  </p:sldMasterIdLst>
  <p:notesMasterIdLst>
    <p:notesMasterId r:id="rId80"/>
  </p:notesMasterIdLst>
  <p:handoutMasterIdLst>
    <p:handoutMasterId r:id="rId81"/>
  </p:handoutMasterIdLst>
  <p:sldIdLst>
    <p:sldId id="256" r:id="rId2"/>
    <p:sldId id="306" r:id="rId3"/>
    <p:sldId id="307" r:id="rId4"/>
    <p:sldId id="308" r:id="rId5"/>
    <p:sldId id="309" r:id="rId6"/>
    <p:sldId id="310" r:id="rId7"/>
    <p:sldId id="311" r:id="rId8"/>
    <p:sldId id="312" r:id="rId9"/>
    <p:sldId id="313" r:id="rId10"/>
    <p:sldId id="314" r:id="rId11"/>
    <p:sldId id="315" r:id="rId12"/>
    <p:sldId id="316" r:id="rId13"/>
    <p:sldId id="317" r:id="rId14"/>
    <p:sldId id="318" r:id="rId15"/>
    <p:sldId id="319" r:id="rId16"/>
    <p:sldId id="320" r:id="rId17"/>
    <p:sldId id="321" r:id="rId18"/>
    <p:sldId id="322" r:id="rId19"/>
    <p:sldId id="323" r:id="rId20"/>
    <p:sldId id="324" r:id="rId21"/>
    <p:sldId id="325" r:id="rId22"/>
    <p:sldId id="326" r:id="rId23"/>
    <p:sldId id="327" r:id="rId24"/>
    <p:sldId id="328" r:id="rId25"/>
    <p:sldId id="329" r:id="rId26"/>
    <p:sldId id="330" r:id="rId27"/>
    <p:sldId id="331" r:id="rId28"/>
    <p:sldId id="332" r:id="rId29"/>
    <p:sldId id="333" r:id="rId30"/>
    <p:sldId id="334" r:id="rId31"/>
    <p:sldId id="335" r:id="rId32"/>
    <p:sldId id="336" r:id="rId33"/>
    <p:sldId id="337" r:id="rId34"/>
    <p:sldId id="338" r:id="rId35"/>
    <p:sldId id="339" r:id="rId36"/>
    <p:sldId id="340" r:id="rId37"/>
    <p:sldId id="341" r:id="rId38"/>
    <p:sldId id="342" r:id="rId39"/>
    <p:sldId id="343" r:id="rId40"/>
    <p:sldId id="344" r:id="rId41"/>
    <p:sldId id="345" r:id="rId42"/>
    <p:sldId id="346" r:id="rId43"/>
    <p:sldId id="347" r:id="rId44"/>
    <p:sldId id="348" r:id="rId45"/>
    <p:sldId id="349" r:id="rId46"/>
    <p:sldId id="350" r:id="rId47"/>
    <p:sldId id="351" r:id="rId48"/>
    <p:sldId id="352" r:id="rId49"/>
    <p:sldId id="353" r:id="rId50"/>
    <p:sldId id="354" r:id="rId51"/>
    <p:sldId id="355" r:id="rId52"/>
    <p:sldId id="356" r:id="rId53"/>
    <p:sldId id="357" r:id="rId54"/>
    <p:sldId id="358" r:id="rId55"/>
    <p:sldId id="359" r:id="rId56"/>
    <p:sldId id="360" r:id="rId57"/>
    <p:sldId id="361" r:id="rId58"/>
    <p:sldId id="362" r:id="rId59"/>
    <p:sldId id="363" r:id="rId60"/>
    <p:sldId id="364" r:id="rId61"/>
    <p:sldId id="365" r:id="rId62"/>
    <p:sldId id="366" r:id="rId63"/>
    <p:sldId id="367" r:id="rId64"/>
    <p:sldId id="368" r:id="rId65"/>
    <p:sldId id="369" r:id="rId66"/>
    <p:sldId id="370" r:id="rId67"/>
    <p:sldId id="371" r:id="rId68"/>
    <p:sldId id="372" r:id="rId69"/>
    <p:sldId id="373" r:id="rId70"/>
    <p:sldId id="374" r:id="rId71"/>
    <p:sldId id="375" r:id="rId72"/>
    <p:sldId id="376" r:id="rId73"/>
    <p:sldId id="377" r:id="rId74"/>
    <p:sldId id="378" r:id="rId75"/>
    <p:sldId id="379" r:id="rId76"/>
    <p:sldId id="380" r:id="rId77"/>
    <p:sldId id="303" r:id="rId78"/>
    <p:sldId id="305" r:id="rId79"/>
  </p:sldIdLst>
  <p:sldSz cx="9144000" cy="6858000" type="screen4x3"/>
  <p:notesSz cx="6934200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CCCCFF"/>
    <a:srgbClr val="CCFFCC"/>
    <a:srgbClr val="FFFFCC"/>
    <a:srgbClr val="CCFFFF"/>
    <a:srgbClr val="FF9999"/>
    <a:srgbClr val="009900"/>
    <a:srgbClr val="FF9933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05" autoAdjust="0"/>
    <p:restoredTop sz="93514" autoAdjust="0"/>
  </p:normalViewPr>
  <p:slideViewPr>
    <p:cSldViewPr snapToGrid="0">
      <p:cViewPr varScale="1">
        <p:scale>
          <a:sx n="123" d="100"/>
          <a:sy n="123" d="100"/>
        </p:scale>
        <p:origin x="87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notesMaster" Target="notesMasters/notesMaster1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fld id="{8383B835-3BFE-4B85-82D8-1BE647A4113D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555984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38" y="4379913"/>
            <a:ext cx="5546725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fld id="{FB19F679-FC61-4ED7-B113-A17BF1221A80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850597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gray">
          <a:xfrm>
            <a:off x="-1" y="1335025"/>
            <a:ext cx="9147403" cy="4084204"/>
          </a:xfrm>
          <a:custGeom>
            <a:avLst/>
            <a:gdLst>
              <a:gd name="connsiteX0" fmla="*/ 0 w 9153144"/>
              <a:gd name="connsiteY0" fmla="*/ 265176 h 3200400"/>
              <a:gd name="connsiteX1" fmla="*/ 2651760 w 9153144"/>
              <a:gd name="connsiteY1" fmla="*/ 0 h 3200400"/>
              <a:gd name="connsiteX2" fmla="*/ 6986016 w 9153144"/>
              <a:gd name="connsiteY2" fmla="*/ 758952 h 3200400"/>
              <a:gd name="connsiteX3" fmla="*/ 9153144 w 9153144"/>
              <a:gd name="connsiteY3" fmla="*/ 237744 h 3200400"/>
              <a:gd name="connsiteX4" fmla="*/ 9144000 w 9153144"/>
              <a:gd name="connsiteY4" fmla="*/ 2816352 h 3200400"/>
              <a:gd name="connsiteX5" fmla="*/ 6986016 w 9153144"/>
              <a:gd name="connsiteY5" fmla="*/ 3200400 h 3200400"/>
              <a:gd name="connsiteX6" fmla="*/ 3081528 w 9153144"/>
              <a:gd name="connsiteY6" fmla="*/ 2441448 h 3200400"/>
              <a:gd name="connsiteX7" fmla="*/ 9144 w 9153144"/>
              <a:gd name="connsiteY7" fmla="*/ 3090672 h 3200400"/>
              <a:gd name="connsiteX8" fmla="*/ 0 w 9153144"/>
              <a:gd name="connsiteY8" fmla="*/ 265176 h 3200400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560064"/>
              <a:gd name="connsiteX1" fmla="*/ 2651760 w 9153144"/>
              <a:gd name="connsiteY1" fmla="*/ 249936 h 3560064"/>
              <a:gd name="connsiteX2" fmla="*/ 6986016 w 9153144"/>
              <a:gd name="connsiteY2" fmla="*/ 1008888 h 3560064"/>
              <a:gd name="connsiteX3" fmla="*/ 9153144 w 9153144"/>
              <a:gd name="connsiteY3" fmla="*/ 487680 h 3560064"/>
              <a:gd name="connsiteX4" fmla="*/ 9144000 w 9153144"/>
              <a:gd name="connsiteY4" fmla="*/ 3066288 h 3560064"/>
              <a:gd name="connsiteX5" fmla="*/ 6986016 w 9153144"/>
              <a:gd name="connsiteY5" fmla="*/ 3450336 h 3560064"/>
              <a:gd name="connsiteX6" fmla="*/ 3081528 w 9153144"/>
              <a:gd name="connsiteY6" fmla="*/ 2691384 h 3560064"/>
              <a:gd name="connsiteX7" fmla="*/ 9144 w 9153144"/>
              <a:gd name="connsiteY7" fmla="*/ 3340608 h 3560064"/>
              <a:gd name="connsiteX8" fmla="*/ 0 w 9153144"/>
              <a:gd name="connsiteY8" fmla="*/ 515112 h 3560064"/>
              <a:gd name="connsiteX0" fmla="*/ 0 w 9153144"/>
              <a:gd name="connsiteY0" fmla="*/ 515112 h 3703320"/>
              <a:gd name="connsiteX1" fmla="*/ 2651760 w 9153144"/>
              <a:gd name="connsiteY1" fmla="*/ 249936 h 3703320"/>
              <a:gd name="connsiteX2" fmla="*/ 6986016 w 9153144"/>
              <a:gd name="connsiteY2" fmla="*/ 1008888 h 3703320"/>
              <a:gd name="connsiteX3" fmla="*/ 9153144 w 9153144"/>
              <a:gd name="connsiteY3" fmla="*/ 487680 h 3703320"/>
              <a:gd name="connsiteX4" fmla="*/ 9144000 w 9153144"/>
              <a:gd name="connsiteY4" fmla="*/ 3066288 h 3703320"/>
              <a:gd name="connsiteX5" fmla="*/ 6986016 w 9153144"/>
              <a:gd name="connsiteY5" fmla="*/ 3450336 h 3703320"/>
              <a:gd name="connsiteX6" fmla="*/ 3081528 w 9153144"/>
              <a:gd name="connsiteY6" fmla="*/ 2691384 h 3703320"/>
              <a:gd name="connsiteX7" fmla="*/ 9144 w 9153144"/>
              <a:gd name="connsiteY7" fmla="*/ 3340608 h 3703320"/>
              <a:gd name="connsiteX8" fmla="*/ 0 w 9153144"/>
              <a:gd name="connsiteY8" fmla="*/ 515112 h 3703320"/>
              <a:gd name="connsiteX0" fmla="*/ 0 w 9153144"/>
              <a:gd name="connsiteY0" fmla="*/ 370332 h 3558540"/>
              <a:gd name="connsiteX1" fmla="*/ 2651760 w 9153144"/>
              <a:gd name="connsiteY1" fmla="*/ 105156 h 3558540"/>
              <a:gd name="connsiteX2" fmla="*/ 6986016 w 9153144"/>
              <a:gd name="connsiteY2" fmla="*/ 864108 h 3558540"/>
              <a:gd name="connsiteX3" fmla="*/ 9153144 w 9153144"/>
              <a:gd name="connsiteY3" fmla="*/ 342900 h 3558540"/>
              <a:gd name="connsiteX4" fmla="*/ 9144000 w 9153144"/>
              <a:gd name="connsiteY4" fmla="*/ 2921508 h 3558540"/>
              <a:gd name="connsiteX5" fmla="*/ 6986016 w 9153144"/>
              <a:gd name="connsiteY5" fmla="*/ 3305556 h 3558540"/>
              <a:gd name="connsiteX6" fmla="*/ 3081528 w 9153144"/>
              <a:gd name="connsiteY6" fmla="*/ 2546604 h 3558540"/>
              <a:gd name="connsiteX7" fmla="*/ 9144 w 9153144"/>
              <a:gd name="connsiteY7" fmla="*/ 3195828 h 3558540"/>
              <a:gd name="connsiteX8" fmla="*/ 0 w 9153144"/>
              <a:gd name="connsiteY8" fmla="*/ 370332 h 3558540"/>
              <a:gd name="connsiteX0" fmla="*/ 0 w 9153144"/>
              <a:gd name="connsiteY0" fmla="*/ 347472 h 3535680"/>
              <a:gd name="connsiteX1" fmla="*/ 2651760 w 9153144"/>
              <a:gd name="connsiteY1" fmla="*/ 82296 h 3535680"/>
              <a:gd name="connsiteX2" fmla="*/ 6986016 w 9153144"/>
              <a:gd name="connsiteY2" fmla="*/ 841248 h 3535680"/>
              <a:gd name="connsiteX3" fmla="*/ 9153144 w 9153144"/>
              <a:gd name="connsiteY3" fmla="*/ 320040 h 3535680"/>
              <a:gd name="connsiteX4" fmla="*/ 9144000 w 9153144"/>
              <a:gd name="connsiteY4" fmla="*/ 2898648 h 3535680"/>
              <a:gd name="connsiteX5" fmla="*/ 6986016 w 9153144"/>
              <a:gd name="connsiteY5" fmla="*/ 3282696 h 3535680"/>
              <a:gd name="connsiteX6" fmla="*/ 3081528 w 9153144"/>
              <a:gd name="connsiteY6" fmla="*/ 2523744 h 3535680"/>
              <a:gd name="connsiteX7" fmla="*/ 9144 w 9153144"/>
              <a:gd name="connsiteY7" fmla="*/ 3172968 h 3535680"/>
              <a:gd name="connsiteX8" fmla="*/ 0 w 9153144"/>
              <a:gd name="connsiteY8" fmla="*/ 347472 h 3535680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6064"/>
              <a:gd name="connsiteX1" fmla="*/ 2651760 w 9153144"/>
              <a:gd name="connsiteY1" fmla="*/ 45720 h 3306064"/>
              <a:gd name="connsiteX2" fmla="*/ 6986016 w 9153144"/>
              <a:gd name="connsiteY2" fmla="*/ 804672 h 3306064"/>
              <a:gd name="connsiteX3" fmla="*/ 9153144 w 9153144"/>
              <a:gd name="connsiteY3" fmla="*/ 283464 h 3306064"/>
              <a:gd name="connsiteX4" fmla="*/ 9144000 w 9153144"/>
              <a:gd name="connsiteY4" fmla="*/ 2862072 h 3306064"/>
              <a:gd name="connsiteX5" fmla="*/ 6986016 w 9153144"/>
              <a:gd name="connsiteY5" fmla="*/ 3246120 h 3306064"/>
              <a:gd name="connsiteX6" fmla="*/ 3169920 w 9153144"/>
              <a:gd name="connsiteY6" fmla="*/ 2502408 h 3306064"/>
              <a:gd name="connsiteX7" fmla="*/ 9144 w 9153144"/>
              <a:gd name="connsiteY7" fmla="*/ 3136392 h 3306064"/>
              <a:gd name="connsiteX8" fmla="*/ 0 w 9153144"/>
              <a:gd name="connsiteY8" fmla="*/ 310896 h 3306064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62288"/>
              <a:gd name="connsiteY0" fmla="*/ 290693 h 3357044"/>
              <a:gd name="connsiteX1" fmla="*/ 2660904 w 9162288"/>
              <a:gd name="connsiteY1" fmla="*/ 93652 h 3357044"/>
              <a:gd name="connsiteX2" fmla="*/ 6995160 w 9162288"/>
              <a:gd name="connsiteY2" fmla="*/ 852604 h 3357044"/>
              <a:gd name="connsiteX3" fmla="*/ 9162288 w 9162288"/>
              <a:gd name="connsiteY3" fmla="*/ 331396 h 3357044"/>
              <a:gd name="connsiteX4" fmla="*/ 9153144 w 9162288"/>
              <a:gd name="connsiteY4" fmla="*/ 2910004 h 3357044"/>
              <a:gd name="connsiteX5" fmla="*/ 6995160 w 9162288"/>
              <a:gd name="connsiteY5" fmla="*/ 3294052 h 3357044"/>
              <a:gd name="connsiteX6" fmla="*/ 3279648 w 9162288"/>
              <a:gd name="connsiteY6" fmla="*/ 2532052 h 3357044"/>
              <a:gd name="connsiteX7" fmla="*/ 18288 w 9162288"/>
              <a:gd name="connsiteY7" fmla="*/ 3184324 h 3357044"/>
              <a:gd name="connsiteX8" fmla="*/ 0 w 9162288"/>
              <a:gd name="connsiteY8" fmla="*/ 290693 h 3357044"/>
              <a:gd name="connsiteX0" fmla="*/ 0 w 9162288"/>
              <a:gd name="connsiteY0" fmla="*/ 290693 h 3357044"/>
              <a:gd name="connsiteX1" fmla="*/ 2660904 w 9162288"/>
              <a:gd name="connsiteY1" fmla="*/ 93652 h 3357044"/>
              <a:gd name="connsiteX2" fmla="*/ 6995160 w 9162288"/>
              <a:gd name="connsiteY2" fmla="*/ 852604 h 3357044"/>
              <a:gd name="connsiteX3" fmla="*/ 9162288 w 9162288"/>
              <a:gd name="connsiteY3" fmla="*/ 379091 h 3357044"/>
              <a:gd name="connsiteX4" fmla="*/ 9153144 w 9162288"/>
              <a:gd name="connsiteY4" fmla="*/ 2910004 h 3357044"/>
              <a:gd name="connsiteX5" fmla="*/ 6995160 w 9162288"/>
              <a:gd name="connsiteY5" fmla="*/ 3294052 h 3357044"/>
              <a:gd name="connsiteX6" fmla="*/ 3279648 w 9162288"/>
              <a:gd name="connsiteY6" fmla="*/ 2532052 h 3357044"/>
              <a:gd name="connsiteX7" fmla="*/ 18288 w 9162288"/>
              <a:gd name="connsiteY7" fmla="*/ 3184324 h 3357044"/>
              <a:gd name="connsiteX8" fmla="*/ 0 w 9162288"/>
              <a:gd name="connsiteY8" fmla="*/ 290693 h 3357044"/>
              <a:gd name="connsiteX0" fmla="*/ 0 w 9162288"/>
              <a:gd name="connsiteY0" fmla="*/ 299777 h 3366128"/>
              <a:gd name="connsiteX1" fmla="*/ 2660904 w 9162288"/>
              <a:gd name="connsiteY1" fmla="*/ 102736 h 3366128"/>
              <a:gd name="connsiteX2" fmla="*/ 6595872 w 9162288"/>
              <a:gd name="connsiteY2" fmla="*/ 916196 h 3366128"/>
              <a:gd name="connsiteX3" fmla="*/ 9162288 w 9162288"/>
              <a:gd name="connsiteY3" fmla="*/ 388175 h 3366128"/>
              <a:gd name="connsiteX4" fmla="*/ 9153144 w 9162288"/>
              <a:gd name="connsiteY4" fmla="*/ 2919088 h 3366128"/>
              <a:gd name="connsiteX5" fmla="*/ 6995160 w 9162288"/>
              <a:gd name="connsiteY5" fmla="*/ 3303136 h 3366128"/>
              <a:gd name="connsiteX6" fmla="*/ 3279648 w 9162288"/>
              <a:gd name="connsiteY6" fmla="*/ 2541136 h 3366128"/>
              <a:gd name="connsiteX7" fmla="*/ 18288 w 9162288"/>
              <a:gd name="connsiteY7" fmla="*/ 3193408 h 3366128"/>
              <a:gd name="connsiteX8" fmla="*/ 0 w 9162288"/>
              <a:gd name="connsiteY8" fmla="*/ 299777 h 3366128"/>
              <a:gd name="connsiteX0" fmla="*/ 0 w 9162288"/>
              <a:gd name="connsiteY0" fmla="*/ 181676 h 3248027"/>
              <a:gd name="connsiteX1" fmla="*/ 2727960 w 9162288"/>
              <a:gd name="connsiteY1" fmla="*/ 102736 h 3248027"/>
              <a:gd name="connsiteX2" fmla="*/ 6595872 w 9162288"/>
              <a:gd name="connsiteY2" fmla="*/ 798095 h 3248027"/>
              <a:gd name="connsiteX3" fmla="*/ 9162288 w 9162288"/>
              <a:gd name="connsiteY3" fmla="*/ 270074 h 3248027"/>
              <a:gd name="connsiteX4" fmla="*/ 9153144 w 9162288"/>
              <a:gd name="connsiteY4" fmla="*/ 2800987 h 3248027"/>
              <a:gd name="connsiteX5" fmla="*/ 6995160 w 9162288"/>
              <a:gd name="connsiteY5" fmla="*/ 3185035 h 3248027"/>
              <a:gd name="connsiteX6" fmla="*/ 3279648 w 9162288"/>
              <a:gd name="connsiteY6" fmla="*/ 2423035 h 3248027"/>
              <a:gd name="connsiteX7" fmla="*/ 18288 w 9162288"/>
              <a:gd name="connsiteY7" fmla="*/ 3075307 h 3248027"/>
              <a:gd name="connsiteX8" fmla="*/ 0 w 9162288"/>
              <a:gd name="connsiteY8" fmla="*/ 181676 h 3248027"/>
              <a:gd name="connsiteX0" fmla="*/ 0 w 9162288"/>
              <a:gd name="connsiteY0" fmla="*/ 155448 h 3221799"/>
              <a:gd name="connsiteX1" fmla="*/ 2727960 w 9162288"/>
              <a:gd name="connsiteY1" fmla="*/ 76508 h 3221799"/>
              <a:gd name="connsiteX2" fmla="*/ 6595872 w 9162288"/>
              <a:gd name="connsiteY2" fmla="*/ 771867 h 3221799"/>
              <a:gd name="connsiteX3" fmla="*/ 9162288 w 9162288"/>
              <a:gd name="connsiteY3" fmla="*/ 243846 h 3221799"/>
              <a:gd name="connsiteX4" fmla="*/ 9153144 w 9162288"/>
              <a:gd name="connsiteY4" fmla="*/ 2774759 h 3221799"/>
              <a:gd name="connsiteX5" fmla="*/ 6995160 w 9162288"/>
              <a:gd name="connsiteY5" fmla="*/ 3158807 h 3221799"/>
              <a:gd name="connsiteX6" fmla="*/ 3279648 w 9162288"/>
              <a:gd name="connsiteY6" fmla="*/ 2396807 h 3221799"/>
              <a:gd name="connsiteX7" fmla="*/ 18288 w 9162288"/>
              <a:gd name="connsiteY7" fmla="*/ 3049079 h 3221799"/>
              <a:gd name="connsiteX8" fmla="*/ 0 w 9162288"/>
              <a:gd name="connsiteY8" fmla="*/ 155448 h 3221799"/>
              <a:gd name="connsiteX0" fmla="*/ 0 w 9162288"/>
              <a:gd name="connsiteY0" fmla="*/ 121380 h 3187731"/>
              <a:gd name="connsiteX1" fmla="*/ 2727960 w 9162288"/>
              <a:gd name="connsiteY1" fmla="*/ 42440 h 3187731"/>
              <a:gd name="connsiteX2" fmla="*/ 6595872 w 9162288"/>
              <a:gd name="connsiteY2" fmla="*/ 737799 h 3187731"/>
              <a:gd name="connsiteX3" fmla="*/ 9162288 w 9162288"/>
              <a:gd name="connsiteY3" fmla="*/ 209778 h 3187731"/>
              <a:gd name="connsiteX4" fmla="*/ 9153144 w 9162288"/>
              <a:gd name="connsiteY4" fmla="*/ 2740691 h 3187731"/>
              <a:gd name="connsiteX5" fmla="*/ 6995160 w 9162288"/>
              <a:gd name="connsiteY5" fmla="*/ 3124739 h 3187731"/>
              <a:gd name="connsiteX6" fmla="*/ 3279648 w 9162288"/>
              <a:gd name="connsiteY6" fmla="*/ 2362739 h 3187731"/>
              <a:gd name="connsiteX7" fmla="*/ 18288 w 9162288"/>
              <a:gd name="connsiteY7" fmla="*/ 3015011 h 3187731"/>
              <a:gd name="connsiteX8" fmla="*/ 0 w 9162288"/>
              <a:gd name="connsiteY8" fmla="*/ 121380 h 3187731"/>
              <a:gd name="connsiteX0" fmla="*/ 0 w 9162288"/>
              <a:gd name="connsiteY0" fmla="*/ 121380 h 3187731"/>
              <a:gd name="connsiteX1" fmla="*/ 2727960 w 9162288"/>
              <a:gd name="connsiteY1" fmla="*/ 42440 h 3187731"/>
              <a:gd name="connsiteX2" fmla="*/ 6595872 w 9162288"/>
              <a:gd name="connsiteY2" fmla="*/ 737799 h 3187731"/>
              <a:gd name="connsiteX3" fmla="*/ 9162288 w 9162288"/>
              <a:gd name="connsiteY3" fmla="*/ 209778 h 3187731"/>
              <a:gd name="connsiteX4" fmla="*/ 9153144 w 9162288"/>
              <a:gd name="connsiteY4" fmla="*/ 2740691 h 3187731"/>
              <a:gd name="connsiteX5" fmla="*/ 6995160 w 9162288"/>
              <a:gd name="connsiteY5" fmla="*/ 3124739 h 3187731"/>
              <a:gd name="connsiteX6" fmla="*/ 3279648 w 9162288"/>
              <a:gd name="connsiteY6" fmla="*/ 2362739 h 3187731"/>
              <a:gd name="connsiteX7" fmla="*/ 18288 w 9162288"/>
              <a:gd name="connsiteY7" fmla="*/ 3015011 h 3187731"/>
              <a:gd name="connsiteX8" fmla="*/ 0 w 9162288"/>
              <a:gd name="connsiteY8" fmla="*/ 121380 h 3187731"/>
              <a:gd name="connsiteX0" fmla="*/ 0 w 9162288"/>
              <a:gd name="connsiteY0" fmla="*/ 158964 h 3225315"/>
              <a:gd name="connsiteX1" fmla="*/ 2727960 w 9162288"/>
              <a:gd name="connsiteY1" fmla="*/ 80024 h 3225315"/>
              <a:gd name="connsiteX2" fmla="*/ 6595872 w 9162288"/>
              <a:gd name="connsiteY2" fmla="*/ 775383 h 3225315"/>
              <a:gd name="connsiteX3" fmla="*/ 9162288 w 9162288"/>
              <a:gd name="connsiteY3" fmla="*/ 247362 h 3225315"/>
              <a:gd name="connsiteX4" fmla="*/ 9153144 w 9162288"/>
              <a:gd name="connsiteY4" fmla="*/ 2778275 h 3225315"/>
              <a:gd name="connsiteX5" fmla="*/ 6995160 w 9162288"/>
              <a:gd name="connsiteY5" fmla="*/ 3162323 h 3225315"/>
              <a:gd name="connsiteX6" fmla="*/ 3279648 w 9162288"/>
              <a:gd name="connsiteY6" fmla="*/ 2400323 h 3225315"/>
              <a:gd name="connsiteX7" fmla="*/ 18288 w 9162288"/>
              <a:gd name="connsiteY7" fmla="*/ 3052595 h 3225315"/>
              <a:gd name="connsiteX8" fmla="*/ 0 w 9162288"/>
              <a:gd name="connsiteY8" fmla="*/ 158964 h 3225315"/>
              <a:gd name="connsiteX0" fmla="*/ 0 w 9162288"/>
              <a:gd name="connsiteY0" fmla="*/ 158964 h 3225315"/>
              <a:gd name="connsiteX1" fmla="*/ 2727960 w 9162288"/>
              <a:gd name="connsiteY1" fmla="*/ 80024 h 3225315"/>
              <a:gd name="connsiteX2" fmla="*/ 6595872 w 9162288"/>
              <a:gd name="connsiteY2" fmla="*/ 775383 h 3225315"/>
              <a:gd name="connsiteX3" fmla="*/ 9162288 w 9162288"/>
              <a:gd name="connsiteY3" fmla="*/ 247362 h 3225315"/>
              <a:gd name="connsiteX4" fmla="*/ 9153144 w 9162288"/>
              <a:gd name="connsiteY4" fmla="*/ 2778275 h 3225315"/>
              <a:gd name="connsiteX5" fmla="*/ 6995160 w 9162288"/>
              <a:gd name="connsiteY5" fmla="*/ 3162323 h 3225315"/>
              <a:gd name="connsiteX6" fmla="*/ 3279648 w 9162288"/>
              <a:gd name="connsiteY6" fmla="*/ 2400323 h 3225315"/>
              <a:gd name="connsiteX7" fmla="*/ 18288 w 9162288"/>
              <a:gd name="connsiteY7" fmla="*/ 3052595 h 3225315"/>
              <a:gd name="connsiteX8" fmla="*/ 0 w 9162288"/>
              <a:gd name="connsiteY8" fmla="*/ 158964 h 3225315"/>
              <a:gd name="connsiteX0" fmla="*/ 0 w 9162288"/>
              <a:gd name="connsiteY0" fmla="*/ 140794 h 3207145"/>
              <a:gd name="connsiteX1" fmla="*/ 2828544 w 9162288"/>
              <a:gd name="connsiteY1" fmla="*/ 80024 h 3207145"/>
              <a:gd name="connsiteX2" fmla="*/ 6595872 w 9162288"/>
              <a:gd name="connsiteY2" fmla="*/ 757213 h 3207145"/>
              <a:gd name="connsiteX3" fmla="*/ 9162288 w 9162288"/>
              <a:gd name="connsiteY3" fmla="*/ 229192 h 3207145"/>
              <a:gd name="connsiteX4" fmla="*/ 9153144 w 9162288"/>
              <a:gd name="connsiteY4" fmla="*/ 2760105 h 3207145"/>
              <a:gd name="connsiteX5" fmla="*/ 6995160 w 9162288"/>
              <a:gd name="connsiteY5" fmla="*/ 3144153 h 3207145"/>
              <a:gd name="connsiteX6" fmla="*/ 3279648 w 9162288"/>
              <a:gd name="connsiteY6" fmla="*/ 2382153 h 3207145"/>
              <a:gd name="connsiteX7" fmla="*/ 18288 w 9162288"/>
              <a:gd name="connsiteY7" fmla="*/ 3034425 h 3207145"/>
              <a:gd name="connsiteX8" fmla="*/ 0 w 9162288"/>
              <a:gd name="connsiteY8" fmla="*/ 140794 h 3207145"/>
              <a:gd name="connsiteX0" fmla="*/ 0 w 9162288"/>
              <a:gd name="connsiteY0" fmla="*/ 140794 h 3207145"/>
              <a:gd name="connsiteX1" fmla="*/ 2828544 w 9162288"/>
              <a:gd name="connsiteY1" fmla="*/ 80024 h 3207145"/>
              <a:gd name="connsiteX2" fmla="*/ 6595872 w 9162288"/>
              <a:gd name="connsiteY2" fmla="*/ 757213 h 3207145"/>
              <a:gd name="connsiteX3" fmla="*/ 9162288 w 9162288"/>
              <a:gd name="connsiteY3" fmla="*/ 229192 h 3207145"/>
              <a:gd name="connsiteX4" fmla="*/ 9153144 w 9162288"/>
              <a:gd name="connsiteY4" fmla="*/ 2760105 h 3207145"/>
              <a:gd name="connsiteX5" fmla="*/ 6995160 w 9162288"/>
              <a:gd name="connsiteY5" fmla="*/ 3144153 h 3207145"/>
              <a:gd name="connsiteX6" fmla="*/ 3279648 w 9162288"/>
              <a:gd name="connsiteY6" fmla="*/ 2382153 h 3207145"/>
              <a:gd name="connsiteX7" fmla="*/ 18288 w 9162288"/>
              <a:gd name="connsiteY7" fmla="*/ 3034425 h 3207145"/>
              <a:gd name="connsiteX8" fmla="*/ 0 w 9162288"/>
              <a:gd name="connsiteY8" fmla="*/ 140794 h 3207145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3279648 w 9162288"/>
              <a:gd name="connsiteY6" fmla="*/ 2382153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2865120 w 9162288"/>
              <a:gd name="connsiteY6" fmla="*/ 2307204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2865120 w 9162288"/>
              <a:gd name="connsiteY6" fmla="*/ 2307204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43297"/>
              <a:gd name="connsiteX1" fmla="*/ 2828544 w 9162288"/>
              <a:gd name="connsiteY1" fmla="*/ 80024 h 3043297"/>
              <a:gd name="connsiteX2" fmla="*/ 6595872 w 9162288"/>
              <a:gd name="connsiteY2" fmla="*/ 757213 h 3043297"/>
              <a:gd name="connsiteX3" fmla="*/ 9162288 w 9162288"/>
              <a:gd name="connsiteY3" fmla="*/ 229192 h 3043297"/>
              <a:gd name="connsiteX4" fmla="*/ 9153144 w 9162288"/>
              <a:gd name="connsiteY4" fmla="*/ 2760105 h 3043297"/>
              <a:gd name="connsiteX5" fmla="*/ 6690360 w 9162288"/>
              <a:gd name="connsiteY5" fmla="*/ 2746696 h 3043297"/>
              <a:gd name="connsiteX6" fmla="*/ 2865120 w 9162288"/>
              <a:gd name="connsiteY6" fmla="*/ 2307204 h 3043297"/>
              <a:gd name="connsiteX7" fmla="*/ 1619 w 9162288"/>
              <a:gd name="connsiteY7" fmla="*/ 3043297 h 3043297"/>
              <a:gd name="connsiteX8" fmla="*/ 0 w 9162288"/>
              <a:gd name="connsiteY8" fmla="*/ 140794 h 3043297"/>
              <a:gd name="connsiteX0" fmla="*/ 0 w 9153144"/>
              <a:gd name="connsiteY0" fmla="*/ 140794 h 3043297"/>
              <a:gd name="connsiteX1" fmla="*/ 2828544 w 9153144"/>
              <a:gd name="connsiteY1" fmla="*/ 80024 h 3043297"/>
              <a:gd name="connsiteX2" fmla="*/ 6595872 w 9153144"/>
              <a:gd name="connsiteY2" fmla="*/ 757213 h 3043297"/>
              <a:gd name="connsiteX3" fmla="*/ 9144533 w 9153144"/>
              <a:gd name="connsiteY3" fmla="*/ 230295 h 3043297"/>
              <a:gd name="connsiteX4" fmla="*/ 9153144 w 9153144"/>
              <a:gd name="connsiteY4" fmla="*/ 2760105 h 3043297"/>
              <a:gd name="connsiteX5" fmla="*/ 6690360 w 9153144"/>
              <a:gd name="connsiteY5" fmla="*/ 2746696 h 3043297"/>
              <a:gd name="connsiteX6" fmla="*/ 2865120 w 9153144"/>
              <a:gd name="connsiteY6" fmla="*/ 2307204 h 3043297"/>
              <a:gd name="connsiteX7" fmla="*/ 1619 w 9153144"/>
              <a:gd name="connsiteY7" fmla="*/ 3043297 h 3043297"/>
              <a:gd name="connsiteX8" fmla="*/ 0 w 9153144"/>
              <a:gd name="connsiteY8" fmla="*/ 140794 h 3043297"/>
              <a:gd name="connsiteX0" fmla="*/ 0 w 9147403"/>
              <a:gd name="connsiteY0" fmla="*/ 140794 h 3043297"/>
              <a:gd name="connsiteX1" fmla="*/ 2828544 w 9147403"/>
              <a:gd name="connsiteY1" fmla="*/ 80024 h 3043297"/>
              <a:gd name="connsiteX2" fmla="*/ 6595872 w 9147403"/>
              <a:gd name="connsiteY2" fmla="*/ 757213 h 3043297"/>
              <a:gd name="connsiteX3" fmla="*/ 9144533 w 9147403"/>
              <a:gd name="connsiteY3" fmla="*/ 230295 h 3043297"/>
              <a:gd name="connsiteX4" fmla="*/ 9141307 w 9147403"/>
              <a:gd name="connsiteY4" fmla="*/ 2761208 h 3043297"/>
              <a:gd name="connsiteX5" fmla="*/ 6690360 w 9147403"/>
              <a:gd name="connsiteY5" fmla="*/ 2746696 h 3043297"/>
              <a:gd name="connsiteX6" fmla="*/ 2865120 w 9147403"/>
              <a:gd name="connsiteY6" fmla="*/ 2307204 h 3043297"/>
              <a:gd name="connsiteX7" fmla="*/ 1619 w 9147403"/>
              <a:gd name="connsiteY7" fmla="*/ 3043297 h 3043297"/>
              <a:gd name="connsiteX8" fmla="*/ 0 w 9147403"/>
              <a:gd name="connsiteY8" fmla="*/ 140794 h 3043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7403" h="3043297">
                <a:moveTo>
                  <a:pt x="0" y="140794"/>
                </a:moveTo>
                <a:cubicBezTo>
                  <a:pt x="784860" y="19414"/>
                  <a:pt x="1778000" y="0"/>
                  <a:pt x="2828544" y="80024"/>
                </a:cubicBezTo>
                <a:cubicBezTo>
                  <a:pt x="3879088" y="160048"/>
                  <a:pt x="5543207" y="732168"/>
                  <a:pt x="6595872" y="757213"/>
                </a:cubicBezTo>
                <a:cubicBezTo>
                  <a:pt x="7648537" y="782258"/>
                  <a:pt x="8376437" y="535486"/>
                  <a:pt x="9144533" y="230295"/>
                </a:cubicBezTo>
                <a:cubicBezTo>
                  <a:pt x="9147403" y="1073565"/>
                  <a:pt x="9138437" y="1917938"/>
                  <a:pt x="9141307" y="2761208"/>
                </a:cubicBezTo>
                <a:cubicBezTo>
                  <a:pt x="8237575" y="2914438"/>
                  <a:pt x="7736391" y="2822363"/>
                  <a:pt x="6690360" y="2746696"/>
                </a:cubicBezTo>
                <a:cubicBezTo>
                  <a:pt x="5644329" y="2671029"/>
                  <a:pt x="3979910" y="2257771"/>
                  <a:pt x="2865120" y="2307204"/>
                </a:cubicBezTo>
                <a:cubicBezTo>
                  <a:pt x="1750330" y="2356637"/>
                  <a:pt x="734663" y="2709091"/>
                  <a:pt x="1619" y="3043297"/>
                </a:cubicBezTo>
                <a:cubicBezTo>
                  <a:pt x="1079" y="2075796"/>
                  <a:pt x="540" y="1108295"/>
                  <a:pt x="0" y="140794"/>
                </a:cubicBezTo>
                <a:close/>
              </a:path>
            </a:pathLst>
          </a:custGeom>
          <a:solidFill>
            <a:srgbClr val="40C6D8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 bwMode="invGray">
          <a:xfrm>
            <a:off x="-382" y="1728216"/>
            <a:ext cx="9144647" cy="3309112"/>
          </a:xfrm>
          <a:custGeom>
            <a:avLst/>
            <a:gdLst>
              <a:gd name="connsiteX0" fmla="*/ 0 w 9153144"/>
              <a:gd name="connsiteY0" fmla="*/ 265176 h 3200400"/>
              <a:gd name="connsiteX1" fmla="*/ 2651760 w 9153144"/>
              <a:gd name="connsiteY1" fmla="*/ 0 h 3200400"/>
              <a:gd name="connsiteX2" fmla="*/ 6986016 w 9153144"/>
              <a:gd name="connsiteY2" fmla="*/ 758952 h 3200400"/>
              <a:gd name="connsiteX3" fmla="*/ 9153144 w 9153144"/>
              <a:gd name="connsiteY3" fmla="*/ 237744 h 3200400"/>
              <a:gd name="connsiteX4" fmla="*/ 9144000 w 9153144"/>
              <a:gd name="connsiteY4" fmla="*/ 2816352 h 3200400"/>
              <a:gd name="connsiteX5" fmla="*/ 6986016 w 9153144"/>
              <a:gd name="connsiteY5" fmla="*/ 3200400 h 3200400"/>
              <a:gd name="connsiteX6" fmla="*/ 3081528 w 9153144"/>
              <a:gd name="connsiteY6" fmla="*/ 2441448 h 3200400"/>
              <a:gd name="connsiteX7" fmla="*/ 9144 w 9153144"/>
              <a:gd name="connsiteY7" fmla="*/ 3090672 h 3200400"/>
              <a:gd name="connsiteX8" fmla="*/ 0 w 9153144"/>
              <a:gd name="connsiteY8" fmla="*/ 265176 h 3200400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560064"/>
              <a:gd name="connsiteX1" fmla="*/ 2651760 w 9153144"/>
              <a:gd name="connsiteY1" fmla="*/ 249936 h 3560064"/>
              <a:gd name="connsiteX2" fmla="*/ 6986016 w 9153144"/>
              <a:gd name="connsiteY2" fmla="*/ 1008888 h 3560064"/>
              <a:gd name="connsiteX3" fmla="*/ 9153144 w 9153144"/>
              <a:gd name="connsiteY3" fmla="*/ 487680 h 3560064"/>
              <a:gd name="connsiteX4" fmla="*/ 9144000 w 9153144"/>
              <a:gd name="connsiteY4" fmla="*/ 3066288 h 3560064"/>
              <a:gd name="connsiteX5" fmla="*/ 6986016 w 9153144"/>
              <a:gd name="connsiteY5" fmla="*/ 3450336 h 3560064"/>
              <a:gd name="connsiteX6" fmla="*/ 3081528 w 9153144"/>
              <a:gd name="connsiteY6" fmla="*/ 2691384 h 3560064"/>
              <a:gd name="connsiteX7" fmla="*/ 9144 w 9153144"/>
              <a:gd name="connsiteY7" fmla="*/ 3340608 h 3560064"/>
              <a:gd name="connsiteX8" fmla="*/ 0 w 9153144"/>
              <a:gd name="connsiteY8" fmla="*/ 515112 h 3560064"/>
              <a:gd name="connsiteX0" fmla="*/ 0 w 9153144"/>
              <a:gd name="connsiteY0" fmla="*/ 515112 h 3703320"/>
              <a:gd name="connsiteX1" fmla="*/ 2651760 w 9153144"/>
              <a:gd name="connsiteY1" fmla="*/ 249936 h 3703320"/>
              <a:gd name="connsiteX2" fmla="*/ 6986016 w 9153144"/>
              <a:gd name="connsiteY2" fmla="*/ 1008888 h 3703320"/>
              <a:gd name="connsiteX3" fmla="*/ 9153144 w 9153144"/>
              <a:gd name="connsiteY3" fmla="*/ 487680 h 3703320"/>
              <a:gd name="connsiteX4" fmla="*/ 9144000 w 9153144"/>
              <a:gd name="connsiteY4" fmla="*/ 3066288 h 3703320"/>
              <a:gd name="connsiteX5" fmla="*/ 6986016 w 9153144"/>
              <a:gd name="connsiteY5" fmla="*/ 3450336 h 3703320"/>
              <a:gd name="connsiteX6" fmla="*/ 3081528 w 9153144"/>
              <a:gd name="connsiteY6" fmla="*/ 2691384 h 3703320"/>
              <a:gd name="connsiteX7" fmla="*/ 9144 w 9153144"/>
              <a:gd name="connsiteY7" fmla="*/ 3340608 h 3703320"/>
              <a:gd name="connsiteX8" fmla="*/ 0 w 9153144"/>
              <a:gd name="connsiteY8" fmla="*/ 515112 h 3703320"/>
              <a:gd name="connsiteX0" fmla="*/ 0 w 9153144"/>
              <a:gd name="connsiteY0" fmla="*/ 370332 h 3558540"/>
              <a:gd name="connsiteX1" fmla="*/ 2651760 w 9153144"/>
              <a:gd name="connsiteY1" fmla="*/ 105156 h 3558540"/>
              <a:gd name="connsiteX2" fmla="*/ 6986016 w 9153144"/>
              <a:gd name="connsiteY2" fmla="*/ 864108 h 3558540"/>
              <a:gd name="connsiteX3" fmla="*/ 9153144 w 9153144"/>
              <a:gd name="connsiteY3" fmla="*/ 342900 h 3558540"/>
              <a:gd name="connsiteX4" fmla="*/ 9144000 w 9153144"/>
              <a:gd name="connsiteY4" fmla="*/ 2921508 h 3558540"/>
              <a:gd name="connsiteX5" fmla="*/ 6986016 w 9153144"/>
              <a:gd name="connsiteY5" fmla="*/ 3305556 h 3558540"/>
              <a:gd name="connsiteX6" fmla="*/ 3081528 w 9153144"/>
              <a:gd name="connsiteY6" fmla="*/ 2546604 h 3558540"/>
              <a:gd name="connsiteX7" fmla="*/ 9144 w 9153144"/>
              <a:gd name="connsiteY7" fmla="*/ 3195828 h 3558540"/>
              <a:gd name="connsiteX8" fmla="*/ 0 w 9153144"/>
              <a:gd name="connsiteY8" fmla="*/ 370332 h 3558540"/>
              <a:gd name="connsiteX0" fmla="*/ 0 w 9153144"/>
              <a:gd name="connsiteY0" fmla="*/ 347472 h 3535680"/>
              <a:gd name="connsiteX1" fmla="*/ 2651760 w 9153144"/>
              <a:gd name="connsiteY1" fmla="*/ 82296 h 3535680"/>
              <a:gd name="connsiteX2" fmla="*/ 6986016 w 9153144"/>
              <a:gd name="connsiteY2" fmla="*/ 841248 h 3535680"/>
              <a:gd name="connsiteX3" fmla="*/ 9153144 w 9153144"/>
              <a:gd name="connsiteY3" fmla="*/ 320040 h 3535680"/>
              <a:gd name="connsiteX4" fmla="*/ 9144000 w 9153144"/>
              <a:gd name="connsiteY4" fmla="*/ 2898648 h 3535680"/>
              <a:gd name="connsiteX5" fmla="*/ 6986016 w 9153144"/>
              <a:gd name="connsiteY5" fmla="*/ 3282696 h 3535680"/>
              <a:gd name="connsiteX6" fmla="*/ 3081528 w 9153144"/>
              <a:gd name="connsiteY6" fmla="*/ 2523744 h 3535680"/>
              <a:gd name="connsiteX7" fmla="*/ 9144 w 9153144"/>
              <a:gd name="connsiteY7" fmla="*/ 3172968 h 3535680"/>
              <a:gd name="connsiteX8" fmla="*/ 0 w 9153144"/>
              <a:gd name="connsiteY8" fmla="*/ 347472 h 3535680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6064"/>
              <a:gd name="connsiteX1" fmla="*/ 2651760 w 9153144"/>
              <a:gd name="connsiteY1" fmla="*/ 45720 h 3306064"/>
              <a:gd name="connsiteX2" fmla="*/ 6986016 w 9153144"/>
              <a:gd name="connsiteY2" fmla="*/ 804672 h 3306064"/>
              <a:gd name="connsiteX3" fmla="*/ 9153144 w 9153144"/>
              <a:gd name="connsiteY3" fmla="*/ 283464 h 3306064"/>
              <a:gd name="connsiteX4" fmla="*/ 9144000 w 9153144"/>
              <a:gd name="connsiteY4" fmla="*/ 2862072 h 3306064"/>
              <a:gd name="connsiteX5" fmla="*/ 6986016 w 9153144"/>
              <a:gd name="connsiteY5" fmla="*/ 3246120 h 3306064"/>
              <a:gd name="connsiteX6" fmla="*/ 3169920 w 9153144"/>
              <a:gd name="connsiteY6" fmla="*/ 2502408 h 3306064"/>
              <a:gd name="connsiteX7" fmla="*/ 9144 w 9153144"/>
              <a:gd name="connsiteY7" fmla="*/ 3136392 h 3306064"/>
              <a:gd name="connsiteX8" fmla="*/ 0 w 9153144"/>
              <a:gd name="connsiteY8" fmla="*/ 310896 h 3306064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381 w 9153525"/>
              <a:gd name="connsiteY0" fmla="*/ 310896 h 3309112"/>
              <a:gd name="connsiteX1" fmla="*/ 2652141 w 9153525"/>
              <a:gd name="connsiteY1" fmla="*/ 45720 h 3309112"/>
              <a:gd name="connsiteX2" fmla="*/ 6986397 w 9153525"/>
              <a:gd name="connsiteY2" fmla="*/ 804672 h 3309112"/>
              <a:gd name="connsiteX3" fmla="*/ 9153525 w 9153525"/>
              <a:gd name="connsiteY3" fmla="*/ 283464 h 3309112"/>
              <a:gd name="connsiteX4" fmla="*/ 9144381 w 9153525"/>
              <a:gd name="connsiteY4" fmla="*/ 2862072 h 3309112"/>
              <a:gd name="connsiteX5" fmla="*/ 6986397 w 9153525"/>
              <a:gd name="connsiteY5" fmla="*/ 3246120 h 3309112"/>
              <a:gd name="connsiteX6" fmla="*/ 3270885 w 9153525"/>
              <a:gd name="connsiteY6" fmla="*/ 2484120 h 3309112"/>
              <a:gd name="connsiteX7" fmla="*/ 0 w 9153525"/>
              <a:gd name="connsiteY7" fmla="*/ 3143536 h 3309112"/>
              <a:gd name="connsiteX8" fmla="*/ 381 w 9153525"/>
              <a:gd name="connsiteY8" fmla="*/ 310896 h 3309112"/>
              <a:gd name="connsiteX0" fmla="*/ 381 w 9144647"/>
              <a:gd name="connsiteY0" fmla="*/ 310896 h 3309112"/>
              <a:gd name="connsiteX1" fmla="*/ 2652141 w 9144647"/>
              <a:gd name="connsiteY1" fmla="*/ 45720 h 3309112"/>
              <a:gd name="connsiteX2" fmla="*/ 6986397 w 9144647"/>
              <a:gd name="connsiteY2" fmla="*/ 804672 h 3309112"/>
              <a:gd name="connsiteX3" fmla="*/ 9144647 w 9144647"/>
              <a:gd name="connsiteY3" fmla="*/ 290862 h 3309112"/>
              <a:gd name="connsiteX4" fmla="*/ 9144381 w 9144647"/>
              <a:gd name="connsiteY4" fmla="*/ 2862072 h 3309112"/>
              <a:gd name="connsiteX5" fmla="*/ 6986397 w 9144647"/>
              <a:gd name="connsiteY5" fmla="*/ 3246120 h 3309112"/>
              <a:gd name="connsiteX6" fmla="*/ 3270885 w 9144647"/>
              <a:gd name="connsiteY6" fmla="*/ 2484120 h 3309112"/>
              <a:gd name="connsiteX7" fmla="*/ 0 w 9144647"/>
              <a:gd name="connsiteY7" fmla="*/ 3143536 h 3309112"/>
              <a:gd name="connsiteX8" fmla="*/ 381 w 9144647"/>
              <a:gd name="connsiteY8" fmla="*/ 310896 h 3309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647" h="3309112">
                <a:moveTo>
                  <a:pt x="381" y="310896"/>
                </a:moveTo>
                <a:cubicBezTo>
                  <a:pt x="779145" y="155448"/>
                  <a:pt x="1484757" y="0"/>
                  <a:pt x="2652141" y="45720"/>
                </a:cubicBezTo>
                <a:cubicBezTo>
                  <a:pt x="3819525" y="91440"/>
                  <a:pt x="5904313" y="763815"/>
                  <a:pt x="6986397" y="804672"/>
                </a:cubicBezTo>
                <a:cubicBezTo>
                  <a:pt x="8068481" y="845529"/>
                  <a:pt x="8437511" y="566706"/>
                  <a:pt x="9144647" y="290862"/>
                </a:cubicBezTo>
                <a:cubicBezTo>
                  <a:pt x="9144558" y="1147932"/>
                  <a:pt x="9144470" y="2005002"/>
                  <a:pt x="9144381" y="2862072"/>
                </a:cubicBezTo>
                <a:cubicBezTo>
                  <a:pt x="8450961" y="3142488"/>
                  <a:pt x="7965313" y="3309112"/>
                  <a:pt x="6986397" y="3246120"/>
                </a:cubicBezTo>
                <a:cubicBezTo>
                  <a:pt x="6007481" y="3183128"/>
                  <a:pt x="4435284" y="2501217"/>
                  <a:pt x="3270885" y="2484120"/>
                </a:cubicBezTo>
                <a:cubicBezTo>
                  <a:pt x="2106486" y="2467023"/>
                  <a:pt x="830580" y="2857024"/>
                  <a:pt x="0" y="3143536"/>
                </a:cubicBezTo>
                <a:lnTo>
                  <a:pt x="381" y="31089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7699248" y="1298448"/>
            <a:ext cx="987552" cy="9875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7013448" y="1929384"/>
            <a:ext cx="512064" cy="51206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685800" y="4114800"/>
            <a:ext cx="1216152" cy="1216152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621792" y="2212847"/>
            <a:ext cx="7927848" cy="2203704"/>
          </a:xfr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굴림" panose="020B0600000101010101" pitchFamily="50" charset="-127"/>
                <a:ea typeface="굴림" panose="020B0600000101010101" pitchFamily="50" charset="-127"/>
                <a:cs typeface="+mj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486400"/>
            <a:ext cx="6400800" cy="667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None/>
              <a:defRPr lang="en-US" sz="200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8/17/2016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0D056-06C1-427C-B095-DD5CAE33F6FD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742177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>
            <a:off x="0" y="1"/>
            <a:ext cx="9150620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 bwMode="invGray">
          <a:xfrm>
            <a:off x="-52" y="-1972"/>
            <a:ext cx="9144052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57200" y="649224"/>
            <a:ext cx="8229600" cy="99669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8288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8/17/2016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674401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 flipV="1">
            <a:off x="0" y="5590646"/>
            <a:ext cx="9150620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 bwMode="invGray">
          <a:xfrm flipV="1">
            <a:off x="-52" y="5780270"/>
            <a:ext cx="9144052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8147304" y="56418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8641080" y="5212080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83464" y="5641848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black">
          <a:xfrm>
            <a:off x="6931152" y="274638"/>
            <a:ext cx="1755648" cy="5669280"/>
          </a:xfrm>
        </p:spPr>
        <p:txBody>
          <a:bodyPr vert="eaVert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327648" cy="56967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1B2AAEE-0ECC-4F9E-94C1-A5210D63F3AE}" type="datetimeFigureOut">
              <a:rPr lang="en-US" smtClean="0"/>
              <a:t>8/17/2016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434872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466344" y="1540764"/>
            <a:ext cx="8229600" cy="452628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smtClean="0"/>
              <a:t>8/17/2016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7" name="Oval 6"/>
          <p:cNvSpPr/>
          <p:nvPr/>
        </p:nvSpPr>
        <p:spPr bwMode="gray">
          <a:xfrm>
            <a:off x="8165592" y="667512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7882128" y="1353312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283464" y="786384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 vert="horz" lIns="91440" tIns="45720" rIns="91440" bIns="45720" rtlCol="0" anchor="ctr">
            <a:no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굴림" panose="020B0600000101010101" pitchFamily="50" charset="-127"/>
                <a:ea typeface="굴림" panose="020B0600000101010101" pitchFamily="50" charset="-127"/>
                <a:cs typeface="+mj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3086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/>
          <p:cNvSpPr/>
          <p:nvPr/>
        </p:nvSpPr>
        <p:spPr bwMode="gray">
          <a:xfrm>
            <a:off x="0" y="426720"/>
            <a:ext cx="9144000" cy="4526280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0 h 4756452"/>
              <a:gd name="connsiteX1" fmla="*/ 0 w 9153196"/>
              <a:gd name="connsiteY1" fmla="*/ 4756452 h 4756452"/>
              <a:gd name="connsiteX2" fmla="*/ 2980996 w 9153196"/>
              <a:gd name="connsiteY2" fmla="*/ 4235436 h 4756452"/>
              <a:gd name="connsiteX3" fmla="*/ 6739180 w 9153196"/>
              <a:gd name="connsiteY3" fmla="*/ 4592052 h 4756452"/>
              <a:gd name="connsiteX4" fmla="*/ 9144052 w 9153196"/>
              <a:gd name="connsiteY4" fmla="*/ 4381740 h 4756452"/>
              <a:gd name="connsiteX5" fmla="*/ 9153196 w 9153196"/>
              <a:gd name="connsiteY5" fmla="*/ 3275316 h 4756452"/>
              <a:gd name="connsiteX6" fmla="*/ 52 w 9153196"/>
              <a:gd name="connsiteY6" fmla="*/ 0 h 4756452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4052 w 9153196"/>
              <a:gd name="connsiteY4" fmla="*/ 4383024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3996431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7 w 9153196"/>
              <a:gd name="connsiteY3" fmla="*/ 4518094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808828"/>
              <a:gd name="connsiteX1" fmla="*/ 0 w 9153196"/>
              <a:gd name="connsiteY1" fmla="*/ 4757736 h 4808828"/>
              <a:gd name="connsiteX2" fmla="*/ 2983307 w 9153196"/>
              <a:gd name="connsiteY2" fmla="*/ 3938179 h 4808828"/>
              <a:gd name="connsiteX3" fmla="*/ 6766918 w 9153196"/>
              <a:gd name="connsiteY3" fmla="*/ 4459842 h 4808828"/>
              <a:gd name="connsiteX4" fmla="*/ 9149297 w 9153196"/>
              <a:gd name="connsiteY4" fmla="*/ 4461355 h 4808828"/>
              <a:gd name="connsiteX5" fmla="*/ 9153196 w 9153196"/>
              <a:gd name="connsiteY5" fmla="*/ 0 h 4808828"/>
              <a:gd name="connsiteX6" fmla="*/ 52 w 9153196"/>
              <a:gd name="connsiteY6" fmla="*/ 1284 h 4808828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4757736">
                <a:moveTo>
                  <a:pt x="52" y="1284"/>
                </a:moveTo>
                <a:cubicBezTo>
                  <a:pt x="35" y="491948"/>
                  <a:pt x="17" y="4267072"/>
                  <a:pt x="0" y="4757736"/>
                </a:cubicBezTo>
                <a:cubicBezTo>
                  <a:pt x="402972" y="4559785"/>
                  <a:pt x="1992246" y="3966388"/>
                  <a:pt x="3115058" y="3911480"/>
                </a:cubicBezTo>
                <a:cubicBezTo>
                  <a:pt x="4237870" y="3856572"/>
                  <a:pt x="5939190" y="4331788"/>
                  <a:pt x="6736870" y="4428289"/>
                </a:cubicBezTo>
                <a:cubicBezTo>
                  <a:pt x="7534550" y="4524790"/>
                  <a:pt x="8253185" y="4658343"/>
                  <a:pt x="9149297" y="4461355"/>
                </a:cubicBezTo>
                <a:cubicBezTo>
                  <a:pt x="9150597" y="3000127"/>
                  <a:pt x="9151896" y="1461228"/>
                  <a:pt x="9153196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 bwMode="invGray">
          <a:xfrm>
            <a:off x="-52" y="0"/>
            <a:ext cx="9144000" cy="4526280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0 h 4756452"/>
              <a:gd name="connsiteX1" fmla="*/ 0 w 9153196"/>
              <a:gd name="connsiteY1" fmla="*/ 4756452 h 4756452"/>
              <a:gd name="connsiteX2" fmla="*/ 2980996 w 9153196"/>
              <a:gd name="connsiteY2" fmla="*/ 4235436 h 4756452"/>
              <a:gd name="connsiteX3" fmla="*/ 6739180 w 9153196"/>
              <a:gd name="connsiteY3" fmla="*/ 4592052 h 4756452"/>
              <a:gd name="connsiteX4" fmla="*/ 9144052 w 9153196"/>
              <a:gd name="connsiteY4" fmla="*/ 4381740 h 4756452"/>
              <a:gd name="connsiteX5" fmla="*/ 9153196 w 9153196"/>
              <a:gd name="connsiteY5" fmla="*/ 3275316 h 4756452"/>
              <a:gd name="connsiteX6" fmla="*/ 52 w 9153196"/>
              <a:gd name="connsiteY6" fmla="*/ 0 h 4756452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4052 w 9153196"/>
              <a:gd name="connsiteY4" fmla="*/ 4383024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4757736">
                <a:moveTo>
                  <a:pt x="52" y="1284"/>
                </a:moveTo>
                <a:cubicBezTo>
                  <a:pt x="35" y="491948"/>
                  <a:pt x="17" y="4267072"/>
                  <a:pt x="0" y="4757736"/>
                </a:cubicBezTo>
                <a:cubicBezTo>
                  <a:pt x="414528" y="4596192"/>
                  <a:pt x="1857799" y="4264120"/>
                  <a:pt x="2980996" y="4236720"/>
                </a:cubicBezTo>
                <a:cubicBezTo>
                  <a:pt x="4104193" y="4209320"/>
                  <a:pt x="5900665" y="4503309"/>
                  <a:pt x="6739180" y="4593336"/>
                </a:cubicBezTo>
                <a:cubicBezTo>
                  <a:pt x="7577695" y="4683363"/>
                  <a:pt x="8253185" y="4731157"/>
                  <a:pt x="9149297" y="4383685"/>
                </a:cubicBezTo>
                <a:cubicBezTo>
                  <a:pt x="9150597" y="2922457"/>
                  <a:pt x="9151896" y="1461228"/>
                  <a:pt x="9153196" y="0"/>
                </a:cubicBezTo>
                <a:lnTo>
                  <a:pt x="52" y="1284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  <a:alpha val="69000"/>
                </a:schemeClr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8065008" y="3849624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7790688" y="4535424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301752" y="3840480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143000" y="5129784"/>
            <a:ext cx="7287768" cy="1362075"/>
          </a:xfr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000" b="1" kern="1200" cap="all" smtClean="0">
                <a:solidFill>
                  <a:schemeClr val="tx2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1143000" y="4425696"/>
            <a:ext cx="7287768" cy="71323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8/17/2016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945791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>
            <a:off x="0" y="0"/>
            <a:ext cx="9144000" cy="1929384"/>
          </a:xfrm>
          <a:custGeom>
            <a:avLst/>
            <a:gdLst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2104644"/>
              <a:gd name="connsiteX1" fmla="*/ 0 w 9144000"/>
              <a:gd name="connsiteY1" fmla="*/ 1929384 h 2104644"/>
              <a:gd name="connsiteX2" fmla="*/ 2971800 w 9144000"/>
              <a:gd name="connsiteY2" fmla="*/ 1307592 h 2104644"/>
              <a:gd name="connsiteX3" fmla="*/ 9134856 w 9144000"/>
              <a:gd name="connsiteY3" fmla="*/ 1609344 h 2104644"/>
              <a:gd name="connsiteX4" fmla="*/ 9144000 w 9144000"/>
              <a:gd name="connsiteY4" fmla="*/ 0 h 2104644"/>
              <a:gd name="connsiteX5" fmla="*/ 8503920 w 9144000"/>
              <a:gd name="connsiteY5" fmla="*/ 0 h 2104644"/>
              <a:gd name="connsiteX6" fmla="*/ 3858768 w 9144000"/>
              <a:gd name="connsiteY6" fmla="*/ 320040 h 2104644"/>
              <a:gd name="connsiteX7" fmla="*/ 0 w 9144000"/>
              <a:gd name="connsiteY7" fmla="*/ 256032 h 210464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1929384">
                <a:moveTo>
                  <a:pt x="0" y="256032"/>
                </a:moveTo>
                <a:lnTo>
                  <a:pt x="0" y="1929384"/>
                </a:lnTo>
                <a:cubicBezTo>
                  <a:pt x="574548" y="1726692"/>
                  <a:pt x="1449324" y="1360932"/>
                  <a:pt x="2971800" y="1307592"/>
                </a:cubicBezTo>
                <a:cubicBezTo>
                  <a:pt x="4494276" y="1254252"/>
                  <a:pt x="7606284" y="1872996"/>
                  <a:pt x="9134856" y="1609344"/>
                </a:cubicBezTo>
                <a:lnTo>
                  <a:pt x="9144000" y="0"/>
                </a:lnTo>
                <a:lnTo>
                  <a:pt x="8503920" y="0"/>
                </a:lnTo>
                <a:cubicBezTo>
                  <a:pt x="7543800" y="844296"/>
                  <a:pt x="5111496" y="420624"/>
                  <a:pt x="3858768" y="320040"/>
                </a:cubicBezTo>
                <a:cubicBezTo>
                  <a:pt x="2606040" y="219456"/>
                  <a:pt x="1435608" y="76200"/>
                  <a:pt x="0" y="256032"/>
                </a:cubicBezTo>
                <a:close/>
              </a:path>
            </a:pathLst>
          </a:custGeom>
          <a:solidFill>
            <a:srgbClr val="40C6D8">
              <a:alpha val="4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 bwMode="invGray">
          <a:xfrm>
            <a:off x="-382" y="228600"/>
            <a:ext cx="9144381" cy="1409700"/>
          </a:xfrm>
          <a:custGeom>
            <a:avLst/>
            <a:gdLst>
              <a:gd name="connsiteX0" fmla="*/ 0 w 9144000"/>
              <a:gd name="connsiteY0" fmla="*/ 393192 h 1344168"/>
              <a:gd name="connsiteX1" fmla="*/ 4544568 w 9144000"/>
              <a:gd name="connsiteY1" fmla="*/ 201168 h 1344168"/>
              <a:gd name="connsiteX2" fmla="*/ 9144000 w 9144000"/>
              <a:gd name="connsiteY2" fmla="*/ 0 h 1344168"/>
              <a:gd name="connsiteX3" fmla="*/ 9144000 w 9144000"/>
              <a:gd name="connsiteY3" fmla="*/ 1042416 h 1344168"/>
              <a:gd name="connsiteX4" fmla="*/ 4407408 w 9144000"/>
              <a:gd name="connsiteY4" fmla="*/ 978408 h 1344168"/>
              <a:gd name="connsiteX5" fmla="*/ 9144 w 9144000"/>
              <a:gd name="connsiteY5" fmla="*/ 1344168 h 1344168"/>
              <a:gd name="connsiteX6" fmla="*/ 0 w 9144000"/>
              <a:gd name="connsiteY6" fmla="*/ 393192 h 1344168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475232"/>
              <a:gd name="connsiteX1" fmla="*/ 4544568 w 9144000"/>
              <a:gd name="connsiteY1" fmla="*/ 234696 h 1475232"/>
              <a:gd name="connsiteX2" fmla="*/ 9144000 w 9144000"/>
              <a:gd name="connsiteY2" fmla="*/ 33528 h 1475232"/>
              <a:gd name="connsiteX3" fmla="*/ 9144000 w 9144000"/>
              <a:gd name="connsiteY3" fmla="*/ 1075944 h 1475232"/>
              <a:gd name="connsiteX4" fmla="*/ 4407408 w 9144000"/>
              <a:gd name="connsiteY4" fmla="*/ 1011936 h 1475232"/>
              <a:gd name="connsiteX5" fmla="*/ 9144 w 9144000"/>
              <a:gd name="connsiteY5" fmla="*/ 1377696 h 1475232"/>
              <a:gd name="connsiteX6" fmla="*/ 0 w 9144000"/>
              <a:gd name="connsiteY6" fmla="*/ 426720 h 1475232"/>
              <a:gd name="connsiteX0" fmla="*/ 0 w 9144000"/>
              <a:gd name="connsiteY0" fmla="*/ 426720 h 1475232"/>
              <a:gd name="connsiteX1" fmla="*/ 4544568 w 9144000"/>
              <a:gd name="connsiteY1" fmla="*/ 234696 h 1475232"/>
              <a:gd name="connsiteX2" fmla="*/ 9144000 w 9144000"/>
              <a:gd name="connsiteY2" fmla="*/ 33528 h 1475232"/>
              <a:gd name="connsiteX3" fmla="*/ 9144000 w 9144000"/>
              <a:gd name="connsiteY3" fmla="*/ 1075944 h 1475232"/>
              <a:gd name="connsiteX4" fmla="*/ 4407408 w 9144000"/>
              <a:gd name="connsiteY4" fmla="*/ 1011936 h 1475232"/>
              <a:gd name="connsiteX5" fmla="*/ 9144 w 9144000"/>
              <a:gd name="connsiteY5" fmla="*/ 1377696 h 1475232"/>
              <a:gd name="connsiteX6" fmla="*/ 0 w 9144000"/>
              <a:gd name="connsiteY6" fmla="*/ 426720 h 1475232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409700"/>
              <a:gd name="connsiteX1" fmla="*/ 4544568 w 9144000"/>
              <a:gd name="connsiteY1" fmla="*/ 234696 h 1409700"/>
              <a:gd name="connsiteX2" fmla="*/ 9144000 w 9144000"/>
              <a:gd name="connsiteY2" fmla="*/ 33528 h 1409700"/>
              <a:gd name="connsiteX3" fmla="*/ 9144000 w 9144000"/>
              <a:gd name="connsiteY3" fmla="*/ 1075944 h 1409700"/>
              <a:gd name="connsiteX4" fmla="*/ 4407408 w 9144000"/>
              <a:gd name="connsiteY4" fmla="*/ 1011936 h 1409700"/>
              <a:gd name="connsiteX5" fmla="*/ 9144 w 9144000"/>
              <a:gd name="connsiteY5" fmla="*/ 1377696 h 1409700"/>
              <a:gd name="connsiteX6" fmla="*/ 0 w 9144000"/>
              <a:gd name="connsiteY6" fmla="*/ 426720 h 1409700"/>
              <a:gd name="connsiteX0" fmla="*/ 381 w 9144381"/>
              <a:gd name="connsiteY0" fmla="*/ 426720 h 1409700"/>
              <a:gd name="connsiteX1" fmla="*/ 4544949 w 9144381"/>
              <a:gd name="connsiteY1" fmla="*/ 234696 h 1409700"/>
              <a:gd name="connsiteX2" fmla="*/ 9144381 w 9144381"/>
              <a:gd name="connsiteY2" fmla="*/ 33528 h 1409700"/>
              <a:gd name="connsiteX3" fmla="*/ 9144381 w 9144381"/>
              <a:gd name="connsiteY3" fmla="*/ 1075944 h 1409700"/>
              <a:gd name="connsiteX4" fmla="*/ 4407789 w 9144381"/>
              <a:gd name="connsiteY4" fmla="*/ 1011936 h 1409700"/>
              <a:gd name="connsiteX5" fmla="*/ 0 w 9144381"/>
              <a:gd name="connsiteY5" fmla="*/ 1384071 h 1409700"/>
              <a:gd name="connsiteX6" fmla="*/ 381 w 9144381"/>
              <a:gd name="connsiteY6" fmla="*/ 426720 h 140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381" h="1409700">
                <a:moveTo>
                  <a:pt x="381" y="426720"/>
                </a:moveTo>
                <a:cubicBezTo>
                  <a:pt x="1664589" y="0"/>
                  <a:pt x="3036189" y="134112"/>
                  <a:pt x="4544949" y="234696"/>
                </a:cubicBezTo>
                <a:cubicBezTo>
                  <a:pt x="6053709" y="335280"/>
                  <a:pt x="8239125" y="509016"/>
                  <a:pt x="9144381" y="33528"/>
                </a:cubicBezTo>
                <a:lnTo>
                  <a:pt x="9144381" y="1075944"/>
                </a:lnTo>
                <a:cubicBezTo>
                  <a:pt x="8004429" y="1409700"/>
                  <a:pt x="5931852" y="960582"/>
                  <a:pt x="4407789" y="1011936"/>
                </a:cubicBezTo>
                <a:cubicBezTo>
                  <a:pt x="2883726" y="1063290"/>
                  <a:pt x="1237488" y="1109751"/>
                  <a:pt x="0" y="1384071"/>
                </a:cubicBezTo>
                <a:lnTo>
                  <a:pt x="381" y="426720"/>
                </a:lnTo>
                <a:close/>
              </a:path>
            </a:pathLst>
          </a:cu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8311896" y="100584"/>
            <a:ext cx="612648" cy="61264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562088" y="173736"/>
            <a:ext cx="365760" cy="36576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10312" y="932688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7452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7452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8/17/2016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054920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24328"/>
            <a:ext cx="4040188" cy="369417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624328"/>
            <a:ext cx="4041775" cy="369417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8/17/2016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0" name="Oval 9"/>
          <p:cNvSpPr/>
          <p:nvPr/>
        </p:nvSpPr>
        <p:spPr bwMode="gray">
          <a:xfrm>
            <a:off x="8229600" y="1005840"/>
            <a:ext cx="612648" cy="61264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699248" y="969264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83464" y="786384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457200" y="1874520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black">
          <a:xfrm>
            <a:off x="4645025" y="1874520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7237120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 bwMode="gray">
          <a:xfrm>
            <a:off x="0" y="1"/>
            <a:ext cx="9150620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8/17/2016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6" name="Freeform 5"/>
          <p:cNvSpPr/>
          <p:nvPr/>
        </p:nvSpPr>
        <p:spPr bwMode="invGray">
          <a:xfrm>
            <a:off x="-52" y="-1972"/>
            <a:ext cx="9144052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84632" y="813816"/>
            <a:ext cx="8229600" cy="1143000"/>
          </a:xfr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solidFill>
                  <a:schemeClr val="tx2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5364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8/17/2016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grpSp>
        <p:nvGrpSpPr>
          <p:cNvPr id="5" name="Group 4"/>
          <p:cNvGrpSpPr/>
          <p:nvPr/>
        </p:nvGrpSpPr>
        <p:grpSpPr bwMode="invGray">
          <a:xfrm>
            <a:off x="-52" y="-1972"/>
            <a:ext cx="9150672" cy="1283795"/>
            <a:chOff x="-52" y="-1972"/>
            <a:chExt cx="9150672" cy="1283795"/>
          </a:xfrm>
        </p:grpSpPr>
        <p:sp>
          <p:nvSpPr>
            <p:cNvPr id="6" name="Freeform 5"/>
            <p:cNvSpPr/>
            <p:nvPr userDrawn="1"/>
          </p:nvSpPr>
          <p:spPr bwMode="invGray">
            <a:xfrm>
              <a:off x="0" y="1"/>
              <a:ext cx="9150620" cy="128182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50620" h="1470041">
                  <a:moveTo>
                    <a:pt x="52" y="1284"/>
                  </a:moveTo>
                  <a:cubicBezTo>
                    <a:pt x="35" y="491948"/>
                    <a:pt x="17" y="761872"/>
                    <a:pt x="0" y="1252536"/>
                  </a:cubicBezTo>
                  <a:cubicBezTo>
                    <a:pt x="304800" y="1097088"/>
                    <a:pt x="1803165" y="328826"/>
                    <a:pt x="3622738" y="425264"/>
                  </a:cubicBezTo>
                  <a:cubicBezTo>
                    <a:pt x="5442311" y="521702"/>
                    <a:pt x="6970396" y="1470041"/>
                    <a:pt x="9144052" y="877824"/>
                  </a:cubicBezTo>
                  <a:cubicBezTo>
                    <a:pt x="9146241" y="585216"/>
                    <a:pt x="9148431" y="292608"/>
                    <a:pt x="9150620" y="0"/>
                  </a:cubicBezTo>
                  <a:lnTo>
                    <a:pt x="5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 userDrawn="1"/>
          </p:nvSpPr>
          <p:spPr bwMode="invGray">
            <a:xfrm>
              <a:off x="-52" y="-1972"/>
              <a:ext cx="9144052" cy="109417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4052" h="1282732">
                  <a:moveTo>
                    <a:pt x="2371" y="1971"/>
                  </a:moveTo>
                  <a:cubicBezTo>
                    <a:pt x="1581" y="305263"/>
                    <a:pt x="790" y="446133"/>
                    <a:pt x="0" y="749425"/>
                  </a:cubicBezTo>
                  <a:cubicBezTo>
                    <a:pt x="414528" y="587881"/>
                    <a:pt x="1394642" y="355830"/>
                    <a:pt x="3114923" y="315034"/>
                  </a:cubicBezTo>
                  <a:cubicBezTo>
                    <a:pt x="4835204" y="274238"/>
                    <a:pt x="7500499" y="1282732"/>
                    <a:pt x="9144052" y="537135"/>
                  </a:cubicBezTo>
                  <a:cubicBezTo>
                    <a:pt x="9143751" y="358090"/>
                    <a:pt x="9143451" y="179045"/>
                    <a:pt x="9143150" y="0"/>
                  </a:cubicBezTo>
                  <a:lnTo>
                    <a:pt x="2371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Oval 7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7472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invGray">
          <a:xfrm rot="16200000">
            <a:off x="-2893651" y="2887705"/>
            <a:ext cx="6891618" cy="1104314"/>
            <a:chOff x="-18448" y="-1967"/>
            <a:chExt cx="9176991" cy="1292024"/>
          </a:xfrm>
        </p:grpSpPr>
        <p:sp>
          <p:nvSpPr>
            <p:cNvPr id="9" name="Freeform 8"/>
            <p:cNvSpPr/>
            <p:nvPr userDrawn="1"/>
          </p:nvSpPr>
          <p:spPr bwMode="invGray">
            <a:xfrm>
              <a:off x="-18448" y="5"/>
              <a:ext cx="9176991" cy="129005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18502 w 9169070"/>
                <a:gd name="connsiteY0" fmla="*/ 1284 h 1489619"/>
                <a:gd name="connsiteX1" fmla="*/ 0 w 9169070"/>
                <a:gd name="connsiteY1" fmla="*/ 1489619 h 1489619"/>
                <a:gd name="connsiteX2" fmla="*/ 3641188 w 9169070"/>
                <a:gd name="connsiteY2" fmla="*/ 425264 h 1489619"/>
                <a:gd name="connsiteX3" fmla="*/ 9162502 w 9169070"/>
                <a:gd name="connsiteY3" fmla="*/ 877824 h 1489619"/>
                <a:gd name="connsiteX4" fmla="*/ 9169070 w 9169070"/>
                <a:gd name="connsiteY4" fmla="*/ 0 h 1489619"/>
                <a:gd name="connsiteX5" fmla="*/ 18502 w 9169070"/>
                <a:gd name="connsiteY5" fmla="*/ 1284 h 1489619"/>
                <a:gd name="connsiteX0" fmla="*/ 18502 w 9169070"/>
                <a:gd name="connsiteY0" fmla="*/ 1284 h 1654092"/>
                <a:gd name="connsiteX1" fmla="*/ 0 w 9169070"/>
                <a:gd name="connsiteY1" fmla="*/ 1489619 h 1654092"/>
                <a:gd name="connsiteX2" fmla="*/ 3641188 w 9169070"/>
                <a:gd name="connsiteY2" fmla="*/ 425264 h 1654092"/>
                <a:gd name="connsiteX3" fmla="*/ 9137904 w 9169070"/>
                <a:gd name="connsiteY3" fmla="*/ 1061874 h 1654092"/>
                <a:gd name="connsiteX4" fmla="*/ 9169070 w 9169070"/>
                <a:gd name="connsiteY4" fmla="*/ 0 h 1654092"/>
                <a:gd name="connsiteX5" fmla="*/ 18502 w 916907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41188 w 9176990"/>
                <a:gd name="connsiteY2" fmla="*/ 42526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87310 w 9176990"/>
                <a:gd name="connsiteY2" fmla="*/ 649870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0119 w 9176990"/>
                <a:gd name="connsiteY2" fmla="*/ 555828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9344 w 9176990"/>
                <a:gd name="connsiteY2" fmla="*/ 51527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95308 w 9176990"/>
                <a:gd name="connsiteY3" fmla="*/ 114570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76990" h="1489619">
                  <a:moveTo>
                    <a:pt x="18502" y="1284"/>
                  </a:moveTo>
                  <a:cubicBezTo>
                    <a:pt x="18485" y="491948"/>
                    <a:pt x="17" y="998955"/>
                    <a:pt x="0" y="1489619"/>
                  </a:cubicBezTo>
                  <a:cubicBezTo>
                    <a:pt x="304800" y="1334171"/>
                    <a:pt x="2076793" y="572593"/>
                    <a:pt x="3209344" y="515274"/>
                  </a:cubicBezTo>
                  <a:cubicBezTo>
                    <a:pt x="4341895" y="457955"/>
                    <a:pt x="5743827" y="772070"/>
                    <a:pt x="6307596" y="941158"/>
                  </a:cubicBezTo>
                  <a:cubicBezTo>
                    <a:pt x="6871365" y="1110246"/>
                    <a:pt x="8191884" y="1377605"/>
                    <a:pt x="9174801" y="1061875"/>
                  </a:cubicBezTo>
                  <a:cubicBezTo>
                    <a:pt x="9176990" y="769267"/>
                    <a:pt x="9166881" y="292608"/>
                    <a:pt x="9169070" y="0"/>
                  </a:cubicBezTo>
                  <a:lnTo>
                    <a:pt x="1850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 userDrawn="1"/>
          </p:nvSpPr>
          <p:spPr bwMode="invGray">
            <a:xfrm>
              <a:off x="1533" y="-1967"/>
              <a:ext cx="9149091" cy="126639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570664"/>
                <a:gd name="connsiteX1" fmla="*/ 0 w 9144052"/>
                <a:gd name="connsiteY1" fmla="*/ 749425 h 1570664"/>
                <a:gd name="connsiteX2" fmla="*/ 3114923 w 9144052"/>
                <a:gd name="connsiteY2" fmla="*/ 315034 h 1570664"/>
                <a:gd name="connsiteX3" fmla="*/ 9144052 w 9144052"/>
                <a:gd name="connsiteY3" fmla="*/ 825067 h 1570664"/>
                <a:gd name="connsiteX4" fmla="*/ 9143150 w 9144052"/>
                <a:gd name="connsiteY4" fmla="*/ 0 h 1570664"/>
                <a:gd name="connsiteX5" fmla="*/ 2371 w 9144052"/>
                <a:gd name="connsiteY5" fmla="*/ 1971 h 1570664"/>
                <a:gd name="connsiteX0" fmla="*/ 2371 w 9144052"/>
                <a:gd name="connsiteY0" fmla="*/ 1971 h 1986563"/>
                <a:gd name="connsiteX1" fmla="*/ 0 w 9144052"/>
                <a:gd name="connsiteY1" fmla="*/ 749425 h 1986563"/>
                <a:gd name="connsiteX2" fmla="*/ 3114923 w 9144052"/>
                <a:gd name="connsiteY2" fmla="*/ 315034 h 1986563"/>
                <a:gd name="connsiteX3" fmla="*/ 9144052 w 9144052"/>
                <a:gd name="connsiteY3" fmla="*/ 825067 h 1986563"/>
                <a:gd name="connsiteX4" fmla="*/ 9143150 w 9144052"/>
                <a:gd name="connsiteY4" fmla="*/ 0 h 1986563"/>
                <a:gd name="connsiteX5" fmla="*/ 2371 w 9144052"/>
                <a:gd name="connsiteY5" fmla="*/ 1971 h 1986563"/>
                <a:gd name="connsiteX0" fmla="*/ 2371 w 9144052"/>
                <a:gd name="connsiteY0" fmla="*/ 1971 h 1910577"/>
                <a:gd name="connsiteX1" fmla="*/ 0 w 9144052"/>
                <a:gd name="connsiteY1" fmla="*/ 749425 h 1910577"/>
                <a:gd name="connsiteX2" fmla="*/ 3114923 w 9144052"/>
                <a:gd name="connsiteY2" fmla="*/ 315034 h 1910577"/>
                <a:gd name="connsiteX3" fmla="*/ 9144052 w 9144052"/>
                <a:gd name="connsiteY3" fmla="*/ 825067 h 1910577"/>
                <a:gd name="connsiteX4" fmla="*/ 9143150 w 9144052"/>
                <a:gd name="connsiteY4" fmla="*/ 0 h 1910577"/>
                <a:gd name="connsiteX5" fmla="*/ 2371 w 9144052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13342 w 9142471"/>
                <a:gd name="connsiteY2" fmla="*/ 31503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62539 w 9142471"/>
                <a:gd name="connsiteY2" fmla="*/ 48299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742614"/>
                <a:gd name="connsiteX1" fmla="*/ 4568 w 9142471"/>
                <a:gd name="connsiteY1" fmla="*/ 1141332 h 1742614"/>
                <a:gd name="connsiteX2" fmla="*/ 3162539 w 9142471"/>
                <a:gd name="connsiteY2" fmla="*/ 482994 h 1742614"/>
                <a:gd name="connsiteX3" fmla="*/ 9142471 w 9142471"/>
                <a:gd name="connsiteY3" fmla="*/ 825067 h 1742614"/>
                <a:gd name="connsiteX4" fmla="*/ 9141569 w 9142471"/>
                <a:gd name="connsiteY4" fmla="*/ 0 h 1742614"/>
                <a:gd name="connsiteX5" fmla="*/ 790 w 9142471"/>
                <a:gd name="connsiteY5" fmla="*/ 1971 h 1742614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538662"/>
                <a:gd name="connsiteX1" fmla="*/ 4568 w 9142471"/>
                <a:gd name="connsiteY1" fmla="*/ 1141332 h 1538662"/>
                <a:gd name="connsiteX2" fmla="*/ 3162539 w 9142471"/>
                <a:gd name="connsiteY2" fmla="*/ 482994 h 1538662"/>
                <a:gd name="connsiteX3" fmla="*/ 9142471 w 9142471"/>
                <a:gd name="connsiteY3" fmla="*/ 825067 h 1538662"/>
                <a:gd name="connsiteX4" fmla="*/ 9141569 w 9142471"/>
                <a:gd name="connsiteY4" fmla="*/ 0 h 1538662"/>
                <a:gd name="connsiteX5" fmla="*/ 790 w 9142471"/>
                <a:gd name="connsiteY5" fmla="*/ 1971 h 153866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2471" h="1874582">
                  <a:moveTo>
                    <a:pt x="790" y="1971"/>
                  </a:moveTo>
                  <a:cubicBezTo>
                    <a:pt x="0" y="305263"/>
                    <a:pt x="5358" y="838040"/>
                    <a:pt x="4568" y="1141332"/>
                  </a:cubicBezTo>
                  <a:cubicBezTo>
                    <a:pt x="419096" y="979788"/>
                    <a:pt x="1492070" y="639683"/>
                    <a:pt x="3162539" y="482994"/>
                  </a:cubicBezTo>
                  <a:cubicBezTo>
                    <a:pt x="4833008" y="326305"/>
                    <a:pt x="7747892" y="1874582"/>
                    <a:pt x="9142471" y="825067"/>
                  </a:cubicBezTo>
                  <a:cubicBezTo>
                    <a:pt x="9142170" y="646022"/>
                    <a:pt x="9141870" y="179045"/>
                    <a:pt x="9141569" y="0"/>
                  </a:cubicBezTo>
                  <a:lnTo>
                    <a:pt x="790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905255" y="273050"/>
            <a:ext cx="7781544" cy="950976"/>
          </a:xfr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24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304" y="1371600"/>
            <a:ext cx="5111750" cy="475488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6112" y="1362456"/>
            <a:ext cx="2569464" cy="47640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537960"/>
            <a:ext cx="2133600" cy="246888"/>
          </a:xfrm>
        </p:spPr>
        <p:txBody>
          <a:bodyPr/>
          <a:lstStyle/>
          <a:p>
            <a:fld id="{11B2AAEE-0ECC-4F9E-94C1-A5210D63F3AE}" type="datetimeFigureOut">
              <a:rPr lang="en-US" smtClean="0"/>
              <a:t>8/17/2016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431747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5257800" y="987552"/>
            <a:ext cx="3730752" cy="795528"/>
          </a:xfrm>
        </p:spPr>
        <p:txBody>
          <a:bodyPr anchor="b"/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530352" y="1216152"/>
            <a:ext cx="4645152" cy="4645152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76088" y="1901952"/>
            <a:ext cx="3712464" cy="17556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537960"/>
            <a:ext cx="2133600" cy="246888"/>
          </a:xfrm>
        </p:spPr>
        <p:txBody>
          <a:bodyPr/>
          <a:lstStyle/>
          <a:p>
            <a:fld id="{11B2AAEE-0ECC-4F9E-94C1-A5210D63F3AE}" type="datetimeFigureOut">
              <a:rPr lang="en-US" smtClean="0"/>
              <a:t>8/17/2016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grpSp>
        <p:nvGrpSpPr>
          <p:cNvPr id="8" name="Group 7"/>
          <p:cNvGrpSpPr/>
          <p:nvPr/>
        </p:nvGrpSpPr>
        <p:grpSpPr bwMode="invGray">
          <a:xfrm rot="16200000">
            <a:off x="-2893651" y="2887705"/>
            <a:ext cx="6891618" cy="1104314"/>
            <a:chOff x="-18448" y="-1967"/>
            <a:chExt cx="9176991" cy="1292024"/>
          </a:xfrm>
        </p:grpSpPr>
        <p:sp>
          <p:nvSpPr>
            <p:cNvPr id="9" name="Freeform 8"/>
            <p:cNvSpPr/>
            <p:nvPr userDrawn="1"/>
          </p:nvSpPr>
          <p:spPr bwMode="invGray">
            <a:xfrm>
              <a:off x="-18448" y="5"/>
              <a:ext cx="9176991" cy="129005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18502 w 9169070"/>
                <a:gd name="connsiteY0" fmla="*/ 1284 h 1489619"/>
                <a:gd name="connsiteX1" fmla="*/ 0 w 9169070"/>
                <a:gd name="connsiteY1" fmla="*/ 1489619 h 1489619"/>
                <a:gd name="connsiteX2" fmla="*/ 3641188 w 9169070"/>
                <a:gd name="connsiteY2" fmla="*/ 425264 h 1489619"/>
                <a:gd name="connsiteX3" fmla="*/ 9162502 w 9169070"/>
                <a:gd name="connsiteY3" fmla="*/ 877824 h 1489619"/>
                <a:gd name="connsiteX4" fmla="*/ 9169070 w 9169070"/>
                <a:gd name="connsiteY4" fmla="*/ 0 h 1489619"/>
                <a:gd name="connsiteX5" fmla="*/ 18502 w 9169070"/>
                <a:gd name="connsiteY5" fmla="*/ 1284 h 1489619"/>
                <a:gd name="connsiteX0" fmla="*/ 18502 w 9169070"/>
                <a:gd name="connsiteY0" fmla="*/ 1284 h 1654092"/>
                <a:gd name="connsiteX1" fmla="*/ 0 w 9169070"/>
                <a:gd name="connsiteY1" fmla="*/ 1489619 h 1654092"/>
                <a:gd name="connsiteX2" fmla="*/ 3641188 w 9169070"/>
                <a:gd name="connsiteY2" fmla="*/ 425264 h 1654092"/>
                <a:gd name="connsiteX3" fmla="*/ 9137904 w 9169070"/>
                <a:gd name="connsiteY3" fmla="*/ 1061874 h 1654092"/>
                <a:gd name="connsiteX4" fmla="*/ 9169070 w 9169070"/>
                <a:gd name="connsiteY4" fmla="*/ 0 h 1654092"/>
                <a:gd name="connsiteX5" fmla="*/ 18502 w 916907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41188 w 9176990"/>
                <a:gd name="connsiteY2" fmla="*/ 42526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87310 w 9176990"/>
                <a:gd name="connsiteY2" fmla="*/ 649870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0119 w 9176990"/>
                <a:gd name="connsiteY2" fmla="*/ 555828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9344 w 9176990"/>
                <a:gd name="connsiteY2" fmla="*/ 51527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95308 w 9176990"/>
                <a:gd name="connsiteY3" fmla="*/ 114570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76990" h="1489619">
                  <a:moveTo>
                    <a:pt x="18502" y="1284"/>
                  </a:moveTo>
                  <a:cubicBezTo>
                    <a:pt x="18485" y="491948"/>
                    <a:pt x="17" y="998955"/>
                    <a:pt x="0" y="1489619"/>
                  </a:cubicBezTo>
                  <a:cubicBezTo>
                    <a:pt x="304800" y="1334171"/>
                    <a:pt x="2076793" y="572593"/>
                    <a:pt x="3209344" y="515274"/>
                  </a:cubicBezTo>
                  <a:cubicBezTo>
                    <a:pt x="4341895" y="457955"/>
                    <a:pt x="5743827" y="772070"/>
                    <a:pt x="6307596" y="941158"/>
                  </a:cubicBezTo>
                  <a:cubicBezTo>
                    <a:pt x="6871365" y="1110246"/>
                    <a:pt x="8191884" y="1377605"/>
                    <a:pt x="9174801" y="1061875"/>
                  </a:cubicBezTo>
                  <a:cubicBezTo>
                    <a:pt x="9176990" y="769267"/>
                    <a:pt x="9166881" y="292608"/>
                    <a:pt x="9169070" y="0"/>
                  </a:cubicBezTo>
                  <a:lnTo>
                    <a:pt x="1850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 userDrawn="1"/>
          </p:nvSpPr>
          <p:spPr bwMode="invGray">
            <a:xfrm>
              <a:off x="1533" y="-1967"/>
              <a:ext cx="9149091" cy="126639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570664"/>
                <a:gd name="connsiteX1" fmla="*/ 0 w 9144052"/>
                <a:gd name="connsiteY1" fmla="*/ 749425 h 1570664"/>
                <a:gd name="connsiteX2" fmla="*/ 3114923 w 9144052"/>
                <a:gd name="connsiteY2" fmla="*/ 315034 h 1570664"/>
                <a:gd name="connsiteX3" fmla="*/ 9144052 w 9144052"/>
                <a:gd name="connsiteY3" fmla="*/ 825067 h 1570664"/>
                <a:gd name="connsiteX4" fmla="*/ 9143150 w 9144052"/>
                <a:gd name="connsiteY4" fmla="*/ 0 h 1570664"/>
                <a:gd name="connsiteX5" fmla="*/ 2371 w 9144052"/>
                <a:gd name="connsiteY5" fmla="*/ 1971 h 1570664"/>
                <a:gd name="connsiteX0" fmla="*/ 2371 w 9144052"/>
                <a:gd name="connsiteY0" fmla="*/ 1971 h 1986563"/>
                <a:gd name="connsiteX1" fmla="*/ 0 w 9144052"/>
                <a:gd name="connsiteY1" fmla="*/ 749425 h 1986563"/>
                <a:gd name="connsiteX2" fmla="*/ 3114923 w 9144052"/>
                <a:gd name="connsiteY2" fmla="*/ 315034 h 1986563"/>
                <a:gd name="connsiteX3" fmla="*/ 9144052 w 9144052"/>
                <a:gd name="connsiteY3" fmla="*/ 825067 h 1986563"/>
                <a:gd name="connsiteX4" fmla="*/ 9143150 w 9144052"/>
                <a:gd name="connsiteY4" fmla="*/ 0 h 1986563"/>
                <a:gd name="connsiteX5" fmla="*/ 2371 w 9144052"/>
                <a:gd name="connsiteY5" fmla="*/ 1971 h 1986563"/>
                <a:gd name="connsiteX0" fmla="*/ 2371 w 9144052"/>
                <a:gd name="connsiteY0" fmla="*/ 1971 h 1910577"/>
                <a:gd name="connsiteX1" fmla="*/ 0 w 9144052"/>
                <a:gd name="connsiteY1" fmla="*/ 749425 h 1910577"/>
                <a:gd name="connsiteX2" fmla="*/ 3114923 w 9144052"/>
                <a:gd name="connsiteY2" fmla="*/ 315034 h 1910577"/>
                <a:gd name="connsiteX3" fmla="*/ 9144052 w 9144052"/>
                <a:gd name="connsiteY3" fmla="*/ 825067 h 1910577"/>
                <a:gd name="connsiteX4" fmla="*/ 9143150 w 9144052"/>
                <a:gd name="connsiteY4" fmla="*/ 0 h 1910577"/>
                <a:gd name="connsiteX5" fmla="*/ 2371 w 9144052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13342 w 9142471"/>
                <a:gd name="connsiteY2" fmla="*/ 31503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62539 w 9142471"/>
                <a:gd name="connsiteY2" fmla="*/ 48299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742614"/>
                <a:gd name="connsiteX1" fmla="*/ 4568 w 9142471"/>
                <a:gd name="connsiteY1" fmla="*/ 1141332 h 1742614"/>
                <a:gd name="connsiteX2" fmla="*/ 3162539 w 9142471"/>
                <a:gd name="connsiteY2" fmla="*/ 482994 h 1742614"/>
                <a:gd name="connsiteX3" fmla="*/ 9142471 w 9142471"/>
                <a:gd name="connsiteY3" fmla="*/ 825067 h 1742614"/>
                <a:gd name="connsiteX4" fmla="*/ 9141569 w 9142471"/>
                <a:gd name="connsiteY4" fmla="*/ 0 h 1742614"/>
                <a:gd name="connsiteX5" fmla="*/ 790 w 9142471"/>
                <a:gd name="connsiteY5" fmla="*/ 1971 h 1742614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538662"/>
                <a:gd name="connsiteX1" fmla="*/ 4568 w 9142471"/>
                <a:gd name="connsiteY1" fmla="*/ 1141332 h 1538662"/>
                <a:gd name="connsiteX2" fmla="*/ 3162539 w 9142471"/>
                <a:gd name="connsiteY2" fmla="*/ 482994 h 1538662"/>
                <a:gd name="connsiteX3" fmla="*/ 9142471 w 9142471"/>
                <a:gd name="connsiteY3" fmla="*/ 825067 h 1538662"/>
                <a:gd name="connsiteX4" fmla="*/ 9141569 w 9142471"/>
                <a:gd name="connsiteY4" fmla="*/ 0 h 1538662"/>
                <a:gd name="connsiteX5" fmla="*/ 790 w 9142471"/>
                <a:gd name="connsiteY5" fmla="*/ 1971 h 153866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2471" h="1874582">
                  <a:moveTo>
                    <a:pt x="790" y="1971"/>
                  </a:moveTo>
                  <a:cubicBezTo>
                    <a:pt x="0" y="305263"/>
                    <a:pt x="5358" y="838040"/>
                    <a:pt x="4568" y="1141332"/>
                  </a:cubicBezTo>
                  <a:cubicBezTo>
                    <a:pt x="419096" y="979788"/>
                    <a:pt x="1492070" y="639683"/>
                    <a:pt x="3162539" y="482994"/>
                  </a:cubicBezTo>
                  <a:cubicBezTo>
                    <a:pt x="4833008" y="326305"/>
                    <a:pt x="7747892" y="1874582"/>
                    <a:pt x="9142471" y="825067"/>
                  </a:cubicBezTo>
                  <a:cubicBezTo>
                    <a:pt x="9142170" y="646022"/>
                    <a:pt x="9141870" y="179045"/>
                    <a:pt x="9141569" y="0"/>
                  </a:cubicBezTo>
                  <a:lnTo>
                    <a:pt x="790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Oval 10"/>
          <p:cNvSpPr/>
          <p:nvPr/>
        </p:nvSpPr>
        <p:spPr bwMode="gray">
          <a:xfrm>
            <a:off x="6858000" y="3886200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5788152" y="4572000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 bwMode="gray">
          <a:xfrm>
            <a:off x="1216152" y="384048"/>
            <a:ext cx="731520" cy="731520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6935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gray">
          <a:xfrm>
            <a:off x="0" y="0"/>
            <a:ext cx="9153196" cy="1862136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1862136">
                <a:moveTo>
                  <a:pt x="52" y="1284"/>
                </a:moveTo>
                <a:cubicBezTo>
                  <a:pt x="35" y="491948"/>
                  <a:pt x="17" y="1371472"/>
                  <a:pt x="0" y="1862136"/>
                </a:cubicBezTo>
                <a:cubicBezTo>
                  <a:pt x="304800" y="1706688"/>
                  <a:pt x="1952287" y="1117060"/>
                  <a:pt x="2999284" y="1051560"/>
                </a:cubicBezTo>
                <a:cubicBezTo>
                  <a:pt x="4046281" y="986060"/>
                  <a:pt x="5541316" y="1353820"/>
                  <a:pt x="6281980" y="1469136"/>
                </a:cubicBezTo>
                <a:cubicBezTo>
                  <a:pt x="7022644" y="1584452"/>
                  <a:pt x="8247940" y="1834896"/>
                  <a:pt x="9144052" y="1487424"/>
                </a:cubicBezTo>
                <a:lnTo>
                  <a:pt x="9153196" y="0"/>
                </a:ln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 bwMode="invGray">
          <a:xfrm>
            <a:off x="-52" y="0"/>
            <a:ext cx="9153196" cy="1481136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1481136">
                <a:moveTo>
                  <a:pt x="52" y="1284"/>
                </a:moveTo>
                <a:cubicBezTo>
                  <a:pt x="35" y="491948"/>
                  <a:pt x="17" y="990472"/>
                  <a:pt x="0" y="1481136"/>
                </a:cubicBezTo>
                <a:cubicBezTo>
                  <a:pt x="414528" y="1319592"/>
                  <a:pt x="1857799" y="987520"/>
                  <a:pt x="2980996" y="960120"/>
                </a:cubicBezTo>
                <a:cubicBezTo>
                  <a:pt x="4104193" y="932720"/>
                  <a:pt x="6019852" y="1271016"/>
                  <a:pt x="6739180" y="1316736"/>
                </a:cubicBezTo>
                <a:cubicBezTo>
                  <a:pt x="7458508" y="1362456"/>
                  <a:pt x="8247940" y="1453896"/>
                  <a:pt x="9144052" y="1106424"/>
                </a:cubicBezTo>
                <a:lnTo>
                  <a:pt x="9153196" y="0"/>
                </a:lnTo>
                <a:lnTo>
                  <a:pt x="52" y="1284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  <a:alpha val="69000"/>
                </a:schemeClr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2AAEE-0ECC-4F9E-94C1-A5210D63F3AE}" type="datetimeFigureOut">
              <a:rPr lang="en-US" smtClean="0"/>
              <a:t>8/17/2016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37960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37960"/>
            <a:ext cx="2133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gray">
          <a:xfrm>
            <a:off x="457200" y="1367972"/>
            <a:ext cx="8229600" cy="49892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822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lang="en-US" sz="3600" b="1" kern="1200" smtClean="0">
          <a:solidFill>
            <a:schemeClr val="bg1"/>
          </a:solidFill>
          <a:latin typeface="굴림" panose="020B0600000101010101" pitchFamily="50" charset="-127"/>
          <a:ea typeface="굴림" panose="020B0600000101010101" pitchFamily="50" charset="-127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5"/>
        </a:buClr>
        <a:buSzPct val="85000"/>
        <a:buFont typeface="Wingdings" pitchFamily="2" charset="2"/>
        <a:buChar char="¢"/>
        <a:defRPr lang="en-US" sz="3200" kern="1200" smtClean="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4"/>
        </a:buClr>
        <a:buSzPct val="85000"/>
        <a:buFont typeface="Wingdings" pitchFamily="2" charset="2"/>
        <a:buChar char="¤"/>
        <a:defRPr lang="en-US" sz="2800" kern="1200" smtClean="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85000"/>
        <a:buFont typeface="Wingdings" pitchFamily="2" charset="2"/>
        <a:buChar char="¤"/>
        <a:defRPr lang="en-US" sz="2400" kern="1200" smtClean="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2"/>
        </a:buClr>
        <a:buSzPct val="85000"/>
        <a:buFont typeface="Wingdings" pitchFamily="2" charset="2"/>
        <a:buChar char="¤"/>
        <a:defRPr lang="en-US" sz="2000" kern="1200" smtClean="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6"/>
        </a:buClr>
        <a:buSzPct val="85000"/>
        <a:buFont typeface="Wingdings" pitchFamily="2" charset="2"/>
        <a:buChar char="¤"/>
        <a:defRPr lang="en-US" sz="2000" kern="1200" smtClean="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wmf"/><Relationship Id="rId2" Type="http://schemas.openxmlformats.org/officeDocument/2006/relationships/image" Target="../media/image64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base" latinLnBrk="1"/>
            <a:r>
              <a:rPr lang="en-US" altLang="ko-KR" dirty="0"/>
              <a:t>9</a:t>
            </a:r>
            <a:r>
              <a:rPr lang="ko-KR" altLang="en-US" dirty="0" smtClean="0"/>
              <a:t>장 </a:t>
            </a:r>
            <a:r>
              <a:rPr lang="en-US" altLang="ko-KR" dirty="0" err="1"/>
              <a:t>tkinter</a:t>
            </a:r>
            <a:r>
              <a:rPr lang="ko-KR" altLang="en-US" dirty="0"/>
              <a:t>를 이용한 </a:t>
            </a:r>
            <a:r>
              <a:rPr lang="en-US" altLang="ko-KR" dirty="0"/>
              <a:t>GUI </a:t>
            </a:r>
            <a:r>
              <a:rPr lang="ko-KR" altLang="en-US" dirty="0"/>
              <a:t>프로그래밍 </a:t>
            </a:r>
            <a:endParaRPr lang="ko-KR" altLang="en-US" dirty="0">
              <a:effectLst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0687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tkinter</a:t>
            </a:r>
            <a:r>
              <a:rPr lang="en-US" altLang="ko-KR" dirty="0"/>
              <a:t> </a:t>
            </a:r>
            <a:r>
              <a:rPr lang="ko-KR" altLang="en-US" dirty="0"/>
              <a:t>프로그램은 이벤트에 기반을 두고 동작된다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이벤트 처리 소개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440499"/>
            <a:ext cx="7981950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180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버튼의 이벤트를 처리하려면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002" y="1540764"/>
            <a:ext cx="8181975" cy="1371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9418" y="3084161"/>
            <a:ext cx="7927382" cy="2862322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from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tkinter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import *</a:t>
            </a:r>
          </a:p>
          <a:p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def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callback():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button["text"] ="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버튼이 </a:t>
            </a:r>
            <a:r>
              <a:rPr lang="ko-KR" altLang="en-US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클릭되었음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!"</a:t>
            </a:r>
          </a:p>
          <a:p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window =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Tk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()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button = Button(window, text="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클릭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", command=callback)</a:t>
            </a:r>
          </a:p>
          <a:p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button.pack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(side=LEFT)</a:t>
            </a:r>
          </a:p>
          <a:p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window.mainloop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()</a:t>
            </a:r>
            <a:endParaRPr lang="ko-KR" altLang="en-US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194" name="_x382993624" descr="EMB000014440ed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3851" y="5705624"/>
            <a:ext cx="1712949" cy="825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3" name="_x382994632" descr="EMB000014440ed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1901" y="5705624"/>
            <a:ext cx="1702203" cy="825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31613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6344" y="1464588"/>
            <a:ext cx="7927382" cy="3139321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from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tkinter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import *</a:t>
            </a:r>
          </a:p>
          <a:p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window  =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Tk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()</a:t>
            </a:r>
          </a:p>
          <a:p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label = Label(window, text="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안녕하세요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!")</a:t>
            </a:r>
          </a:p>
          <a:p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label.pack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()</a:t>
            </a:r>
          </a:p>
          <a:p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button = Button(window, text="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tkinter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로  버튼을 쉽게 만들 수 있습니다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.")</a:t>
            </a:r>
          </a:p>
          <a:p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button.pack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()</a:t>
            </a:r>
          </a:p>
          <a:p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window.mainloop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()</a:t>
            </a:r>
            <a:endParaRPr lang="ko-KR" altLang="en-US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9217" name="_x382990456" descr="EMB000014440ee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8165" y="4603909"/>
            <a:ext cx="3468161" cy="1205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71709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ffectLst/>
              </a:rPr>
              <a:t>클래스로 프레임 </a:t>
            </a:r>
            <a:r>
              <a:rPr lang="ko-KR" altLang="en-US" dirty="0" smtClean="0">
                <a:effectLst/>
              </a:rPr>
              <a:t>감싸기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6344" y="1464588"/>
            <a:ext cx="7927382" cy="5078313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from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tkinter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import *</a:t>
            </a:r>
          </a:p>
          <a:p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class App: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def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__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init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__(self ):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   window =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Tk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()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  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helloB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= Button(window, text="Hello", command=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self.hello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,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fg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="red")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  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helloB.pack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(side=LEFT)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  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quitB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= Button(window,  text="Quit", command=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self.quit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)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  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quitB.pack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(side=LEFT)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  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window.mainloop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()</a:t>
            </a:r>
          </a:p>
          <a:p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def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hello(self):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   print("Hello 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버튼이 </a:t>
            </a:r>
            <a:r>
              <a:rPr lang="ko-KR" altLang="en-US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클릭되었음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!")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   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def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quit(self):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   print("Quit 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버튼이 </a:t>
            </a:r>
            <a:r>
              <a:rPr lang="ko-KR" altLang="en-US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클릭되었음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!")</a:t>
            </a:r>
          </a:p>
          <a:p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App()</a:t>
            </a:r>
            <a:endParaRPr lang="ko-KR" altLang="en-US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41" name="_x387424800" descr="EMB000014440e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60" y="5428881"/>
            <a:ext cx="2297666" cy="1114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5239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lvl="0" fontAlgn="base"/>
            <a:r>
              <a:rPr lang="en-US" altLang="ko-KR" dirty="0"/>
              <a:t>Button</a:t>
            </a:r>
            <a:endParaRPr lang="ko-KR" altLang="en-US" dirty="0"/>
          </a:p>
          <a:p>
            <a:pPr lvl="0" fontAlgn="base"/>
            <a:r>
              <a:rPr lang="en-US" altLang="ko-KR" dirty="0" smtClean="0"/>
              <a:t>Canvas</a:t>
            </a:r>
            <a:endParaRPr lang="ko-KR" altLang="en-US" dirty="0"/>
          </a:p>
          <a:p>
            <a:pPr lvl="0" fontAlgn="base"/>
            <a:r>
              <a:rPr lang="en-US" altLang="ko-KR" dirty="0" err="1" smtClean="0"/>
              <a:t>Checkbutton</a:t>
            </a:r>
            <a:endParaRPr lang="ko-KR" altLang="en-US" dirty="0"/>
          </a:p>
          <a:p>
            <a:pPr lvl="0" fontAlgn="base"/>
            <a:r>
              <a:rPr lang="en-US" altLang="ko-KR" dirty="0" smtClean="0"/>
              <a:t>Entry</a:t>
            </a:r>
            <a:endParaRPr lang="ko-KR" altLang="en-US" dirty="0"/>
          </a:p>
          <a:p>
            <a:pPr lvl="0" fontAlgn="base"/>
            <a:r>
              <a:rPr lang="en-US" altLang="ko-KR" dirty="0" smtClean="0"/>
              <a:t>Frame</a:t>
            </a:r>
            <a:endParaRPr lang="ko-KR" altLang="en-US" dirty="0"/>
          </a:p>
          <a:p>
            <a:pPr lvl="0" fontAlgn="base"/>
            <a:r>
              <a:rPr lang="en-US" altLang="ko-KR" dirty="0" smtClean="0"/>
              <a:t>Label</a:t>
            </a:r>
            <a:endParaRPr lang="ko-KR" altLang="en-US" dirty="0"/>
          </a:p>
          <a:p>
            <a:pPr lvl="0" fontAlgn="base"/>
            <a:r>
              <a:rPr lang="en-US" altLang="ko-KR" dirty="0" err="1" smtClean="0"/>
              <a:t>Listbox</a:t>
            </a:r>
            <a:endParaRPr lang="ko-KR" altLang="en-US" dirty="0"/>
          </a:p>
          <a:p>
            <a:pPr lvl="0" fontAlgn="base"/>
            <a:r>
              <a:rPr lang="en-US" altLang="ko-KR" dirty="0" smtClean="0"/>
              <a:t>Menu</a:t>
            </a:r>
            <a:endParaRPr lang="ko-KR" altLang="en-US" dirty="0"/>
          </a:p>
          <a:p>
            <a:pPr fontAlgn="base"/>
            <a:r>
              <a:rPr lang="en-US" altLang="ko-KR" dirty="0" err="1" smtClean="0"/>
              <a:t>Menubutton</a:t>
            </a:r>
            <a:endParaRPr lang="ko-KR" altLang="en-US" dirty="0"/>
          </a:p>
          <a:p>
            <a:pPr fontAlgn="base"/>
            <a:r>
              <a:rPr lang="en-US" altLang="ko-KR" dirty="0" smtClean="0"/>
              <a:t>Message</a:t>
            </a:r>
            <a:endParaRPr lang="ko-KR" altLang="en-US" dirty="0"/>
          </a:p>
          <a:p>
            <a:pPr fontAlgn="base"/>
            <a:r>
              <a:rPr lang="en-US" altLang="ko-KR" dirty="0" err="1" smtClean="0"/>
              <a:t>Radiobutton</a:t>
            </a:r>
            <a:endParaRPr lang="ko-KR" altLang="en-US" dirty="0"/>
          </a:p>
          <a:p>
            <a:pPr fontAlgn="base"/>
            <a:r>
              <a:rPr lang="en-US" altLang="ko-KR" dirty="0" smtClean="0"/>
              <a:t>Scale</a:t>
            </a:r>
            <a:endParaRPr lang="ko-KR" altLang="en-US" dirty="0"/>
          </a:p>
          <a:p>
            <a:pPr fontAlgn="base"/>
            <a:r>
              <a:rPr lang="en-US" altLang="ko-KR" dirty="0" smtClean="0"/>
              <a:t>Scrollbar</a:t>
            </a:r>
            <a:endParaRPr lang="ko-KR" altLang="en-US" dirty="0"/>
          </a:p>
          <a:p>
            <a:pPr fontAlgn="base"/>
            <a:r>
              <a:rPr lang="en-US" altLang="ko-KR" dirty="0" smtClean="0"/>
              <a:t>Text</a:t>
            </a:r>
            <a:endParaRPr lang="ko-KR" altLang="en-US" dirty="0"/>
          </a:p>
          <a:p>
            <a:pPr fontAlgn="base"/>
            <a:r>
              <a:rPr lang="en-US" altLang="ko-KR" dirty="0" err="1" smtClean="0"/>
              <a:t>Toplevel</a:t>
            </a:r>
            <a:endParaRPr lang="ko-KR" altLang="en-US" dirty="0"/>
          </a:p>
          <a:p>
            <a:pPr fontAlgn="base"/>
            <a:r>
              <a:rPr lang="en-US" altLang="ko-KR" dirty="0" err="1" smtClean="0"/>
              <a:t>LabelFrame</a:t>
            </a:r>
            <a:endParaRPr lang="ko-KR" altLang="en-US" dirty="0"/>
          </a:p>
          <a:p>
            <a:pPr fontAlgn="base"/>
            <a:r>
              <a:rPr lang="en-US" altLang="ko-KR" dirty="0" err="1" smtClean="0"/>
              <a:t>PanedWindow</a:t>
            </a:r>
            <a:endParaRPr lang="ko-KR" altLang="en-US" dirty="0"/>
          </a:p>
          <a:p>
            <a:pPr fontAlgn="base"/>
            <a:r>
              <a:rPr lang="en-US" altLang="ko-KR" dirty="0" err="1" smtClean="0"/>
              <a:t>Spinbox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tkinter</a:t>
            </a:r>
            <a:r>
              <a:rPr lang="ko-KR" altLang="en-US" dirty="0"/>
              <a:t>의 위젯들</a:t>
            </a:r>
          </a:p>
        </p:txBody>
      </p:sp>
      <p:pic>
        <p:nvPicPr>
          <p:cNvPr id="11266" name="Picture 2" descr="http://pythoncard.sourceforge.net/images/large/Widgets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590" y="1540764"/>
            <a:ext cx="3477433" cy="4172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84859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단순 위젯과 컨테이너 위젯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906" y="1907342"/>
            <a:ext cx="7277987" cy="2815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8946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fontAlgn="base"/>
            <a:r>
              <a:rPr lang="en-US" altLang="ko-KR" dirty="0" smtClean="0"/>
              <a:t>Grid </a:t>
            </a:r>
          </a:p>
          <a:p>
            <a:pPr lvl="1" fontAlgn="base"/>
            <a:r>
              <a:rPr lang="ko-KR" altLang="en-US" b="1" dirty="0" smtClean="0"/>
              <a:t>격자 </a:t>
            </a:r>
            <a:r>
              <a:rPr lang="ko-KR" altLang="en-US" b="1" dirty="0"/>
              <a:t>배치 관리자</a:t>
            </a:r>
            <a:r>
              <a:rPr lang="en-US" altLang="ko-KR" b="1" dirty="0"/>
              <a:t>(grid geometry manager)</a:t>
            </a:r>
            <a:r>
              <a:rPr lang="ko-KR" altLang="en-US" dirty="0"/>
              <a:t>는 테이블 형태의 </a:t>
            </a:r>
            <a:r>
              <a:rPr lang="ko-KR" altLang="en-US" dirty="0" smtClean="0"/>
              <a:t>배치</a:t>
            </a:r>
            <a:endParaRPr lang="en-US" altLang="ko-KR" dirty="0" smtClean="0"/>
          </a:p>
          <a:p>
            <a:pPr fontAlgn="base"/>
            <a:r>
              <a:rPr lang="en-US" altLang="ko-KR" dirty="0" smtClean="0"/>
              <a:t>Pack</a:t>
            </a:r>
          </a:p>
          <a:p>
            <a:pPr lvl="1" fontAlgn="base"/>
            <a:r>
              <a:rPr lang="ko-KR" altLang="en-US" b="1" dirty="0" smtClean="0"/>
              <a:t>압축 </a:t>
            </a:r>
            <a:r>
              <a:rPr lang="ko-KR" altLang="en-US" b="1" dirty="0"/>
              <a:t>배치 관리자</a:t>
            </a:r>
            <a:r>
              <a:rPr lang="en-US" altLang="ko-KR" b="1" dirty="0"/>
              <a:t>(pack geometry manager)</a:t>
            </a:r>
            <a:r>
              <a:rPr lang="ko-KR" altLang="en-US" dirty="0"/>
              <a:t>는 위젯들을 부모 위젯 안에 </a:t>
            </a:r>
            <a:r>
              <a:rPr lang="ko-KR" altLang="en-US" dirty="0" smtClean="0"/>
              <a:t>압축</a:t>
            </a:r>
            <a:endParaRPr lang="ko-KR" altLang="en-US" dirty="0"/>
          </a:p>
          <a:p>
            <a:pPr lvl="0" fontAlgn="base"/>
            <a:r>
              <a:rPr lang="en-US" altLang="ko-KR" dirty="0" smtClean="0"/>
              <a:t>Place</a:t>
            </a:r>
          </a:p>
          <a:p>
            <a:pPr lvl="1" fontAlgn="base"/>
            <a:r>
              <a:rPr lang="ko-KR" altLang="en-US" b="1" dirty="0" smtClean="0"/>
              <a:t>절대 </a:t>
            </a:r>
            <a:r>
              <a:rPr lang="ko-KR" altLang="en-US" b="1" dirty="0"/>
              <a:t>배치 관리자</a:t>
            </a:r>
            <a:r>
              <a:rPr lang="en-US" altLang="ko-KR" b="1" dirty="0"/>
              <a:t>(place geometry manager)</a:t>
            </a:r>
            <a:r>
              <a:rPr lang="ko-KR" altLang="en-US" dirty="0"/>
              <a:t>는 주어진 위치에 위젯을 </a:t>
            </a:r>
            <a:r>
              <a:rPr lang="ko-KR" altLang="en-US" dirty="0" smtClean="0"/>
              <a:t>배치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배치 관리자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31691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색상</a:t>
            </a:r>
            <a:r>
              <a:rPr lang="en-US" altLang="ko-KR" dirty="0" smtClean="0"/>
              <a:t>: </a:t>
            </a:r>
            <a:r>
              <a:rPr lang="ko-KR" altLang="en-US" dirty="0"/>
              <a:t>부분의 위젯은 배경</a:t>
            </a:r>
            <a:r>
              <a:rPr lang="en-US" altLang="ko-KR" dirty="0"/>
              <a:t>(</a:t>
            </a:r>
            <a:r>
              <a:rPr lang="en-US" altLang="ko-KR" dirty="0" err="1"/>
              <a:t>bg</a:t>
            </a:r>
            <a:r>
              <a:rPr lang="en-US" altLang="ko-KR" dirty="0"/>
              <a:t>)</a:t>
            </a:r>
            <a:r>
              <a:rPr lang="ko-KR" altLang="en-US" dirty="0"/>
              <a:t>과 전경</a:t>
            </a:r>
            <a:r>
              <a:rPr lang="en-US" altLang="ko-KR" dirty="0"/>
              <a:t>(</a:t>
            </a:r>
            <a:r>
              <a:rPr lang="en-US" altLang="ko-KR" dirty="0" err="1"/>
              <a:t>fg</a:t>
            </a:r>
            <a:r>
              <a:rPr lang="en-US" altLang="ko-KR" dirty="0"/>
              <a:t>) </a:t>
            </a:r>
            <a:r>
              <a:rPr lang="ko-KR" altLang="en-US" dirty="0"/>
              <a:t>변수를 사용하여 위젯 및 텍스트 색상을 </a:t>
            </a:r>
            <a:r>
              <a:rPr lang="ko-KR" altLang="en-US" dirty="0" smtClean="0"/>
              <a:t>지정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색상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9418" y="2665706"/>
            <a:ext cx="7927382" cy="1754326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from 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tkinter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import *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window =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Tk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()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button = Button(window, text="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버튼을 클릭하세요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")</a:t>
            </a:r>
          </a:p>
          <a:p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button.pack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()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button["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fg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"] = "yellow"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button["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bg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"] = "green"</a:t>
            </a:r>
            <a:endParaRPr lang="ko-KR" altLang="en-US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2289" name="_x313087184" descr="EMB000014440f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158" y="4616016"/>
            <a:ext cx="2091786" cy="1014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42978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사용자에게 색상을 선택하게 한다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색상 대화상자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9418" y="2665706"/>
            <a:ext cx="7927382" cy="923330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from 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tkinter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import *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color=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colorchooser.askcolor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()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print(color)</a:t>
            </a:r>
            <a:endParaRPr lang="ko-KR" altLang="en-US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3313" name="_x182112840" descr="EMB000014440f0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7358" y="3680513"/>
            <a:ext cx="4139442" cy="2417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16001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폰트를 </a:t>
            </a:r>
            <a:r>
              <a:rPr lang="ko-KR" altLang="en-US" dirty="0" err="1"/>
              <a:t>튜플로</a:t>
            </a:r>
            <a:r>
              <a:rPr lang="ko-KR" altLang="en-US" dirty="0"/>
              <a:t> 지정할 수 있는데 여기에는 </a:t>
            </a:r>
            <a:r>
              <a:rPr lang="en-US" altLang="ko-KR" dirty="0"/>
              <a:t>(</a:t>
            </a:r>
            <a:r>
              <a:rPr lang="ko-KR" altLang="en-US" dirty="0" err="1"/>
              <a:t>폰트이름</a:t>
            </a:r>
            <a:r>
              <a:rPr lang="en-US" altLang="ko-KR" dirty="0"/>
              <a:t>, </a:t>
            </a:r>
            <a:r>
              <a:rPr lang="ko-KR" altLang="en-US" dirty="0"/>
              <a:t>폰트의 크기</a:t>
            </a:r>
            <a:r>
              <a:rPr lang="en-US" altLang="ko-KR" dirty="0"/>
              <a:t>, </a:t>
            </a:r>
            <a:r>
              <a:rPr lang="ko-KR" altLang="en-US" dirty="0"/>
              <a:t>폰트 스타일</a:t>
            </a:r>
            <a:r>
              <a:rPr lang="en-US" altLang="ko-KR" dirty="0"/>
              <a:t>)</a:t>
            </a:r>
            <a:r>
              <a:rPr lang="ko-KR" altLang="en-US" dirty="0"/>
              <a:t>과 같은 형식을 사용한다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문자열로도 지정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폰트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9418" y="2665706"/>
            <a:ext cx="7927382" cy="923330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("Times", 10, "bold")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("Helvetica", 10, "bold italic")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("Symbol", 8)</a:t>
            </a:r>
            <a:endParaRPr lang="ko-KR" altLang="en-US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8562" y="5011116"/>
            <a:ext cx="7927382" cy="369332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sv-SE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w = Label(master, text="Helvetica", font</a:t>
            </a:r>
            <a:r>
              <a:rPr lang="sv-SE" altLang="ko-KR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="Helvetica 16”)</a:t>
            </a:r>
            <a:endParaRPr lang="ko-KR" altLang="en-US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0847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tkinter</a:t>
            </a:r>
            <a:r>
              <a:rPr lang="ko-KR" altLang="en-US" dirty="0"/>
              <a:t>는 </a:t>
            </a:r>
            <a:r>
              <a:rPr lang="ko-KR" altLang="en-US" dirty="0" err="1"/>
              <a:t>파이썬에서</a:t>
            </a:r>
            <a:r>
              <a:rPr lang="ko-KR" altLang="en-US" dirty="0"/>
              <a:t> </a:t>
            </a:r>
            <a:r>
              <a:rPr lang="ko-KR" altLang="en-US" b="1" dirty="0"/>
              <a:t>그래픽 사용자 인터페이스</a:t>
            </a:r>
            <a:r>
              <a:rPr lang="en-US" altLang="ko-KR" b="1" dirty="0"/>
              <a:t>(GUI: graphical user interface)</a:t>
            </a:r>
            <a:r>
              <a:rPr lang="ko-KR" altLang="en-US" dirty="0"/>
              <a:t>를 개발할 때 필요한 </a:t>
            </a:r>
            <a:r>
              <a:rPr lang="ko-KR" altLang="en-US" dirty="0" smtClean="0"/>
              <a:t>모듈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tkinter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6598" y="2843455"/>
            <a:ext cx="5276850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1705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8309" y="1201116"/>
            <a:ext cx="7927382" cy="5078313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import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tkinter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as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tk</a:t>
            </a:r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import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tkinter.font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as font</a:t>
            </a:r>
          </a:p>
          <a:p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class App: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def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__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init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__(self):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   root=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tk.Tk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()</a:t>
            </a:r>
          </a:p>
          <a:p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  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self.customFont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=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font.Font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(family="Helvetica", size=12)</a:t>
            </a:r>
          </a:p>
          <a:p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  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buttonframe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=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tk.Frame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()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   label =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tk.Label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(root, text="Hello, World!", font=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self.customFont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)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  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buttonframe.pack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()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  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label.pack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()</a:t>
            </a:r>
          </a:p>
          <a:p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   bigger =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tk.Button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(root, text="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폰트를 크게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", command=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self.BigFont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)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   smaller =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tk.Button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(root, text="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폰트를 작게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", command=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self.SmallFont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)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  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bigger.pack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()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  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smaller.pack</a:t>
            </a:r>
            <a:r>
              <a:rPr lang="en-US" altLang="ko-KR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()</a:t>
            </a:r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54582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8309" y="1201116"/>
            <a:ext cx="7927382" cy="3139321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  </a:t>
            </a:r>
            <a:r>
              <a:rPr lang="en-US" altLang="ko-KR" dirty="0" err="1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root.mainloop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()</a:t>
            </a:r>
          </a:p>
          <a:p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def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BigFont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(self):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   size =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self.customFont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['size']</a:t>
            </a:r>
          </a:p>
          <a:p>
            <a:r>
              <a:rPr lang="ko-KR" altLang="en-US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  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self.customFont.configure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(size=size+2)</a:t>
            </a:r>
          </a:p>
          <a:p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def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SmallFont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(self):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   size =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self.customFont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['size']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  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self.customFont.configure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(size=size-2)</a:t>
            </a:r>
          </a:p>
          <a:p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app=App()</a:t>
            </a:r>
          </a:p>
        </p:txBody>
      </p:sp>
      <p:pic>
        <p:nvPicPr>
          <p:cNvPr id="14339" name="_x312752256" descr="EMB000014440f5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700938"/>
            <a:ext cx="1576253" cy="1066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38" name="_x384387576" descr="EMB000014440f5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8506" y="4602765"/>
            <a:ext cx="2061673" cy="1164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37" name="_x384387720" descr="EMB000014440f5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1934" y="4485500"/>
            <a:ext cx="2669813" cy="1281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35952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레이블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344" y="1481299"/>
            <a:ext cx="8058150" cy="1400175"/>
          </a:xfrm>
          <a:prstGeom prst="rect">
            <a:avLst/>
          </a:prstGeom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95300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레이블로 화면에 이미지 표시하기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1728" y="3076411"/>
            <a:ext cx="7927382" cy="2308324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from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tkinter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import *</a:t>
            </a:r>
          </a:p>
          <a:p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window =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Tk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()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photo =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PhotoImage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(file="a1.gif")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w = Label(window, image=photo)</a:t>
            </a:r>
          </a:p>
          <a:p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w.photo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= photo</a:t>
            </a:r>
          </a:p>
          <a:p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w.pack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()</a:t>
            </a:r>
          </a:p>
          <a:p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window.mainloop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7409" name="_x387427392" descr="EMB000014440f5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4864" y="3320512"/>
            <a:ext cx="2455056" cy="2000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00004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레이블에 이미지와 텍스트를 동시에 나타내기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12538" y="1418092"/>
            <a:ext cx="7927382" cy="5355312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from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tkinter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import *</a:t>
            </a:r>
          </a:p>
          <a:p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window =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Tk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()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photo =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PhotoImage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(file="wl.gif")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w = Label(window, image=photo).pack(side="right")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message= """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삶이 그대를 속일지라도</a:t>
            </a:r>
          </a:p>
          <a:p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슬퍼하거나 노하지 말라 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!</a:t>
            </a:r>
          </a:p>
          <a:p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우울한 날들을 견디면 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믿으라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,</a:t>
            </a:r>
          </a:p>
          <a:p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기쁨의 날이 오리니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</a:t>
            </a:r>
          </a:p>
          <a:p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마음은 미래에 사는 것</a:t>
            </a:r>
          </a:p>
          <a:p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현재는 슬픈 것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</a:t>
            </a:r>
          </a:p>
          <a:p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모든 것은 순간적인 것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, 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지나가는 것이니</a:t>
            </a:r>
          </a:p>
          <a:p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그리고 지나가는 것은 훗날 소중하게 되리니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"""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w2 = Label(window, 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      justify=LEFT,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     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padx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= 10, 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      text=message).pack(side="left")</a:t>
            </a:r>
          </a:p>
          <a:p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window.mainloop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8433" name="_x182113128" descr="EMB000014440f6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1544" y="3115160"/>
            <a:ext cx="3515287" cy="2489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76103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레이블의 색상과 폰트 변경하기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12538" y="1418092"/>
            <a:ext cx="7927382" cy="3970318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from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tkinter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import *</a:t>
            </a:r>
          </a:p>
          <a:p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window =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Tk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()</a:t>
            </a:r>
          </a:p>
          <a:p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Label(window, 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	 text="Times Font 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폰트와 빨강색을 사용합니다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.",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	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fg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= "red",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	 font = "Times 32 bold italic").pack()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Label(window, 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	 text="Helvetica 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폰트와 녹색을 사용합니다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.",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	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fg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= "blue",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	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bg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= "yellow",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	 font = "Helvetica 32 bold italic").pack()</a:t>
            </a:r>
          </a:p>
          <a:p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window.mainloop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81" name="_x387403384" descr="EMB000014440f6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4041" y="5402324"/>
            <a:ext cx="6425879" cy="1206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08489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엔트리 위젯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544" y="1540764"/>
            <a:ext cx="80772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2896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2538" y="1418092"/>
            <a:ext cx="7927382" cy="3693319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from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tkinter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import *</a:t>
            </a:r>
          </a:p>
          <a:p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window =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Tk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()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Label(window , text="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이름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").grid(row=0)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Label(window, text="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나이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").grid(row=1)</a:t>
            </a:r>
          </a:p>
          <a:p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e1 = Entry(window)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e2 = Entry(window)</a:t>
            </a:r>
          </a:p>
          <a:p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e1.grid(row=0, column=1)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e2.grid(row=1, column=1)</a:t>
            </a:r>
          </a:p>
          <a:p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window.mainloop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 )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1505" name="_x386166336" descr="EMB000014440f7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4573" y="5234083"/>
            <a:ext cx="2565347" cy="1078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46615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883400"/>
            <a:ext cx="7927382" cy="5909310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from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tkinter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import *</a:t>
            </a:r>
          </a:p>
          <a:p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def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show():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print("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이름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%s\n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나이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%s" % (e1.get(), e2.get()))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parent  =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Tk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()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Label(parent , text="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이름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").grid(row=0)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Label(parent, text="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나이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").grid(row=1)</a:t>
            </a:r>
          </a:p>
          <a:p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e1 = Entry(parent)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e2 = Entry(parent)</a:t>
            </a:r>
          </a:p>
          <a:p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e1.grid(row=0, column=1)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e2.grid(row=1, column=1)</a:t>
            </a:r>
          </a:p>
          <a:p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Button(parent, text='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보이기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', command=show).grid(row=3, column=1, sticky=W,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pady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=4)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Button(parent, text='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종료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', command=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parent.quit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).grid(row=3, column=0, sticky=W,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pady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=4)</a:t>
            </a:r>
          </a:p>
          <a:p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mainloop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 )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2529" name="_x306699592" descr="EMB000014440f8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3035" y="2859438"/>
            <a:ext cx="2821547" cy="1652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17761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텍스트 위젯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540764"/>
            <a:ext cx="8314841" cy="2031325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from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tkinter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import *</a:t>
            </a:r>
          </a:p>
          <a:p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window =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Tk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()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 = Text(window, height=5, width=60)</a:t>
            </a:r>
          </a:p>
          <a:p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T.pack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()</a:t>
            </a:r>
          </a:p>
          <a:p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T.insert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(END, "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테스트 위젯은 여러 줄의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\n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텍스트를 표시할 수 있습니다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.")</a:t>
            </a:r>
          </a:p>
          <a:p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mainloop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()</a:t>
            </a:r>
          </a:p>
        </p:txBody>
      </p:sp>
      <p:pic>
        <p:nvPicPr>
          <p:cNvPr id="23553" name="_x125987096" descr="EMB000014440f8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3193" y="3828083"/>
            <a:ext cx="5768590" cy="14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380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tkinter</a:t>
            </a:r>
            <a:r>
              <a:rPr lang="ko-KR" altLang="en-US" dirty="0"/>
              <a:t>는 예전부터 유닉스 계열에서 사용되던 </a:t>
            </a:r>
            <a:r>
              <a:rPr lang="en-US" altLang="ko-KR" dirty="0" err="1"/>
              <a:t>Tcl</a:t>
            </a:r>
            <a:r>
              <a:rPr lang="en-US" altLang="ko-KR" dirty="0"/>
              <a:t>/</a:t>
            </a:r>
            <a:r>
              <a:rPr lang="en-US" altLang="ko-KR" dirty="0" err="1"/>
              <a:t>Tk</a:t>
            </a:r>
            <a:r>
              <a:rPr lang="en-US" altLang="ko-KR" dirty="0"/>
              <a:t> </a:t>
            </a:r>
            <a:r>
              <a:rPr lang="ko-KR" altLang="en-US" dirty="0"/>
              <a:t>위에 객체 지향 계층을 입힌 것이다</a:t>
            </a:r>
            <a:r>
              <a:rPr lang="en-US" altLang="ko-KR" dirty="0"/>
              <a:t>. </a:t>
            </a:r>
            <a:r>
              <a:rPr lang="en-US" altLang="ko-KR" dirty="0" err="1"/>
              <a:t>Tk</a:t>
            </a:r>
            <a:r>
              <a:rPr lang="ko-KR" altLang="en-US" dirty="0"/>
              <a:t>는 </a:t>
            </a:r>
            <a:r>
              <a:rPr lang="en-US" altLang="ko-KR" dirty="0"/>
              <a:t>John </a:t>
            </a:r>
            <a:r>
              <a:rPr lang="en-US" altLang="ko-KR" dirty="0" err="1"/>
              <a:t>Ousterhout</a:t>
            </a:r>
            <a:r>
              <a:rPr lang="ko-KR" altLang="en-US" dirty="0"/>
              <a:t>에 의하여 </a:t>
            </a:r>
            <a:r>
              <a:rPr lang="en-US" altLang="ko-KR" dirty="0" err="1"/>
              <a:t>Tcl</a:t>
            </a:r>
            <a:r>
              <a:rPr lang="en-US" altLang="ko-KR" dirty="0"/>
              <a:t> </a:t>
            </a:r>
            <a:r>
              <a:rPr lang="ko-KR" altLang="en-US" dirty="0" err="1"/>
              <a:t>스크립팅</a:t>
            </a:r>
            <a:r>
              <a:rPr lang="ko-KR" altLang="en-US" dirty="0"/>
              <a:t> 언어를 위한 </a:t>
            </a:r>
            <a:r>
              <a:rPr lang="en-US" altLang="ko-KR" dirty="0"/>
              <a:t>GUI </a:t>
            </a:r>
            <a:r>
              <a:rPr lang="ko-KR" altLang="en-US" dirty="0"/>
              <a:t>확장으로 개발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tkinter</a:t>
            </a:r>
            <a:r>
              <a:rPr lang="ko-KR" altLang="en-US" dirty="0" smtClean="0"/>
              <a:t>의 유래</a:t>
            </a:r>
            <a:endParaRPr lang="ko-KR" altLang="en-US" dirty="0"/>
          </a:p>
        </p:txBody>
      </p:sp>
      <p:pic>
        <p:nvPicPr>
          <p:cNvPr id="1025" name="_x383006152" descr="EMB000014440ea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3458" y="3324387"/>
            <a:ext cx="2820692" cy="2539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66388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수식을 텍스트로 입력하면 이것을 평가하고 그 결과를 출력할 수 있는 간단한 계산기를 작성하여 본다</a:t>
            </a:r>
            <a:r>
              <a:rPr lang="en-US" altLang="ko-KR" dirty="0"/>
              <a:t>. </a:t>
            </a:r>
            <a:r>
              <a:rPr lang="ko-KR" altLang="en-US" dirty="0"/>
              <a:t>수식의 형식은 </a:t>
            </a:r>
            <a:r>
              <a:rPr lang="ko-KR" altLang="en-US" dirty="0" err="1"/>
              <a:t>파이썬과</a:t>
            </a:r>
            <a:r>
              <a:rPr lang="ko-KR" altLang="en-US" dirty="0"/>
              <a:t> 동일하여야 한다</a:t>
            </a:r>
            <a:r>
              <a:rPr lang="en-US" altLang="ko-KR" dirty="0"/>
              <a:t>. </a:t>
            </a:r>
            <a:r>
              <a:rPr lang="en-US" altLang="ko-KR" dirty="0" err="1"/>
              <a:t>eval</a:t>
            </a:r>
            <a:r>
              <a:rPr lang="en-US" altLang="ko-KR" dirty="0"/>
              <a:t>() </a:t>
            </a:r>
            <a:r>
              <a:rPr lang="ko-KR" altLang="en-US" dirty="0"/>
              <a:t>함수를 사용하여 사용자가 입력한 수식을 계산할 수 있다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Lab: </a:t>
            </a:r>
            <a:r>
              <a:rPr lang="ko-KR" altLang="en-US" dirty="0"/>
              <a:t>계산기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4577" name="_x384101352" descr="EMB000014440f9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183" y="3616595"/>
            <a:ext cx="2577885" cy="1597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2260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8309" y="1743556"/>
            <a:ext cx="7927382" cy="4524315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from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tkinter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import *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from math import *</a:t>
            </a:r>
          </a:p>
          <a:p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def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calculate(event):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label.configure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(text = "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결과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" +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str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eval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entry.get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())))</a:t>
            </a:r>
          </a:p>
          <a:p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window =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Tk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()</a:t>
            </a:r>
          </a:p>
          <a:p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Label(window, text="</a:t>
            </a:r>
            <a:r>
              <a:rPr lang="ko-KR" altLang="en-US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파이썬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수식 입력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:").pack()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entry = Entry(window)</a:t>
            </a:r>
          </a:p>
          <a:p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entry.bind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("&lt;Return&gt;", calculate)</a:t>
            </a:r>
          </a:p>
          <a:p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entry.pack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()</a:t>
            </a:r>
          </a:p>
          <a:p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label 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= Label(window, text ="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결과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:")</a:t>
            </a:r>
          </a:p>
          <a:p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label.pack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()</a:t>
            </a:r>
          </a:p>
          <a:p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w.mainloop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3205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Canvas </a:t>
            </a:r>
            <a:r>
              <a:rPr lang="ko-KR" altLang="en-US" dirty="0"/>
              <a:t>위젯을 이용하여 그래프를 그린다거나 그래픽 에디터를 작성할 수도 있고 많은 종류의 </a:t>
            </a:r>
            <a:r>
              <a:rPr lang="ko-KR" altLang="en-US" dirty="0" err="1"/>
              <a:t>커스텀</a:t>
            </a:r>
            <a:r>
              <a:rPr lang="ko-KR" altLang="en-US" dirty="0"/>
              <a:t> 위젯을 작성할 수 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tkinter</a:t>
            </a:r>
            <a:r>
              <a:rPr lang="ko-KR" altLang="en-US" dirty="0"/>
              <a:t>를 이용한 그래픽</a:t>
            </a:r>
          </a:p>
        </p:txBody>
      </p:sp>
    </p:spTree>
    <p:extLst>
      <p:ext uri="{BB962C8B-B14F-4D97-AF65-F5344CB8AC3E}">
        <p14:creationId xmlns:p14="http://schemas.microsoft.com/office/powerpoint/2010/main" val="24499486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기본적인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구조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8309" y="1743556"/>
            <a:ext cx="7927382" cy="3416320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from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tkinter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import *</a:t>
            </a:r>
          </a:p>
          <a:p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window =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Tk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()</a:t>
            </a:r>
          </a:p>
          <a:p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w = Canvas(window, width=300, height=200)</a:t>
            </a:r>
          </a:p>
          <a:p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w.pack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()</a:t>
            </a:r>
          </a:p>
          <a:p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w.create_rectangle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(50, 25, 200, 100, fill="blue")</a:t>
            </a:r>
          </a:p>
          <a:p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w.create_line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(0, 0, 300, 200)</a:t>
            </a:r>
          </a:p>
          <a:p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w.create_line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(0, 0, 300, 100, fill="red")</a:t>
            </a:r>
          </a:p>
          <a:p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mainloop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5604" name="_x384905928" descr="EMB000014440fb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3892" y="4311443"/>
            <a:ext cx="2971799" cy="225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76765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ko-KR" altLang="en-US" dirty="0"/>
              <a:t>호</a:t>
            </a:r>
            <a:r>
              <a:rPr lang="en-US" altLang="ko-KR" dirty="0"/>
              <a:t>(arc) </a:t>
            </a:r>
            <a:endParaRPr lang="ko-KR" altLang="en-US" dirty="0"/>
          </a:p>
          <a:p>
            <a:pPr lvl="0" fontAlgn="base"/>
            <a:r>
              <a:rPr lang="ko-KR" altLang="en-US" dirty="0"/>
              <a:t>비트맵</a:t>
            </a:r>
            <a:r>
              <a:rPr lang="en-US" altLang="ko-KR" dirty="0"/>
              <a:t>(bitmap, </a:t>
            </a:r>
            <a:r>
              <a:rPr lang="ko-KR" altLang="en-US" dirty="0"/>
              <a:t>내장 파일이나 </a:t>
            </a:r>
            <a:r>
              <a:rPr lang="en-US" altLang="ko-KR" dirty="0"/>
              <a:t>XBM </a:t>
            </a:r>
            <a:r>
              <a:rPr lang="ko-KR" altLang="en-US" dirty="0"/>
              <a:t>파일 형식</a:t>
            </a:r>
            <a:r>
              <a:rPr lang="en-US" altLang="ko-KR" dirty="0"/>
              <a:t>)</a:t>
            </a:r>
            <a:endParaRPr lang="ko-KR" altLang="en-US" dirty="0"/>
          </a:p>
          <a:p>
            <a:pPr lvl="0" fontAlgn="base"/>
            <a:r>
              <a:rPr lang="ko-KR" altLang="en-US" dirty="0"/>
              <a:t>이미지</a:t>
            </a:r>
            <a:r>
              <a:rPr lang="en-US" altLang="ko-KR" dirty="0"/>
              <a:t>(image, </a:t>
            </a:r>
            <a:r>
              <a:rPr lang="en-US" altLang="ko-KR" dirty="0" err="1"/>
              <a:t>BitmapImage</a:t>
            </a:r>
            <a:r>
              <a:rPr lang="ko-KR" altLang="en-US" dirty="0"/>
              <a:t>나 </a:t>
            </a:r>
            <a:r>
              <a:rPr lang="en-US" altLang="ko-KR" dirty="0" err="1"/>
              <a:t>PhotoImage</a:t>
            </a:r>
            <a:r>
              <a:rPr lang="en-US" altLang="ko-KR" dirty="0"/>
              <a:t> </a:t>
            </a:r>
            <a:r>
              <a:rPr lang="ko-KR" altLang="en-US" dirty="0"/>
              <a:t>객체</a:t>
            </a:r>
            <a:r>
              <a:rPr lang="en-US" altLang="ko-KR" dirty="0"/>
              <a:t>)</a:t>
            </a:r>
            <a:endParaRPr lang="ko-KR" altLang="en-US" dirty="0"/>
          </a:p>
          <a:p>
            <a:pPr lvl="0" fontAlgn="base"/>
            <a:r>
              <a:rPr lang="ko-KR" altLang="en-US" dirty="0"/>
              <a:t>직선</a:t>
            </a:r>
            <a:r>
              <a:rPr lang="en-US" altLang="ko-KR" dirty="0"/>
              <a:t>(line)</a:t>
            </a:r>
            <a:endParaRPr lang="ko-KR" altLang="en-US" dirty="0"/>
          </a:p>
          <a:p>
            <a:pPr lvl="0" fontAlgn="base"/>
            <a:r>
              <a:rPr lang="ko-KR" altLang="en-US" dirty="0"/>
              <a:t>타원</a:t>
            </a:r>
            <a:r>
              <a:rPr lang="en-US" altLang="ko-KR" dirty="0"/>
              <a:t>(oval, </a:t>
            </a:r>
            <a:r>
              <a:rPr lang="ko-KR" altLang="en-US" dirty="0"/>
              <a:t>원이나 타원</a:t>
            </a:r>
            <a:r>
              <a:rPr lang="en-US" altLang="ko-KR" dirty="0"/>
              <a:t>)</a:t>
            </a:r>
            <a:endParaRPr lang="ko-KR" altLang="en-US" dirty="0"/>
          </a:p>
          <a:p>
            <a:pPr lvl="0" fontAlgn="base"/>
            <a:r>
              <a:rPr lang="ko-KR" altLang="en-US" dirty="0"/>
              <a:t>다각형</a:t>
            </a:r>
            <a:r>
              <a:rPr lang="en-US" altLang="ko-KR" dirty="0"/>
              <a:t>(polygon)</a:t>
            </a:r>
            <a:endParaRPr lang="ko-KR" altLang="en-US" dirty="0"/>
          </a:p>
          <a:p>
            <a:pPr lvl="0" fontAlgn="base"/>
            <a:r>
              <a:rPr lang="ko-KR" altLang="en-US" dirty="0"/>
              <a:t>사각형</a:t>
            </a:r>
            <a:r>
              <a:rPr lang="en-US" altLang="ko-KR" dirty="0"/>
              <a:t>(rectangle)</a:t>
            </a:r>
            <a:endParaRPr lang="ko-KR" altLang="en-US" dirty="0"/>
          </a:p>
          <a:p>
            <a:pPr lvl="0" fontAlgn="base"/>
            <a:r>
              <a:rPr lang="ko-KR" altLang="en-US" dirty="0"/>
              <a:t>텍스트</a:t>
            </a:r>
            <a:r>
              <a:rPr lang="en-US" altLang="ko-KR" dirty="0"/>
              <a:t>(text)</a:t>
            </a:r>
            <a:endParaRPr lang="ko-KR" altLang="en-US" dirty="0"/>
          </a:p>
          <a:p>
            <a:pPr fontAlgn="base"/>
            <a:r>
              <a:rPr lang="ko-KR" altLang="en-US" dirty="0"/>
              <a:t>윈도우</a:t>
            </a:r>
            <a:r>
              <a:rPr lang="en-US" altLang="ko-KR" dirty="0"/>
              <a:t>(window)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캔버스 항목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0078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윈도우를 하나 만들고 여기에 </a:t>
            </a:r>
            <a:r>
              <a:rPr lang="ko-KR" altLang="en-US" dirty="0" err="1"/>
              <a:t>랜덤한</a:t>
            </a:r>
            <a:r>
              <a:rPr lang="ko-KR" altLang="en-US" dirty="0"/>
              <a:t> 크기의 사각형을 여러 개 그려보자</a:t>
            </a:r>
            <a:r>
              <a:rPr lang="en-US" altLang="ko-KR" dirty="0"/>
              <a:t>. </a:t>
            </a:r>
            <a:r>
              <a:rPr lang="ko-KR" altLang="en-US" dirty="0"/>
              <a:t>위치도 </a:t>
            </a:r>
            <a:r>
              <a:rPr lang="ko-KR" altLang="en-US" dirty="0" err="1" smtClean="0"/>
              <a:t>랜덤이어야</a:t>
            </a:r>
            <a:r>
              <a:rPr lang="ko-KR" altLang="en-US" dirty="0" smtClean="0"/>
              <a:t> </a:t>
            </a:r>
            <a:r>
              <a:rPr lang="ko-KR" altLang="en-US" dirty="0"/>
              <a:t>하고 크기</a:t>
            </a:r>
            <a:r>
              <a:rPr lang="en-US" altLang="ko-KR" dirty="0"/>
              <a:t>, </a:t>
            </a:r>
            <a:r>
              <a:rPr lang="ko-KR" altLang="en-US" dirty="0"/>
              <a:t>색상도 랜덤으로 하여 본다</a:t>
            </a:r>
            <a:r>
              <a:rPr lang="en-US" altLang="ko-KR" dirty="0"/>
              <a:t>.</a:t>
            </a: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Lab: </a:t>
            </a:r>
            <a:r>
              <a:rPr lang="ko-KR" altLang="en-US" dirty="0" err="1"/>
              <a:t>랜덤한</a:t>
            </a:r>
            <a:r>
              <a:rPr lang="ko-KR" altLang="en-US" dirty="0"/>
              <a:t> 사각형 그리기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8673" name="_x479234560" descr="EMB000014440fd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1979" y="2944815"/>
            <a:ext cx="4138047" cy="3519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37879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62553" y="1143000"/>
            <a:ext cx="7927382" cy="5355312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import random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from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tkinter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import *</a:t>
            </a:r>
          </a:p>
          <a:p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window =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Tk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()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canvas = Canvas(window, width=500, height=400)</a:t>
            </a:r>
          </a:p>
          <a:p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canvas.pack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()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color = ["red", "orange", "yellow", "green", "blue", "violet"]</a:t>
            </a:r>
          </a:p>
          <a:p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def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draw_rect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():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x =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random.randint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(0, 500)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y =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random.randint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(0, 400)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w =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random.randrange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(100)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h =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random.randrange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(100)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canvas.create_rectangle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(x, y, w, h, fill =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random.choice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(color))</a:t>
            </a:r>
          </a:p>
          <a:p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for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in range(10):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draw_rect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()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</a:t>
            </a:r>
          </a:p>
          <a:p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window.mainloop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75238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ffectLst/>
              </a:rPr>
              <a:t>타원 </a:t>
            </a:r>
            <a:r>
              <a:rPr lang="ko-KR" altLang="en-US" dirty="0" smtClean="0">
                <a:effectLst/>
              </a:rPr>
              <a:t>그리기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7453" y="1801678"/>
            <a:ext cx="7927382" cy="1754326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from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tkinter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import *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window =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Tk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()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canvas = Canvas(window, width=300, height=200)</a:t>
            </a:r>
          </a:p>
          <a:p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canvas.pack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()</a:t>
            </a:r>
          </a:p>
          <a:p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canvas.create_oval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(10, 10, 200, 150)</a:t>
            </a:r>
          </a:p>
          <a:p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window.mainloop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9697" name="_x479247160" descr="EMB000014440fe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1187" y="4074978"/>
            <a:ext cx="2814664" cy="2131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38701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1"/>
            <a:r>
              <a:rPr lang="ko-KR" altLang="en-US" dirty="0">
                <a:effectLst/>
              </a:rPr>
              <a:t>호 그리기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7453" y="1801678"/>
            <a:ext cx="7927382" cy="1754326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from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tkinter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import *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window =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Tk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()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canvas = Canvas(window, width=300, height=200)</a:t>
            </a:r>
          </a:p>
          <a:p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canvas.pack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()</a:t>
            </a:r>
          </a:p>
          <a:p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canvas.create_arc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(10, 10, 200, 150, extent=90, style=ARC)</a:t>
            </a:r>
          </a:p>
          <a:p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window.mainloop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21" name="_x388738096" descr="EMB000014440fe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1220" y="3927962"/>
            <a:ext cx="2969648" cy="2248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94441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1"/>
            <a:r>
              <a:rPr lang="ko-KR" altLang="en-US" dirty="0" smtClean="0">
                <a:effectLst/>
              </a:rPr>
              <a:t>다각형 그리기 </a:t>
            </a:r>
            <a:endParaRPr lang="ko-KR" altLang="en-US" dirty="0"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7453" y="1801678"/>
            <a:ext cx="7927382" cy="2308324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from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tkinter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import *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window =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Tk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()</a:t>
            </a:r>
          </a:p>
          <a:p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canvas = Canvas(window, width=300, height=200)</a:t>
            </a:r>
          </a:p>
          <a:p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canvas.pack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()</a:t>
            </a:r>
          </a:p>
          <a:p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canvas.create_polygon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(10, 10, 150, 110, 250, 20, fill="blue")</a:t>
            </a:r>
          </a:p>
          <a:p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window.mainloop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1745" name="_x479234344" descr="EMB000014440fe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5782" y="4324026"/>
            <a:ext cx="3035085" cy="2298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3109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첫 </a:t>
            </a:r>
            <a:r>
              <a:rPr lang="ko-KR" altLang="en-US" dirty="0"/>
              <a:t>번째 </a:t>
            </a:r>
            <a:r>
              <a:rPr lang="en-US" altLang="ko-KR" dirty="0" err="1"/>
              <a:t>tkinter</a:t>
            </a:r>
            <a:r>
              <a:rPr lang="en-US" altLang="ko-KR" dirty="0"/>
              <a:t> </a:t>
            </a:r>
            <a:r>
              <a:rPr lang="ko-KR" altLang="en-US" dirty="0"/>
              <a:t>프로그램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8309" y="1852046"/>
            <a:ext cx="7927382" cy="2308324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tkinter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import *</a:t>
            </a: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window =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Tk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label = Label(window, text="Hello World!")</a:t>
            </a:r>
          </a:p>
          <a:p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label.pack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window.mainloop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2" name="_x382988656" descr="EMB000014440ea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9960" y="4521497"/>
            <a:ext cx="3515731" cy="1143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40053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텍스트 그리기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7453" y="1801678"/>
            <a:ext cx="7927382" cy="1938992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i="1" dirty="0"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en-US" altLang="ko-KR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tkinter</a:t>
            </a:r>
            <a:r>
              <a:rPr lang="en-US" altLang="ko-KR" sz="2000" i="1" dirty="0">
                <a:latin typeface="Arial" panose="020B0604020202020204" pitchFamily="34" charset="0"/>
                <a:cs typeface="Arial" panose="020B0604020202020204" pitchFamily="34" charset="0"/>
              </a:rPr>
              <a:t> import *</a:t>
            </a:r>
          </a:p>
          <a:p>
            <a:r>
              <a:rPr lang="en-US" altLang="ko-KR" sz="2000" i="1" dirty="0">
                <a:latin typeface="Arial" panose="020B0604020202020204" pitchFamily="34" charset="0"/>
                <a:cs typeface="Arial" panose="020B0604020202020204" pitchFamily="34" charset="0"/>
              </a:rPr>
              <a:t>window = </a:t>
            </a:r>
            <a:r>
              <a:rPr lang="en-US" altLang="ko-KR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Tk</a:t>
            </a:r>
            <a:r>
              <a:rPr lang="en-US" altLang="ko-KR" sz="2000" i="1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US" altLang="ko-KR" sz="2000" i="1" dirty="0">
                <a:latin typeface="Arial" panose="020B0604020202020204" pitchFamily="34" charset="0"/>
                <a:cs typeface="Arial" panose="020B0604020202020204" pitchFamily="34" charset="0"/>
              </a:rPr>
              <a:t>canvas = Canvas(window, width=300, height=200)</a:t>
            </a:r>
          </a:p>
          <a:p>
            <a:r>
              <a:rPr lang="en-US" altLang="ko-KR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canvas.pack</a:t>
            </a:r>
            <a:r>
              <a:rPr lang="en-US" altLang="ko-KR" sz="2000" i="1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US" altLang="ko-KR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canvas.create_text</a:t>
            </a:r>
            <a:r>
              <a:rPr lang="en-US" altLang="ko-KR" sz="2000" i="1" dirty="0">
                <a:latin typeface="Arial" panose="020B0604020202020204" pitchFamily="34" charset="0"/>
                <a:cs typeface="Arial" panose="020B0604020202020204" pitchFamily="34" charset="0"/>
              </a:rPr>
              <a:t>(100, 100, text='</a:t>
            </a:r>
            <a:r>
              <a:rPr lang="ko-KR" alt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싱 스트리트</a:t>
            </a:r>
            <a:r>
              <a:rPr lang="en-US" altLang="ko-KR" sz="2000" i="1" dirty="0">
                <a:latin typeface="Arial" panose="020B0604020202020204" pitchFamily="34" charset="0"/>
                <a:cs typeface="Arial" panose="020B0604020202020204" pitchFamily="34" charset="0"/>
              </a:rPr>
              <a:t>(Sing Street)')</a:t>
            </a:r>
          </a:p>
          <a:p>
            <a:r>
              <a:rPr lang="en-US" altLang="ko-KR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mainloop</a:t>
            </a:r>
            <a:r>
              <a:rPr lang="en-US" altLang="ko-KR" sz="2000" i="1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2769" name="_x396642496" descr="EMB000014440ff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5708" y="4014061"/>
            <a:ext cx="2890434" cy="2188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505900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이미지 그리기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8309" y="1143000"/>
            <a:ext cx="7927382" cy="3170099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i="1" dirty="0"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en-US" altLang="ko-KR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tkinter</a:t>
            </a:r>
            <a:r>
              <a:rPr lang="en-US" altLang="ko-KR" sz="2000" i="1" dirty="0">
                <a:latin typeface="Arial" panose="020B0604020202020204" pitchFamily="34" charset="0"/>
                <a:cs typeface="Arial" panose="020B0604020202020204" pitchFamily="34" charset="0"/>
              </a:rPr>
              <a:t> import *</a:t>
            </a:r>
          </a:p>
          <a:p>
            <a:r>
              <a:rPr lang="en-US" altLang="ko-KR" sz="2000" i="1" dirty="0">
                <a:latin typeface="Arial" panose="020B0604020202020204" pitchFamily="34" charset="0"/>
                <a:cs typeface="Arial" panose="020B0604020202020204" pitchFamily="34" charset="0"/>
              </a:rPr>
              <a:t>window = </a:t>
            </a:r>
            <a:r>
              <a:rPr lang="en-US" altLang="ko-KR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Tk</a:t>
            </a:r>
            <a:r>
              <a:rPr lang="en-US" altLang="ko-KR" sz="2000" i="1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endParaRPr lang="en-US" altLang="ko-KR" sz="20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000" i="1" dirty="0">
                <a:latin typeface="Arial" panose="020B0604020202020204" pitchFamily="34" charset="0"/>
                <a:cs typeface="Arial" panose="020B0604020202020204" pitchFamily="34" charset="0"/>
              </a:rPr>
              <a:t>canvas = Canvas(window,  width=300, height=200)</a:t>
            </a:r>
          </a:p>
          <a:p>
            <a:r>
              <a:rPr lang="en-US" altLang="ko-KR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canvas.pack</a:t>
            </a:r>
            <a:r>
              <a:rPr lang="en-US" altLang="ko-KR" sz="2000" i="1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endParaRPr lang="en-US" altLang="ko-KR" sz="20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img</a:t>
            </a:r>
            <a:r>
              <a:rPr lang="en-US" altLang="ko-KR" sz="2000" i="1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ko-KR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PhotoImage</a:t>
            </a:r>
            <a:r>
              <a:rPr lang="en-US" altLang="ko-KR" sz="2000" i="1" dirty="0">
                <a:latin typeface="Arial" panose="020B0604020202020204" pitchFamily="34" charset="0"/>
                <a:cs typeface="Arial" panose="020B0604020202020204" pitchFamily="34" charset="0"/>
              </a:rPr>
              <a:t>(file="D:\\starship.png")</a:t>
            </a:r>
          </a:p>
          <a:p>
            <a:r>
              <a:rPr lang="en-US" altLang="ko-KR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canvas.create_image</a:t>
            </a:r>
            <a:r>
              <a:rPr lang="en-US" altLang="ko-KR" sz="2000" i="1" dirty="0">
                <a:latin typeface="Arial" panose="020B0604020202020204" pitchFamily="34" charset="0"/>
                <a:cs typeface="Arial" panose="020B0604020202020204" pitchFamily="34" charset="0"/>
              </a:rPr>
              <a:t>(20, 20, anchor=NW, image=</a:t>
            </a:r>
            <a:r>
              <a:rPr lang="en-US" altLang="ko-KR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img</a:t>
            </a:r>
            <a:r>
              <a:rPr lang="en-US" altLang="ko-KR" sz="2000" i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en-US" altLang="ko-KR" sz="20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mainloop</a:t>
            </a:r>
            <a:r>
              <a:rPr lang="en-US" altLang="ko-KR" sz="2000" i="1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en-US" altLang="ko-KR" sz="2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3793" name="_x396631984" descr="EMB000014440ff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7036" y="4445781"/>
            <a:ext cx="3011837" cy="2280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906511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ffectLst/>
              </a:rPr>
              <a:t>애니메이션을 만들어 보자</a:t>
            </a:r>
            <a:r>
              <a:rPr lang="en-US" altLang="ko-KR" dirty="0" smtClean="0">
                <a:effectLst/>
              </a:rPr>
              <a:t>.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8309" y="1143000"/>
            <a:ext cx="7927382" cy="3139321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i="1" dirty="0"/>
              <a:t>import time</a:t>
            </a:r>
          </a:p>
          <a:p>
            <a:r>
              <a:rPr lang="en-US" altLang="ko-KR" i="1" dirty="0"/>
              <a:t>from </a:t>
            </a:r>
            <a:r>
              <a:rPr lang="en-US" altLang="ko-KR" i="1" dirty="0" err="1"/>
              <a:t>tkinter</a:t>
            </a:r>
            <a:r>
              <a:rPr lang="en-US" altLang="ko-KR" i="1" dirty="0"/>
              <a:t> import *</a:t>
            </a:r>
          </a:p>
          <a:p>
            <a:r>
              <a:rPr lang="en-US" altLang="ko-KR" i="1" dirty="0"/>
              <a:t>window = </a:t>
            </a:r>
            <a:r>
              <a:rPr lang="en-US" altLang="ko-KR" i="1" dirty="0" err="1"/>
              <a:t>Tk</a:t>
            </a:r>
            <a:r>
              <a:rPr lang="en-US" altLang="ko-KR" i="1" dirty="0"/>
              <a:t>()</a:t>
            </a:r>
          </a:p>
          <a:p>
            <a:r>
              <a:rPr lang="en-US" altLang="ko-KR" i="1" dirty="0"/>
              <a:t>canvas = Canvas(window, width=400, height=300)</a:t>
            </a:r>
          </a:p>
          <a:p>
            <a:r>
              <a:rPr lang="en-US" altLang="ko-KR" i="1" dirty="0" err="1"/>
              <a:t>canvas.pack</a:t>
            </a:r>
            <a:r>
              <a:rPr lang="en-US" altLang="ko-KR" i="1" dirty="0"/>
              <a:t>()</a:t>
            </a:r>
          </a:p>
          <a:p>
            <a:r>
              <a:rPr lang="en-US" altLang="ko-KR" i="1" dirty="0"/>
              <a:t>id=</a:t>
            </a:r>
            <a:r>
              <a:rPr lang="en-US" altLang="ko-KR" i="1" dirty="0" err="1"/>
              <a:t>canvas.create_oval</a:t>
            </a:r>
            <a:r>
              <a:rPr lang="en-US" altLang="ko-KR" i="1" dirty="0"/>
              <a:t>(10, 100, 50, 150, fill="green")</a:t>
            </a:r>
          </a:p>
          <a:p>
            <a:endParaRPr lang="en-US" altLang="ko-KR" i="1" dirty="0"/>
          </a:p>
          <a:p>
            <a:r>
              <a:rPr lang="en-US" altLang="ko-KR" i="1" dirty="0"/>
              <a:t>for </a:t>
            </a:r>
            <a:r>
              <a:rPr lang="en-US" altLang="ko-KR" i="1" dirty="0" err="1"/>
              <a:t>i</a:t>
            </a:r>
            <a:r>
              <a:rPr lang="en-US" altLang="ko-KR" i="1" dirty="0"/>
              <a:t> in range(100):</a:t>
            </a:r>
          </a:p>
          <a:p>
            <a:r>
              <a:rPr lang="en-US" altLang="ko-KR" i="1" dirty="0"/>
              <a:t>   </a:t>
            </a:r>
            <a:r>
              <a:rPr lang="en-US" altLang="ko-KR" i="1" dirty="0" err="1"/>
              <a:t>canvas.move</a:t>
            </a:r>
            <a:r>
              <a:rPr lang="en-US" altLang="ko-KR" i="1" dirty="0"/>
              <a:t>(id, 3, 0)</a:t>
            </a:r>
          </a:p>
          <a:p>
            <a:r>
              <a:rPr lang="en-US" altLang="ko-KR" i="1" dirty="0"/>
              <a:t>   </a:t>
            </a:r>
            <a:r>
              <a:rPr lang="en-US" altLang="ko-KR" i="1" dirty="0" err="1"/>
              <a:t>window.update</a:t>
            </a:r>
            <a:r>
              <a:rPr lang="en-US" altLang="ko-KR" i="1" dirty="0"/>
              <a:t>()</a:t>
            </a:r>
          </a:p>
          <a:p>
            <a:r>
              <a:rPr lang="en-US" altLang="ko-KR" i="1" dirty="0"/>
              <a:t>   </a:t>
            </a:r>
            <a:r>
              <a:rPr lang="en-US" altLang="ko-KR" i="1" dirty="0" err="1"/>
              <a:t>time.sleep</a:t>
            </a:r>
            <a:r>
              <a:rPr lang="en-US" altLang="ko-KR" i="1" dirty="0"/>
              <a:t>(0.05)</a:t>
            </a:r>
            <a:endParaRPr lang="en-US" altLang="ko-KR" dirty="0"/>
          </a:p>
        </p:txBody>
      </p:sp>
      <p:pic>
        <p:nvPicPr>
          <p:cNvPr id="34818" name="_x479244856" descr="EMB00001444100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3254" y="4463512"/>
            <a:ext cx="2595966" cy="2115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817" name="_x479246440" descr="EMB00001444100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7322" y="4463512"/>
            <a:ext cx="2595966" cy="2115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428671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ffectLst/>
              </a:rPr>
              <a:t>화살표 키로 공을 움직여 보자</a:t>
            </a:r>
            <a:r>
              <a:rPr lang="en-US" altLang="ko-KR" dirty="0">
                <a:effectLst/>
              </a:rPr>
              <a:t>.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702" y="1999039"/>
            <a:ext cx="7486650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71662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08309" y="1143000"/>
            <a:ext cx="7927382" cy="2862322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i="1" dirty="0"/>
              <a:t>from </a:t>
            </a:r>
            <a:r>
              <a:rPr lang="en-US" altLang="ko-KR" i="1" dirty="0" err="1"/>
              <a:t>tkinter</a:t>
            </a:r>
            <a:r>
              <a:rPr lang="en-US" altLang="ko-KR" i="1" dirty="0"/>
              <a:t> import *</a:t>
            </a:r>
          </a:p>
          <a:p>
            <a:r>
              <a:rPr lang="en-US" altLang="ko-KR" i="1" dirty="0"/>
              <a:t>window = </a:t>
            </a:r>
            <a:r>
              <a:rPr lang="en-US" altLang="ko-KR" i="1" dirty="0" err="1"/>
              <a:t>Tk</a:t>
            </a:r>
            <a:r>
              <a:rPr lang="en-US" altLang="ko-KR" i="1" dirty="0"/>
              <a:t>()</a:t>
            </a:r>
          </a:p>
          <a:p>
            <a:r>
              <a:rPr lang="en-US" altLang="ko-KR" i="1" dirty="0"/>
              <a:t>canvas = Canvas(window, width=400, height=300)</a:t>
            </a:r>
          </a:p>
          <a:p>
            <a:r>
              <a:rPr lang="en-US" altLang="ko-KR" i="1" dirty="0" err="1"/>
              <a:t>canvas.pack</a:t>
            </a:r>
            <a:r>
              <a:rPr lang="en-US" altLang="ko-KR" i="1" dirty="0"/>
              <a:t>()</a:t>
            </a:r>
          </a:p>
          <a:p>
            <a:endParaRPr lang="en-US" altLang="ko-KR" i="1" dirty="0"/>
          </a:p>
          <a:p>
            <a:r>
              <a:rPr lang="en-US" altLang="ko-KR" i="1" dirty="0"/>
              <a:t>id=</a:t>
            </a:r>
            <a:r>
              <a:rPr lang="en-US" altLang="ko-KR" i="1" dirty="0" err="1"/>
              <a:t>canvas.create_oval</a:t>
            </a:r>
            <a:r>
              <a:rPr lang="en-US" altLang="ko-KR" i="1" dirty="0"/>
              <a:t>(10, 100, 50, 150, fill="green")</a:t>
            </a:r>
          </a:p>
          <a:p>
            <a:endParaRPr lang="en-US" altLang="ko-KR" i="1" dirty="0"/>
          </a:p>
          <a:p>
            <a:r>
              <a:rPr lang="en-US" altLang="ko-KR" i="1" dirty="0" err="1"/>
              <a:t>def</a:t>
            </a:r>
            <a:r>
              <a:rPr lang="en-US" altLang="ko-KR" i="1" dirty="0"/>
              <a:t> </a:t>
            </a:r>
            <a:r>
              <a:rPr lang="en-US" altLang="ko-KR" i="1" dirty="0" err="1"/>
              <a:t>move_right</a:t>
            </a:r>
            <a:r>
              <a:rPr lang="en-US" altLang="ko-KR" i="1" dirty="0"/>
              <a:t>(event):</a:t>
            </a:r>
          </a:p>
          <a:p>
            <a:r>
              <a:rPr lang="en-US" altLang="ko-KR" i="1" dirty="0"/>
              <a:t>    </a:t>
            </a:r>
            <a:r>
              <a:rPr lang="en-US" altLang="ko-KR" i="1" dirty="0" err="1"/>
              <a:t>canvas.move</a:t>
            </a:r>
            <a:r>
              <a:rPr lang="en-US" altLang="ko-KR" i="1" dirty="0"/>
              <a:t>(id, 5, 0)</a:t>
            </a:r>
          </a:p>
          <a:p>
            <a:r>
              <a:rPr lang="en-US" altLang="ko-KR" i="1" dirty="0" err="1"/>
              <a:t>canvas.bind_all</a:t>
            </a:r>
            <a:r>
              <a:rPr lang="en-US" altLang="ko-KR" i="1" dirty="0"/>
              <a:t>('&lt;</a:t>
            </a:r>
            <a:r>
              <a:rPr lang="en-US" altLang="ko-KR" i="1" dirty="0" err="1"/>
              <a:t>KeyPress</a:t>
            </a:r>
            <a:r>
              <a:rPr lang="en-US" altLang="ko-KR" i="1" dirty="0"/>
              <a:t>-Right&gt;', </a:t>
            </a:r>
            <a:r>
              <a:rPr lang="en-US" altLang="ko-KR" i="1" dirty="0" err="1"/>
              <a:t>move_right</a:t>
            </a:r>
            <a:r>
              <a:rPr lang="en-US" altLang="ko-KR" i="1" dirty="0"/>
              <a:t>)</a:t>
            </a:r>
            <a:endParaRPr lang="en-US" altLang="ko-KR" dirty="0"/>
          </a:p>
        </p:txBody>
      </p:sp>
      <p:pic>
        <p:nvPicPr>
          <p:cNvPr id="35842" name="_x388695624" descr="EMB0000144410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1741" y="4272825"/>
            <a:ext cx="2905931" cy="2368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841" name="_x388693464" descr="EMB0000144410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607" y="4272825"/>
            <a:ext cx="2905931" cy="2368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080405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ko-KR" altLang="en-US" dirty="0"/>
              <a:t>다음과 같이 마우스를 움직여서 화면에 그림을 그리는 애플리케이션을 작성해보자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1"/>
            <a:r>
              <a:rPr lang="en-US" altLang="ko-KR" dirty="0" smtClean="0"/>
              <a:t>Lab: </a:t>
            </a:r>
            <a:r>
              <a:rPr lang="ko-KR" altLang="en-US" dirty="0">
                <a:effectLst/>
              </a:rPr>
              <a:t>마우스로 그림 그리기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7889" name="_x397419520" descr="EMB00001444101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1723" y="2758699"/>
            <a:ext cx="4153545" cy="2901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530580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62553" y="910525"/>
            <a:ext cx="7927382" cy="5632311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from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tkinter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import *</a:t>
            </a:r>
          </a:p>
          <a:p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w = 500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h = 300</a:t>
            </a:r>
          </a:p>
          <a:p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def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drawDot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 event ):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x1, y1 = (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event.x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- 1 ), (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event.y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- 1 )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x2, y2 = (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event.x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+ 1 ), (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event.y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+ 1 )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canvas.create_oval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 x1, y1, x2, y2, fill = "red" )</a:t>
            </a:r>
          </a:p>
          <a:p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window =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Tk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()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canvas  = Canvas(window, width=w, height=h)</a:t>
            </a:r>
          </a:p>
          <a:p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canvas.pack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(expand = YES, fill = BOTH)</a:t>
            </a:r>
          </a:p>
          <a:p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canvas.bind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 "&lt;B1-Motion&gt;",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drawDot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)</a:t>
            </a:r>
          </a:p>
          <a:p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message = Label( window, text = "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마우스를 드래그하면 점들이 그려집니다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." )</a:t>
            </a:r>
          </a:p>
          <a:p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message.pack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 side = BOTTOM )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</a:t>
            </a:r>
          </a:p>
          <a:p>
            <a:r>
              <a:rPr lang="en-US" altLang="ko-KR" dirty="0" err="1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window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</a:t>
            </a:r>
            <a:r>
              <a:rPr lang="en-US" altLang="ko-KR" dirty="0" err="1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mainloop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726967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라디오 버튼</a:t>
            </a:r>
            <a:r>
              <a:rPr lang="en-US" altLang="ko-KR" b="1" dirty="0"/>
              <a:t>(radio button)</a:t>
            </a:r>
            <a:r>
              <a:rPr lang="ko-KR" altLang="en-US" dirty="0"/>
              <a:t>은 체크 박스와 비슷하지만 하나의 그룹 안에서는 한 개의 버튼만 선택할 수 있다는 점이 다르다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라디오</a:t>
            </a:r>
            <a:r>
              <a:rPr lang="en-US" altLang="ko-KR" dirty="0" smtClean="0"/>
              <a:t> </a:t>
            </a:r>
            <a:r>
              <a:rPr lang="ko-KR" altLang="en-US" dirty="0" smtClean="0"/>
              <a:t>버튼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878" y="2968733"/>
            <a:ext cx="7324725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09361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라디오 버튼 예제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62553" y="910525"/>
            <a:ext cx="7927382" cy="5355312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from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tkinter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import *</a:t>
            </a:r>
          </a:p>
          <a:p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window =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Tk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()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choice =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IntVar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()</a:t>
            </a:r>
          </a:p>
          <a:p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Label(window, 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 text="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가장 선호하는 프로그래밍 언어를 </a:t>
            </a:r>
            <a:r>
              <a:rPr lang="ko-KR" altLang="en-US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선택하시오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",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 justify = LEFT,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padx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= 20).pack()</a:t>
            </a:r>
          </a:p>
          <a:p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Radiobutton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(window, text="Python",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padx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= 20, variable=choice, value=1).pack(anchor=W)</a:t>
            </a:r>
          </a:p>
          <a:p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Radiobutton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(window, text="C",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padx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= 20, variable=choice, value=2).pack(anchor=W)</a:t>
            </a:r>
          </a:p>
          <a:p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Radiobutton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(window, text="Java",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padx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= 20, variable=choice, value=3).pack(anchor=W)</a:t>
            </a:r>
          </a:p>
          <a:p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Radiobutton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(window, text="Swift",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padx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= 20, variable=choice, value=4).pack(anchor=W)</a:t>
            </a:r>
          </a:p>
          <a:p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 err="1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window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</a:t>
            </a:r>
            <a:r>
              <a:rPr lang="en-US" altLang="ko-KR" dirty="0" err="1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mainloop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8913" name="_x382992832" descr="EMB0000144410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1152" y="738780"/>
            <a:ext cx="3614457" cy="1892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06455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ko-KR" altLang="en-US" b="1" dirty="0"/>
              <a:t>체크 박스</a:t>
            </a:r>
            <a:r>
              <a:rPr lang="en-US" altLang="ko-KR" b="1" dirty="0"/>
              <a:t>(check box)</a:t>
            </a:r>
            <a:r>
              <a:rPr lang="ko-KR" altLang="en-US" dirty="0"/>
              <a:t>란 사용자가 클릭하여서 체크된 상태와 체크되지 않은 상태 중의 하나로 만들 수 있는 위젯이다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체크</a:t>
            </a:r>
            <a:r>
              <a:rPr lang="en-US" altLang="ko-KR" dirty="0" smtClean="0"/>
              <a:t> </a:t>
            </a:r>
            <a:r>
              <a:rPr lang="ko-KR" altLang="en-US" dirty="0" smtClean="0"/>
              <a:t>박스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8197" y="2981648"/>
            <a:ext cx="5381625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735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버튼과 </a:t>
            </a:r>
            <a:r>
              <a:rPr lang="ko-KR" altLang="en-US" dirty="0"/>
              <a:t>이벤트 처리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8309" y="1852046"/>
            <a:ext cx="7927382" cy="2308324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from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tkinter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import *</a:t>
            </a:r>
          </a:p>
          <a:p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window =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Tk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()</a:t>
            </a:r>
          </a:p>
          <a:p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b1 = Button(window, text="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이것이 </a:t>
            </a:r>
            <a:r>
              <a:rPr lang="ko-KR" altLang="en-US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파이썬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버튼입니다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.")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b1.pack()</a:t>
            </a:r>
          </a:p>
          <a:p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window.mainloop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()</a:t>
            </a:r>
            <a:endParaRPr lang="ko-KR" altLang="en-US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3073" name="_x382999528" descr="EMB000014440eb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6952" y="4628961"/>
            <a:ext cx="3003879" cy="1128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344147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라디오 버튼 예제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7453" y="1542729"/>
            <a:ext cx="7927382" cy="4524315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from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tkinter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import *</a:t>
            </a:r>
          </a:p>
          <a:p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window =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Tk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()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Label(window, text="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선호하는 언어를 모두 </a:t>
            </a:r>
            <a:r>
              <a:rPr lang="ko-KR" altLang="en-US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선택하시오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:").grid(row=0, sticky=W)</a:t>
            </a:r>
          </a:p>
          <a:p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value1 =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IntVar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()</a:t>
            </a:r>
          </a:p>
          <a:p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Checkbutton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(window, text="Python", variable=value1).grid(row=1, sticky=W)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value2 =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IntVar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()</a:t>
            </a:r>
          </a:p>
          <a:p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Checkbutton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(window, text="C", variable=value2).grid(row=2, sticky=W)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value3 =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IntVar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()</a:t>
            </a:r>
          </a:p>
          <a:p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Checkbutton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(window, text="Java", variable=value3).grid(row=3, sticky=W)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value4 =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IntVar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()</a:t>
            </a:r>
          </a:p>
          <a:p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Checkbutton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(window, text="Swift", variable=value4).grid(row=4, sticky=W)</a:t>
            </a:r>
          </a:p>
          <a:p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 err="1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window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</a:t>
            </a:r>
            <a:r>
              <a:rPr lang="en-US" altLang="ko-KR" dirty="0" err="1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mainloop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9937" name="_x384100632" descr="EMB00001444103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6007" y="489311"/>
            <a:ext cx="2193010" cy="1705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495662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리스트</a:t>
            </a:r>
            <a:r>
              <a:rPr lang="en-US" altLang="ko-KR" dirty="0" smtClean="0"/>
              <a:t> </a:t>
            </a:r>
            <a:r>
              <a:rPr lang="ko-KR" altLang="en-US" dirty="0" smtClean="0"/>
              <a:t>박스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7453" y="1542729"/>
            <a:ext cx="7927382" cy="2862322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from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tkinter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import *</a:t>
            </a:r>
          </a:p>
          <a:p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window =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Tk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()</a:t>
            </a:r>
          </a:p>
          <a:p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lb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=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Listbox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(window, height=4)</a:t>
            </a:r>
          </a:p>
          <a:p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lb.pack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()</a:t>
            </a:r>
          </a:p>
          <a:p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lb.insert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END,"Python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")</a:t>
            </a:r>
          </a:p>
          <a:p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lb.insert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(END,"C")</a:t>
            </a:r>
          </a:p>
          <a:p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lb.insert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END,"Java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")</a:t>
            </a:r>
          </a:p>
          <a:p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lb.insert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END,"Swift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")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0961" name="_x397419448" descr="EMB00001444103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0384" y="4550947"/>
            <a:ext cx="2354451" cy="1564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284561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배치</a:t>
            </a:r>
            <a:r>
              <a:rPr lang="en-US" altLang="ko-KR" dirty="0"/>
              <a:t> </a:t>
            </a:r>
            <a:r>
              <a:rPr lang="en-US" altLang="ko-KR" dirty="0" err="1"/>
              <a:t>관리자는</a:t>
            </a:r>
            <a:r>
              <a:rPr lang="en-US" altLang="ko-KR" dirty="0"/>
              <a:t> </a:t>
            </a:r>
            <a:r>
              <a:rPr lang="en-US" altLang="ko-KR" dirty="0" err="1"/>
              <a:t>컨테이너</a:t>
            </a:r>
            <a:r>
              <a:rPr lang="en-US" altLang="ko-KR" dirty="0"/>
              <a:t> </a:t>
            </a:r>
            <a:r>
              <a:rPr lang="en-US" altLang="ko-KR" dirty="0" err="1"/>
              <a:t>안에</a:t>
            </a:r>
            <a:r>
              <a:rPr lang="en-US" altLang="ko-KR" dirty="0"/>
              <a:t> </a:t>
            </a:r>
            <a:r>
              <a:rPr lang="en-US" altLang="ko-KR" dirty="0" err="1"/>
              <a:t>존재하는</a:t>
            </a:r>
            <a:r>
              <a:rPr lang="en-US" altLang="ko-KR" dirty="0"/>
              <a:t> </a:t>
            </a:r>
            <a:r>
              <a:rPr lang="en-US" altLang="ko-KR" dirty="0" err="1"/>
              <a:t>위젯의</a:t>
            </a:r>
            <a:r>
              <a:rPr lang="en-US" altLang="ko-KR" dirty="0"/>
              <a:t> </a:t>
            </a:r>
            <a:r>
              <a:rPr lang="en-US" altLang="ko-KR" dirty="0" err="1"/>
              <a:t>크기와</a:t>
            </a:r>
            <a:r>
              <a:rPr lang="en-US" altLang="ko-KR" dirty="0"/>
              <a:t> </a:t>
            </a:r>
            <a:r>
              <a:rPr lang="en-US" altLang="ko-KR" dirty="0" err="1"/>
              <a:t>위치를</a:t>
            </a:r>
            <a:r>
              <a:rPr lang="en-US" altLang="ko-KR" dirty="0"/>
              <a:t> </a:t>
            </a:r>
            <a:r>
              <a:rPr lang="en-US" altLang="ko-KR" dirty="0" err="1"/>
              <a:t>자동적으로</a:t>
            </a:r>
            <a:r>
              <a:rPr lang="en-US" altLang="ko-KR" dirty="0"/>
              <a:t> </a:t>
            </a:r>
            <a:r>
              <a:rPr lang="en-US" altLang="ko-KR" dirty="0" err="1"/>
              <a:t>관리하는</a:t>
            </a:r>
            <a:r>
              <a:rPr lang="en-US" altLang="ko-KR" dirty="0"/>
              <a:t> </a:t>
            </a:r>
            <a:r>
              <a:rPr lang="en-US" altLang="ko-KR" dirty="0" err="1"/>
              <a:t>객체이다</a:t>
            </a:r>
            <a:r>
              <a:rPr lang="en-US" altLang="ko-KR" dirty="0"/>
              <a:t>. </a:t>
            </a: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배치 관리자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799" y="2639336"/>
            <a:ext cx="7591425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91407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격자 배치 관리자</a:t>
            </a:r>
            <a:r>
              <a:rPr lang="en-US" altLang="ko-KR" b="1" dirty="0"/>
              <a:t>(grid geometry manager)</a:t>
            </a:r>
            <a:r>
              <a:rPr lang="ko-KR" altLang="en-US" dirty="0"/>
              <a:t>는 위젯 </a:t>
            </a:r>
            <a:r>
              <a:rPr lang="en-US" altLang="ko-KR" dirty="0"/>
              <a:t>(</a:t>
            </a:r>
            <a:r>
              <a:rPr lang="ko-KR" altLang="en-US" dirty="0"/>
              <a:t>버튼</a:t>
            </a:r>
            <a:r>
              <a:rPr lang="en-US" altLang="ko-KR" dirty="0"/>
              <a:t>, </a:t>
            </a:r>
            <a:r>
              <a:rPr lang="ko-KR" altLang="en-US" dirty="0"/>
              <a:t>레이블 등</a:t>
            </a:r>
            <a:r>
              <a:rPr lang="en-US" altLang="ko-KR" dirty="0"/>
              <a:t>)</a:t>
            </a:r>
            <a:r>
              <a:rPr lang="ko-KR" altLang="en-US" dirty="0"/>
              <a:t>을 테이블 형태로 배치한다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격자 배치 관리자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7453" y="2581116"/>
            <a:ext cx="7927382" cy="2862322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from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tkinter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import *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window =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Tk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()</a:t>
            </a:r>
          </a:p>
          <a:p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b1 = Button(window, text="One")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b2 = Button(window, text="Two")</a:t>
            </a:r>
          </a:p>
          <a:p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b1.grid(row=0, column=0)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b2.grid(row=1, column=1)</a:t>
            </a:r>
          </a:p>
          <a:p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window.mainloop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1985" name="_x396609744" descr="EMB00001444105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8011" y="4162802"/>
            <a:ext cx="1871336" cy="1280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244278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격자 배치 관리자</a:t>
            </a:r>
            <a:r>
              <a:rPr lang="en-US" altLang="ko-KR" b="1" dirty="0"/>
              <a:t>(grid geometry manager)</a:t>
            </a:r>
            <a:r>
              <a:rPr lang="ko-KR" altLang="en-US" dirty="0"/>
              <a:t>는 위젯 </a:t>
            </a:r>
            <a:r>
              <a:rPr lang="en-US" altLang="ko-KR" dirty="0"/>
              <a:t>(</a:t>
            </a:r>
            <a:r>
              <a:rPr lang="ko-KR" altLang="en-US" dirty="0"/>
              <a:t>버튼</a:t>
            </a:r>
            <a:r>
              <a:rPr lang="en-US" altLang="ko-KR" dirty="0"/>
              <a:t>, </a:t>
            </a:r>
            <a:r>
              <a:rPr lang="ko-KR" altLang="en-US" dirty="0"/>
              <a:t>레이블 등</a:t>
            </a:r>
            <a:r>
              <a:rPr lang="en-US" altLang="ko-KR" dirty="0"/>
              <a:t>)</a:t>
            </a:r>
            <a:r>
              <a:rPr lang="ko-KR" altLang="en-US" dirty="0"/>
              <a:t>을 테이블 형태로 배치한다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압축 배치 관리자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7453" y="2581116"/>
            <a:ext cx="7927382" cy="2585323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from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Tkinter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import *</a:t>
            </a:r>
          </a:p>
          <a:p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window =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Tk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()</a:t>
            </a:r>
          </a:p>
          <a:p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Label(window, text="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박스 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#1",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bg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="red",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fg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="white").pack()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Label(window, text="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박스 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#2",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bg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="green",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fg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="black").pack()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Label(window, text="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박스 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#3",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bg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="blue",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fg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="white").pack()</a:t>
            </a:r>
          </a:p>
          <a:p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 err="1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window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</a:t>
            </a:r>
            <a:r>
              <a:rPr lang="en-US" altLang="ko-KR" dirty="0" err="1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mainloop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3009" name="_x397423048" descr="EMB00001444105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7862" y="4738803"/>
            <a:ext cx="1921731" cy="1467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070159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격자 배치 관리자</a:t>
            </a:r>
            <a:r>
              <a:rPr lang="en-US" altLang="ko-KR" b="1" dirty="0"/>
              <a:t>(grid geometry manager)</a:t>
            </a:r>
            <a:r>
              <a:rPr lang="ko-KR" altLang="en-US" dirty="0"/>
              <a:t>는 위젯 </a:t>
            </a:r>
            <a:r>
              <a:rPr lang="en-US" altLang="ko-KR" dirty="0"/>
              <a:t>(</a:t>
            </a:r>
            <a:r>
              <a:rPr lang="ko-KR" altLang="en-US" dirty="0"/>
              <a:t>버튼</a:t>
            </a:r>
            <a:r>
              <a:rPr lang="en-US" altLang="ko-KR" dirty="0"/>
              <a:t>, </a:t>
            </a:r>
            <a:r>
              <a:rPr lang="ko-KR" altLang="en-US" dirty="0"/>
              <a:t>레이블 등</a:t>
            </a:r>
            <a:r>
              <a:rPr lang="en-US" altLang="ko-KR" dirty="0"/>
              <a:t>)</a:t>
            </a:r>
            <a:r>
              <a:rPr lang="ko-KR" altLang="en-US" dirty="0"/>
              <a:t>을 테이블 형태로 배치한다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절대</a:t>
            </a:r>
            <a:r>
              <a:rPr lang="en-US" altLang="ko-KR" dirty="0" smtClean="0"/>
              <a:t> </a:t>
            </a:r>
            <a:r>
              <a:rPr lang="ko-KR" altLang="en-US" dirty="0" smtClean="0"/>
              <a:t>위치 배치 관리자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7453" y="2581116"/>
            <a:ext cx="7927382" cy="3416320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from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tkinter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import *</a:t>
            </a:r>
          </a:p>
          <a:p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window =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Tk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()</a:t>
            </a:r>
          </a:p>
          <a:p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w = Label(window, text="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박스 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#1",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bg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="red",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fg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="white")</a:t>
            </a:r>
          </a:p>
          <a:p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w.place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(x=0, y=0)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w = Label(window, text="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박스 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#2",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bg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="green",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fg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="black")</a:t>
            </a:r>
          </a:p>
          <a:p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w.place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(x=20, y=20)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w = Label(window, text="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박스 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#3",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bg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="blue",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fg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="white")</a:t>
            </a:r>
          </a:p>
          <a:p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w.place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(x=40, y=40)</a:t>
            </a:r>
          </a:p>
          <a:p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 err="1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window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</a:t>
            </a:r>
            <a:r>
              <a:rPr lang="en-US" altLang="ko-KR" dirty="0" err="1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mainloop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4033" name="_x387424944" descr="EMB00001444105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6624" y="5223577"/>
            <a:ext cx="2818211" cy="1491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896106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altLang="ko-KR" dirty="0"/>
              <a:t>Tic-Tac-Toe</a:t>
            </a:r>
            <a:r>
              <a:rPr lang="ko-KR" altLang="en-US" dirty="0"/>
              <a:t>는 </a:t>
            </a:r>
            <a:r>
              <a:rPr lang="en-US" altLang="ko-KR" dirty="0"/>
              <a:t>3×3</a:t>
            </a:r>
            <a:r>
              <a:rPr lang="ko-KR" altLang="en-US" dirty="0"/>
              <a:t>칸을 가지는 </a:t>
            </a:r>
            <a:r>
              <a:rPr lang="ko-KR" altLang="en-US" dirty="0" err="1"/>
              <a:t>게임판을</a:t>
            </a:r>
            <a:r>
              <a:rPr lang="ko-KR" altLang="en-US" dirty="0"/>
              <a:t> 만들고</a:t>
            </a:r>
            <a:r>
              <a:rPr lang="en-US" altLang="ko-KR" dirty="0"/>
              <a:t>, </a:t>
            </a:r>
            <a:r>
              <a:rPr lang="ko-KR" altLang="en-US" dirty="0"/>
              <a:t>경기자 </a:t>
            </a:r>
            <a:r>
              <a:rPr lang="en-US" altLang="ko-KR" dirty="0"/>
              <a:t>2</a:t>
            </a:r>
            <a:r>
              <a:rPr lang="ko-KR" altLang="en-US" dirty="0"/>
              <a:t>명이 동그라미 심볼</a:t>
            </a:r>
            <a:r>
              <a:rPr lang="en-US" altLang="ko-KR" dirty="0"/>
              <a:t>(O)</a:t>
            </a:r>
            <a:r>
              <a:rPr lang="ko-KR" altLang="en-US" dirty="0"/>
              <a:t>와 </a:t>
            </a:r>
            <a:r>
              <a:rPr lang="ko-KR" altLang="en-US" dirty="0" err="1"/>
              <a:t>가위표</a:t>
            </a:r>
            <a:r>
              <a:rPr lang="ko-KR" altLang="en-US" dirty="0"/>
              <a:t> 심볼</a:t>
            </a:r>
            <a:r>
              <a:rPr lang="en-US" altLang="ko-KR" dirty="0"/>
              <a:t>(X)</a:t>
            </a:r>
            <a:r>
              <a:rPr lang="ko-KR" altLang="en-US" dirty="0"/>
              <a:t>을 고른다</a:t>
            </a:r>
            <a:r>
              <a:rPr lang="en-US" altLang="ko-KR" dirty="0"/>
              <a:t>. </a:t>
            </a:r>
            <a:r>
              <a:rPr lang="ko-KR" altLang="en-US" dirty="0"/>
              <a:t>경기자는 번갈아 가며 </a:t>
            </a:r>
            <a:r>
              <a:rPr lang="ko-KR" altLang="en-US" dirty="0" err="1"/>
              <a:t>게임판에</a:t>
            </a:r>
            <a:r>
              <a:rPr lang="ko-KR" altLang="en-US" dirty="0"/>
              <a:t> 동그라미나 </a:t>
            </a:r>
            <a:r>
              <a:rPr lang="ko-KR" altLang="en-US" dirty="0" err="1"/>
              <a:t>가위표를</a:t>
            </a:r>
            <a:r>
              <a:rPr lang="ko-KR" altLang="en-US" dirty="0"/>
              <a:t> 놓는다</a:t>
            </a:r>
            <a:r>
              <a:rPr lang="en-US" altLang="ko-KR" dirty="0"/>
              <a:t>. </a:t>
            </a:r>
            <a:r>
              <a:rPr lang="ko-KR" altLang="en-US" dirty="0"/>
              <a:t>가로</a:t>
            </a:r>
            <a:r>
              <a:rPr lang="en-US" altLang="ko-KR" dirty="0"/>
              <a:t>, </a:t>
            </a:r>
            <a:r>
              <a:rPr lang="ko-KR" altLang="en-US" dirty="0"/>
              <a:t>세로</a:t>
            </a:r>
            <a:r>
              <a:rPr lang="en-US" altLang="ko-KR" dirty="0"/>
              <a:t>, </a:t>
            </a:r>
            <a:r>
              <a:rPr lang="ko-KR" altLang="en-US" dirty="0"/>
              <a:t>대각선으로 동일한 심볼을 먼저 만들면 승리하게 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1"/>
            <a:r>
              <a:rPr lang="en-US" altLang="ko-KR" dirty="0" smtClean="0"/>
              <a:t>Lab: </a:t>
            </a:r>
            <a:r>
              <a:rPr lang="ko-KR" altLang="en-US" dirty="0">
                <a:effectLst/>
              </a:rPr>
              <a:t>마우스로 그림 그리기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6081" name="_x387362288" descr="EMB00001444106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9986" y="3913322"/>
            <a:ext cx="4192292" cy="2383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271694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62553" y="457200"/>
            <a:ext cx="7927382" cy="5632311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from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tkinter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import *</a:t>
            </a:r>
          </a:p>
          <a:p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#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번째 버튼을 누를 수 있는지 검사한다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 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누를 수 있으면 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X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나 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O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를 표시한다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 </a:t>
            </a:r>
          </a:p>
          <a:p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def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checked(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):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global player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button = list[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]	# 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리스트에서 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번째 버튼 객체를 가져온다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 </a:t>
            </a:r>
          </a:p>
          <a:p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  # 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버튼이 </a:t>
            </a:r>
            <a:r>
              <a:rPr lang="ko-KR" altLang="en-US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초기상태가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아니면 이미 누른 버튼이므로 아무것도 하지 않고 </a:t>
            </a:r>
            <a:r>
              <a:rPr lang="ko-KR" altLang="en-US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리턴한다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if button["text"] != "            ":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   return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button["text"] = "     " + player+"      "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button["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bg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"] = "yellow"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if player=="X":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   player = "O"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   button["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bg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"] = "yellow"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else :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   player = "X"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   button["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bg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"] = "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lightgreen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"</a:t>
            </a:r>
          </a:p>
          <a:p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275190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8309" y="1906291"/>
            <a:ext cx="7927382" cy="3416320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window =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Tk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()		# 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윈도우를 생성한다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  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player="X"		# 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시작은 플레이어 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X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이다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 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list = []</a:t>
            </a:r>
          </a:p>
          <a:p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# 9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개의 버튼을 생성하여 격자 형태로 윈도우에 배치한다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 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for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in range(9):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b = Button(window, text="            ", command=lambda k=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checked(k))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b.grid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(row=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//3, column=i%3)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list.append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(b)	# 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버튼 객체를 리스트에 저장한다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 </a:t>
            </a:r>
          </a:p>
          <a:p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window.mainloop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879121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ko-KR" altLang="en-US" dirty="0"/>
              <a:t>격자 배치 관리자를 사용하여 레이블과 버튼을 배치한다</a:t>
            </a:r>
            <a:r>
              <a:rPr lang="en-US" altLang="ko-KR" dirty="0"/>
              <a:t>. </a:t>
            </a:r>
            <a:r>
              <a:rPr lang="ko-KR" altLang="en-US" dirty="0"/>
              <a:t>색상의 개수만큼 반복하면서 레이블과 버튼을 생성하고 </a:t>
            </a:r>
            <a:r>
              <a:rPr lang="ko-KR" altLang="en-US" dirty="0" err="1"/>
              <a:t>격자형태로</a:t>
            </a:r>
            <a:r>
              <a:rPr lang="ko-KR" altLang="en-US" dirty="0"/>
              <a:t> 배치하면 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1"/>
            <a:r>
              <a:rPr lang="en-US" altLang="ko-KR" dirty="0" smtClean="0"/>
              <a:t>Lab: </a:t>
            </a:r>
            <a:r>
              <a:rPr lang="ko-KR" altLang="en-US" dirty="0">
                <a:effectLst/>
              </a:rPr>
              <a:t>마우스로 그림 그리기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960536" y="2681207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8129" name="_x397422544" descr="EMB00001444107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6929" y="2961095"/>
            <a:ext cx="3735091" cy="3503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2224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배치 관리자 소개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480087"/>
            <a:ext cx="7927382" cy="2585323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from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tkinter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import *</a:t>
            </a:r>
          </a:p>
          <a:p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window =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Tk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()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b1 = Button(window, text="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첫번째 버튼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")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b2 = Button(window, text="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두번째 버튼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")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b1.pack()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b2.pack()</a:t>
            </a:r>
          </a:p>
          <a:p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window.mainloop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()</a:t>
            </a:r>
            <a:endParaRPr lang="ko-KR" altLang="en-US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4097" name="_x382992256" descr="EMB000014440eb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3014" y="4402497"/>
            <a:ext cx="2353562" cy="1610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905514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8309" y="1937288"/>
            <a:ext cx="7927382" cy="3970318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from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tkinter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import *</a:t>
            </a:r>
          </a:p>
          <a:p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약간의 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3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차원 효과를 낸다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 </a:t>
            </a:r>
          </a:p>
          <a:p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window =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Tk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()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colors = ['green', 'red', '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orange','white','yellow','blue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']</a:t>
            </a:r>
          </a:p>
          <a:p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r = 0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for c in colors: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Label(window, text=c, relief=RIDGE, width=15).grid(row=r, column=0)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Button(window,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bg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=c, width=10).grid(row=r, column=1)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r = r + 1</a:t>
            </a:r>
          </a:p>
          <a:p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window.mainloop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804355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ko-KR" altLang="en-US" dirty="0"/>
              <a:t>레이블을 사용하여 간단한 스톱워치를 작성하여 보자</a:t>
            </a:r>
            <a:r>
              <a:rPr lang="en-US" altLang="ko-KR" dirty="0"/>
              <a:t>. </a:t>
            </a:r>
            <a:r>
              <a:rPr lang="ko-KR" altLang="en-US" dirty="0"/>
              <a:t>시작 버튼을 누르면 시작되고 중지 버튼을 누르면 스톱워치가 중지된다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1"/>
            <a:r>
              <a:rPr lang="en-US" altLang="ko-KR" dirty="0" smtClean="0"/>
              <a:t>Lab: </a:t>
            </a:r>
            <a:r>
              <a:rPr lang="ko-KR" altLang="en-US" dirty="0">
                <a:effectLst/>
              </a:rPr>
              <a:t>스톱워치 </a:t>
            </a:r>
            <a:r>
              <a:rPr lang="ko-KR" altLang="en-US" dirty="0" smtClean="0">
                <a:effectLst/>
              </a:rPr>
              <a:t>만들기</a:t>
            </a:r>
            <a:endParaRPr lang="ko-KR" altLang="en-US" dirty="0">
              <a:effectLst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960536" y="2681207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1201" name="_x386120216" descr="EMB00001444108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2203" y="3138407"/>
            <a:ext cx="3456122" cy="2834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59942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62553" y="650929"/>
            <a:ext cx="7927382" cy="5078313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import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tkinter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as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tk</a:t>
            </a:r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def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startTimer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():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if (running):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   global timer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   timer += 1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  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timeText.configure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(text=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str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(timer))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window.after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(10,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startTimer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)</a:t>
            </a:r>
          </a:p>
          <a:p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 err="1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def</a:t>
            </a:r>
            <a:r>
              <a:rPr lang="en-US" altLang="ko-KR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start():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global running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running = True</a:t>
            </a:r>
          </a:p>
          <a:p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def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stop():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global running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running = False</a:t>
            </a:r>
          </a:p>
          <a:p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running = </a:t>
            </a:r>
            <a:r>
              <a:rPr lang="en-US" altLang="ko-KR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False</a:t>
            </a:r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867004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8309" y="1937288"/>
            <a:ext cx="7927382" cy="4247317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window 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=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tk.Tk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()</a:t>
            </a:r>
          </a:p>
          <a:p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timer = 0</a:t>
            </a:r>
          </a:p>
          <a:p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timeText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=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tk.Label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(window, text="0", font=("Helvetica", 80))</a:t>
            </a:r>
          </a:p>
          <a:p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timeText.pack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()</a:t>
            </a:r>
          </a:p>
          <a:p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startButton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=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tk.Button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(window, text='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시작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',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bg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="yellow", command=start)</a:t>
            </a:r>
          </a:p>
          <a:p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startButton.pack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(fill=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tk.BOTH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)</a:t>
            </a:r>
          </a:p>
          <a:p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stopButton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=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tk.Button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(window, text='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중지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',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bg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="yellow", command=stop)</a:t>
            </a:r>
          </a:p>
          <a:p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stopButton.pack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(fill=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tk.BOTH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)</a:t>
            </a:r>
          </a:p>
          <a:p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startTimer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()</a:t>
            </a:r>
          </a:p>
          <a:p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window.mainloop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154736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ko-KR" altLang="en-US" dirty="0" err="1" smtClean="0"/>
              <a:t>파이썬을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이용하여 </a:t>
            </a:r>
            <a:r>
              <a:rPr lang="ko-KR" altLang="en-US" dirty="0"/>
              <a:t>버튼을 가지는 계산기를 작성하여 보자</a:t>
            </a:r>
            <a:r>
              <a:rPr lang="en-US" altLang="ko-KR" dirty="0"/>
              <a:t>. </a:t>
            </a:r>
            <a:r>
              <a:rPr lang="ko-KR" altLang="en-US" dirty="0"/>
              <a:t>적절한 배치 관리자를 선택하여 사용하라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1"/>
            <a:r>
              <a:rPr lang="en-US" altLang="ko-KR" dirty="0" smtClean="0"/>
              <a:t>Lab: </a:t>
            </a:r>
            <a:r>
              <a:rPr lang="ko-KR" altLang="en-US" dirty="0">
                <a:effectLst/>
              </a:rPr>
              <a:t>스톱워치 </a:t>
            </a:r>
            <a:r>
              <a:rPr lang="ko-KR" altLang="en-US" dirty="0" smtClean="0">
                <a:effectLst/>
              </a:rPr>
              <a:t>만들기</a:t>
            </a:r>
            <a:endParaRPr lang="ko-KR" altLang="en-US" dirty="0">
              <a:effectLst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960536" y="2681207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3252" name="_x383668640" descr="EMB0000144410a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1275" y="2847275"/>
            <a:ext cx="4471261" cy="2863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838066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62553" y="650929"/>
            <a:ext cx="7927382" cy="4801314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from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tkinter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import *</a:t>
            </a:r>
          </a:p>
          <a:p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def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click(key):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if key == '=':		# “=” 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버튼이면 수식을 계산하여 결과를 표시한다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   try: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       result =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eval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entry.get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())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      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entry.delete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(0, END) 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      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entry.insert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(END,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str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(result))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   except: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      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entry.insert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(END, "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오류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!")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elif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key == 'C':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  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entry.delete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(0, END) 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else: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  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entry.insert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(END, key)</a:t>
            </a:r>
          </a:p>
          <a:p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window =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Tk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()</a:t>
            </a:r>
          </a:p>
          <a:p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window.title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("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간단한 계산기</a:t>
            </a:r>
            <a:r>
              <a:rPr lang="en-US" altLang="ko-KR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")</a:t>
            </a:r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033050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62553" y="650929"/>
            <a:ext cx="7927382" cy="5355312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buttons 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= [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'7',  '8',  '9',  '+',  'C',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'4',  '5',  '6',  '-',  '  ',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'1',  '2',  '3',  '*',  '  ',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'0',  '.',  '=',  '/',  '   ' ]</a:t>
            </a:r>
          </a:p>
          <a:p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# </a:t>
            </a:r>
            <a:r>
              <a:rPr lang="ko-KR" altLang="en-US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반복문으로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버튼을 생성한다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</a:t>
            </a:r>
          </a:p>
          <a:p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=0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for b in buttons: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cmd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= lambda x=b: click(x)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b = Button(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window,text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=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b,width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=5,relief='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ridge',command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=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cmd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)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b.grid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(row=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//5+1,column=i%5)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+= 1</a:t>
            </a:r>
          </a:p>
          <a:p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# 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엔트리 위젯은 맨 윗줄의 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5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개의 셀에 걸쳐서 배치된다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 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entry = Entry(window, width=33,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bg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="yellow")</a:t>
            </a:r>
          </a:p>
          <a:p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entry.grid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(row=0, column=0,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columnspan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=5)</a:t>
            </a:r>
          </a:p>
          <a:p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window.mainloop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093597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이벤트 처리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2495" y="3155519"/>
            <a:ext cx="4004132" cy="227122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344" y="1540764"/>
            <a:ext cx="832485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66802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마우스 이벤트 처리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8309" y="1790054"/>
            <a:ext cx="7927382" cy="2862322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window =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Tk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()</a:t>
            </a:r>
          </a:p>
          <a:p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def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callback(event):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print(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event.x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,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event.y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, "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에서 마우스 이벤트 발생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")</a:t>
            </a:r>
          </a:p>
          <a:p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frame = Frame(window, width=100, height=100)</a:t>
            </a:r>
          </a:p>
          <a:p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frame.bind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("&lt;Button-1&gt;", callback)</a:t>
            </a:r>
          </a:p>
          <a:p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frame.pack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()</a:t>
            </a:r>
          </a:p>
          <a:p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window.mainloop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8309" y="4836913"/>
            <a:ext cx="7927382" cy="646331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atinLnBrk="1"/>
            <a:r>
              <a:rPr lang="en-US" altLang="ko-KR" i="1" dirty="0">
                <a:latin typeface="굴림" panose="020B0600000101010101" pitchFamily="50" charset="-127"/>
                <a:ea typeface="굴림" panose="020B0600000101010101" pitchFamily="50" charset="-127"/>
              </a:rPr>
              <a:t>32 44 </a:t>
            </a:r>
            <a:r>
              <a:rPr lang="ko-KR" altLang="en-US" i="1" dirty="0">
                <a:latin typeface="굴림" panose="020B0600000101010101" pitchFamily="50" charset="-127"/>
                <a:ea typeface="굴림" panose="020B0600000101010101" pitchFamily="50" charset="-127"/>
              </a:rPr>
              <a:t>에서 마우스 이벤트 발생</a:t>
            </a:r>
          </a:p>
          <a:p>
            <a:pPr latinLnBrk="1"/>
            <a:r>
              <a:rPr lang="en-US" altLang="ko-KR" i="1" dirty="0">
                <a:latin typeface="굴림" panose="020B0600000101010101" pitchFamily="50" charset="-127"/>
                <a:ea typeface="굴림" panose="020B0600000101010101" pitchFamily="50" charset="-127"/>
              </a:rPr>
              <a:t>6 52 </a:t>
            </a:r>
            <a:r>
              <a:rPr lang="ko-KR" altLang="en-US" i="1" dirty="0">
                <a:latin typeface="굴림" panose="020B0600000101010101" pitchFamily="50" charset="-127"/>
                <a:ea typeface="굴림" panose="020B0600000101010101" pitchFamily="50" charset="-127"/>
              </a:rPr>
              <a:t>에서 마우스 이벤트 발생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5297" name="_x386118560" descr="EMB0000144410b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2793" y="2461769"/>
            <a:ext cx="1927738" cy="2020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32093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키보드 이벤트 처리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8309" y="1071227"/>
            <a:ext cx="7927382" cy="4801314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from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tkinter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import *</a:t>
            </a:r>
          </a:p>
          <a:p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window =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Tk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()</a:t>
            </a:r>
          </a:p>
          <a:p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def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key(event):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print (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repr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event.char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), "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가 눌렸습니다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 ")</a:t>
            </a:r>
          </a:p>
          <a:p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def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callback(event):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frame.focus_set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()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print(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event.x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,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event.y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, "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에서 마우스 이벤트 발생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")</a:t>
            </a:r>
          </a:p>
          <a:p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frame = Frame(window, width=100, height=100)</a:t>
            </a:r>
          </a:p>
          <a:p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frame.bind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("&lt;Key&gt;", key)</a:t>
            </a:r>
          </a:p>
          <a:p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frame.bind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("&lt;Button-1&gt;", callback)</a:t>
            </a:r>
          </a:p>
          <a:p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frame.pack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()</a:t>
            </a:r>
          </a:p>
          <a:p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window.mainloop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8309" y="6010191"/>
            <a:ext cx="7927382" cy="646331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atinLnBrk="1"/>
            <a:r>
              <a:rPr lang="en-US" altLang="ko-KR" i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66 </a:t>
            </a:r>
            <a:r>
              <a:rPr lang="en-US" altLang="ko-KR" i="1" dirty="0">
                <a:latin typeface="굴림" panose="020B0600000101010101" pitchFamily="50" charset="-127"/>
                <a:ea typeface="굴림" panose="020B0600000101010101" pitchFamily="50" charset="-127"/>
              </a:rPr>
              <a:t>31 </a:t>
            </a:r>
            <a:r>
              <a:rPr lang="ko-KR" altLang="en-US" i="1" dirty="0">
                <a:latin typeface="굴림" panose="020B0600000101010101" pitchFamily="50" charset="-127"/>
                <a:ea typeface="굴림" panose="020B0600000101010101" pitchFamily="50" charset="-127"/>
              </a:rPr>
              <a:t>에서 마우스 이벤트 발생</a:t>
            </a:r>
          </a:p>
          <a:p>
            <a:pPr latinLnBrk="1"/>
            <a:r>
              <a:rPr lang="en-US" altLang="ko-KR" i="1" dirty="0">
                <a:latin typeface="굴림" panose="020B0600000101010101" pitchFamily="50" charset="-127"/>
                <a:ea typeface="굴림" panose="020B0600000101010101" pitchFamily="50" charset="-127"/>
              </a:rPr>
              <a:t>'k' </a:t>
            </a:r>
            <a:r>
              <a:rPr lang="ko-KR" altLang="en-US" i="1" dirty="0">
                <a:latin typeface="굴림" panose="020B0600000101010101" pitchFamily="50" charset="-127"/>
                <a:ea typeface="굴림" panose="020B0600000101010101" pitchFamily="50" charset="-127"/>
              </a:rPr>
              <a:t>가 눌렸습니다</a:t>
            </a:r>
            <a:r>
              <a:rPr lang="en-US" altLang="ko-KR" i="1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endParaRPr lang="ko-KR" altLang="en-US" i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5297" name="_x386118560" descr="EMB0000144410b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2793" y="2461769"/>
            <a:ext cx="1927738" cy="2020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904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배치 관리자 소개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480087"/>
            <a:ext cx="7927382" cy="2585323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from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tkinter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import *</a:t>
            </a:r>
          </a:p>
          <a:p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window =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Tk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()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b1 = Button(window, text="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첫번째 버튼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")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b2 = Button(window, text="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두번째 버튼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")</a:t>
            </a:r>
          </a:p>
          <a:p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b1.pack(side=LEFT)</a:t>
            </a:r>
          </a:p>
          <a:p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b2.pack(side=LEFT)</a:t>
            </a:r>
          </a:p>
          <a:p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window.mainloop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()</a:t>
            </a:r>
            <a:endParaRPr lang="ko-KR" altLang="en-US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5121" name="_x383004496" descr="EMB000014440ec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4953" y="4688157"/>
            <a:ext cx="2799629" cy="1077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66562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66344" y="3006670"/>
            <a:ext cx="8229600" cy="3572361"/>
          </a:xfrm>
        </p:spPr>
        <p:txBody>
          <a:bodyPr>
            <a:noAutofit/>
          </a:bodyPr>
          <a:lstStyle/>
          <a:p>
            <a:pPr lvl="0"/>
            <a:r>
              <a:rPr lang="en-US" altLang="ko-KR" sz="1400" i="1" dirty="0">
                <a:latin typeface="Arial" panose="020B0604020202020204" pitchFamily="34" charset="0"/>
                <a:cs typeface="Arial" panose="020B0604020202020204" pitchFamily="34" charset="0"/>
              </a:rPr>
              <a:t>&lt;Button-1</a:t>
            </a:r>
            <a:r>
              <a:rPr lang="en-US" altLang="ko-KR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en-US" altLang="ko-KR" sz="1400" i="1" dirty="0">
                <a:latin typeface="Arial" panose="020B0604020202020204" pitchFamily="34" charset="0"/>
                <a:cs typeface="Arial" panose="020B0604020202020204" pitchFamily="34" charset="0"/>
              </a:rPr>
              <a:t>&lt;B1-Motion&gt;</a:t>
            </a:r>
          </a:p>
          <a:p>
            <a:r>
              <a:rPr lang="en-US" altLang="ko-KR" sz="1400" i="1" dirty="0">
                <a:latin typeface="Arial" panose="020B0604020202020204" pitchFamily="34" charset="0"/>
                <a:cs typeface="Arial" panose="020B0604020202020204" pitchFamily="34" charset="0"/>
              </a:rPr>
              <a:t>&lt;ButtonRelease-1&gt;</a:t>
            </a:r>
          </a:p>
          <a:p>
            <a:r>
              <a:rPr lang="en-US" altLang="ko-KR" sz="1400" i="1" dirty="0">
                <a:latin typeface="Arial" panose="020B0604020202020204" pitchFamily="34" charset="0"/>
                <a:cs typeface="Arial" panose="020B0604020202020204" pitchFamily="34" charset="0"/>
              </a:rPr>
              <a:t>&lt;Double-Button-1&gt;</a:t>
            </a:r>
          </a:p>
          <a:p>
            <a:pPr lvl="0" fontAlgn="base"/>
            <a:r>
              <a:rPr lang="en-US" altLang="ko-KR" sz="1400" i="1" dirty="0">
                <a:latin typeface="Arial" panose="020B0604020202020204" pitchFamily="34" charset="0"/>
                <a:cs typeface="Arial" panose="020B0604020202020204" pitchFamily="34" charset="0"/>
              </a:rPr>
              <a:t>&lt;Enter&gt;</a:t>
            </a:r>
            <a:endParaRPr lang="ko-KR" altLang="en-US" sz="1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fontAlgn="base"/>
            <a:r>
              <a:rPr lang="en-US" altLang="ko-KR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altLang="ko-KR" sz="1400" i="1" dirty="0">
                <a:latin typeface="Arial" panose="020B0604020202020204" pitchFamily="34" charset="0"/>
                <a:cs typeface="Arial" panose="020B0604020202020204" pitchFamily="34" charset="0"/>
              </a:rPr>
              <a:t>Leave&gt;</a:t>
            </a:r>
            <a:endParaRPr lang="ko-KR" altLang="en-US" sz="1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fontAlgn="base"/>
            <a:r>
              <a:rPr lang="en-US" altLang="ko-KR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altLang="ko-KR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FocusIn</a:t>
            </a:r>
            <a:r>
              <a:rPr lang="en-US" altLang="ko-KR" sz="1400" i="1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ko-KR" altLang="en-US" sz="1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fontAlgn="base"/>
            <a:r>
              <a:rPr lang="en-US" altLang="ko-KR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altLang="ko-KR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FocusOut</a:t>
            </a:r>
            <a:r>
              <a:rPr lang="en-US" altLang="ko-KR" sz="1400" i="1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ko-KR" altLang="en-US" sz="1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fontAlgn="base"/>
            <a:r>
              <a:rPr lang="en-US" altLang="ko-KR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altLang="ko-KR" sz="1400" i="1" dirty="0">
                <a:latin typeface="Arial" panose="020B0604020202020204" pitchFamily="34" charset="0"/>
                <a:cs typeface="Arial" panose="020B0604020202020204" pitchFamily="34" charset="0"/>
              </a:rPr>
              <a:t>Return&gt;</a:t>
            </a:r>
            <a:endParaRPr lang="ko-KR" altLang="en-US" sz="1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fontAlgn="base"/>
            <a:r>
              <a:rPr lang="en-US" altLang="ko-KR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altLang="ko-KR" sz="1400" i="1" dirty="0">
                <a:latin typeface="Arial" panose="020B0604020202020204" pitchFamily="34" charset="0"/>
                <a:cs typeface="Arial" panose="020B0604020202020204" pitchFamily="34" charset="0"/>
              </a:rPr>
              <a:t>Key&gt;</a:t>
            </a:r>
            <a:endParaRPr lang="ko-KR" altLang="en-US" sz="1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fontAlgn="base"/>
            <a:r>
              <a:rPr lang="en-US" altLang="ko-KR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ko-KR" altLang="en-US" sz="1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fontAlgn="base"/>
            <a:r>
              <a:rPr lang="en-US" altLang="ko-KR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altLang="ko-KR" sz="1400" i="1" dirty="0">
                <a:latin typeface="Arial" panose="020B0604020202020204" pitchFamily="34" charset="0"/>
                <a:cs typeface="Arial" panose="020B0604020202020204" pitchFamily="34" charset="0"/>
              </a:rPr>
              <a:t>Shift-Up&gt;</a:t>
            </a:r>
            <a:endParaRPr lang="ko-KR" altLang="en-US" sz="1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r>
              <a:rPr lang="en-US" altLang="ko-KR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altLang="ko-KR" sz="1400" i="1" dirty="0">
                <a:latin typeface="Arial" panose="020B0604020202020204" pitchFamily="34" charset="0"/>
                <a:cs typeface="Arial" panose="020B0604020202020204" pitchFamily="34" charset="0"/>
              </a:rPr>
              <a:t>Configure&gt;</a:t>
            </a:r>
            <a:endParaRPr lang="ko-KR" altLang="en-US" sz="1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en-US" altLang="ko-KR" sz="1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ko-KR" altLang="en-US" sz="1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이벤트 지정자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219" y="1540764"/>
            <a:ext cx="794385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69843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마우스 버튼 이벤트 처리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8309" y="1071227"/>
            <a:ext cx="7927382" cy="3970318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from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tkinter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import *</a:t>
            </a:r>
          </a:p>
          <a:p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 err="1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def</a:t>
            </a:r>
            <a:r>
              <a:rPr lang="en-US" altLang="ko-KR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sleft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(event):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print("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단일 클릭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, 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왼쪽 버튼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") </a:t>
            </a:r>
          </a:p>
          <a:p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def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dleft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(event):                           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print("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더블 클릭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, 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왼쪽 버튼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") </a:t>
            </a:r>
          </a:p>
          <a:p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widget = Button(None, text='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마우스 클릭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')</a:t>
            </a:r>
          </a:p>
          <a:p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widget.pack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()</a:t>
            </a:r>
          </a:p>
          <a:p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widget.bind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('&lt;Button-1&gt;',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sleft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)</a:t>
            </a:r>
          </a:p>
          <a:p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widget.bind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('&lt;Double-1&gt;',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dleft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) </a:t>
            </a:r>
          </a:p>
          <a:p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widget.mainloop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8309" y="5264103"/>
            <a:ext cx="7927382" cy="923330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atinLnBrk="1"/>
            <a:r>
              <a:rPr lang="ko-KR" altLang="en-US" i="1" dirty="0">
                <a:latin typeface="굴림" panose="020B0600000101010101" pitchFamily="50" charset="-127"/>
                <a:ea typeface="굴림" panose="020B0600000101010101" pitchFamily="50" charset="-127"/>
              </a:rPr>
              <a:t>단일 클릭</a:t>
            </a:r>
            <a:r>
              <a:rPr lang="en-US" altLang="ko-KR" i="1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i="1" dirty="0">
                <a:latin typeface="굴림" panose="020B0600000101010101" pitchFamily="50" charset="-127"/>
                <a:ea typeface="굴림" panose="020B0600000101010101" pitchFamily="50" charset="-127"/>
              </a:rPr>
              <a:t>왼쪽 버튼</a:t>
            </a:r>
          </a:p>
          <a:p>
            <a:pPr latinLnBrk="1"/>
            <a:r>
              <a:rPr lang="ko-KR" altLang="en-US" i="1" dirty="0">
                <a:latin typeface="굴림" panose="020B0600000101010101" pitchFamily="50" charset="-127"/>
                <a:ea typeface="굴림" panose="020B0600000101010101" pitchFamily="50" charset="-127"/>
              </a:rPr>
              <a:t>단일 클릭</a:t>
            </a:r>
            <a:r>
              <a:rPr lang="en-US" altLang="ko-KR" i="1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i="1" dirty="0">
                <a:latin typeface="굴림" panose="020B0600000101010101" pitchFamily="50" charset="-127"/>
                <a:ea typeface="굴림" panose="020B0600000101010101" pitchFamily="50" charset="-127"/>
              </a:rPr>
              <a:t>왼쪽 버튼</a:t>
            </a:r>
          </a:p>
          <a:p>
            <a:pPr latinLnBrk="1"/>
            <a:r>
              <a:rPr lang="ko-KR" altLang="en-US" i="1" dirty="0">
                <a:latin typeface="굴림" panose="020B0600000101010101" pitchFamily="50" charset="-127"/>
                <a:ea typeface="굴림" panose="020B0600000101010101" pitchFamily="50" charset="-127"/>
              </a:rPr>
              <a:t>더블 클릭</a:t>
            </a:r>
            <a:r>
              <a:rPr lang="en-US" altLang="ko-KR" i="1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i="1" dirty="0">
                <a:latin typeface="굴림" panose="020B0600000101010101" pitchFamily="50" charset="-127"/>
                <a:ea typeface="굴림" panose="020B0600000101010101" pitchFamily="50" charset="-127"/>
              </a:rPr>
              <a:t>왼쪽 버튼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7345" name="_x382988008" descr="EMB0000144410d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8234" y="2735072"/>
            <a:ext cx="1934679" cy="938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86719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마우스 모션 이벤트 처리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8309" y="1071227"/>
            <a:ext cx="7927382" cy="4524315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from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tkinter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import *</a:t>
            </a:r>
          </a:p>
          <a:p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def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motion(event):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print("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마우스 위치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(%s %s)" % (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event.x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,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event.y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))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return</a:t>
            </a:r>
          </a:p>
          <a:p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window =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Tk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()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message = """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당신 스스로가 하지 않으면</a:t>
            </a:r>
          </a:p>
          <a:p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아무도 당신의 운명을 </a:t>
            </a:r>
          </a:p>
          <a:p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개선시켜주지 않을 것이다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 """</a:t>
            </a:r>
          </a:p>
          <a:p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msg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= Message(window, text = message)</a:t>
            </a:r>
          </a:p>
          <a:p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msg.config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bg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='yellow',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fg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='blue',  font="times 20 italic")</a:t>
            </a:r>
          </a:p>
          <a:p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msg.bind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('&lt;Motion&gt;',motion)</a:t>
            </a:r>
          </a:p>
          <a:p>
            <a:r>
              <a:rPr lang="en-US" altLang="ko-KR" dirty="0" err="1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msg.pack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()</a:t>
            </a:r>
          </a:p>
          <a:p>
            <a:r>
              <a:rPr lang="en-US" altLang="ko-KR" dirty="0" err="1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window.mainloop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9393" name="_x384100704" descr="EMB0000144410e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7763" y="2414743"/>
            <a:ext cx="2481568" cy="1692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08309" y="5595542"/>
            <a:ext cx="7927382" cy="923330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atinLnBrk="1"/>
            <a:r>
              <a:rPr lang="ko-KR" altLang="en-US" i="1" dirty="0">
                <a:latin typeface="굴림" panose="020B0600000101010101" pitchFamily="50" charset="-127"/>
                <a:ea typeface="굴림" panose="020B0600000101010101" pitchFamily="50" charset="-127"/>
              </a:rPr>
              <a:t>마우스 위치</a:t>
            </a:r>
            <a:r>
              <a:rPr lang="en-US" altLang="ko-KR" i="1" dirty="0">
                <a:latin typeface="굴림" panose="020B0600000101010101" pitchFamily="50" charset="-127"/>
                <a:ea typeface="굴림" panose="020B0600000101010101" pitchFamily="50" charset="-127"/>
              </a:rPr>
              <a:t>: (274 45)</a:t>
            </a:r>
          </a:p>
          <a:p>
            <a:pPr latinLnBrk="1"/>
            <a:r>
              <a:rPr lang="ko-KR" altLang="en-US" i="1" dirty="0">
                <a:latin typeface="굴림" panose="020B0600000101010101" pitchFamily="50" charset="-127"/>
                <a:ea typeface="굴림" panose="020B0600000101010101" pitchFamily="50" charset="-127"/>
              </a:rPr>
              <a:t>마우스 위치</a:t>
            </a:r>
            <a:r>
              <a:rPr lang="en-US" altLang="ko-KR" i="1" dirty="0">
                <a:latin typeface="굴림" panose="020B0600000101010101" pitchFamily="50" charset="-127"/>
                <a:ea typeface="굴림" panose="020B0600000101010101" pitchFamily="50" charset="-127"/>
              </a:rPr>
              <a:t>: (271 55)</a:t>
            </a:r>
          </a:p>
          <a:p>
            <a:pPr latinLnBrk="1"/>
            <a:r>
              <a:rPr lang="ko-KR" altLang="en-US" i="1" dirty="0">
                <a:latin typeface="굴림" panose="020B0600000101010101" pitchFamily="50" charset="-127"/>
                <a:ea typeface="굴림" panose="020B0600000101010101" pitchFamily="50" charset="-127"/>
              </a:rPr>
              <a:t>마우스 위치</a:t>
            </a:r>
            <a:r>
              <a:rPr lang="en-US" altLang="ko-KR" i="1" dirty="0">
                <a:latin typeface="굴림" panose="020B0600000101010101" pitchFamily="50" charset="-127"/>
                <a:ea typeface="굴림" panose="020B0600000101010101" pitchFamily="50" charset="-127"/>
              </a:rPr>
              <a:t>: (270 69)</a:t>
            </a:r>
            <a:endParaRPr lang="ko-KR" altLang="en-US" i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984125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사용자가 컴퓨터가 생성한 숫자</a:t>
            </a:r>
            <a:r>
              <a:rPr lang="en-US" altLang="ko-KR" dirty="0"/>
              <a:t>(1</a:t>
            </a:r>
            <a:r>
              <a:rPr lang="ko-KR" altLang="en-US" dirty="0"/>
              <a:t>부터 </a:t>
            </a:r>
            <a:r>
              <a:rPr lang="en-US" altLang="ko-KR" dirty="0"/>
              <a:t>100</a:t>
            </a:r>
            <a:r>
              <a:rPr lang="ko-KR" altLang="en-US" dirty="0"/>
              <a:t>사이의 </a:t>
            </a:r>
            <a:r>
              <a:rPr lang="ko-KR" altLang="en-US" dirty="0" err="1"/>
              <a:t>난수</a:t>
            </a:r>
            <a:r>
              <a:rPr lang="en-US" altLang="ko-KR" dirty="0"/>
              <a:t>)</a:t>
            </a:r>
            <a:r>
              <a:rPr lang="ko-KR" altLang="en-US" dirty="0"/>
              <a:t>를 알아맞히는 게임을 그래픽 사용자 인터페이스를 사용하여 제작해보자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1"/>
            <a:r>
              <a:rPr lang="en-US" altLang="ko-KR" dirty="0" smtClean="0"/>
              <a:t>Lab: </a:t>
            </a:r>
            <a:r>
              <a:rPr lang="ko-KR" altLang="en-US" dirty="0">
                <a:effectLst/>
              </a:rPr>
              <a:t>숫자 추측 게임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960536" y="2681207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1441" name="_x397863368" descr="EMB0000144410f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2854" y="3094846"/>
            <a:ext cx="6373644" cy="1461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625953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8052" y="1681566"/>
            <a:ext cx="7927382" cy="4801314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from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tkinter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import *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import random</a:t>
            </a:r>
          </a:p>
          <a:p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answer =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random.randint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(1,100)</a:t>
            </a:r>
          </a:p>
          <a:p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def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guessing():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guess =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int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guessField.get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())</a:t>
            </a:r>
          </a:p>
          <a:p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if guess &gt; answer: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	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msg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= "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높음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!"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elif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guess &lt; answer: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	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msg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= "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낮음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!"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else: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	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msg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= "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정답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!"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	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resultLabel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["text"] =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msg</a:t>
            </a:r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guessField.delete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(0, 5)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085070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9418" y="2053526"/>
            <a:ext cx="7927382" cy="3693319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def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reset():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global answer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answer =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random.randint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(1,100)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resultLabel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["text"] = "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다시 한번 하세요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!"</a:t>
            </a:r>
          </a:p>
          <a:p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window =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Tk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()</a:t>
            </a:r>
          </a:p>
          <a:p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window.configure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bg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="white")</a:t>
            </a:r>
          </a:p>
          <a:p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window.title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("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숫자를 맞춰보세요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!")</a:t>
            </a:r>
          </a:p>
          <a:p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window.geometry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("500x80")</a:t>
            </a:r>
          </a:p>
          <a:p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titleLabel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= Label(window, text="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숫자 게임에 오신 것을 환영합니다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!",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bg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="white")</a:t>
            </a:r>
          </a:p>
          <a:p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titleLabel.pack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515106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991532"/>
            <a:ext cx="7927382" cy="3970318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guessField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= Entry(window)</a:t>
            </a:r>
          </a:p>
          <a:p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guessField.pack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(side="left")</a:t>
            </a:r>
          </a:p>
          <a:p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tryButton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= Button(window, text="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시도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",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fg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="green",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bg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="white", command=guessing )</a:t>
            </a:r>
          </a:p>
          <a:p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tryButton.pack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(side="left")</a:t>
            </a:r>
          </a:p>
          <a:p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resetButton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= Button(window, text="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초기화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",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fg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="red",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bg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="white", command=reset)</a:t>
            </a:r>
          </a:p>
          <a:p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resetButton.pack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(side="left")</a:t>
            </a:r>
          </a:p>
          <a:p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resultLabel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= Label(window, text="1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부터 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100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사이의 숫자를 </a:t>
            </a:r>
            <a:r>
              <a:rPr lang="ko-KR" altLang="en-US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입력하시오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.",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bg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="white") </a:t>
            </a:r>
          </a:p>
          <a:p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resultLabel.pack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(side="left")</a:t>
            </a:r>
          </a:p>
          <a:p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window.mainloop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56387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altLang="ko-KR" dirty="0" err="1"/>
              <a:t>tkinter</a:t>
            </a:r>
            <a:r>
              <a:rPr lang="ko-KR" altLang="en-US" dirty="0"/>
              <a:t>에서는 먼저 루프 윈도우를 생성하고 레이블이나 버튼을 생성할 때 첫 번째 인수로 윈도우를 넘기면 된다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0" fontAlgn="base"/>
            <a:r>
              <a:rPr lang="ko-KR" altLang="en-US" dirty="0" err="1"/>
              <a:t>파이썬은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r>
              <a:rPr lang="ko-KR" altLang="en-US" dirty="0"/>
              <a:t>종류의 배치 관리자를 제공한다</a:t>
            </a:r>
            <a:r>
              <a:rPr lang="en-US" altLang="ko-KR" dirty="0"/>
              <a:t>. </a:t>
            </a:r>
            <a:r>
              <a:rPr lang="ko-KR" altLang="en-US" dirty="0"/>
              <a:t>압축</a:t>
            </a:r>
            <a:r>
              <a:rPr lang="en-US" altLang="ko-KR" dirty="0"/>
              <a:t>(pack) </a:t>
            </a:r>
            <a:r>
              <a:rPr lang="ko-KR" altLang="en-US" dirty="0"/>
              <a:t>배치 관리자</a:t>
            </a:r>
            <a:r>
              <a:rPr lang="en-US" altLang="ko-KR" dirty="0"/>
              <a:t>, </a:t>
            </a:r>
            <a:r>
              <a:rPr lang="ko-KR" altLang="en-US" dirty="0"/>
              <a:t>격자</a:t>
            </a:r>
            <a:r>
              <a:rPr lang="en-US" altLang="ko-KR" dirty="0"/>
              <a:t>(grid) </a:t>
            </a:r>
            <a:r>
              <a:rPr lang="ko-KR" altLang="en-US" dirty="0"/>
              <a:t>배치 관리자</a:t>
            </a:r>
            <a:r>
              <a:rPr lang="en-US" altLang="ko-KR" dirty="0"/>
              <a:t>. </a:t>
            </a:r>
            <a:r>
              <a:rPr lang="ko-KR" altLang="en-US" dirty="0"/>
              <a:t>절대</a:t>
            </a:r>
            <a:r>
              <a:rPr lang="en-US" altLang="ko-KR" dirty="0"/>
              <a:t>(place) </a:t>
            </a:r>
            <a:r>
              <a:rPr lang="ko-KR" altLang="en-US" dirty="0"/>
              <a:t>배치 관리자가 바로 그것이다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0" fontAlgn="base"/>
            <a:r>
              <a:rPr lang="ko-KR" altLang="en-US" dirty="0"/>
              <a:t>위젯에 이벤트를 처리하는 함수를 연결하려면 </a:t>
            </a:r>
            <a:r>
              <a:rPr lang="en-US" altLang="ko-KR" dirty="0"/>
              <a:t>bind() </a:t>
            </a:r>
            <a:r>
              <a:rPr lang="ko-KR" altLang="en-US" dirty="0" err="1"/>
              <a:t>메소드를</a:t>
            </a:r>
            <a:r>
              <a:rPr lang="ko-KR" altLang="en-US" dirty="0"/>
              <a:t> 사용한다</a:t>
            </a:r>
            <a:r>
              <a:rPr lang="en-US" altLang="ko-KR" dirty="0"/>
              <a:t>. </a:t>
            </a:r>
            <a:r>
              <a:rPr lang="ko-KR" altLang="en-US" dirty="0"/>
              <a:t>예를 들면 </a:t>
            </a:r>
            <a:r>
              <a:rPr lang="en-US" altLang="ko-KR" dirty="0" err="1"/>
              <a:t>widget.bind</a:t>
            </a:r>
            <a:r>
              <a:rPr lang="en-US" altLang="ko-KR" dirty="0"/>
              <a:t>('&lt;Button-1&gt;', </a:t>
            </a:r>
            <a:r>
              <a:rPr lang="en-US" altLang="ko-KR" dirty="0" err="1"/>
              <a:t>sleft</a:t>
            </a:r>
            <a:r>
              <a:rPr lang="en-US" altLang="ko-KR" dirty="0"/>
              <a:t>)</a:t>
            </a:r>
            <a:r>
              <a:rPr lang="ko-KR" altLang="en-US" dirty="0"/>
              <a:t>와 같이 하면 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헥심</a:t>
            </a:r>
            <a:r>
              <a:rPr lang="ko-KR" altLang="en-US" dirty="0" smtClean="0"/>
              <a:t> 정리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1585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>
          <a:xfrm>
            <a:off x="1260475" y="371475"/>
            <a:ext cx="7623175" cy="571500"/>
          </a:xfrm>
        </p:spPr>
        <p:txBody>
          <a:bodyPr>
            <a:normAutofit fontScale="90000"/>
          </a:bodyPr>
          <a:lstStyle/>
          <a:p>
            <a:r>
              <a:rPr lang="en-US" altLang="ko-KR" sz="3600"/>
              <a:t>Q &amp; A</a:t>
            </a:r>
          </a:p>
        </p:txBody>
      </p:sp>
      <p:pic>
        <p:nvPicPr>
          <p:cNvPr id="457731" name="Picture 3" descr="MCj0240699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688" y="1978025"/>
            <a:ext cx="2797175" cy="2024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7732" name="Picture 4" descr="MCj0416502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9913" y="2103438"/>
            <a:ext cx="1706562" cy="163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2879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배치 관리자 소개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480087"/>
            <a:ext cx="7927382" cy="2585323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from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tkinter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import *</a:t>
            </a:r>
          </a:p>
          <a:p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window =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Tk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()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b1 = Button(window, text="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첫번째 버튼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")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b2 = Button(window, text="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두번째 버튼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")</a:t>
            </a:r>
          </a:p>
          <a:p>
            <a:r>
              <a:rPr lang="en-US" altLang="ko-KR" i="1" dirty="0"/>
              <a:t>b1.pack(side=</a:t>
            </a:r>
            <a:r>
              <a:rPr lang="en-US" altLang="ko-KR" i="1" dirty="0" err="1"/>
              <a:t>LEFT,padx</a:t>
            </a:r>
            <a:r>
              <a:rPr lang="en-US" altLang="ko-KR" i="1" dirty="0"/>
              <a:t>=10)</a:t>
            </a:r>
          </a:p>
          <a:p>
            <a:r>
              <a:rPr lang="en-US" altLang="ko-KR" i="1" dirty="0"/>
              <a:t>b2.pack(side=</a:t>
            </a:r>
            <a:r>
              <a:rPr lang="en-US" altLang="ko-KR" i="1" dirty="0" err="1"/>
              <a:t>LEFT,padx</a:t>
            </a:r>
            <a:r>
              <a:rPr lang="en-US" altLang="ko-KR" i="1" dirty="0"/>
              <a:t>=10)</a:t>
            </a:r>
          </a:p>
          <a:p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window.mainloop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()</a:t>
            </a:r>
            <a:endParaRPr lang="ko-KR" altLang="en-US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6145" name="_x382997440" descr="EMB000014440ec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4264" y="4566323"/>
            <a:ext cx="2766427" cy="858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7037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버튼의 텍스트 변경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480087"/>
            <a:ext cx="7927382" cy="3139321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from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tkinter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import *</a:t>
            </a:r>
          </a:p>
          <a:p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window =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Tk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()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b1 = Button(window, text="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첫번째 버튼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")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b2 = Button(window, text="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두번째 버튼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")</a:t>
            </a:r>
          </a:p>
          <a:p>
            <a:r>
              <a:rPr lang="en-US" altLang="ko-KR" i="1" dirty="0"/>
              <a:t>b1.pack(side=</a:t>
            </a:r>
            <a:r>
              <a:rPr lang="en-US" altLang="ko-KR" i="1" dirty="0" err="1"/>
              <a:t>LEFT,padx</a:t>
            </a:r>
            <a:r>
              <a:rPr lang="en-US" altLang="ko-KR" i="1" dirty="0"/>
              <a:t>=10)</a:t>
            </a:r>
          </a:p>
          <a:p>
            <a:r>
              <a:rPr lang="en-US" altLang="ko-KR" i="1" dirty="0"/>
              <a:t>b2.pack(side=</a:t>
            </a:r>
            <a:r>
              <a:rPr lang="en-US" altLang="ko-KR" i="1" dirty="0" err="1"/>
              <a:t>LEFT,padx</a:t>
            </a:r>
            <a:r>
              <a:rPr lang="en-US" altLang="ko-KR" i="1" dirty="0"/>
              <a:t>=10)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b1["text"] = "One"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b2["text"] = "Two"</a:t>
            </a:r>
          </a:p>
          <a:p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window.mainloop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()</a:t>
            </a:r>
            <a:endParaRPr lang="ko-KR" altLang="en-US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169" name="_x306708520" descr="EMB000014440e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6710" y="4463174"/>
            <a:ext cx="2477871" cy="1201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5074958"/>
      </p:ext>
    </p:extLst>
  </p:cSld>
  <p:clrMapOvr>
    <a:masterClrMapping/>
  </p:clrMapOvr>
</p:sld>
</file>

<file path=ppt/theme/theme1.xml><?xml version="1.0" encoding="utf-8"?>
<a:theme xmlns:a="http://schemas.openxmlformats.org/drawingml/2006/main" name="New_Natural01">
  <a:themeElements>
    <a:clrScheme name="Natural01">
      <a:dk1>
        <a:sysClr val="windowText" lastClr="000000"/>
      </a:dk1>
      <a:lt1>
        <a:sysClr val="window" lastClr="FFFFFF"/>
      </a:lt1>
      <a:dk2>
        <a:srgbClr val="1F6299"/>
      </a:dk2>
      <a:lt2>
        <a:srgbClr val="DFF0F7"/>
      </a:lt2>
      <a:accent1>
        <a:srgbClr val="40C6D8"/>
      </a:accent1>
      <a:accent2>
        <a:srgbClr val="5581FD"/>
      </a:accent2>
      <a:accent3>
        <a:srgbClr val="33BDFB"/>
      </a:accent3>
      <a:accent4>
        <a:srgbClr val="4CD416"/>
      </a:accent4>
      <a:accent5>
        <a:srgbClr val="FE8C2E"/>
      </a:accent5>
      <a:accent6>
        <a:srgbClr val="C489FF"/>
      </a:accent6>
      <a:hlink>
        <a:srgbClr val="D98609"/>
      </a:hlink>
      <a:folHlink>
        <a:srgbClr val="85DFD0"/>
      </a:folHlink>
    </a:clrScheme>
    <a:fontScheme name="Natural01">
      <a:majorFont>
        <a:latin typeface="Tahoma"/>
        <a:ea typeface=""/>
        <a:cs typeface=""/>
        <a:font script="Jpan" typeface="HG創英角ｺﾞｼｯｸUB"/>
        <a:font script="Hang" typeface="맑은 고딕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ahoma"/>
        <a:ea typeface=""/>
        <a:cs typeface=""/>
        <a:font script="Jpan" typeface="HGｺﾞｼｯｸE"/>
        <a:font script="Hang" typeface="맑은 고딕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atural01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31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0000"/>
                <a:satMod val="2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0000"/>
              </a:schemeClr>
            </a:gs>
            <a:gs pos="100000">
              <a:schemeClr val="phClr">
                <a:shade val="70000"/>
                <a:satMod val="150000"/>
              </a:schemeClr>
            </a:gs>
          </a:gsLst>
          <a:path path="circle">
            <a:fillToRect t="30000" r="100000" b="70000"/>
          </a:path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4000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alpha val="38000"/>
                <a:satMod val="150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3000000"/>
            </a:lightRig>
          </a:scene3d>
          <a:sp3d contourW="6350" prstMaterial="flat">
            <a:bevelT h="889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satMod val="200000"/>
              </a:schemeClr>
            </a:gs>
            <a:gs pos="100000">
              <a:schemeClr val="phClr">
                <a:tint val="100000"/>
                <a:shade val="89000"/>
                <a:satMod val="150000"/>
                <a:lumMod val="90000"/>
              </a:schemeClr>
            </a:gs>
          </a:gsLst>
          <a:path path="circle">
            <a:fillToRect l="40000" t="30000" r="40000" b="30000"/>
          </a:path>
        </a:gradFill>
        <a:gradFill rotWithShape="1">
          <a:gsLst>
            <a:gs pos="0">
              <a:schemeClr val="phClr">
                <a:tint val="100000"/>
                <a:shade val="90000"/>
                <a:satMod val="200000"/>
                <a:lumMod val="90000"/>
              </a:schemeClr>
            </a:gs>
            <a:gs pos="43000">
              <a:schemeClr val="phClr">
                <a:tint val="85000"/>
                <a:shade val="100000"/>
                <a:satMod val="300000"/>
                <a:lumMod val="100000"/>
              </a:schemeClr>
            </a:gs>
            <a:gs pos="100000">
              <a:schemeClr val="phClr">
                <a:tint val="85000"/>
                <a:shade val="100000"/>
                <a:satMod val="300000"/>
                <a:lumMod val="100000"/>
              </a:schemeClr>
            </a:gs>
          </a:gsLst>
          <a:lin ang="54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2339</TotalTime>
  <Words>3338</Words>
  <Application>Microsoft Office PowerPoint</Application>
  <PresentationFormat>화면 슬라이드 쇼(4:3)</PresentationFormat>
  <Paragraphs>781</Paragraphs>
  <Slides>78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78</vt:i4>
      </vt:variant>
    </vt:vector>
  </HeadingPairs>
  <TitlesOfParts>
    <vt:vector size="84" baseType="lpstr">
      <vt:lpstr>굴림</vt:lpstr>
      <vt:lpstr>맑은 고딕</vt:lpstr>
      <vt:lpstr>Arial</vt:lpstr>
      <vt:lpstr>Tahoma</vt:lpstr>
      <vt:lpstr>Wingdings</vt:lpstr>
      <vt:lpstr>New_Natural01</vt:lpstr>
      <vt:lpstr>9장 tkinter를 이용한 GUI 프로그래밍 </vt:lpstr>
      <vt:lpstr>tkinter란?</vt:lpstr>
      <vt:lpstr>tkinter의 유래</vt:lpstr>
      <vt:lpstr>첫 번째 tkinter 프로그램</vt:lpstr>
      <vt:lpstr>버튼과 이벤트 처리</vt:lpstr>
      <vt:lpstr>배치 관리자 소개</vt:lpstr>
      <vt:lpstr>배치 관리자 소개</vt:lpstr>
      <vt:lpstr>배치 관리자 소개</vt:lpstr>
      <vt:lpstr>버튼의 텍스트 변경</vt:lpstr>
      <vt:lpstr>이벤트 처리 소개</vt:lpstr>
      <vt:lpstr>버튼의 이벤트를 처리하려면</vt:lpstr>
      <vt:lpstr>예제</vt:lpstr>
      <vt:lpstr>클래스로 프레임 감싸기</vt:lpstr>
      <vt:lpstr>tkinter의 위젯들</vt:lpstr>
      <vt:lpstr>단순 위젯과 컨테이너 위젯</vt:lpstr>
      <vt:lpstr>배치 관리자</vt:lpstr>
      <vt:lpstr>색상</vt:lpstr>
      <vt:lpstr>색상 대화상자</vt:lpstr>
      <vt:lpstr>폰트</vt:lpstr>
      <vt:lpstr>예제</vt:lpstr>
      <vt:lpstr>예제</vt:lpstr>
      <vt:lpstr>레이블</vt:lpstr>
      <vt:lpstr>레이블로 화면에 이미지 표시하기 </vt:lpstr>
      <vt:lpstr>레이블에 이미지와 텍스트를 동시에 나타내기</vt:lpstr>
      <vt:lpstr>레이블의 색상과 폰트 변경하기</vt:lpstr>
      <vt:lpstr>엔트리 위젯</vt:lpstr>
      <vt:lpstr>예제</vt:lpstr>
      <vt:lpstr>예제</vt:lpstr>
      <vt:lpstr>텍스트 위젯</vt:lpstr>
      <vt:lpstr>Lab: 계산기</vt:lpstr>
      <vt:lpstr>Solution</vt:lpstr>
      <vt:lpstr>tkinter를 이용한 그래픽</vt:lpstr>
      <vt:lpstr>기본적인 구조</vt:lpstr>
      <vt:lpstr>캔버스 항목</vt:lpstr>
      <vt:lpstr>Lab: 랜덤한 사각형 그리기</vt:lpstr>
      <vt:lpstr>Solution</vt:lpstr>
      <vt:lpstr>타원 그리기</vt:lpstr>
      <vt:lpstr>호 그리기 </vt:lpstr>
      <vt:lpstr>다각형 그리기 </vt:lpstr>
      <vt:lpstr>텍스트 그리기</vt:lpstr>
      <vt:lpstr>이미지 그리기</vt:lpstr>
      <vt:lpstr>애니메이션을 만들어 보자.</vt:lpstr>
      <vt:lpstr>화살표 키로 공을 움직여 보자. </vt:lpstr>
      <vt:lpstr>PowerPoint 프레젠테이션</vt:lpstr>
      <vt:lpstr>Lab: 마우스로 그림 그리기</vt:lpstr>
      <vt:lpstr>Solution</vt:lpstr>
      <vt:lpstr>라디오 버튼</vt:lpstr>
      <vt:lpstr>라디오 버튼 예제</vt:lpstr>
      <vt:lpstr>체크 박스</vt:lpstr>
      <vt:lpstr>라디오 버튼 예제</vt:lpstr>
      <vt:lpstr>리스트 박스</vt:lpstr>
      <vt:lpstr>배치 관리자</vt:lpstr>
      <vt:lpstr>격자 배치 관리자</vt:lpstr>
      <vt:lpstr>압축 배치 관리자</vt:lpstr>
      <vt:lpstr>절대 위치 배치 관리자</vt:lpstr>
      <vt:lpstr>Lab: 마우스로 그림 그리기</vt:lpstr>
      <vt:lpstr>Solution</vt:lpstr>
      <vt:lpstr>Solution</vt:lpstr>
      <vt:lpstr>Lab: 마우스로 그림 그리기</vt:lpstr>
      <vt:lpstr>Solution</vt:lpstr>
      <vt:lpstr>Lab: 스톱워치 만들기</vt:lpstr>
      <vt:lpstr>Solution</vt:lpstr>
      <vt:lpstr>Solution</vt:lpstr>
      <vt:lpstr>Lab: 스톱워치 만들기</vt:lpstr>
      <vt:lpstr>Solution</vt:lpstr>
      <vt:lpstr>Solution</vt:lpstr>
      <vt:lpstr>이벤트 처리</vt:lpstr>
      <vt:lpstr>마우스 이벤트 처리</vt:lpstr>
      <vt:lpstr>키보드 이벤트 처리</vt:lpstr>
      <vt:lpstr>이벤트 지정자</vt:lpstr>
      <vt:lpstr>마우스 버튼 이벤트 처리</vt:lpstr>
      <vt:lpstr>마우스 모션 이벤트 처리</vt:lpstr>
      <vt:lpstr>Lab: 숫자 추측 게임</vt:lpstr>
      <vt:lpstr>Solution</vt:lpstr>
      <vt:lpstr>Solution</vt:lpstr>
      <vt:lpstr>Solution</vt:lpstr>
      <vt:lpstr>헥심 정리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쉽게 풀어쓴 C 프로그래밍</dc:title>
  <dc:creator>천인국</dc:creator>
  <cp:lastModifiedBy>chun</cp:lastModifiedBy>
  <cp:revision>562</cp:revision>
  <dcterms:created xsi:type="dcterms:W3CDTF">2007-06-29T06:43:39Z</dcterms:created>
  <dcterms:modified xsi:type="dcterms:W3CDTF">2016-08-17T05:30:43Z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