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60" r:id="rId2"/>
    <p:sldId id="359" r:id="rId3"/>
    <p:sldId id="25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</p:sldIdLst>
  <p:sldSz cx="9906000" cy="6858000" type="A4"/>
  <p:notesSz cx="6858000" cy="9144000"/>
  <p:embeddedFontLst>
    <p:embeddedFont>
      <p:font typeface="D2Coding" panose="020B0609020101020101" pitchFamily="49" charset="-127"/>
      <p:regular r:id="rId35"/>
      <p:bold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고딕" panose="020D0604000000000000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5EB855-949C-44DA-9EDB-3DFE74826A4F}">
          <p14:sldIdLst>
            <p14:sldId id="360"/>
            <p14:sldId id="359"/>
            <p14:sldId id="259"/>
          </p14:sldIdLst>
        </p14:section>
        <p14:section name="1절. 파이썬 모듈" id="{5C903F96-DAB0-4CEA-A783-D8A8C71A5AE6}">
          <p14:sldIdLst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2절. 사용자 정의 모듈" id="{4D32E4F9-9FAA-4C2C-984F-333446137F6F}">
          <p14:sldIdLst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3절. 패키지" id="{D7053152-59B3-4830-9DD8-C73EF70AA0EC}">
          <p14:sldIdLst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CFC"/>
    <a:srgbClr val="262626"/>
    <a:srgbClr val="445469"/>
    <a:srgbClr val="4E2683"/>
    <a:srgbClr val="E4E5E9"/>
    <a:srgbClr val="F3F5F7"/>
    <a:srgbClr val="E4E6EA"/>
    <a:srgbClr val="E7E9EB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89085" autoAdjust="0"/>
  </p:normalViewPr>
  <p:slideViewPr>
    <p:cSldViewPr>
      <p:cViewPr varScale="1">
        <p:scale>
          <a:sx n="78" d="100"/>
          <a:sy n="7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329622" y="46424"/>
            <a:ext cx="1513803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모듈과 패키지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329623" y="46424"/>
            <a:ext cx="1513802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모듈과 패키지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75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91" r:id="rId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</a:t>
            </a:r>
            <a:r>
              <a:rPr lang="ko-KR" altLang="en-US" sz="2400" dirty="0" smtClean="0"/>
              <a:t>활용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모듈이 정의한 이름을 정렬된 문자열 목록으로 반환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28800"/>
            <a:ext cx="8134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6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39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C:/pylib/fibonacci.py </a:t>
            </a:r>
            <a:r>
              <a:rPr lang="ko-KR" altLang="en-US" dirty="0" smtClean="0"/>
              <a:t>파일로 작성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988840"/>
            <a:ext cx="7324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…</a:t>
            </a:r>
          </a:p>
          <a:p>
            <a:pPr lvl="1" fontAlgn="base"/>
            <a:r>
              <a:rPr lang="ko-KR" altLang="en-US" dirty="0" smtClean="0"/>
              <a:t>해당 </a:t>
            </a:r>
            <a:r>
              <a:rPr lang="ko-KR" altLang="en-US" dirty="0"/>
              <a:t>이름을 가진 내장 </a:t>
            </a:r>
            <a:r>
              <a:rPr lang="ko-KR" altLang="en-US" dirty="0" smtClean="0"/>
              <a:t>모듈 검색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sys.path</a:t>
            </a:r>
            <a:r>
              <a:rPr lang="en-US" altLang="ko-KR" dirty="0" smtClean="0"/>
              <a:t> </a:t>
            </a:r>
            <a:r>
              <a:rPr lang="ko-KR" altLang="en-US" dirty="0"/>
              <a:t>변수에 지정된 </a:t>
            </a:r>
            <a:r>
              <a:rPr lang="ko-KR" altLang="en-US" dirty="0" smtClean="0"/>
              <a:t>디렉토리들 검색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sys.path</a:t>
            </a:r>
            <a:r>
              <a:rPr lang="ko-KR" altLang="en-US" dirty="0"/>
              <a:t> </a:t>
            </a:r>
            <a:r>
              <a:rPr lang="ko-KR" altLang="en-US" dirty="0" smtClean="0"/>
              <a:t>초기화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입력 </a:t>
            </a:r>
            <a:r>
              <a:rPr lang="ko-KR" altLang="en-US" dirty="0"/>
              <a:t>스크립트가 들어있는 </a:t>
            </a:r>
            <a:r>
              <a:rPr lang="ko-KR" altLang="en-US" dirty="0" smtClean="0"/>
              <a:t>디렉토리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PYTHONPATH </a:t>
            </a:r>
            <a:r>
              <a:rPr lang="ko-KR" altLang="en-US" dirty="0" smtClean="0"/>
              <a:t>환경 변수에 </a:t>
            </a:r>
            <a:r>
              <a:rPr lang="ko-KR" altLang="en-US" dirty="0"/>
              <a:t>지정한 디렉토리</a:t>
            </a:r>
          </a:p>
          <a:p>
            <a:pPr lvl="1" fontAlgn="base"/>
            <a:r>
              <a:rPr lang="ko-KR" altLang="en-US" dirty="0" smtClean="0"/>
              <a:t>표준 </a:t>
            </a:r>
            <a:r>
              <a:rPr lang="ko-KR" altLang="en-US" dirty="0"/>
              <a:t>라이브러리 디렉토리</a:t>
            </a:r>
            <a:r>
              <a:rPr lang="en-US" altLang="ko-KR" dirty="0"/>
              <a:t>. ex) C:\Python3\Lib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sys.path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sys.path.insert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index</a:t>
            </a:r>
            <a:r>
              <a:rPr lang="en-US" altLang="ko-KR" dirty="0"/>
              <a:t>, </a:t>
            </a:r>
            <a:r>
              <a:rPr lang="en-US" altLang="ko-KR" i="1" dirty="0"/>
              <a:t>path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sys.path.append</a:t>
            </a:r>
            <a:r>
              <a:rPr lang="en-US" altLang="ko-KR" dirty="0"/>
              <a:t>(</a:t>
            </a:r>
            <a:r>
              <a:rPr lang="en-US" altLang="ko-KR" i="1" dirty="0"/>
              <a:t>path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추가</a:t>
            </a:r>
            <a:endParaRPr lang="ko-KR" altLang="en-US" dirty="0"/>
          </a:p>
          <a:p>
            <a:pPr lvl="1" fontAlgn="base"/>
            <a:r>
              <a:rPr lang="en-US" altLang="ko-KR" dirty="0" err="1" smtClean="0"/>
              <a:t>sys.path.remove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path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제거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48" y="4625602"/>
            <a:ext cx="5832120" cy="18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9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 fibonacci.py &lt;arguments&gt;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40" y="1844824"/>
            <a:ext cx="8077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 __name__ == "__main__":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모듈을 실행시킬 때 실행되도록 하려면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9795"/>
          <a:stretch/>
        </p:blipFill>
        <p:spPr>
          <a:xfrm>
            <a:off x="920552" y="1700808"/>
            <a:ext cx="4762500" cy="9064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3429000"/>
            <a:ext cx="81438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모듈 로드 속도를 높이기 위해 </a:t>
            </a:r>
            <a:r>
              <a:rPr lang="ko-KR" altLang="en-US" dirty="0" err="1"/>
              <a:t>파이썬은</a:t>
            </a:r>
            <a:r>
              <a:rPr lang="ko-KR" altLang="en-US" dirty="0"/>
              <a:t> 각 모듈의 컴파일 된 버전을 </a:t>
            </a:r>
            <a:r>
              <a:rPr lang="en-US" altLang="ko-KR" dirty="0"/>
              <a:t>__</a:t>
            </a:r>
            <a:r>
              <a:rPr lang="en-US" altLang="ko-KR" dirty="0" err="1"/>
              <a:t>pycache</a:t>
            </a:r>
            <a:r>
              <a:rPr lang="en-US" altLang="ko-KR" dirty="0"/>
              <a:t>__ </a:t>
            </a:r>
            <a:r>
              <a:rPr lang="ko-KR" altLang="en-US" dirty="0"/>
              <a:t>디렉토리에 </a:t>
            </a:r>
            <a:r>
              <a:rPr lang="en-US" altLang="ko-KR" dirty="0" err="1"/>
              <a:t>module.version.pyc</a:t>
            </a:r>
            <a:r>
              <a:rPr lang="ko-KR" altLang="en-US" dirty="0"/>
              <a:t>라는 이름으로 </a:t>
            </a:r>
            <a:r>
              <a:rPr lang="ko-KR" altLang="en-US" dirty="0" smtClean="0"/>
              <a:t>캐시</a:t>
            </a:r>
            <a:endParaRPr lang="en-US" altLang="ko-KR" dirty="0" smtClean="0"/>
          </a:p>
          <a:p>
            <a:pPr fontAlgn="base"/>
            <a:r>
              <a:rPr lang="ko-KR" altLang="en-US" dirty="0" err="1"/>
              <a:t>파이썬의</a:t>
            </a:r>
            <a:r>
              <a:rPr lang="ko-KR" altLang="en-US" dirty="0"/>
              <a:t> 버전은 컴파일 된 파일의 형식을 인코딩하고 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파일의 이름은 버전 번호를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1025" name="_x473716648" descr="EMB0000196c32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3573016"/>
            <a:ext cx="602089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5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는 “점으로 구분 된 모듈 </a:t>
            </a:r>
            <a:r>
              <a:rPr lang="ko-KR" altLang="en-US" dirty="0" err="1"/>
              <a:t>이름”을</a:t>
            </a:r>
            <a:r>
              <a:rPr lang="ko-KR" altLang="en-US" dirty="0"/>
              <a:t> 사용하여 </a:t>
            </a:r>
            <a:r>
              <a:rPr lang="ko-KR" altLang="en-US" dirty="0">
                <a:solidFill>
                  <a:srgbClr val="FF0000"/>
                </a:solidFill>
              </a:rPr>
              <a:t>파이썬 모듈 네임 스페이스를 구조화</a:t>
            </a:r>
            <a:r>
              <a:rPr lang="ko-KR" altLang="en-US" dirty="0"/>
              <a:t>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모듈 </a:t>
            </a:r>
            <a:r>
              <a:rPr lang="ko-KR" altLang="en-US" dirty="0"/>
              <a:t>이름 </a:t>
            </a:r>
            <a:r>
              <a:rPr lang="en-US" altLang="ko-KR" dirty="0"/>
              <a:t>A.B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라는 패키지에 </a:t>
            </a:r>
            <a:r>
              <a:rPr lang="en-US" altLang="ko-KR" dirty="0"/>
              <a:t>B</a:t>
            </a:r>
            <a:r>
              <a:rPr lang="ko-KR" altLang="en-US" dirty="0"/>
              <a:t>라는 서브 모듈을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ko-KR" altLang="en-US" dirty="0" smtClean="0"/>
              <a:t>모듈을 </a:t>
            </a:r>
            <a:r>
              <a:rPr lang="ko-KR" altLang="en-US" dirty="0"/>
              <a:t>사용하면 다른 모듈의 작성자가 서로의 전역 변수 이름을 신경 쓰지 않아도 되므로 점이 있는 모듈 이름을 사용하면 작성자</a:t>
            </a:r>
            <a:r>
              <a:rPr lang="en-US" altLang="ko-KR" dirty="0"/>
              <a:t>(author)</a:t>
            </a:r>
            <a:r>
              <a:rPr lang="ko-KR" altLang="en-US" dirty="0"/>
              <a:t>를 절약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나 파이썬 </a:t>
            </a:r>
            <a:r>
              <a:rPr lang="ko-KR" altLang="en-US" dirty="0" err="1"/>
              <a:t>이미징</a:t>
            </a:r>
            <a:r>
              <a:rPr lang="ko-KR" altLang="en-US" dirty="0"/>
              <a:t> 라이브러리</a:t>
            </a:r>
            <a:r>
              <a:rPr lang="en-US" altLang="ko-KR" dirty="0"/>
              <a:t>(Imaging Library)</a:t>
            </a:r>
            <a:r>
              <a:rPr lang="ko-KR" altLang="en-US" dirty="0"/>
              <a:t>와 같은 다중 모듈 패키지는 서로의 모듈 이름들이 </a:t>
            </a:r>
            <a:r>
              <a:rPr lang="ko-KR" altLang="en-US" dirty="0" smtClean="0"/>
              <a:t>중복 되는 것에 </a:t>
            </a:r>
            <a:r>
              <a:rPr lang="ko-KR" altLang="en-US" dirty="0"/>
              <a:t>대해 걱정할 </a:t>
            </a:r>
            <a:r>
              <a:rPr lang="ko-KR" altLang="en-US" dirty="0" smtClean="0"/>
              <a:t>필요가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9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패키지 디렉토리 구조 및 코드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1025" name="_x474495480" descr="EMB00000c8c5b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" y="4204317"/>
            <a:ext cx="2948316" cy="12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074" y="1277939"/>
            <a:ext cx="3124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sample_pac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+  __init__.py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+  ab/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+  __init__.py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+  a.py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+  b.py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+ cd/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+  __init__.py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+  c.py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92" y="1431825"/>
            <a:ext cx="3181350" cy="1133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24" y="1443458"/>
            <a:ext cx="3248025" cy="1343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64" y="3075889"/>
            <a:ext cx="4495800" cy="1162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624" y="4502565"/>
            <a:ext cx="2486025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542" y="4502565"/>
            <a:ext cx="2324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26080" y="3212976"/>
            <a:ext cx="4115152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6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추가하기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40904" y="973138"/>
            <a:ext cx="9291638" cy="55514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512" y="6093296"/>
            <a:ext cx="1512168" cy="431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3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r>
              <a:rPr lang="ko-KR" altLang="en-US" dirty="0"/>
              <a:t>패키지 사용자는 패키지에서 개별 모듈을 가져올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/>
              <a:t>상위 패키지를 </a:t>
            </a:r>
            <a:r>
              <a:rPr lang="en-US" altLang="ko-KR" dirty="0"/>
              <a:t>import </a:t>
            </a:r>
            <a:r>
              <a:rPr lang="ko-KR" altLang="en-US" dirty="0"/>
              <a:t>한다고 해서 하위 패키지까지 </a:t>
            </a:r>
            <a:r>
              <a:rPr lang="ko-KR" altLang="en-US" dirty="0" err="1"/>
              <a:t>로드되지</a:t>
            </a:r>
            <a:r>
              <a:rPr lang="ko-KR" altLang="en-US" dirty="0"/>
              <a:t>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 smtClean="0"/>
              <a:t>한번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패키지는 다시 </a:t>
            </a:r>
            <a:r>
              <a:rPr lang="ko-KR" altLang="en-US" dirty="0" err="1" smtClean="0"/>
              <a:t>로드되지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로드시키려면 커널을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3675665"/>
            <a:ext cx="8505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ko-KR" altLang="en-US" dirty="0" err="1" smtClean="0"/>
              <a:t>리로드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importlib.reload</a:t>
            </a:r>
            <a:r>
              <a:rPr lang="en-US" altLang="ko-KR" dirty="0" smtClean="0"/>
              <a:t>(</a:t>
            </a:r>
            <a:r>
              <a:rPr lang="ko-KR" altLang="en-US" i="1" dirty="0" smtClean="0"/>
              <a:t>모듈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또는</a:t>
            </a:r>
            <a:r>
              <a:rPr lang="en-US" altLang="ko-KR" i="1" dirty="0" smtClean="0"/>
              <a:t>_</a:t>
            </a:r>
            <a:r>
              <a:rPr lang="ko-KR" altLang="en-US" i="1" dirty="0" err="1" smtClean="0"/>
              <a:t>패키지명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4" y="1700808"/>
            <a:ext cx="9485313" cy="43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/>
              <a:t>import 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ko-KR" altLang="en-US" dirty="0" err="1"/>
              <a:t>패키지명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 err="1"/>
              <a:t>모듈명</a:t>
            </a:r>
            <a:endParaRPr lang="ko-KR" altLang="en-US" dirty="0"/>
          </a:p>
          <a:p>
            <a:r>
              <a:rPr lang="ko-KR" altLang="en-US" dirty="0"/>
              <a:t>패키지의 하위 패키지 또는 하위 모듈을 가져오는데 사용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err="1"/>
              <a:t>패키지명</a:t>
            </a:r>
            <a:r>
              <a:rPr lang="en-US" altLang="ko-KR" dirty="0"/>
              <a:t>.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 err="1" smtClean="0"/>
              <a:t>함수명</a:t>
            </a:r>
            <a:endParaRPr lang="en-US" altLang="ko-KR" dirty="0" smtClean="0"/>
          </a:p>
          <a:p>
            <a:r>
              <a:rPr lang="ko-KR" altLang="en-US" dirty="0"/>
              <a:t>원하는 함수 또는 변수를 직접 가져 오는 것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0" y="2173195"/>
            <a:ext cx="872490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3" y="4856200"/>
            <a:ext cx="8734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en-US" altLang="ko-KR" dirty="0" smtClean="0"/>
              <a:t>~ import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49006" y="1038747"/>
            <a:ext cx="9253538" cy="55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8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__init__.py</a:t>
            </a:r>
            <a:r>
              <a:rPr lang="ko-KR" altLang="en-US" dirty="0"/>
              <a:t>의 </a:t>
            </a:r>
            <a:r>
              <a:rPr lang="en-US" altLang="ko-KR" dirty="0"/>
              <a:t>__all__ </a:t>
            </a:r>
            <a:r>
              <a:rPr lang="ko-KR" altLang="en-US" dirty="0"/>
              <a:t>속성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2480" y="1038151"/>
            <a:ext cx="7164388" cy="55514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6976" y="1988840"/>
            <a:ext cx="4953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/>
              <a:t>패키지의 </a:t>
            </a:r>
            <a:r>
              <a:rPr lang="en-US" altLang="ko-KR" dirty="0"/>
              <a:t>__init__.py </a:t>
            </a:r>
            <a:r>
              <a:rPr lang="ko-KR" altLang="en-US" dirty="0"/>
              <a:t>파일의 </a:t>
            </a:r>
            <a:r>
              <a:rPr lang="ko-KR" altLang="en-US" dirty="0" smtClean="0"/>
              <a:t>코드에 </a:t>
            </a:r>
            <a:r>
              <a:rPr lang="en-US" altLang="ko-KR" dirty="0"/>
              <a:t>__all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속성으로 모듈의 </a:t>
            </a:r>
            <a:r>
              <a:rPr lang="ko-KR" altLang="en-US" dirty="0"/>
              <a:t>목록을 정의하면 패키지 </a:t>
            </a:r>
            <a:r>
              <a:rPr lang="en-US" altLang="ko-KR" dirty="0"/>
              <a:t>import *</a:t>
            </a:r>
            <a:r>
              <a:rPr lang="ko-KR" altLang="en-US" dirty="0"/>
              <a:t>가 발생할 때 가져와야 하는 모듈 이름의 목록으로 </a:t>
            </a:r>
            <a:r>
              <a:rPr lang="ko-KR" altLang="en-US" dirty="0" smtClean="0"/>
              <a:t>간주함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49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패키지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from module import name </a:t>
            </a:r>
            <a:r>
              <a:rPr lang="ko-KR" altLang="en-US" dirty="0"/>
              <a:t>형식의 </a:t>
            </a:r>
            <a:r>
              <a:rPr lang="en-US" altLang="ko-KR" dirty="0"/>
              <a:t>import </a:t>
            </a:r>
            <a:r>
              <a:rPr lang="ko-KR" altLang="en-US" dirty="0"/>
              <a:t>문을 사용하여 상대적인 가져오기를 작성할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fontAlgn="base"/>
            <a:r>
              <a:rPr lang="ko-KR" altLang="en-US" dirty="0"/>
              <a:t>선행 점</a:t>
            </a:r>
            <a:r>
              <a:rPr lang="en-US" altLang="ko-KR" dirty="0"/>
              <a:t>(. </a:t>
            </a:r>
            <a:r>
              <a:rPr lang="ko-KR" altLang="en-US" dirty="0"/>
              <a:t>또는 </a:t>
            </a:r>
            <a:r>
              <a:rPr lang="en-US" altLang="ko-KR" dirty="0"/>
              <a:t>..)</a:t>
            </a:r>
            <a:r>
              <a:rPr lang="ko-KR" altLang="en-US" dirty="0"/>
              <a:t>을 사용하여 상대 가져 오기에 관련된 현재</a:t>
            </a:r>
            <a:r>
              <a:rPr lang="en-US" altLang="ko-KR" dirty="0"/>
              <a:t>(.) </a:t>
            </a:r>
            <a:r>
              <a:rPr lang="ko-KR" altLang="en-US" dirty="0"/>
              <a:t>및 부모</a:t>
            </a:r>
            <a:r>
              <a:rPr lang="en-US" altLang="ko-KR" dirty="0"/>
              <a:t>(..) </a:t>
            </a:r>
            <a:r>
              <a:rPr lang="ko-KR" altLang="en-US" dirty="0" smtClean="0"/>
              <a:t>패키지를 나타냄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3212976"/>
            <a:ext cx="4146267" cy="25202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60712" y="4077072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1112" y="450912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패키지의 상위 패키지</a:t>
            </a:r>
            <a:endParaRPr lang="ko-KR" altLang="en-US"/>
          </a:p>
        </p:txBody>
      </p:sp>
      <p:cxnSp>
        <p:nvCxnSpPr>
          <p:cNvPr id="9" name="꺾인 연결선 8"/>
          <p:cNvCxnSpPr>
            <a:stCxn id="6" idx="2"/>
            <a:endCxn id="7" idx="1"/>
          </p:cNvCxnSpPr>
          <p:nvPr/>
        </p:nvCxnSpPr>
        <p:spPr>
          <a:xfrm rot="16200000" flipH="1">
            <a:off x="4158589" y="2891263"/>
            <a:ext cx="184666" cy="3420380"/>
          </a:xfrm>
          <a:prstGeom prst="bent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677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디렉토리의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__</a:t>
            </a:r>
            <a:r>
              <a:rPr lang="en-US" altLang="ko-KR" dirty="0"/>
              <a:t>path</a:t>
            </a:r>
            <a:r>
              <a:rPr lang="en-US" altLang="ko-KR" dirty="0" smtClean="0"/>
              <a:t>__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패키지의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파일의 </a:t>
            </a:r>
            <a:r>
              <a:rPr lang="ko-KR" altLang="en-US" dirty="0"/>
              <a:t>코드가 실행되기 전에 패키지의 </a:t>
            </a:r>
            <a:r>
              <a:rPr lang="en-US" altLang="ko-KR" dirty="0"/>
              <a:t>__init__.py</a:t>
            </a:r>
            <a:r>
              <a:rPr lang="ko-KR" altLang="en-US" dirty="0"/>
              <a:t>를 담고 있는 디렉토리의 이름을 포함하는 리스트로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수정하면 </a:t>
            </a:r>
            <a:r>
              <a:rPr lang="ko-KR" altLang="en-US" dirty="0"/>
              <a:t>패키지에 포함 된 모듈 및 하위 패키지에 대한 향후 검색에 영향을 줌</a:t>
            </a:r>
          </a:p>
          <a:p>
            <a:pPr fontAlgn="base"/>
            <a:r>
              <a:rPr lang="ko-KR" altLang="en-US" dirty="0" smtClean="0"/>
              <a:t>패키지에서 </a:t>
            </a:r>
            <a:r>
              <a:rPr lang="ko-KR" altLang="en-US" dirty="0"/>
              <a:t>찾은 모듈 세트를 확장하는 데 사용할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fontAlgn="base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mypkg</a:t>
            </a:r>
            <a:r>
              <a:rPr lang="en-US" altLang="ko-KR" dirty="0" smtClean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_</a:t>
            </a:r>
            <a:r>
              <a:rPr lang="en-US" altLang="ko-KR" dirty="0" err="1"/>
              <a:t>mypkg_foo</a:t>
            </a:r>
            <a:r>
              <a:rPr lang="ko-KR" altLang="en-US" dirty="0"/>
              <a:t>라는 패키지를 가지고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_</a:t>
            </a:r>
            <a:r>
              <a:rPr lang="en-US" altLang="ko-KR" dirty="0" err="1"/>
              <a:t>mypkg_foo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foo.py </a:t>
            </a:r>
            <a:r>
              <a:rPr lang="ko-KR" altLang="en-US" dirty="0"/>
              <a:t>모듈을 포함하고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다운로드되어 </a:t>
            </a:r>
            <a:r>
              <a:rPr lang="ko-KR" altLang="en-US" dirty="0"/>
              <a:t>설치된 패키지 </a:t>
            </a:r>
            <a:r>
              <a:rPr lang="en-US" altLang="ko-KR" dirty="0" err="1"/>
              <a:t>mypkg</a:t>
            </a:r>
            <a:r>
              <a:rPr lang="ko-KR" altLang="en-US" dirty="0"/>
              <a:t>는 </a:t>
            </a:r>
            <a:r>
              <a:rPr lang="en-US" altLang="ko-KR" dirty="0"/>
              <a:t>foo.py </a:t>
            </a:r>
            <a:r>
              <a:rPr lang="ko-KR" altLang="en-US" dirty="0" smtClean="0"/>
              <a:t>모듈이 없음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mypkg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패키지에는 </a:t>
            </a:r>
            <a:r>
              <a:rPr lang="en-US" altLang="ko-KR" dirty="0" smtClean="0"/>
              <a:t>bar.py </a:t>
            </a:r>
            <a:r>
              <a:rPr lang="ko-KR" altLang="en-US" dirty="0" smtClean="0"/>
              <a:t>모듈이 있음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79" y="5210175"/>
            <a:ext cx="2724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21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디렉토리의 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124744"/>
            <a:ext cx="4371975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475264"/>
            <a:ext cx="5334000" cy="2047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2" y="4825909"/>
            <a:ext cx="2390775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87" y="4825909"/>
            <a:ext cx="5048250" cy="1181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192" y="1851376"/>
            <a:ext cx="2724150" cy="16478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376936" y="1648619"/>
            <a:ext cx="2448272" cy="610621"/>
          </a:xfrm>
          <a:prstGeom prst="straightConnector1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2951287" y="2916295"/>
            <a:ext cx="3873921" cy="202757"/>
          </a:xfrm>
          <a:prstGeom prst="straightConnector1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>
          <a:xfrm flipV="1">
            <a:off x="1496616" y="2562011"/>
            <a:ext cx="5328592" cy="2505541"/>
          </a:xfrm>
          <a:prstGeom prst="straightConnector1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 flipH="1" flipV="1">
            <a:off x="7401272" y="3533575"/>
            <a:ext cx="210616" cy="1443895"/>
          </a:xfrm>
          <a:prstGeom prst="straightConnector1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437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디렉토리의 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8751" y="1032446"/>
            <a:ext cx="9485313" cy="55102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3675" y="2132856"/>
            <a:ext cx="367920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13040" y="1628800"/>
            <a:ext cx="3600400" cy="646331"/>
          </a:xfrm>
          <a:prstGeom prst="rect">
            <a:avLst/>
          </a:prstGeom>
          <a:solidFill>
            <a:srgbClr val="FFDDD5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mypkg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패키지에는 </a:t>
            </a:r>
            <a:r>
              <a:rPr lang="en-US" altLang="ko-KR" dirty="0" smtClean="0">
                <a:solidFill>
                  <a:srgbClr val="FF0000"/>
                </a:solidFill>
              </a:rPr>
              <a:t>foo </a:t>
            </a:r>
            <a:r>
              <a:rPr lang="ko-KR" altLang="en-US" dirty="0" smtClean="0">
                <a:solidFill>
                  <a:srgbClr val="FF0000"/>
                </a:solidFill>
              </a:rPr>
              <a:t>모듈이 없지만 있는 것처럼 사용할 수 있음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872880" y="1951966"/>
            <a:ext cx="1440160" cy="46892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350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71294" y="2437183"/>
            <a:ext cx="3889618" cy="546762"/>
            <a:chOff x="271294" y="1432884"/>
            <a:chExt cx="3889618" cy="546762"/>
          </a:xfrm>
        </p:grpSpPr>
        <p:sp>
          <p:nvSpPr>
            <p:cNvPr id="35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7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>
                  <a:solidFill>
                    <a:srgbClr val="0070C0"/>
                  </a:solidFill>
                </a:rPr>
                <a:t>객체지향 프로그래밍</a:t>
              </a: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201001" y="1295671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30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32" name="Straight Connector 20"/>
          <p:cNvCxnSpPr/>
          <p:nvPr/>
        </p:nvCxnSpPr>
        <p:spPr>
          <a:xfrm>
            <a:off x="720000" y="1862673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6386" y="1442323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E415D"/>
                </a:solidFill>
              </a:rPr>
              <a:t>6</a:t>
            </a:r>
            <a:r>
              <a:rPr lang="ko-KR" altLang="en-US" sz="2000" dirty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>
                <a:solidFill>
                  <a:srgbClr val="1E415D"/>
                </a:solidFill>
              </a:rPr>
              <a:t>모듈과 패키지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r>
              <a:rPr lang="en-US" altLang="ko-KR" smtClean="0"/>
              <a:t>. </a:t>
            </a:r>
            <a:r>
              <a:rPr lang="ko-KR" altLang="en-US" smtClean="0"/>
              <a:t>프로그래밍 </a:t>
            </a:r>
            <a:r>
              <a:rPr lang="ko-KR" altLang="en-US" dirty="0" smtClean="0"/>
              <a:t>언어 활용</a:t>
            </a:r>
            <a:endParaRPr lang="ko-KR" altLang="en-US" dirty="0"/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8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예외 처리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922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 입</a:t>
            </a:r>
            <a:r>
              <a:rPr lang="en-US" altLang="ko-KR" sz="1600" dirty="0" smtClean="0">
                <a:solidFill>
                  <a:srgbClr val="0070C0"/>
                </a:solidFill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</a:rPr>
              <a:t>출력 프로그래밍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5964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10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데이터베이스 연동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9684" y="1592652"/>
            <a:ext cx="49150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파이썬 모듈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사용자 정의 모듈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smtClean="0">
                <a:solidFill>
                  <a:srgbClr val="1E415D"/>
                </a:solidFill>
              </a:rPr>
              <a:t>패키지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설치 및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패키지 이름으로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whl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이용한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/>
              <a:t>–m pip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whl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패키지 관리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remove </a:t>
            </a:r>
            <a:r>
              <a:rPr lang="ko-KR" altLang="en-US" dirty="0" err="1" smtClean="0"/>
              <a:t>패키지명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70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프락시를</a:t>
            </a:r>
            <a:r>
              <a:rPr lang="ko-KR" altLang="en-US" dirty="0" smtClean="0"/>
              <a:t> 사용하는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아나콘다의 </a:t>
            </a:r>
            <a:r>
              <a:rPr lang="en-US" altLang="ko-KR" dirty="0"/>
              <a:t>.</a:t>
            </a:r>
            <a:r>
              <a:rPr lang="en-US" altLang="ko-KR" dirty="0" err="1"/>
              <a:t>condarc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 err="1"/>
              <a:t>proxy_servers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24050"/>
            <a:ext cx="8267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파이썬 </a:t>
            </a:r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298821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모듈은 </a:t>
            </a:r>
            <a:r>
              <a:rPr lang="ko-KR" altLang="en-US" dirty="0" err="1">
                <a:solidFill>
                  <a:srgbClr val="FF0000"/>
                </a:solidFill>
              </a:rPr>
              <a:t>파이썬</a:t>
            </a:r>
            <a:r>
              <a:rPr lang="ko-KR" altLang="en-US" dirty="0">
                <a:solidFill>
                  <a:srgbClr val="FF0000"/>
                </a:solidFill>
              </a:rPr>
              <a:t> 정의와 문장을 담고 있는 파일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파일 이름은 </a:t>
            </a:r>
            <a:r>
              <a:rPr lang="ko-KR" altLang="en-US" dirty="0" err="1">
                <a:solidFill>
                  <a:srgbClr val="FF0000"/>
                </a:solidFill>
              </a:rPr>
              <a:t>접미어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py</a:t>
            </a:r>
            <a:r>
              <a:rPr lang="ko-KR" altLang="en-US" dirty="0">
                <a:solidFill>
                  <a:srgbClr val="FF0000"/>
                </a:solidFill>
              </a:rPr>
              <a:t>가 추가</a:t>
            </a:r>
            <a:r>
              <a:rPr lang="ko-KR" altLang="en-US" dirty="0"/>
              <a:t> 된 모듈 이름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함수 </a:t>
            </a:r>
            <a:r>
              <a:rPr lang="ko-KR" altLang="en-US" dirty="0">
                <a:solidFill>
                  <a:srgbClr val="FF0000"/>
                </a:solidFill>
              </a:rPr>
              <a:t>또는 변수의 정의를 파일에 </a:t>
            </a:r>
            <a:r>
              <a:rPr lang="ko-KR" altLang="en-US" dirty="0"/>
              <a:t>넣고 스크립트 또는 인터프리터의 </a:t>
            </a:r>
            <a:r>
              <a:rPr lang="ko-KR" altLang="en-US" dirty="0">
                <a:solidFill>
                  <a:srgbClr val="FF0000"/>
                </a:solidFill>
              </a:rPr>
              <a:t>대화형 인스턴스에서 사용</a:t>
            </a:r>
            <a:r>
              <a:rPr lang="ko-KR" altLang="en-US" dirty="0"/>
              <a:t>하는 방법을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6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표준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라이브러리 레퍼런스</a:t>
            </a:r>
            <a:r>
              <a:rPr lang="en-US" altLang="ko-KR" dirty="0"/>
              <a:t>(Python Library Reference)</a:t>
            </a:r>
            <a:r>
              <a:rPr lang="ko-KR" altLang="en-US" dirty="0"/>
              <a:t>에서 설명하는 표준 모듈 라이브러리를 제공</a:t>
            </a:r>
          </a:p>
          <a:p>
            <a:r>
              <a:rPr lang="ko-KR" altLang="en-US" dirty="0"/>
              <a:t>일부 모듈은 인터프리터에 </a:t>
            </a:r>
            <a:r>
              <a:rPr lang="ko-KR" altLang="en-US" dirty="0" smtClean="0"/>
              <a:t>내장되어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효율성이나 </a:t>
            </a:r>
            <a:r>
              <a:rPr lang="ko-KR" altLang="en-US" dirty="0"/>
              <a:t>시스템 호출과 같은 운영 체제 기본 </a:t>
            </a:r>
            <a:r>
              <a:rPr lang="ko-KR" altLang="en-US" dirty="0" smtClean="0"/>
              <a:t>요소 또는 </a:t>
            </a:r>
            <a:r>
              <a:rPr lang="ko-KR" altLang="en-US" dirty="0"/>
              <a:t>내장되어 있는 작업에 대한 </a:t>
            </a:r>
            <a:r>
              <a:rPr lang="ko-KR" altLang="en-US" dirty="0" smtClean="0"/>
              <a:t>접근을 제공</a:t>
            </a:r>
            <a:endParaRPr lang="en-US" altLang="ko-KR" dirty="0" smtClean="0"/>
          </a:p>
          <a:p>
            <a:r>
              <a:rPr lang="ko-KR" altLang="en-US" dirty="0"/>
              <a:t>일부 모듈 세트는 기본 플랫폼에 종속</a:t>
            </a:r>
          </a:p>
          <a:p>
            <a:r>
              <a:rPr lang="ko-KR" altLang="en-US" dirty="0" smtClean="0"/>
              <a:t>문자열</a:t>
            </a:r>
            <a:r>
              <a:rPr lang="en-US" altLang="ko-KR" dirty="0"/>
              <a:t>(string), </a:t>
            </a:r>
            <a:r>
              <a:rPr lang="ko-KR" altLang="en-US" dirty="0"/>
              <a:t>날짜</a:t>
            </a:r>
            <a:r>
              <a:rPr lang="en-US" altLang="ko-KR" dirty="0"/>
              <a:t>(date), </a:t>
            </a:r>
            <a:r>
              <a:rPr lang="ko-KR" altLang="en-US" dirty="0"/>
              <a:t>시간</a:t>
            </a:r>
            <a:r>
              <a:rPr lang="en-US" altLang="ko-KR" dirty="0"/>
              <a:t>(time), </a:t>
            </a:r>
            <a:r>
              <a:rPr lang="ko-KR" altLang="en-US" dirty="0"/>
              <a:t>수학</a:t>
            </a:r>
            <a:r>
              <a:rPr lang="en-US" altLang="ko-KR" dirty="0"/>
              <a:t>(math), </a:t>
            </a:r>
            <a:r>
              <a:rPr lang="ko-KR" altLang="en-US" dirty="0"/>
              <a:t>분수</a:t>
            </a:r>
            <a:r>
              <a:rPr lang="en-US" altLang="ko-KR" dirty="0"/>
              <a:t>(fractions), </a:t>
            </a:r>
            <a:r>
              <a:rPr lang="ko-KR" altLang="en-US" dirty="0"/>
              <a:t>랜덤</a:t>
            </a:r>
            <a:r>
              <a:rPr lang="en-US" altLang="ko-KR" dirty="0"/>
              <a:t>(random), </a:t>
            </a:r>
            <a:r>
              <a:rPr lang="ko-KR" altLang="en-US" dirty="0"/>
              <a:t>파일</a:t>
            </a:r>
            <a:r>
              <a:rPr lang="en-US" altLang="ko-KR" dirty="0"/>
              <a:t>(file), sqlite3, </a:t>
            </a:r>
            <a:r>
              <a:rPr lang="en-US" altLang="ko-KR" dirty="0" err="1"/>
              <a:t>os</a:t>
            </a:r>
            <a:r>
              <a:rPr lang="en-US" altLang="ko-KR" dirty="0"/>
              <a:t>, sys, threading, </a:t>
            </a:r>
            <a:r>
              <a:rPr lang="en-US" altLang="ko-KR" dirty="0" err="1"/>
              <a:t>unittest</a:t>
            </a:r>
            <a:r>
              <a:rPr lang="en-US" altLang="ko-KR" dirty="0"/>
              <a:t>, xml, email, http </a:t>
            </a:r>
            <a:r>
              <a:rPr lang="ko-KR" altLang="en-US" dirty="0"/>
              <a:t>등 </a:t>
            </a:r>
            <a:r>
              <a:rPr lang="en-US" altLang="ko-KR" dirty="0"/>
              <a:t>200</a:t>
            </a:r>
            <a:r>
              <a:rPr lang="ko-KR" altLang="en-US" dirty="0"/>
              <a:t>여개의 다양한 모듈이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라이브러리 레퍼런스</a:t>
            </a:r>
            <a:r>
              <a:rPr lang="en-US" altLang="ko-KR" dirty="0"/>
              <a:t>(Python Library Reference)</a:t>
            </a:r>
          </a:p>
          <a:p>
            <a:pPr lvl="1"/>
            <a:r>
              <a:rPr lang="en-US" altLang="ko-KR" dirty="0"/>
              <a:t>https://docs.python.org/3/library/index.html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4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i="1" dirty="0" err="1"/>
              <a:t>모듈명</a:t>
            </a:r>
            <a:endParaRPr lang="ko-KR" altLang="en-US" dirty="0"/>
          </a:p>
          <a:p>
            <a:pPr fontAlgn="base"/>
            <a:r>
              <a:rPr lang="ko-KR" altLang="en-US" dirty="0"/>
              <a:t>모</a:t>
            </a:r>
            <a:r>
              <a:rPr lang="ko-KR" altLang="en-US" dirty="0" smtClean="0"/>
              <a:t>듈 </a:t>
            </a:r>
            <a:r>
              <a:rPr lang="ko-KR" altLang="en-US" dirty="0"/>
              <a:t>안의 함수들은 모듈 이름을 붙여 사용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37" y="2276872"/>
            <a:ext cx="8248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from A import 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from </a:t>
            </a:r>
            <a:r>
              <a:rPr lang="ko-KR" altLang="en-US" i="1" dirty="0" err="1"/>
              <a:t>패키지명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i="1" dirty="0" err="1"/>
              <a:t>모듈명</a:t>
            </a:r>
            <a:endParaRPr lang="ko-KR" altLang="en-US" dirty="0"/>
          </a:p>
          <a:p>
            <a:pPr fontAlgn="base"/>
            <a:r>
              <a:rPr lang="en-US" altLang="ko-KR" dirty="0"/>
              <a:t>from </a:t>
            </a:r>
            <a:r>
              <a:rPr lang="ko-KR" altLang="en-US" i="1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i="1" dirty="0" err="1"/>
              <a:t>함수명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2" y="2286496"/>
            <a:ext cx="811530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02" y="4130626"/>
            <a:ext cx="8143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A as</a:t>
            </a:r>
            <a:r>
              <a:rPr lang="ko-KR" altLang="en-US" dirty="0"/>
              <a:t>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import </a:t>
            </a:r>
            <a:r>
              <a:rPr lang="ko-KR" altLang="en-US" i="1" dirty="0" err="1"/>
              <a:t>패키지명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i="1" dirty="0" err="1"/>
              <a:t>패키지별칭</a:t>
            </a:r>
            <a:endParaRPr lang="ko-KR" altLang="en-US" dirty="0"/>
          </a:p>
          <a:p>
            <a:pPr fontAlgn="base"/>
            <a:r>
              <a:rPr lang="en-US" altLang="ko-KR" dirty="0"/>
              <a:t>import </a:t>
            </a:r>
            <a:r>
              <a:rPr lang="ko-KR" altLang="en-US" i="1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i="1" dirty="0" err="1"/>
              <a:t>모듈별칭</a:t>
            </a:r>
            <a:endParaRPr lang="ko-KR" altLang="en-US" dirty="0"/>
          </a:p>
          <a:p>
            <a:r>
              <a:rPr lang="en-US" altLang="ko-KR" dirty="0"/>
              <a:t>A </a:t>
            </a:r>
            <a:r>
              <a:rPr lang="ko-KR" altLang="en-US" dirty="0"/>
              <a:t>모듈 또는 패키지의 이름이 길 경우 별칭을 주어 짧게 쓰기 위한 용도로 사용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" y="3356992"/>
            <a:ext cx="8124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04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805</Words>
  <Application>Microsoft Office PowerPoint</Application>
  <PresentationFormat>A4 용지(210x297mm)</PresentationFormat>
  <Paragraphs>134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D2Coding</vt:lpstr>
      <vt:lpstr>나눔바른고딕</vt:lpstr>
      <vt:lpstr>맑은 고딕</vt:lpstr>
      <vt:lpstr>나눔고딕</vt:lpstr>
      <vt:lpstr>Arial</vt:lpstr>
      <vt:lpstr>Wingdings</vt:lpstr>
      <vt:lpstr>1_Office 테마</vt:lpstr>
      <vt:lpstr>PowerPoint 프레젠테이션</vt:lpstr>
      <vt:lpstr>PowerPoint 프레젠테이션</vt:lpstr>
      <vt:lpstr>학습 내용</vt:lpstr>
      <vt:lpstr>1절. 파이썬 모듈</vt:lpstr>
      <vt:lpstr>파이썬 모듈</vt:lpstr>
      <vt:lpstr>파이썬 표준 모듈</vt:lpstr>
      <vt:lpstr>import ~</vt:lpstr>
      <vt:lpstr>from A import B</vt:lpstr>
      <vt:lpstr>import A as B</vt:lpstr>
      <vt:lpstr>dir()</vt:lpstr>
      <vt:lpstr>2절. 사용자 정의 모듈</vt:lpstr>
      <vt:lpstr>모듈 만들기</vt:lpstr>
      <vt:lpstr>모듈 가져오기</vt:lpstr>
      <vt:lpstr>모듈 실행</vt:lpstr>
      <vt:lpstr>if __name__ == "__main__":</vt:lpstr>
      <vt:lpstr>컴파일된 파이썬 파일</vt:lpstr>
      <vt:lpstr>3절. 패키지</vt:lpstr>
      <vt:lpstr>패키지</vt:lpstr>
      <vt:lpstr>예제 패키지 디렉토리 구조 및 코드</vt:lpstr>
      <vt:lpstr>패키지 경로 추가하기</vt:lpstr>
      <vt:lpstr>import ~</vt:lpstr>
      <vt:lpstr>패키지 리로드</vt:lpstr>
      <vt:lpstr>from ~ import ~</vt:lpstr>
      <vt:lpstr>from ~ import *</vt:lpstr>
      <vt:lpstr>__init__.py의 __all__ 속성</vt:lpstr>
      <vt:lpstr>내부 패키지 참조</vt:lpstr>
      <vt:lpstr>모듈 디렉토리의 패키지</vt:lpstr>
      <vt:lpstr>모듈 디렉토리의 패키지</vt:lpstr>
      <vt:lpstr>모듈 디렉토리의 패키지</vt:lpstr>
      <vt:lpstr>패키지 설치 및 삭제</vt:lpstr>
      <vt:lpstr>프락시를 사용하는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161</cp:revision>
  <dcterms:created xsi:type="dcterms:W3CDTF">2019-04-14T14:47:30Z</dcterms:created>
  <dcterms:modified xsi:type="dcterms:W3CDTF">2019-07-08T05:50:54Z</dcterms:modified>
</cp:coreProperties>
</file>