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89" r:id="rId3"/>
    <p:sldId id="291" r:id="rId4"/>
    <p:sldId id="294" r:id="rId5"/>
    <p:sldId id="292" r:id="rId6"/>
    <p:sldId id="29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63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AF01"/>
    <a:srgbClr val="95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9" autoAdjust="0"/>
    <p:restoredTop sz="70446" autoAdjust="0"/>
  </p:normalViewPr>
  <p:slideViewPr>
    <p:cSldViewPr snapToGrid="0">
      <p:cViewPr>
        <p:scale>
          <a:sx n="75" d="100"/>
          <a:sy n="75" d="100"/>
        </p:scale>
        <p:origin x="54" y="1956"/>
      </p:cViewPr>
      <p:guideLst>
        <p:guide pos="386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1BF56-0AFB-444F-96E1-22F8B17CA1C4}" type="datetimeFigureOut">
              <a:rPr lang="zh-CN" altLang="en-US" smtClean="0"/>
              <a:t>2017/7/29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F5EF4-A0E5-4AF2-BCD9-1AF9EC4C4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75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F5EF4-A0E5-4AF2-BCD9-1AF9EC4C474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410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F5EF4-A0E5-4AF2-BCD9-1AF9EC4C474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7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3571-848C-483F-8D76-837B439D319D}" type="datetimeFigureOut">
              <a:rPr lang="zh-CN" altLang="en-US" smtClean="0"/>
              <a:t>2017/7/29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5AC1-DD6B-4550-BE57-BCF805DCA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17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3571-848C-483F-8D76-837B439D319D}" type="datetimeFigureOut">
              <a:rPr lang="zh-CN" altLang="en-US" smtClean="0"/>
              <a:t>2017/7/29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5AC1-DD6B-4550-BE57-BCF805DCA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10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3571-848C-483F-8D76-837B439D319D}" type="datetimeFigureOut">
              <a:rPr lang="zh-CN" altLang="en-US" smtClean="0"/>
              <a:t>2017/7/29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5AC1-DD6B-4550-BE57-BCF805DCA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074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8799B-4655-4258-8A26-107C148C46F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B7DC80-7304-42FF-B73E-E917F4A023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3890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8799B-4655-4258-8A26-107C148C46F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B7DC80-7304-42FF-B73E-E917F4A023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9802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8799B-4655-4258-8A26-107C148C46F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B7DC80-7304-42FF-B73E-E917F4A023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9718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8799B-4655-4258-8A26-107C148C46F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B7DC80-7304-42FF-B73E-E917F4A023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1189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8799B-4655-4258-8A26-107C148C46F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B7DC80-7304-42FF-B73E-E917F4A023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0755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8799B-4655-4258-8A26-107C148C46F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B7DC80-7304-42FF-B73E-E917F4A023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0755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2382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8799B-4655-4258-8A26-107C148C46F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B7DC80-7304-42FF-B73E-E917F4A023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9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3571-848C-483F-8D76-837B439D319D}" type="datetimeFigureOut">
              <a:rPr lang="zh-CN" altLang="en-US" smtClean="0"/>
              <a:t>2017/7/29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5AC1-DD6B-4550-BE57-BCF805DCA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8304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8799B-4655-4258-8A26-107C148C46F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B7DC80-7304-42FF-B73E-E917F4A023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46352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8799B-4655-4258-8A26-107C148C46F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B7DC80-7304-42FF-B73E-E917F4A023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06102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8799B-4655-4258-8A26-107C148C46F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B7DC80-7304-42FF-B73E-E917F4A023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505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3571-848C-483F-8D76-837B439D319D}" type="datetimeFigureOut">
              <a:rPr lang="zh-CN" altLang="en-US" smtClean="0"/>
              <a:t>2017/7/29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5AC1-DD6B-4550-BE57-BCF805DCA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76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3571-848C-483F-8D76-837B439D319D}" type="datetimeFigureOut">
              <a:rPr lang="zh-CN" altLang="en-US" smtClean="0"/>
              <a:t>2017/7/29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5AC1-DD6B-4550-BE57-BCF805DCA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88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3571-848C-483F-8D76-837B439D319D}" type="datetimeFigureOut">
              <a:rPr lang="zh-CN" altLang="en-US" smtClean="0"/>
              <a:t>2017/7/29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5AC1-DD6B-4550-BE57-BCF805DCA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1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3571-848C-483F-8D76-837B439D319D}" type="datetimeFigureOut">
              <a:rPr lang="zh-CN" altLang="en-US" smtClean="0"/>
              <a:t>2017/7/29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5AC1-DD6B-4550-BE57-BCF805DCA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82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3571-848C-483F-8D76-837B439D319D}" type="datetimeFigureOut">
              <a:rPr lang="zh-CN" altLang="en-US" smtClean="0"/>
              <a:t>2017/7/29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5AC1-DD6B-4550-BE57-BCF805DCA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73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3571-848C-483F-8D76-837B439D319D}" type="datetimeFigureOut">
              <a:rPr lang="zh-CN" altLang="en-US" smtClean="0"/>
              <a:t>2017/7/29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5AC1-DD6B-4550-BE57-BCF805DCA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49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3571-848C-483F-8D76-837B439D319D}" type="datetimeFigureOut">
              <a:rPr lang="zh-CN" altLang="en-US" smtClean="0"/>
              <a:t>2017/7/29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E5AC1-DD6B-4550-BE57-BCF805DCA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30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D3571-848C-483F-8D76-837B439D319D}" type="datetimeFigureOut">
              <a:rPr lang="zh-CN" altLang="en-US" smtClean="0"/>
              <a:t>2017/7/29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E5AC1-DD6B-4550-BE57-BCF805DCA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40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8799B-4655-4258-8A26-107C148C46F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2017/7/29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B7DC80-7304-42FF-B73E-E917F4A023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09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任意多边形 82"/>
          <p:cNvSpPr/>
          <p:nvPr/>
        </p:nvSpPr>
        <p:spPr>
          <a:xfrm>
            <a:off x="1583582" y="4850661"/>
            <a:ext cx="15586972" cy="1865891"/>
          </a:xfrm>
          <a:custGeom>
            <a:avLst/>
            <a:gdLst>
              <a:gd name="connsiteX0" fmla="*/ 1703380 w 19453107"/>
              <a:gd name="connsiteY0" fmla="*/ 359916 h 2636250"/>
              <a:gd name="connsiteX1" fmla="*/ 2998780 w 19453107"/>
              <a:gd name="connsiteY1" fmla="*/ 112266 h 2636250"/>
              <a:gd name="connsiteX2" fmla="*/ 4275130 w 19453107"/>
              <a:gd name="connsiteY2" fmla="*/ 302766 h 2636250"/>
              <a:gd name="connsiteX3" fmla="*/ 6122980 w 19453107"/>
              <a:gd name="connsiteY3" fmla="*/ 55116 h 2636250"/>
              <a:gd name="connsiteX4" fmla="*/ 7723180 w 19453107"/>
              <a:gd name="connsiteY4" fmla="*/ 417066 h 2636250"/>
              <a:gd name="connsiteX5" fmla="*/ 9628180 w 19453107"/>
              <a:gd name="connsiteY5" fmla="*/ 150366 h 2636250"/>
              <a:gd name="connsiteX6" fmla="*/ 11514130 w 19453107"/>
              <a:gd name="connsiteY6" fmla="*/ 417066 h 2636250"/>
              <a:gd name="connsiteX7" fmla="*/ 13533430 w 19453107"/>
              <a:gd name="connsiteY7" fmla="*/ 112266 h 2636250"/>
              <a:gd name="connsiteX8" fmla="*/ 15381280 w 19453107"/>
              <a:gd name="connsiteY8" fmla="*/ 493266 h 2636250"/>
              <a:gd name="connsiteX9" fmla="*/ 17743480 w 19453107"/>
              <a:gd name="connsiteY9" fmla="*/ 207516 h 2636250"/>
              <a:gd name="connsiteX10" fmla="*/ 18162580 w 19453107"/>
              <a:gd name="connsiteY10" fmla="*/ 150366 h 2636250"/>
              <a:gd name="connsiteX11" fmla="*/ 18181630 w 19453107"/>
              <a:gd name="connsiteY11" fmla="*/ 2264916 h 2636250"/>
              <a:gd name="connsiteX12" fmla="*/ 1150930 w 19453107"/>
              <a:gd name="connsiteY12" fmla="*/ 2455416 h 2636250"/>
              <a:gd name="connsiteX13" fmla="*/ 1703380 w 19453107"/>
              <a:gd name="connsiteY13" fmla="*/ 359916 h 263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453107" h="2636250">
                <a:moveTo>
                  <a:pt x="1703380" y="359916"/>
                </a:moveTo>
                <a:cubicBezTo>
                  <a:pt x="2011355" y="-30609"/>
                  <a:pt x="2570155" y="121791"/>
                  <a:pt x="2998780" y="112266"/>
                </a:cubicBezTo>
                <a:cubicBezTo>
                  <a:pt x="3427405" y="102741"/>
                  <a:pt x="3754430" y="312291"/>
                  <a:pt x="4275130" y="302766"/>
                </a:cubicBezTo>
                <a:cubicBezTo>
                  <a:pt x="4795830" y="293241"/>
                  <a:pt x="5548305" y="36066"/>
                  <a:pt x="6122980" y="55116"/>
                </a:cubicBezTo>
                <a:cubicBezTo>
                  <a:pt x="6697655" y="74166"/>
                  <a:pt x="7138980" y="401191"/>
                  <a:pt x="7723180" y="417066"/>
                </a:cubicBezTo>
                <a:cubicBezTo>
                  <a:pt x="8307380" y="432941"/>
                  <a:pt x="8996355" y="150366"/>
                  <a:pt x="9628180" y="150366"/>
                </a:cubicBezTo>
                <a:cubicBezTo>
                  <a:pt x="10260005" y="150366"/>
                  <a:pt x="10863255" y="423416"/>
                  <a:pt x="11514130" y="417066"/>
                </a:cubicBezTo>
                <a:cubicBezTo>
                  <a:pt x="12165005" y="410716"/>
                  <a:pt x="12888905" y="99566"/>
                  <a:pt x="13533430" y="112266"/>
                </a:cubicBezTo>
                <a:cubicBezTo>
                  <a:pt x="14177955" y="124966"/>
                  <a:pt x="14679605" y="477391"/>
                  <a:pt x="15381280" y="493266"/>
                </a:cubicBezTo>
                <a:cubicBezTo>
                  <a:pt x="16082955" y="509141"/>
                  <a:pt x="17279930" y="264666"/>
                  <a:pt x="17743480" y="207516"/>
                </a:cubicBezTo>
                <a:cubicBezTo>
                  <a:pt x="18207030" y="150366"/>
                  <a:pt x="18089555" y="-192534"/>
                  <a:pt x="18162580" y="150366"/>
                </a:cubicBezTo>
                <a:cubicBezTo>
                  <a:pt x="18235605" y="493266"/>
                  <a:pt x="21016905" y="1880741"/>
                  <a:pt x="18181630" y="2264916"/>
                </a:cubicBezTo>
                <a:cubicBezTo>
                  <a:pt x="15346355" y="2649091"/>
                  <a:pt x="3897305" y="2772916"/>
                  <a:pt x="1150930" y="2455416"/>
                </a:cubicBezTo>
                <a:cubicBezTo>
                  <a:pt x="-1595445" y="2137916"/>
                  <a:pt x="1395405" y="750441"/>
                  <a:pt x="1703380" y="35991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  <p:sp>
        <p:nvSpPr>
          <p:cNvPr id="46" name="任意多边形 45"/>
          <p:cNvSpPr/>
          <p:nvPr/>
        </p:nvSpPr>
        <p:spPr>
          <a:xfrm>
            <a:off x="2082411" y="4144152"/>
            <a:ext cx="19453107" cy="1865891"/>
          </a:xfrm>
          <a:custGeom>
            <a:avLst/>
            <a:gdLst>
              <a:gd name="connsiteX0" fmla="*/ 1703380 w 19453107"/>
              <a:gd name="connsiteY0" fmla="*/ 359916 h 2636250"/>
              <a:gd name="connsiteX1" fmla="*/ 2998780 w 19453107"/>
              <a:gd name="connsiteY1" fmla="*/ 112266 h 2636250"/>
              <a:gd name="connsiteX2" fmla="*/ 4275130 w 19453107"/>
              <a:gd name="connsiteY2" fmla="*/ 302766 h 2636250"/>
              <a:gd name="connsiteX3" fmla="*/ 6122980 w 19453107"/>
              <a:gd name="connsiteY3" fmla="*/ 55116 h 2636250"/>
              <a:gd name="connsiteX4" fmla="*/ 7723180 w 19453107"/>
              <a:gd name="connsiteY4" fmla="*/ 417066 h 2636250"/>
              <a:gd name="connsiteX5" fmla="*/ 9628180 w 19453107"/>
              <a:gd name="connsiteY5" fmla="*/ 150366 h 2636250"/>
              <a:gd name="connsiteX6" fmla="*/ 11514130 w 19453107"/>
              <a:gd name="connsiteY6" fmla="*/ 417066 h 2636250"/>
              <a:gd name="connsiteX7" fmla="*/ 13533430 w 19453107"/>
              <a:gd name="connsiteY7" fmla="*/ 112266 h 2636250"/>
              <a:gd name="connsiteX8" fmla="*/ 15381280 w 19453107"/>
              <a:gd name="connsiteY8" fmla="*/ 493266 h 2636250"/>
              <a:gd name="connsiteX9" fmla="*/ 17743480 w 19453107"/>
              <a:gd name="connsiteY9" fmla="*/ 207516 h 2636250"/>
              <a:gd name="connsiteX10" fmla="*/ 18162580 w 19453107"/>
              <a:gd name="connsiteY10" fmla="*/ 150366 h 2636250"/>
              <a:gd name="connsiteX11" fmla="*/ 18181630 w 19453107"/>
              <a:gd name="connsiteY11" fmla="*/ 2264916 h 2636250"/>
              <a:gd name="connsiteX12" fmla="*/ 1150930 w 19453107"/>
              <a:gd name="connsiteY12" fmla="*/ 2455416 h 2636250"/>
              <a:gd name="connsiteX13" fmla="*/ 1703380 w 19453107"/>
              <a:gd name="connsiteY13" fmla="*/ 359916 h 263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453107" h="2636250">
                <a:moveTo>
                  <a:pt x="1703380" y="359916"/>
                </a:moveTo>
                <a:cubicBezTo>
                  <a:pt x="2011355" y="-30609"/>
                  <a:pt x="2570155" y="121791"/>
                  <a:pt x="2998780" y="112266"/>
                </a:cubicBezTo>
                <a:cubicBezTo>
                  <a:pt x="3427405" y="102741"/>
                  <a:pt x="3754430" y="312291"/>
                  <a:pt x="4275130" y="302766"/>
                </a:cubicBezTo>
                <a:cubicBezTo>
                  <a:pt x="4795830" y="293241"/>
                  <a:pt x="5548305" y="36066"/>
                  <a:pt x="6122980" y="55116"/>
                </a:cubicBezTo>
                <a:cubicBezTo>
                  <a:pt x="6697655" y="74166"/>
                  <a:pt x="7138980" y="401191"/>
                  <a:pt x="7723180" y="417066"/>
                </a:cubicBezTo>
                <a:cubicBezTo>
                  <a:pt x="8307380" y="432941"/>
                  <a:pt x="8996355" y="150366"/>
                  <a:pt x="9628180" y="150366"/>
                </a:cubicBezTo>
                <a:cubicBezTo>
                  <a:pt x="10260005" y="150366"/>
                  <a:pt x="10863255" y="423416"/>
                  <a:pt x="11514130" y="417066"/>
                </a:cubicBezTo>
                <a:cubicBezTo>
                  <a:pt x="12165005" y="410716"/>
                  <a:pt x="12888905" y="99566"/>
                  <a:pt x="13533430" y="112266"/>
                </a:cubicBezTo>
                <a:cubicBezTo>
                  <a:pt x="14177955" y="124966"/>
                  <a:pt x="14679605" y="477391"/>
                  <a:pt x="15381280" y="493266"/>
                </a:cubicBezTo>
                <a:cubicBezTo>
                  <a:pt x="16082955" y="509141"/>
                  <a:pt x="17279930" y="264666"/>
                  <a:pt x="17743480" y="207516"/>
                </a:cubicBezTo>
                <a:cubicBezTo>
                  <a:pt x="18207030" y="150366"/>
                  <a:pt x="18089555" y="-192534"/>
                  <a:pt x="18162580" y="150366"/>
                </a:cubicBezTo>
                <a:cubicBezTo>
                  <a:pt x="18235605" y="493266"/>
                  <a:pt x="21016905" y="1880741"/>
                  <a:pt x="18181630" y="2264916"/>
                </a:cubicBezTo>
                <a:cubicBezTo>
                  <a:pt x="15346355" y="2649091"/>
                  <a:pt x="3897305" y="2772916"/>
                  <a:pt x="1150930" y="2455416"/>
                </a:cubicBezTo>
                <a:cubicBezTo>
                  <a:pt x="-1595445" y="2137916"/>
                  <a:pt x="1395405" y="750441"/>
                  <a:pt x="1703380" y="35991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5" b="7675"/>
          <a:stretch>
            <a:fillRect/>
          </a:stretch>
        </p:blipFill>
        <p:spPr>
          <a:xfrm>
            <a:off x="-25400" y="-1501"/>
            <a:ext cx="12225669" cy="6858000"/>
          </a:xfrm>
          <a:custGeom>
            <a:avLst/>
            <a:gdLst>
              <a:gd name="connsiteX0" fmla="*/ 6096001 w 12192000"/>
              <a:gd name="connsiteY0" fmla="*/ 925595 h 6858000"/>
              <a:gd name="connsiteX1" fmla="*/ 6018938 w 12192000"/>
              <a:gd name="connsiteY1" fmla="*/ 942509 h 6858000"/>
              <a:gd name="connsiteX2" fmla="*/ 4000277 w 12192000"/>
              <a:gd name="connsiteY2" fmla="*/ 1953645 h 6858000"/>
              <a:gd name="connsiteX3" fmla="*/ 3925094 w 12192000"/>
              <a:gd name="connsiteY3" fmla="*/ 2073928 h 6858000"/>
              <a:gd name="connsiteX4" fmla="*/ 3925094 w 12192000"/>
              <a:gd name="connsiteY4" fmla="*/ 4784072 h 6858000"/>
              <a:gd name="connsiteX5" fmla="*/ 4000277 w 12192000"/>
              <a:gd name="connsiteY5" fmla="*/ 4908114 h 6858000"/>
              <a:gd name="connsiteX6" fmla="*/ 6018938 w 12192000"/>
              <a:gd name="connsiteY6" fmla="*/ 5919250 h 6858000"/>
              <a:gd name="connsiteX7" fmla="*/ 6173065 w 12192000"/>
              <a:gd name="connsiteY7" fmla="*/ 5919250 h 6858000"/>
              <a:gd name="connsiteX8" fmla="*/ 8191723 w 12192000"/>
              <a:gd name="connsiteY8" fmla="*/ 4908114 h 6858000"/>
              <a:gd name="connsiteX9" fmla="*/ 8266906 w 12192000"/>
              <a:gd name="connsiteY9" fmla="*/ 4784072 h 6858000"/>
              <a:gd name="connsiteX10" fmla="*/ 8266906 w 12192000"/>
              <a:gd name="connsiteY10" fmla="*/ 2073928 h 6858000"/>
              <a:gd name="connsiteX11" fmla="*/ 8191723 w 12192000"/>
              <a:gd name="connsiteY11" fmla="*/ 1953645 h 6858000"/>
              <a:gd name="connsiteX12" fmla="*/ 6173065 w 12192000"/>
              <a:gd name="connsiteY12" fmla="*/ 942509 h 6858000"/>
              <a:gd name="connsiteX13" fmla="*/ 6096001 w 12192000"/>
              <a:gd name="connsiteY13" fmla="*/ 925595 h 6858000"/>
              <a:gd name="connsiteX14" fmla="*/ 0 w 12192000"/>
              <a:gd name="connsiteY14" fmla="*/ 0 h 6858000"/>
              <a:gd name="connsiteX15" fmla="*/ 12192000 w 12192000"/>
              <a:gd name="connsiteY15" fmla="*/ 0 h 6858000"/>
              <a:gd name="connsiteX16" fmla="*/ 12192000 w 12192000"/>
              <a:gd name="connsiteY16" fmla="*/ 6858000 h 6858000"/>
              <a:gd name="connsiteX17" fmla="*/ 0 w 12192000"/>
              <a:gd name="connsiteY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6096001" y="925595"/>
                </a:moveTo>
                <a:cubicBezTo>
                  <a:pt x="6067809" y="925595"/>
                  <a:pt x="6039615" y="931233"/>
                  <a:pt x="6018938" y="942509"/>
                </a:cubicBezTo>
                <a:lnTo>
                  <a:pt x="4000277" y="1953645"/>
                </a:lnTo>
                <a:cubicBezTo>
                  <a:pt x="3958927" y="1972439"/>
                  <a:pt x="3925094" y="2028822"/>
                  <a:pt x="3925094" y="2073928"/>
                </a:cubicBezTo>
                <a:cubicBezTo>
                  <a:pt x="3925094" y="2073928"/>
                  <a:pt x="3925094" y="2073928"/>
                  <a:pt x="3925094" y="4784072"/>
                </a:cubicBezTo>
                <a:cubicBezTo>
                  <a:pt x="3925094" y="4832937"/>
                  <a:pt x="3958927" y="4885561"/>
                  <a:pt x="4000277" y="4908114"/>
                </a:cubicBezTo>
                <a:cubicBezTo>
                  <a:pt x="4000277" y="4908114"/>
                  <a:pt x="4000277" y="4908114"/>
                  <a:pt x="6018938" y="5919250"/>
                </a:cubicBezTo>
                <a:cubicBezTo>
                  <a:pt x="6060289" y="5938044"/>
                  <a:pt x="6131712" y="5938044"/>
                  <a:pt x="6173065" y="5919250"/>
                </a:cubicBezTo>
                <a:cubicBezTo>
                  <a:pt x="6173065" y="5919250"/>
                  <a:pt x="6173065" y="5919250"/>
                  <a:pt x="8191723" y="4908114"/>
                </a:cubicBezTo>
                <a:cubicBezTo>
                  <a:pt x="8233074" y="4885561"/>
                  <a:pt x="8266906" y="4832937"/>
                  <a:pt x="8266906" y="4784072"/>
                </a:cubicBezTo>
                <a:cubicBezTo>
                  <a:pt x="8266906" y="4784072"/>
                  <a:pt x="8266906" y="4784072"/>
                  <a:pt x="8266906" y="2073928"/>
                </a:cubicBezTo>
                <a:cubicBezTo>
                  <a:pt x="8266906" y="2028822"/>
                  <a:pt x="8233074" y="1972439"/>
                  <a:pt x="8191723" y="1953645"/>
                </a:cubicBezTo>
                <a:cubicBezTo>
                  <a:pt x="8191723" y="1953645"/>
                  <a:pt x="8191723" y="1953645"/>
                  <a:pt x="6173065" y="942509"/>
                </a:cubicBezTo>
                <a:cubicBezTo>
                  <a:pt x="6152387" y="931233"/>
                  <a:pt x="6124194" y="925595"/>
                  <a:pt x="6096001" y="92559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8" name="Freeform 5"/>
          <p:cNvSpPr>
            <a:spLocks/>
          </p:cNvSpPr>
          <p:nvPr/>
        </p:nvSpPr>
        <p:spPr bwMode="auto">
          <a:xfrm>
            <a:off x="3925093" y="919956"/>
            <a:ext cx="4341812" cy="5018088"/>
          </a:xfrm>
          <a:custGeom>
            <a:avLst/>
            <a:gdLst>
              <a:gd name="T0" fmla="*/ 557 w 1155"/>
              <a:gd name="T1" fmla="*/ 6 h 1335"/>
              <a:gd name="T2" fmla="*/ 598 w 1155"/>
              <a:gd name="T3" fmla="*/ 6 h 1335"/>
              <a:gd name="T4" fmla="*/ 1135 w 1155"/>
              <a:gd name="T5" fmla="*/ 275 h 1335"/>
              <a:gd name="T6" fmla="*/ 1155 w 1155"/>
              <a:gd name="T7" fmla="*/ 307 h 1335"/>
              <a:gd name="T8" fmla="*/ 1155 w 1155"/>
              <a:gd name="T9" fmla="*/ 1028 h 1335"/>
              <a:gd name="T10" fmla="*/ 1135 w 1155"/>
              <a:gd name="T11" fmla="*/ 1061 h 1335"/>
              <a:gd name="T12" fmla="*/ 598 w 1155"/>
              <a:gd name="T13" fmla="*/ 1330 h 1335"/>
              <a:gd name="T14" fmla="*/ 557 w 1155"/>
              <a:gd name="T15" fmla="*/ 1330 h 1335"/>
              <a:gd name="T16" fmla="*/ 20 w 1155"/>
              <a:gd name="T17" fmla="*/ 1061 h 1335"/>
              <a:gd name="T18" fmla="*/ 0 w 1155"/>
              <a:gd name="T19" fmla="*/ 1028 h 1335"/>
              <a:gd name="T20" fmla="*/ 0 w 1155"/>
              <a:gd name="T21" fmla="*/ 307 h 1335"/>
              <a:gd name="T22" fmla="*/ 20 w 1155"/>
              <a:gd name="T23" fmla="*/ 275 h 1335"/>
              <a:gd name="T24" fmla="*/ 557 w 1155"/>
              <a:gd name="T25" fmla="*/ 6 h 1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55" h="1335">
                <a:moveTo>
                  <a:pt x="557" y="6"/>
                </a:moveTo>
                <a:cubicBezTo>
                  <a:pt x="568" y="0"/>
                  <a:pt x="587" y="0"/>
                  <a:pt x="598" y="6"/>
                </a:cubicBezTo>
                <a:cubicBezTo>
                  <a:pt x="1135" y="275"/>
                  <a:pt x="1135" y="275"/>
                  <a:pt x="1135" y="275"/>
                </a:cubicBezTo>
                <a:cubicBezTo>
                  <a:pt x="1146" y="280"/>
                  <a:pt x="1155" y="295"/>
                  <a:pt x="1155" y="307"/>
                </a:cubicBezTo>
                <a:cubicBezTo>
                  <a:pt x="1155" y="1028"/>
                  <a:pt x="1155" y="1028"/>
                  <a:pt x="1155" y="1028"/>
                </a:cubicBezTo>
                <a:cubicBezTo>
                  <a:pt x="1155" y="1041"/>
                  <a:pt x="1146" y="1055"/>
                  <a:pt x="1135" y="1061"/>
                </a:cubicBezTo>
                <a:cubicBezTo>
                  <a:pt x="598" y="1330"/>
                  <a:pt x="598" y="1330"/>
                  <a:pt x="598" y="1330"/>
                </a:cubicBezTo>
                <a:cubicBezTo>
                  <a:pt x="587" y="1335"/>
                  <a:pt x="568" y="1335"/>
                  <a:pt x="557" y="1330"/>
                </a:cubicBezTo>
                <a:cubicBezTo>
                  <a:pt x="20" y="1061"/>
                  <a:pt x="20" y="1061"/>
                  <a:pt x="20" y="1061"/>
                </a:cubicBezTo>
                <a:cubicBezTo>
                  <a:pt x="9" y="1055"/>
                  <a:pt x="0" y="1041"/>
                  <a:pt x="0" y="1028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295"/>
                  <a:pt x="9" y="280"/>
                  <a:pt x="20" y="275"/>
                </a:cubicBezTo>
                <a:lnTo>
                  <a:pt x="557" y="6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6023999" y="847956"/>
            <a:ext cx="144000" cy="14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6023999" y="5853852"/>
            <a:ext cx="144000" cy="14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6023999" y="847956"/>
            <a:ext cx="144000" cy="14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6023999" y="5853852"/>
            <a:ext cx="144000" cy="14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  <p:cxnSp>
        <p:nvCxnSpPr>
          <p:cNvPr id="53" name="直接连接符 52"/>
          <p:cNvCxnSpPr/>
          <p:nvPr/>
        </p:nvCxnSpPr>
        <p:spPr>
          <a:xfrm flipV="1">
            <a:off x="6098314" y="4879482"/>
            <a:ext cx="2164267" cy="1084070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8266905" y="1986135"/>
            <a:ext cx="0" cy="2882728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6104269" y="908050"/>
            <a:ext cx="2158312" cy="1081088"/>
          </a:xfrm>
          <a:prstGeom prst="line">
            <a:avLst/>
          </a:prstGeom>
          <a:ln w="12700" cap="rnd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3935413" y="908050"/>
            <a:ext cx="2152320" cy="1078085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3925092" y="1986135"/>
            <a:ext cx="0" cy="2882728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3925092" y="4870455"/>
            <a:ext cx="2173222" cy="1088554"/>
          </a:xfrm>
          <a:prstGeom prst="line">
            <a:avLst/>
          </a:prstGeom>
          <a:ln w="1270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7527036" y="5665375"/>
            <a:ext cx="72000" cy="72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537972" y="3133444"/>
            <a:ext cx="72000" cy="720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2893822" y="4356386"/>
            <a:ext cx="43200" cy="432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1369114" y="4823850"/>
            <a:ext cx="144000" cy="144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4291702" y="5120856"/>
            <a:ext cx="126000" cy="126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1267428" y="3665824"/>
            <a:ext cx="43200" cy="432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4362259" y="5984367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1479360" y="6476493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2892707" y="4326436"/>
            <a:ext cx="72000" cy="720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4228493" y="5194930"/>
            <a:ext cx="72000" cy="72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2745768" y="3950897"/>
            <a:ext cx="43200" cy="432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2764110" y="4018311"/>
            <a:ext cx="144000" cy="144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971823" y="5191617"/>
            <a:ext cx="126000" cy="126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4043549" y="6260710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7243155" y="5578878"/>
            <a:ext cx="43200" cy="432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7360631" y="5537604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1511582" y="1174121"/>
            <a:ext cx="72000" cy="72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10476893" y="1642565"/>
            <a:ext cx="72000" cy="72000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1364643" y="798582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1382985" y="865996"/>
            <a:ext cx="144000" cy="144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5277123" y="1639252"/>
            <a:ext cx="126000" cy="126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5577074" y="2174945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1375755" y="1493113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5522306" y="1985239"/>
            <a:ext cx="43200" cy="43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cs typeface="+mn-cs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3470667" y="3649149"/>
            <a:ext cx="5454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noProof="0" dirty="0" err="1" smtClean="0">
                <a:solidFill>
                  <a:prstClr val="white"/>
                </a:solidFill>
                <a:latin typeface="Helvetica"/>
              </a:rPr>
              <a:t>Xiaoxiong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3636320" y="2053508"/>
            <a:ext cx="4682358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r"/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4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MVVM</a:t>
            </a:r>
            <a:r>
              <a:rPr lang="zh-CN" altLang="en-US" sz="28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数据与视图关系的演进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765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2.22222E-6 L -0.17721 0.15602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67" y="780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1.11111E-6 L -0.17812 -0.15394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06" y="-770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2.22222E-6 L 0.17799 0.15602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93" y="780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1.11111E-6 L 0.17799 -0.15579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93" y="-780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7721 0.15602 L -0.17721 0.36597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8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7812 -0.15394 L -0.17721 -0.36389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509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7799 0.15602 L 0.17799 0.36597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1030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7799 -0.15579 L 0.17799 -0.36389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694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6" presetClass="entr" presetSubtype="2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xit" presetSubtype="544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3" presetClass="exit" presetSubtype="544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53" presetClass="exit" presetSubtype="544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53" presetClass="exit" presetSubtype="544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5" presetClass="path" presetSubtype="0" repeatCount="indefinite" autoRev="1" fill="hold" grpId="0" nodeType="withEffect">
                                  <p:stCondLst>
                                    <p:cond delay="2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08333E-7 2.22222E-6 L -0.93893 2.22222E-6 " pathEditMode="relative" rAng="0" ptsTypes="AA">
                                      <p:cBhvr>
                                        <p:cTn id="128" dur="5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53" y="0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C 0.18282 0.00093 0.1961 0.12685 0.29584 0.12361 C 0.39545 0.11968 0.51576 0.03519 0.60339 0.02708 C 0.69089 0.01921 0.75847 0.07384 0.82097 0.07546 C 0.8836 0.07731 0.93672 0.04444 0.97917 0.03796 C 1.02201 0.03125 1.05065 0.03819 1.07982 0.04468 " pathEditMode="relative" rAng="0" ptsTypes="AAAAAA">
                                      <p:cBhvr>
                                        <p:cTn id="133" dur="4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6181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0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2.96296E-6 C 0.08945 -0.00973 0.21015 -0.03195 0.30989 -0.02223 C 0.40911 -0.01297 0.50976 0.05115 0.59648 0.0574 C 0.68307 0.06365 0.76419 0.01551 0.82955 0.01481 C 0.89505 0.01412 0.94713 0.05949 0.98971 0.05324 C 1.03216 0.04629 1.0513 0.0419 1.08059 0.03657 " pathEditMode="relative" rAng="0" ptsTypes="AAAAAA">
                                      <p:cBhvr>
                                        <p:cTn id="138" dur="4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644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-4.44444E-6 C 0.11524 0.01042 0.20157 -0.08055 0.30287 -0.07685 C 0.4043 -0.07314 0.51914 0.01112 0.60782 0.02362 C 0.69636 0.03565 0.77227 -0.00439 0.83451 -0.0037 C 0.89675 -0.00347 0.93854 0.03241 0.98125 0.02639 C 1.02357 0.01945 1.05495 0.01135 1.07904 -0.00069 " pathEditMode="relative" rAng="0" ptsTypes="AAAAAA">
                                      <p:cBhvr>
                                        <p:cTn id="143" dur="4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523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0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04167E-6 1.11111E-6 C 0.21419 0.00602 0.22213 0.07685 0.32669 0.08032 C 0.43125 0.08403 0.53607 0.02153 0.62708 0.02083 C 0.7181 0.02014 0.81016 0.07407 0.87318 0.07569 C 0.9362 0.07755 0.96471 0.03217 1.00495 0.03171 C 1.04466 0.03125 1.08086 0.04792 1.10872 0.05602 " pathEditMode="relative" rAng="0" ptsTypes="AAAAAA">
                                      <p:cBhvr>
                                        <p:cTn id="148" dur="4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4005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45833E-6 2.96296E-6 C 0.20586 0.03588 0.26133 0.1199 0.34857 0.12037 C 0.43568 0.12037 0.51576 0.09143 0.55612 0.07523 C 0.59649 0.05879 0.64649 0.03588 0.70755 0.03611 C 0.76823 0.0368 0.88099 0.07801 0.92123 0.07731 C 0.96081 0.07708 1.07357 0.07569 1.10873 0.05555 " pathEditMode="relative" rAng="0" ptsTypes="AAAAAA">
                                      <p:cBhvr>
                                        <p:cTn id="153" dur="3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6019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0" presetClass="pat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8.33333E-7 0 C 0.10208 -0.0206 0.21654 -0.05046 0.30768 -0.04329 C 0.39909 -0.03565 0.46875 0.03704 0.54713 0.04468 C 0.62565 0.05231 0.70755 0.00208 0.77799 0.00255 C 0.84831 0.00278 0.92682 0.05394 0.96953 0.04745 C 1.01185 0.04097 1.06172 0.03079 1.08607 0.01875 " pathEditMode="relative" rAng="0" ptsTypes="AAAAAA">
                                      <p:cBhvr>
                                        <p:cTn id="158" dur="3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162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79167E-6 -4.44444E-6 C 0.08945 -0.00949 0.23541 0.11343 0.33333 0.11482 C 0.43125 0.11598 0.52265 0.01158 0.5875 0.0088 C 0.65234 0.00556 0.71289 0.05764 0.77942 0.06158 C 0.84557 0.06528 0.94322 0.03843 0.9858 0.03195 C 1.02825 0.02524 1.0513 0.0419 1.08059 0.03681 " pathEditMode="relative" rAng="0" ptsTypes="AAAAAA">
                                      <p:cBhvr>
                                        <p:cTn id="163" dur="3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5694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0" presetClass="path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3.125E-6 -3.7037E-6 C 0.11523 0.01065 0.20664 -0.01527 0.30169 -0.0125 C 0.39557 -0.00949 0.47864 0.01528 0.56562 0.01736 C 0.65247 0.01945 0.7539 -0.00185 0.82317 -0.00046 C 0.89258 0.00093 0.93854 0.03264 0.98125 0.02616 C 1.02356 0.01945 1.05494 0.01158 1.07903 -0.00046 " pathEditMode="relative" rAng="0" ptsTypes="AAAAAA">
                                      <p:cBhvr>
                                        <p:cTn id="168" dur="3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694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375E-6 -1.11111E-6 C 0.18282 0.00093 0.1961 0.12685 0.29584 0.12361 C 0.39545 0.11968 0.51576 0.03519 0.60339 0.02708 C 0.69089 0.01921 0.75847 0.07384 0.82097 0.07546 C 0.8836 0.07732 0.93672 0.04445 0.97917 0.03796 C 1.02201 0.03125 1.05066 0.0382 1.07982 0.04468 " pathEditMode="relative" rAng="0" ptsTypes="AAAAAA">
                                      <p:cBhvr>
                                        <p:cTn id="173" dur="3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6181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0" presetClass="path" presetSubtype="0" repeatCount="indefinite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4.16667E-7 -1.48148E-6 C 0.08945 -0.00972 0.21016 -0.03194 0.3099 -0.02222 C 0.40911 -0.01296 0.50977 0.05116 0.59648 0.05741 C 0.68307 0.06366 0.76419 0.01551 0.82956 0.01482 C 0.89505 0.01412 0.94714 0.05949 0.98971 0.05324 C 1.03216 0.0463 1.0513 0.0419 1.0806 0.03658 " pathEditMode="relative" rAng="0" ptsTypes="AAAAAA">
                                      <p:cBhvr>
                                        <p:cTn id="178" dur="3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644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0" presetClass="path" presetSubtype="0" repeatCount="indefinite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3.125E-6 3.33333E-6 C 0.11524 0.01041 0.20157 -0.08056 0.30287 -0.07686 C 0.4043 -0.07315 0.51914 0.01111 0.60782 0.02361 C 0.69636 0.03564 0.77227 -0.0044 0.83451 -0.00371 C 0.89675 -0.00348 0.93854 0.0324 0.98125 0.02639 C 1.02357 0.01944 1.05495 0.01134 1.07904 -0.0007 " pathEditMode="relative" rAng="0" ptsTypes="AAAAAA">
                                      <p:cBhvr>
                                        <p:cTn id="183" dur="3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523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0" presetClass="path" presetSubtype="0" repeatCount="indefinite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2.08333E-6 3.7037E-6 C 0.21419 0.00601 0.22214 0.07685 0.32669 0.08032 C 0.43125 0.08402 0.53607 0.02152 0.62709 0.02083 C 0.7181 0.02014 0.81016 0.07407 0.87318 0.07569 C 0.9362 0.07754 0.96472 0.03217 1.00495 0.03171 C 1.04466 0.03125 1.08086 0.04791 1.10873 0.05601 " pathEditMode="relative" rAng="0" ptsTypes="AAAAAA">
                                      <p:cBhvr>
                                        <p:cTn id="188" dur="3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4005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0" presetClass="path" presetSubtype="0" repeatCount="indefinite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4.16667E-6 -3.7037E-6 C 0.20586 0.03588 0.26132 0.11991 0.34856 0.12037 C 0.43567 0.12037 0.51575 0.09144 0.55612 0.07524 C 0.59648 0.0588 0.64648 0.03588 0.70755 0.03611 C 0.76823 0.03681 0.88099 0.07801 0.92122 0.07732 C 0.9608 0.07709 1.07356 0.0757 1.10872 0.05556 " pathEditMode="relative" rAng="0" ptsTypes="AAAAAA">
                                      <p:cBhvr>
                                        <p:cTn id="193" dur="3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6019"/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0" presetClass="path" presetSubtype="0" repeatCount="indefinite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3.33333E-6 -2.22222E-6 C 0.10209 -0.0206 0.21654 -0.05046 0.30769 -0.04328 C 0.39909 -0.03565 0.46875 0.03704 0.54714 0.04468 C 0.62565 0.05232 0.70756 0.00209 0.778 0.00255 C 0.84831 0.00278 0.92683 0.05394 0.96953 0.04746 C 1.01185 0.04097 1.06172 0.03079 1.08607 0.01875 " pathEditMode="relative" rAng="0" ptsTypes="AAAAAA">
                                      <p:cBhvr>
                                        <p:cTn id="198" dur="3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162"/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0" presetClass="path" presetSubtype="0" repeatCount="indefinite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3.33333E-6 4.81481E-6 C 0.08946 -0.0095 0.23542 0.11342 0.33334 0.11481 C 0.43125 0.11597 0.52266 0.01157 0.5875 0.00879 C 0.65235 0.00555 0.71289 0.05763 0.77943 0.06157 C 0.84558 0.06527 0.94323 0.03842 0.98581 0.03194 C 1.02826 0.02523 1.05131 0.04189 1.0806 0.0368 " pathEditMode="relative" rAng="0" ptsTypes="AAAAAA">
                                      <p:cBhvr>
                                        <p:cTn id="203" dur="3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5694"/>
                                    </p:animMotion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1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0" presetClass="path" presetSubtype="0" repeatCount="indefinite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animMotion origin="layout" path="M 1.25E-6 3.33333E-6 C 0.11523 0.01064 0.20664 -0.01528 0.30169 -0.0125 C 0.39557 -0.00949 0.47864 0.01527 0.56562 0.01736 C 0.65247 0.01944 0.75391 -0.00186 0.82318 -0.00047 C 0.89258 0.00092 0.93854 0.03264 0.98125 0.02615 C 1.02357 0.01944 1.05495 0.01157 1.07904 -0.00047 " pathEditMode="relative" rAng="0" ptsTypes="AAAAAA">
                                      <p:cBhvr>
                                        <p:cTn id="208" dur="3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694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0" presetClass="path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125E-6 1.11111E-6 C 0.18282 0.00092 0.1961 0.12685 0.29584 0.12361 C 0.39545 0.11967 0.51576 0.03518 0.60339 0.02708 C 0.69089 0.01921 0.75847 0.07384 0.82097 0.07546 C 0.8836 0.07731 0.93672 0.04444 0.97917 0.03796 C 1.02201 0.03125 1.05065 0.03819 1.07982 0.04467 " pathEditMode="relative" rAng="0" ptsTypes="AAAAAA">
                                      <p:cBhvr>
                                        <p:cTn id="213" dur="3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84" y="6181"/>
                                    </p:animMotion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7 4.07407E-6 C 0.08945 -0.00973 0.21016 -0.03195 0.3099 -0.02223 C 0.40911 -0.01297 0.50977 0.05115 0.59648 0.0574 C 0.68307 0.06365 0.76419 0.01551 0.82956 0.01481 C 0.89505 0.01412 0.94714 0.05949 0.98971 0.05324 C 1.03216 0.04629 1.0513 0.04189 1.0806 0.03657 " pathEditMode="relative" rAng="0" ptsTypes="AAAAAA">
                                      <p:cBhvr>
                                        <p:cTn id="218" dur="3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1644"/>
                                    </p:animMotion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0" presetClass="path" presetSubtype="0" repeatCount="indefinite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875E-6 -4.44444E-6 C 0.11524 0.01042 0.20156 -0.08148 0.30287 -0.07731 C 0.4043 -0.07384 0.51914 0.01112 0.60781 0.02362 C 0.69636 0.03565 0.77227 -0.00463 0.83451 -0.00416 C 0.89675 -0.00347 0.93854 0.03241 0.98125 0.02639 C 1.02357 0.01945 1.05495 0.01135 1.07904 -0.00069 " pathEditMode="relative" rAng="0" ptsTypes="AAAAAA">
                                      <p:cBhvr>
                                        <p:cTn id="223" dur="3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-2546"/>
                                    </p:animMotion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0" presetClass="path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8.33333E-7 4.44444E-6 C 0.21419 0.00601 0.22214 0.07685 0.32669 0.08032 C 0.43125 0.08402 0.53607 0.02152 0.62708 0.02083 C 0.7181 0.02013 0.81016 0.07407 0.87318 0.07569 C 0.9362 0.07754 0.96471 0.03217 1.00495 0.03171 C 1.04466 0.03125 1.08086 0.04791 1.10872 0.05601 " pathEditMode="relative" rAng="0" ptsTypes="AAAAAA">
                                      <p:cBhvr>
                                        <p:cTn id="228" dur="3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4005"/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0" presetClass="pat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8.33333E-7 1.85185E-6 C 0.20586 0.03588 0.26133 0.11991 0.34857 0.12037 C 0.43568 0.12037 0.51576 0.09143 0.55612 0.07523 C 0.59649 0.05879 0.64649 0.03588 0.70755 0.03611 C 0.76823 0.0368 0.88099 0.07801 0.92122 0.07731 C 0.96081 0.07708 1.07357 0.07569 1.10872 0.05555 " pathEditMode="relative" rAng="0" ptsTypes="AAAAAA">
                                      <p:cBhvr>
                                        <p:cTn id="233" dur="3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6019"/>
                                    </p:animMotion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0" presetClass="path" presetSubtype="0" repeatCount="indefinite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58333E-6 1.11111E-6 C 0.10209 -0.0206 0.21654 -0.05046 0.30769 -0.04329 C 0.39909 -0.03565 0.46875 0.03704 0.54714 0.04467 C 0.62566 0.05231 0.70756 0.00208 0.778 0.00255 C 0.84831 0.00278 0.92683 0.05393 0.96954 0.04745 C 1.01185 0.04097 1.06172 0.03079 1.08607 0.01875 " pathEditMode="relative" rAng="0" ptsTypes="AAAAAA">
                                      <p:cBhvr>
                                        <p:cTn id="238" dur="3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297" y="162"/>
                                    </p:animMotion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0" presetClass="path" presetSubtype="0" repeatCount="indefinite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3.33333E-6 -3.33333E-6 C 0.08946 -0.00949 0.23542 0.11343 0.33334 0.11482 C 0.43125 0.11574 0.52266 0.01158 0.5875 0.0088 C 0.65235 0.00556 0.71289 0.05764 0.77943 0.06158 C 0.84558 0.06528 0.94323 0.03843 0.98581 0.03195 C 1.02826 0.02523 1.05131 0.0419 1.0806 0.03681 " pathEditMode="relative" rAng="0" ptsTypes="AAAAAA">
                                      <p:cBhvr>
                                        <p:cTn id="243" dur="3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23" y="5694"/>
                                    </p:animMotion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0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5E-6 -2.59259E-6 C 0.11523 0.01065 0.20664 -0.01528 0.30169 -0.0125 C 0.39557 -0.00949 0.47864 0.01528 0.56562 0.01736 C 0.65247 0.01945 0.7539 -0.00185 0.82317 -0.00046 C 0.89258 0.00093 0.93854 0.03264 0.98125 0.02616 C 1.02357 0.01945 1.05495 0.01158 1.07903 -0.00046 " pathEditMode="relative" rAng="0" ptsTypes="AAAAAA">
                                      <p:cBhvr>
                                        <p:cTn id="248" dur="3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45" y="694"/>
                                    </p:animMotion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35" presetClass="path" presetSubtype="0" repeatCount="indefinite" autoRev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6.25E-7 2.96296E-6 L -0.56354 2.96296E-6 " pathEditMode="relative" rAng="0" ptsTypes="AA">
                                      <p:cBhvr>
                                        <p:cTn id="253" dur="5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3" grpId="1" animBg="1"/>
      <p:bldP spid="46" grpId="0" animBg="1"/>
      <p:bldP spid="46" grpId="1" animBg="1"/>
      <p:bldP spid="48" grpId="0" animBg="1"/>
      <p:bldP spid="49" grpId="0" animBg="1"/>
      <p:bldP spid="49" grpId="1" animBg="1"/>
      <p:bldP spid="49" grpId="2" animBg="1"/>
      <p:bldP spid="49" grpId="3" animBg="1"/>
      <p:bldP spid="50" grpId="0" animBg="1"/>
      <p:bldP spid="50" grpId="1" animBg="1"/>
      <p:bldP spid="50" grpId="2" animBg="1"/>
      <p:bldP spid="50" grpId="3" animBg="1"/>
      <p:bldP spid="51" grpId="0" animBg="1"/>
      <p:bldP spid="51" grpId="1" animBg="1"/>
      <p:bldP spid="51" grpId="2" animBg="1"/>
      <p:bldP spid="51" grpId="3" animBg="1"/>
      <p:bldP spid="52" grpId="0" animBg="1"/>
      <p:bldP spid="52" grpId="1" animBg="1"/>
      <p:bldP spid="52" grpId="2" animBg="1"/>
      <p:bldP spid="52" grpId="3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5" grpId="0"/>
      <p:bldP spid="8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03" b="95694" l="9971" r="89932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140" y="0"/>
            <a:ext cx="755192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894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/>
        </p:nvSpPr>
        <p:spPr>
          <a:xfrm>
            <a:off x="2078636" y="1846798"/>
            <a:ext cx="8034728" cy="3164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前情提要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967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/>
        </p:nvSpPr>
        <p:spPr>
          <a:xfrm>
            <a:off x="2078636" y="1846798"/>
            <a:ext cx="8034728" cy="3164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绝大多数的网站其实只是把数据库里的 </a:t>
            </a:r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86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01515" y="1859339"/>
            <a:ext cx="9188971" cy="415498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一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个 </a:t>
            </a: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web 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框架的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命运</a:t>
            </a: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啊</a:t>
            </a:r>
            <a:endParaRPr lang="en-US" altLang="zh-CN" sz="4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当然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要靠自我奋斗，但是也要考虑到</a:t>
            </a:r>
            <a:r>
              <a:rPr lang="zh-CN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历史的</a:t>
            </a:r>
            <a:r>
              <a:rPr lang="zh-CN" alt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行程</a:t>
            </a:r>
            <a:endParaRPr lang="en-US" altLang="zh-CN" sz="4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谢谢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大家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1391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google">
      <a:dk1>
        <a:sysClr val="windowText" lastClr="000000"/>
      </a:dk1>
      <a:lt1>
        <a:sysClr val="window" lastClr="FFFFFF"/>
      </a:lt1>
      <a:dk2>
        <a:srgbClr val="101010"/>
      </a:dk2>
      <a:lt2>
        <a:srgbClr val="F2F2F2"/>
      </a:lt2>
      <a:accent1>
        <a:srgbClr val="4384F1"/>
      </a:accent1>
      <a:accent2>
        <a:srgbClr val="E94236"/>
      </a:accent2>
      <a:accent3>
        <a:srgbClr val="FBBD06"/>
      </a:accent3>
      <a:accent4>
        <a:srgbClr val="33A952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6">
      <a:majorFont>
        <a:latin typeface="Helvetica"/>
        <a:ea typeface="时尚中黑简体"/>
        <a:cs typeface=""/>
      </a:majorFont>
      <a:minorFont>
        <a:latin typeface="Helvetica"/>
        <a:ea typeface="方正兰亭超细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</TotalTime>
  <Words>52</Words>
  <Application>Microsoft Office PowerPoint</Application>
  <PresentationFormat>宽屏</PresentationFormat>
  <Paragraphs>9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等线 Light</vt:lpstr>
      <vt:lpstr>方正兰亭超细黑简体</vt:lpstr>
      <vt:lpstr>时尚中黑简体</vt:lpstr>
      <vt:lpstr>微软雅黑</vt:lpstr>
      <vt:lpstr>Arial</vt:lpstr>
      <vt:lpstr>Helvetica</vt:lpstr>
      <vt:lpstr>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歌小熊</dc:creator>
  <cp:lastModifiedBy>xiong Xiao</cp:lastModifiedBy>
  <cp:revision>85</cp:revision>
  <dcterms:created xsi:type="dcterms:W3CDTF">2016-05-02T07:04:25Z</dcterms:created>
  <dcterms:modified xsi:type="dcterms:W3CDTF">2017-07-29T07:50:47Z</dcterms:modified>
</cp:coreProperties>
</file>