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92702-8D79-409B-9E7E-84DDEA192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90C9A-C4B8-4A2C-8FA7-771540577C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9FAE9-364B-439B-B8E5-81D6FA6F02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52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C0A5D-4F58-4AA2-9A9D-6BF1FE814D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10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8878A-BB75-4661-9950-6CD907FEEA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87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0EC17-B2D6-4F9F-AECD-A0A76FF123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B5C9B-E30B-4160-A84F-27ED5E2D00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7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52350-E553-408F-9C8A-86400E7C06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29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EBAD5-A38D-453B-8ABB-9A90533754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5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349C3-F376-41FD-98EE-AE4447518A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5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73E71-1E95-4151-8B08-1722271076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4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79F87-14C2-4642-8385-A209656BF9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image.pptx#5. PowerPoint &#54532;&#47112;&#51232;&#53580;&#51060;&#49496;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613" y="-300038"/>
            <a:ext cx="9801226" cy="745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3077" name="Picture 5">
            <a:hlinkClick r:id="rId2" action="ppaction://hlinkpres?slideindex=5&amp;slidetitle=PowerPoint 프레젠테이션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-49213"/>
            <a:ext cx="3905250" cy="693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7937" y="188913"/>
            <a:ext cx="5904383" cy="79181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4400" b="1">
                <a:solidFill>
                  <a:schemeClr val="tx2"/>
                </a:solidFill>
              </a:rPr>
              <a:t>강의 열처리 방법</a:t>
            </a:r>
          </a:p>
        </p:txBody>
      </p:sp>
      <p:graphicFrame>
        <p:nvGraphicFramePr>
          <p:cNvPr id="5198" name="Group 78"/>
          <p:cNvGraphicFramePr>
            <a:graphicFrameLocks noGrp="1"/>
          </p:cNvGraphicFramePr>
          <p:nvPr/>
        </p:nvGraphicFramePr>
        <p:xfrm>
          <a:off x="0" y="1455738"/>
          <a:ext cx="9144000" cy="5214749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온도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냉각방법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목적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담금질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723~970 </a:t>
                      </a:r>
                      <a:r>
                        <a:rPr kumimoji="1" lang="en-US" altLang="ko-KR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℃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급랭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강의 경도 높임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뜨임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150~600 </a:t>
                      </a:r>
                      <a:r>
                        <a:rPr kumimoji="1" lang="en-US" altLang="ko-KR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℃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자연냉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내부응력제거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풀림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600~800 </a:t>
                      </a:r>
                      <a:r>
                        <a:rPr kumimoji="1" lang="en-US" altLang="ko-KR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℃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자연냉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소성가공 후 조직 복구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불림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700~920 </a:t>
                      </a:r>
                      <a:r>
                        <a:rPr kumimoji="1" lang="en-US" altLang="ko-KR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℃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자연냉</a:t>
                      </a: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표면복구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62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563046" y="-40682"/>
            <a:ext cx="139333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노트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473907" y="2492896"/>
            <a:ext cx="10009112" cy="5688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 nodeType="clickPar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decel="50000" autoRev="1" fill="remove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3.7037E-7 L 0.15261 0.004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22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25000" fill="hold" grpId="0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3.33333E-6 L -2.5E-6 0.10509 " pathEditMode="relative" rAng="0" ptsTypes="AA" p14:bounceEnd="51000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55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25000" fill="hold" grpId="1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0.10509 L -2.5E-6 0.25 " pathEditMode="relative" rAng="0" ptsTypes="AA" p14:bounceEnd="51000">
                                          <p:cBhvr>
                                            <p:cTn id="2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7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25000" fill="hold" grpId="2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0.25 L 0.00469 0.37269 " pathEditMode="relative" rAng="0" ptsTypes="AA" p14:bounceEnd="51000">
                                          <p:cBhvr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61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path" presetSubtype="0" accel="25000" fill="hold" grpId="3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69 0.37269 L 0.00469 0.62477 " pathEditMode="relative" rAng="0" ptsTypes="AA" p14:bounceEnd="51000">
                                          <p:cBhvr>
                                            <p:cTn id="2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5" grpId="1" animBg="1"/>
          <p:bldP spid="5" grpId="2" animBg="1"/>
          <p:bldP spid="5" grpId="3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 nodeType="clickPar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decel="50000" autoRev="1" fill="remove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3.7037E-7 L 0.15261 0.004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22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519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25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3.33333E-6 L -2.5E-6 0.10509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55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25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0.10509 L -2.5E-6 0.25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" y="7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25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0.25 L 0.00469 0.37269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" y="61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path" presetSubtype="0" accel="25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69 0.37269 L 0.00469 0.62477 " pathEditMode="relative" rAng="0" ptsTypes="AA">
                                          <p:cBhvr>
                                            <p:cTn id="2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5" grpId="1" animBg="1"/>
          <p:bldP spid="5" grpId="2" animBg="1"/>
          <p:bldP spid="5" grpId="3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군대봉체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056784" cy="49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657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군대봉체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836712"/>
            <a:ext cx="777686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010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</Words>
  <Application>Microsoft Office PowerPoint</Application>
  <PresentationFormat>화면 슬라이드 쇼(4:3)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바탕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YoungJu_SARANG♡EunSool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</dc:creator>
  <cp:lastModifiedBy>Windows 사용자</cp:lastModifiedBy>
  <cp:revision>18</cp:revision>
  <dcterms:created xsi:type="dcterms:W3CDTF">2007-07-07T11:25:45Z</dcterms:created>
  <dcterms:modified xsi:type="dcterms:W3CDTF">2020-05-11T04:05:31Z</dcterms:modified>
</cp:coreProperties>
</file>