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16x9" cy="5143500" cx="9144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51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60;g1687d46bd19_0_33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61;g1687d46bd1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66;g1687d46bd19_0_33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67;g1687d46bd1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72;g1687d46bd19_0_34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2" name="Google Shape;73;g1687d46bd1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78;g1687d46bd19_0_34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6" name="Google Shape;79;g1687d46bd19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84;g1687d46bd19_0_35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0" name="Google Shape;85;g1687d46bd1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0;g1687d46bd19_0_35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4" name="Google Shape;91;g1687d46bd1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80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581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0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24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25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47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48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20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587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588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5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27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28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29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2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31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6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17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3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33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9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5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36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37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38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22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76338" y="2068675"/>
            <a:ext cx="5749800" cy="564300"/>
          </a:xfrm>
          <a:prstGeom prst="rect"/>
        </p:spPr>
        <p:txBody>
          <a:bodyPr anchor="t" anchorCtr="0" bIns="91425" lIns="91425" rIns="91425" spcFirstLastPara="1" tIns="91425" wrap="square">
            <a:normAutofit fontScale="96429" lnSpcReduction="2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GB">
                <a:solidFill>
                  <a:srgbClr val="000000"/>
                </a:solidFill>
              </a:rPr>
              <a:t>Team Name:</a:t>
            </a:r>
            <a:r>
              <a:rPr dirty="0" lang="en-US">
                <a:solidFill>
                  <a:srgbClr val="000000"/>
                </a:solidFill>
              </a:rPr>
              <a:t>Code Buddies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097152" name="Google Shape;55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1811" r="1821"/>
          <a:stretch>
            <a:fillRect/>
          </a:stretch>
        </p:blipFill>
        <p:spPr>
          <a:xfrm>
            <a:off x="8041175" y="236450"/>
            <a:ext cx="776000" cy="722850"/>
          </a:xfrm>
          <a:prstGeom prst="rect"/>
          <a:noFill/>
          <a:ln>
            <a:noFill/>
          </a:ln>
        </p:spPr>
      </p:pic>
      <p:pic>
        <p:nvPicPr>
          <p:cNvPr id="2097153" name="Google Shape;56;p13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0750" y="236438"/>
            <a:ext cx="776000" cy="798834"/>
          </a:xfrm>
          <a:prstGeom prst="rect"/>
          <a:noFill/>
          <a:ln>
            <a:noFill/>
          </a:ln>
        </p:spPr>
      </p:pic>
      <p:pic>
        <p:nvPicPr>
          <p:cNvPr id="2097154" name="Google Shape;57;p13"/>
          <p:cNvPicPr preferRelativeResize="0"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85559" y="0"/>
            <a:ext cx="3772881" cy="1694801"/>
          </a:xfrm>
          <a:prstGeom prst="rect"/>
          <a:noFill/>
          <a:ln>
            <a:noFill/>
          </a:ln>
        </p:spPr>
      </p:pic>
      <p:sp>
        <p:nvSpPr>
          <p:cNvPr id="1048583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76338" y="3172800"/>
            <a:ext cx="5749800" cy="564300"/>
          </a:xfrm>
          <a:prstGeom prst="rect"/>
        </p:spPr>
        <p:txBody>
          <a:bodyPr anchor="t" anchorCtr="0" bIns="91425" lIns="91425" rIns="91425" spcFirstLastPara="1" tIns="91425" wrap="square">
            <a:normAutofit fontScale="78571" lnSpcReduction="2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Team Nomenclature:</a:t>
            </a:r>
            <a:r>
              <a:rPr lang="en-US">
                <a:solidFill>
                  <a:srgbClr val="000000"/>
                </a:solidFill>
              </a:rPr>
              <a:t>Engineering Avengers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Name:</a:t>
            </a:r>
          </a:p>
        </p:txBody>
      </p:sp>
      <p:sp>
        <p:nvSpPr>
          <p:cNvPr id="1048590" name="Google Shape;64;p14"/>
          <p:cNvSpPr txBox="1">
            <a:spLocks noGrp="1"/>
          </p:cNvSpPr>
          <p:nvPr>
            <p:ph type="body" idx="1"/>
          </p:nvPr>
        </p:nvSpPr>
        <p:spPr>
          <a:xfrm>
            <a:off x="556625" y="1530075"/>
            <a:ext cx="7577100" cy="2643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Team Members -</a:t>
            </a:r>
            <a:endParaRPr>
              <a:solidFill>
                <a:schemeClr val="dk1"/>
              </a:solidFill>
            </a:endParaRPr>
          </a:p>
          <a:p>
            <a:pPr algn="l" indent="-342900" lvl="0" marL="45720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Member 1</a:t>
            </a:r>
            <a:r>
              <a:rPr lang="en-US">
                <a:solidFill>
                  <a:schemeClr val="dk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Atharva Bhosale</a:t>
            </a:r>
            <a:endParaRPr>
              <a:solidFill>
                <a:schemeClr val="dk1"/>
              </a:solidFill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Member 2</a:t>
            </a:r>
            <a:r>
              <a:rPr lang="en-US">
                <a:solidFill>
                  <a:schemeClr val="dk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Sanket Dadali</a:t>
            </a:r>
            <a:endParaRPr>
              <a:solidFill>
                <a:schemeClr val="dk1"/>
              </a:solidFill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Member 3</a:t>
            </a:r>
            <a:r>
              <a:rPr lang="en-US">
                <a:solidFill>
                  <a:schemeClr val="dk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Aniket Bhosale</a:t>
            </a:r>
            <a:endParaRPr>
              <a:solidFill>
                <a:schemeClr val="dk1"/>
              </a:solidFill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Member 4-</a:t>
            </a:r>
            <a:r>
              <a:rPr lang="en-US">
                <a:solidFill>
                  <a:schemeClr val="dk1"/>
                </a:solidFill>
              </a:rPr>
              <a:t>Aniket Bidgar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US" dirty="0" lang="en-IN"/>
              <a:t>Domain:</a:t>
            </a:r>
            <a:r>
              <a:rPr altLang="en-US" dirty="0" lang="en-US"/>
              <a:t>Web Developement</a:t>
            </a:r>
            <a:endParaRPr altLang="en-US" dirty="0" lang="x-none"/>
          </a:p>
        </p:txBody>
      </p:sp>
      <p:sp>
        <p:nvSpPr>
          <p:cNvPr id="104859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114300">
              <a:buNone/>
            </a:pPr>
            <a:r>
              <a:rPr altLang="en-US" dirty="0" lang="en-IN"/>
              <a:t>Problem Statement:</a:t>
            </a:r>
            <a:endParaRPr altLang="en-US" dirty="0" lang="x-none"/>
          </a:p>
          <a:p>
            <a:pPr indent="0" marL="114300">
              <a:buNone/>
            </a:pPr>
            <a:r>
              <a:rPr altLang="en-US" dirty="0" lang="en-US"/>
              <a:t>Develop a web application for Online Book Library | Book Rentals. This web</a:t>
            </a:r>
            <a:endParaRPr altLang="en-US" dirty="0" lang="x-none"/>
          </a:p>
          <a:p>
            <a:pPr indent="0" marL="114300">
              <a:buNone/>
            </a:pPr>
            <a:r>
              <a:rPr altLang="en-US" dirty="0" lang="en-US"/>
              <a:t>portal should maintain a database of Books, Magazines, and Journals </a:t>
            </a:r>
            <a:endParaRPr altLang="en-US" dirty="0" lang="x-none"/>
          </a:p>
          <a:p>
            <a:pPr indent="0" marL="114300">
              <a:buNone/>
            </a:pPr>
            <a:r>
              <a:rPr altLang="en-US" dirty="0" lang="en-US"/>
              <a:t>available in the library and facilitate the customer to register, order, and </a:t>
            </a:r>
            <a:endParaRPr altLang="en-US" dirty="0" lang="x-none"/>
          </a:p>
          <a:p>
            <a:pPr indent="0" marL="114300">
              <a:buNone/>
            </a:pPr>
            <a:r>
              <a:rPr altLang="en-US" dirty="0" lang="en-US"/>
              <a:t>deliver selected books to the given address.(TATA)</a:t>
            </a:r>
            <a:endParaRPr altLang="en-US" dirty="0" lang="x-none"/>
          </a:p>
          <a:p>
            <a:pPr indent="0" marL="114300">
              <a:buNone/>
            </a:pPr>
            <a:endParaRPr altLang="en-US" dirty="0" lang="x-none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Idea/Approach</a:t>
            </a:r>
          </a:p>
        </p:txBody>
      </p:sp>
      <p:sp>
        <p:nvSpPr>
          <p:cNvPr id="1048596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 fontScale="88889" lnSpcReduction="20000"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>1.We create sign up module for two types of users admin and user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2.Admin has account on our website and user is only visitor for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website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3.We created module for search books,magazine,Journals etc.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4.We also created module for sign up,login,logout.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5.We created a database to store the new users and the existing users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 data.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6. We created a database to add book by the admin.The user can only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 search,buy or rent the books.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Implementation Details:</a:t>
            </a:r>
          </a:p>
        </p:txBody>
      </p:sp>
      <p:sp>
        <p:nvSpPr>
          <p:cNvPr id="1048600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 fontScale="72222" lnSpcReduction="20000"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1.We Implement frontend using HTML ,CSS ,Javascript ,Bootstrap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2.Implement Backend using PHP , SQL.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3.First we made 6-7 pages then we added modules like sign up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and Login.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4.We created a database a programmed backend for sign up and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login in php using mysql.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5.We the further later designed the website to make it more user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friendly.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6.We then created a database to insert and search books in our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online library.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en-US"/>
              <a:t>7.We then tried to integrate payment checkout and gateaway.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Stack/Technologies used:</a:t>
            </a:r>
          </a:p>
        </p:txBody>
      </p:sp>
      <p:sp>
        <p:nvSpPr>
          <p:cNvPr id="1048604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>Frontend :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HTML ,CSS , JavaScript ,Bootstrap 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Backend :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altLang="en-US" lang="zh-CN"/>
              <a:t>PHP , SQL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 Progress</a:t>
            </a:r>
          </a:p>
        </p:txBody>
      </p:sp>
      <p:sp>
        <p:nvSpPr>
          <p:cNvPr id="104860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1. First we designed front end for the website and we created 6-7 pages.</a:t>
            </a:r>
            <a:endParaRPr lang="en-GB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2. Then we connected our backend database to the login and signup options.</a:t>
            </a:r>
            <a:endParaRPr lang="en-GB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3.We designed the website and added more functions like search or to add books.</a:t>
            </a:r>
            <a:endParaRPr lang="en-GB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4.We started working on payment gateway and delivery.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/>
              <a:buNone/>
            </a:pPr>
            <a:r>
              <a:rPr lang="en-GB"/>
              <a:t>Day 2 Progress</a:t>
            </a:r>
          </a:p>
        </p:txBody>
      </p:sp>
      <p:sp>
        <p:nvSpPr>
          <p:cNvPr id="1048612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-US" lang="zh-CN"/>
              <a:t>1. We tried completing Payment Gateaway and Cart options.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-US" lang="zh-CN"/>
              <a:t> 2. We joined our entire backend and frontend together.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-US" lang="zh-CN"/>
              <a:t>3. We then later designed it to be more user friendly.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RMX3430</dc:creator>
  <cp:lastModifiedBy>sav</cp:lastModifiedBy>
  <dcterms:created xsi:type="dcterms:W3CDTF">2022-10-13T19:03:55Z</dcterms:created>
  <dcterms:modified xsi:type="dcterms:W3CDTF">2022-10-15T04:14:15Z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