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handoutMasterIdLst>
    <p:handoutMasterId r:id="rId4"/>
  </p:handoutMasterIdLst>
  <p:sldIdLst>
    <p:sldId id="256"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1" autoAdjust="0"/>
    <p:restoredTop sz="94265" autoAdjust="0"/>
  </p:normalViewPr>
  <p:slideViewPr>
    <p:cSldViewPr snapToGrid="0">
      <p:cViewPr>
        <p:scale>
          <a:sx n="100" d="100"/>
          <a:sy n="100" d="100"/>
        </p:scale>
        <p:origin x="-18920" y="-410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5" d="100"/>
          <a:sy n="65" d="100"/>
        </p:scale>
        <p:origin x="2796"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guel coto" userId="bc6d10f51ede37be" providerId="LiveId" clId="{F8E9850E-E304-3B42-AF36-B8FB35CF366A}"/>
    <pc:docChg chg="modSld">
      <pc:chgData name="miguel coto" userId="bc6d10f51ede37be" providerId="LiveId" clId="{F8E9850E-E304-3B42-AF36-B8FB35CF366A}" dt="2019-09-12T23:47:43.354" v="4" actId="20577"/>
      <pc:docMkLst>
        <pc:docMk/>
      </pc:docMkLst>
      <pc:sldChg chg="modSp">
        <pc:chgData name="miguel coto" userId="bc6d10f51ede37be" providerId="LiveId" clId="{F8E9850E-E304-3B42-AF36-B8FB35CF366A}" dt="2019-09-12T23:47:43.354" v="4" actId="20577"/>
        <pc:sldMkLst>
          <pc:docMk/>
          <pc:sldMk cId="931198942" sldId="256"/>
        </pc:sldMkLst>
        <pc:spChg chg="mod">
          <ac:chgData name="miguel coto" userId="bc6d10f51ede37be" providerId="LiveId" clId="{F8E9850E-E304-3B42-AF36-B8FB35CF366A}" dt="2019-09-12T23:47:00.284" v="1" actId="20577"/>
          <ac:spMkLst>
            <pc:docMk/>
            <pc:sldMk cId="931198942" sldId="256"/>
            <ac:spMk id="4" creationId="{00000000-0000-0000-0000-000000000000}"/>
          </ac:spMkLst>
        </pc:spChg>
        <pc:spChg chg="mod">
          <ac:chgData name="miguel coto" userId="bc6d10f51ede37be" providerId="LiveId" clId="{F8E9850E-E304-3B42-AF36-B8FB35CF366A}" dt="2019-09-12T23:47:43.354" v="4" actId="20577"/>
          <ac:spMkLst>
            <pc:docMk/>
            <pc:sldMk cId="931198942" sldId="256"/>
            <ac:spMk id="69" creationId="{00000000-0000-0000-0000-000000000000}"/>
          </ac:spMkLst>
        </pc:spChg>
      </pc:sldChg>
    </pc:docChg>
  </pc:docChgLst>
  <pc:docChgLst>
    <pc:chgData name="Esteban Vargas Paniagua" userId="5dfb4e5b-e9c7-4f66-bb55-7df1908e6175" providerId="ADAL" clId="{60F53F72-D89E-4025-9B64-C07ECD736EEC}"/>
    <pc:docChg chg="custSel modSld">
      <pc:chgData name="Esteban Vargas Paniagua" userId="5dfb4e5b-e9c7-4f66-bb55-7df1908e6175" providerId="ADAL" clId="{60F53F72-D89E-4025-9B64-C07ECD736EEC}" dt="2019-09-11T23:43:37.979" v="709" actId="2711"/>
      <pc:docMkLst>
        <pc:docMk/>
      </pc:docMkLst>
      <pc:sldChg chg="modSp">
        <pc:chgData name="Esteban Vargas Paniagua" userId="5dfb4e5b-e9c7-4f66-bb55-7df1908e6175" providerId="ADAL" clId="{60F53F72-D89E-4025-9B64-C07ECD736EEC}" dt="2019-09-11T23:43:37.979" v="709" actId="2711"/>
        <pc:sldMkLst>
          <pc:docMk/>
          <pc:sldMk cId="931198942" sldId="256"/>
        </pc:sldMkLst>
        <pc:spChg chg="mod">
          <ac:chgData name="Esteban Vargas Paniagua" userId="5dfb4e5b-e9c7-4f66-bb55-7df1908e6175" providerId="ADAL" clId="{60F53F72-D89E-4025-9B64-C07ECD736EEC}" dt="2019-09-11T23:37:29.308" v="184" actId="790"/>
          <ac:spMkLst>
            <pc:docMk/>
            <pc:sldMk cId="931198942" sldId="256"/>
            <ac:spMk id="7" creationId="{00000000-0000-0000-0000-000000000000}"/>
          </ac:spMkLst>
        </pc:spChg>
        <pc:spChg chg="mod">
          <ac:chgData name="Esteban Vargas Paniagua" userId="5dfb4e5b-e9c7-4f66-bb55-7df1908e6175" providerId="ADAL" clId="{60F53F72-D89E-4025-9B64-C07ECD736EEC}" dt="2019-09-11T23:37:01.903" v="182" actId="20577"/>
          <ac:spMkLst>
            <pc:docMk/>
            <pc:sldMk cId="931198942" sldId="256"/>
            <ac:spMk id="11" creationId="{00000000-0000-0000-0000-000000000000}"/>
          </ac:spMkLst>
        </pc:spChg>
        <pc:spChg chg="mod">
          <ac:chgData name="Esteban Vargas Paniagua" userId="5dfb4e5b-e9c7-4f66-bb55-7df1908e6175" providerId="ADAL" clId="{60F53F72-D89E-4025-9B64-C07ECD736EEC}" dt="2019-09-11T23:33:21.337" v="6" actId="20577"/>
          <ac:spMkLst>
            <pc:docMk/>
            <pc:sldMk cId="931198942" sldId="256"/>
            <ac:spMk id="68" creationId="{00000000-0000-0000-0000-000000000000}"/>
          </ac:spMkLst>
        </pc:spChg>
        <pc:spChg chg="mod">
          <ac:chgData name="Esteban Vargas Paniagua" userId="5dfb4e5b-e9c7-4f66-bb55-7df1908e6175" providerId="ADAL" clId="{60F53F72-D89E-4025-9B64-C07ECD736EEC}" dt="2019-09-11T23:37:14.262" v="183" actId="255"/>
          <ac:spMkLst>
            <pc:docMk/>
            <pc:sldMk cId="931198942" sldId="256"/>
            <ac:spMk id="69" creationId="{00000000-0000-0000-0000-000000000000}"/>
          </ac:spMkLst>
        </pc:spChg>
        <pc:graphicFrameChg chg="mod">
          <ac:chgData name="Esteban Vargas Paniagua" userId="5dfb4e5b-e9c7-4f66-bb55-7df1908e6175" providerId="ADAL" clId="{60F53F72-D89E-4025-9B64-C07ECD736EEC}" dt="2019-09-11T23:43:37.979" v="709" actId="2711"/>
          <ac:graphicFrameMkLst>
            <pc:docMk/>
            <pc:sldMk cId="931198942" sldId="256"/>
            <ac:graphicFrameMk id="26" creationId="{1F019A2D-CF87-4A85-B123-72A261BDABE4}"/>
          </ac:graphicFrameMkLst>
        </pc:graphicFrameChg>
        <pc:graphicFrameChg chg="mod">
          <ac:chgData name="Esteban Vargas Paniagua" userId="5dfb4e5b-e9c7-4f66-bb55-7df1908e6175" providerId="ADAL" clId="{60F53F72-D89E-4025-9B64-C07ECD736EEC}" dt="2019-09-11T23:43:32.666" v="708" actId="2711"/>
          <ac:graphicFrameMkLst>
            <pc:docMk/>
            <pc:sldMk cId="931198942" sldId="256"/>
            <ac:graphicFrameMk id="72" creationId="{00000000-0000-0000-0000-000000000000}"/>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5AB2E9-3568-4939-AD20-F42726F09D0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6F1FE2A-97BA-4B52-B3A6-E44D1F20CB28}">
      <dgm:prSet phldrT="[Text]" custT="1"/>
      <dgm:spPr/>
      <dgm:t>
        <a:bodyPr/>
        <a:lstStyle/>
        <a:p>
          <a:r>
            <a:rPr lang="es-CR" sz="2800" noProof="0" dirty="0">
              <a:latin typeface="Calibri" panose="020F0502020204030204" pitchFamily="34" charset="0"/>
              <a:cs typeface="Calibri" panose="020F0502020204030204" pitchFamily="34" charset="0"/>
            </a:rPr>
            <a:t>Ruta</a:t>
          </a:r>
        </a:p>
      </dgm:t>
    </dgm:pt>
    <dgm:pt modelId="{272155B6-483B-4675-B173-D3F00A201046}" type="parTrans" cxnId="{FC6EE199-23CF-4307-94F8-FC53916EA51A}">
      <dgm:prSet/>
      <dgm:spPr/>
      <dgm:t>
        <a:bodyPr/>
        <a:lstStyle/>
        <a:p>
          <a:endParaRPr lang="en-US" sz="2800">
            <a:latin typeface="Calibri" panose="020F0502020204030204" pitchFamily="34" charset="0"/>
            <a:cs typeface="Calibri" panose="020F0502020204030204" pitchFamily="34" charset="0"/>
          </a:endParaRPr>
        </a:p>
      </dgm:t>
    </dgm:pt>
    <dgm:pt modelId="{0CACD921-34CA-4681-87F1-041A98C27B3D}" type="sibTrans" cxnId="{FC6EE199-23CF-4307-94F8-FC53916EA51A}">
      <dgm:prSet/>
      <dgm:spPr/>
      <dgm:t>
        <a:bodyPr/>
        <a:lstStyle/>
        <a:p>
          <a:endParaRPr lang="en-US" sz="2800">
            <a:latin typeface="Calibri" panose="020F0502020204030204" pitchFamily="34" charset="0"/>
            <a:cs typeface="Calibri" panose="020F0502020204030204" pitchFamily="34" charset="0"/>
          </a:endParaRPr>
        </a:p>
      </dgm:t>
    </dgm:pt>
    <dgm:pt modelId="{4640F6E6-EF32-4372-9B3B-2FFD48F9CB5C}">
      <dgm:prSet phldrT="[Text]" custT="1"/>
      <dgm:spPr/>
      <dgm:t>
        <a:bodyPr/>
        <a:lstStyle/>
        <a:p>
          <a:pPr algn="just"/>
          <a:r>
            <a:rPr lang="es-CR" sz="2800" noProof="0" dirty="0">
              <a:latin typeface="Calibri" panose="020F0502020204030204" pitchFamily="34" charset="0"/>
              <a:cs typeface="Calibri" panose="020F0502020204030204" pitchFamily="34" charset="0"/>
            </a:rPr>
            <a:t>Numero de ruta, en caso de haber, en la cual sucedió el acontecimiento.</a:t>
          </a:r>
        </a:p>
      </dgm:t>
    </dgm:pt>
    <dgm:pt modelId="{DB4F8E23-BBE6-4AB5-9D82-74F5115D7455}" type="parTrans" cxnId="{ACB965C6-1ACF-483C-9C29-8A17C949C706}">
      <dgm:prSet/>
      <dgm:spPr/>
      <dgm:t>
        <a:bodyPr/>
        <a:lstStyle/>
        <a:p>
          <a:endParaRPr lang="en-US" sz="2800">
            <a:latin typeface="Calibri" panose="020F0502020204030204" pitchFamily="34" charset="0"/>
            <a:cs typeface="Calibri" panose="020F0502020204030204" pitchFamily="34" charset="0"/>
          </a:endParaRPr>
        </a:p>
      </dgm:t>
    </dgm:pt>
    <dgm:pt modelId="{55E32D54-3DF3-4F3F-B3B8-1AEE5606EC62}" type="sibTrans" cxnId="{ACB965C6-1ACF-483C-9C29-8A17C949C706}">
      <dgm:prSet/>
      <dgm:spPr/>
      <dgm:t>
        <a:bodyPr/>
        <a:lstStyle/>
        <a:p>
          <a:endParaRPr lang="en-US" sz="2800">
            <a:latin typeface="Calibri" panose="020F0502020204030204" pitchFamily="34" charset="0"/>
            <a:cs typeface="Calibri" panose="020F0502020204030204" pitchFamily="34" charset="0"/>
          </a:endParaRPr>
        </a:p>
      </dgm:t>
    </dgm:pt>
    <dgm:pt modelId="{184B56DA-A66C-4DD0-AE11-0A7EBA387E48}">
      <dgm:prSet phldrT="[Text]" custT="1"/>
      <dgm:spPr/>
      <dgm:t>
        <a:bodyPr/>
        <a:lstStyle/>
        <a:p>
          <a:r>
            <a:rPr lang="es-CR" sz="2800" noProof="0" dirty="0">
              <a:latin typeface="Calibri" panose="020F0502020204030204" pitchFamily="34" charset="0"/>
              <a:cs typeface="Calibri" panose="020F0502020204030204" pitchFamily="34" charset="0"/>
            </a:rPr>
            <a:t>Alcance</a:t>
          </a:r>
        </a:p>
      </dgm:t>
    </dgm:pt>
    <dgm:pt modelId="{3C1C544F-4C0C-4E19-A3D2-C3E5175D7B4B}" type="parTrans" cxnId="{01AD485A-0916-4A80-9CBA-29870F4D202A}">
      <dgm:prSet/>
      <dgm:spPr/>
      <dgm:t>
        <a:bodyPr/>
        <a:lstStyle/>
        <a:p>
          <a:endParaRPr lang="en-US" sz="2800">
            <a:latin typeface="Calibri" panose="020F0502020204030204" pitchFamily="34" charset="0"/>
            <a:cs typeface="Calibri" panose="020F0502020204030204" pitchFamily="34" charset="0"/>
          </a:endParaRPr>
        </a:p>
      </dgm:t>
    </dgm:pt>
    <dgm:pt modelId="{8EE144C8-20EA-43DA-B048-41CEE06807BC}" type="sibTrans" cxnId="{01AD485A-0916-4A80-9CBA-29870F4D202A}">
      <dgm:prSet/>
      <dgm:spPr/>
      <dgm:t>
        <a:bodyPr/>
        <a:lstStyle/>
        <a:p>
          <a:endParaRPr lang="en-US" sz="2800">
            <a:latin typeface="Calibri" panose="020F0502020204030204" pitchFamily="34" charset="0"/>
            <a:cs typeface="Calibri" panose="020F0502020204030204" pitchFamily="34" charset="0"/>
          </a:endParaRPr>
        </a:p>
      </dgm:t>
    </dgm:pt>
    <dgm:pt modelId="{17AF0C1B-AB46-4643-AAAB-C00D253E5731}">
      <dgm:prSet phldrT="[Text]" custT="1"/>
      <dgm:spPr/>
      <dgm:t>
        <a:bodyPr/>
        <a:lstStyle/>
        <a:p>
          <a:pPr algn="just"/>
          <a:r>
            <a:rPr lang="es-CR" sz="2800" noProof="0" dirty="0">
              <a:latin typeface="Calibri" panose="020F0502020204030204" pitchFamily="34" charset="0"/>
              <a:cs typeface="Calibri" panose="020F0502020204030204" pitchFamily="34" charset="0"/>
            </a:rPr>
            <a:t>Se refiere al nivel de mortalidad del suceso ocurrido. Si hubo vidas por lamentar o solo heridos leves.</a:t>
          </a:r>
        </a:p>
      </dgm:t>
    </dgm:pt>
    <dgm:pt modelId="{29C3C336-A8CD-48B5-9F85-325299B52A84}" type="parTrans" cxnId="{31D0EEFF-9776-4597-8873-3B56F9091C86}">
      <dgm:prSet/>
      <dgm:spPr/>
      <dgm:t>
        <a:bodyPr/>
        <a:lstStyle/>
        <a:p>
          <a:endParaRPr lang="en-US" sz="2800">
            <a:latin typeface="Calibri" panose="020F0502020204030204" pitchFamily="34" charset="0"/>
            <a:cs typeface="Calibri" panose="020F0502020204030204" pitchFamily="34" charset="0"/>
          </a:endParaRPr>
        </a:p>
      </dgm:t>
    </dgm:pt>
    <dgm:pt modelId="{631D11DF-11B6-487B-8148-E2BF1F9190AD}" type="sibTrans" cxnId="{31D0EEFF-9776-4597-8873-3B56F9091C86}">
      <dgm:prSet/>
      <dgm:spPr/>
      <dgm:t>
        <a:bodyPr/>
        <a:lstStyle/>
        <a:p>
          <a:endParaRPr lang="en-US" sz="2800">
            <a:latin typeface="Calibri" panose="020F0502020204030204" pitchFamily="34" charset="0"/>
            <a:cs typeface="Calibri" panose="020F0502020204030204" pitchFamily="34" charset="0"/>
          </a:endParaRPr>
        </a:p>
      </dgm:t>
    </dgm:pt>
    <dgm:pt modelId="{2F8ECEAC-FAA3-4503-A169-57F41A503807}">
      <dgm:prSet phldrT="[Text]" custT="1"/>
      <dgm:spPr/>
      <dgm:t>
        <a:bodyPr/>
        <a:lstStyle/>
        <a:p>
          <a:r>
            <a:rPr lang="en-US" sz="2800" dirty="0">
              <a:latin typeface="Calibri" panose="020F0502020204030204" pitchFamily="34" charset="0"/>
              <a:cs typeface="Calibri" panose="020F0502020204030204" pitchFamily="34" charset="0"/>
            </a:rPr>
            <a:t>Tipo</a:t>
          </a:r>
        </a:p>
      </dgm:t>
    </dgm:pt>
    <dgm:pt modelId="{ACAA3BC8-2CDA-42A5-8DD6-5A948ACC6FCF}" type="parTrans" cxnId="{24836079-9FDA-4F84-9291-518671EE6E30}">
      <dgm:prSet/>
      <dgm:spPr/>
      <dgm:t>
        <a:bodyPr/>
        <a:lstStyle/>
        <a:p>
          <a:endParaRPr lang="en-US" sz="2800">
            <a:latin typeface="Calibri" panose="020F0502020204030204" pitchFamily="34" charset="0"/>
            <a:cs typeface="Calibri" panose="020F0502020204030204" pitchFamily="34" charset="0"/>
          </a:endParaRPr>
        </a:p>
      </dgm:t>
    </dgm:pt>
    <dgm:pt modelId="{61A568BF-D1AB-4345-9CA7-878468CAA9E0}" type="sibTrans" cxnId="{24836079-9FDA-4F84-9291-518671EE6E30}">
      <dgm:prSet/>
      <dgm:spPr/>
      <dgm:t>
        <a:bodyPr/>
        <a:lstStyle/>
        <a:p>
          <a:endParaRPr lang="en-US" sz="2800">
            <a:latin typeface="Calibri" panose="020F0502020204030204" pitchFamily="34" charset="0"/>
            <a:cs typeface="Calibri" panose="020F0502020204030204" pitchFamily="34" charset="0"/>
          </a:endParaRPr>
        </a:p>
      </dgm:t>
    </dgm:pt>
    <dgm:pt modelId="{BB5A00DF-7368-4451-822A-C5213BEFEEBE}">
      <dgm:prSet phldrT="[Text]" custT="1"/>
      <dgm:spPr/>
      <dgm:t>
        <a:bodyPr/>
        <a:lstStyle/>
        <a:p>
          <a:pPr algn="just"/>
          <a:r>
            <a:rPr lang="es-CR" sz="2800" noProof="0" dirty="0">
              <a:latin typeface="Calibri" panose="020F0502020204030204" pitchFamily="34" charset="0"/>
              <a:cs typeface="Calibri" panose="020F0502020204030204" pitchFamily="34" charset="0"/>
            </a:rPr>
            <a:t>Se refiere al hecho como tal por el cual el accidente se produjo.</a:t>
          </a:r>
        </a:p>
      </dgm:t>
    </dgm:pt>
    <dgm:pt modelId="{DBF05790-03E0-47D4-8137-1ED35487613F}" type="parTrans" cxnId="{3F455948-84CC-4BD3-B122-BC7FC520F6C2}">
      <dgm:prSet/>
      <dgm:spPr/>
      <dgm:t>
        <a:bodyPr/>
        <a:lstStyle/>
        <a:p>
          <a:endParaRPr lang="en-US" sz="2800">
            <a:latin typeface="Calibri" panose="020F0502020204030204" pitchFamily="34" charset="0"/>
            <a:cs typeface="Calibri" panose="020F0502020204030204" pitchFamily="34" charset="0"/>
          </a:endParaRPr>
        </a:p>
      </dgm:t>
    </dgm:pt>
    <dgm:pt modelId="{1FC1A5B2-F57F-4D1D-AD7C-59801453B2A1}" type="sibTrans" cxnId="{3F455948-84CC-4BD3-B122-BC7FC520F6C2}">
      <dgm:prSet/>
      <dgm:spPr/>
      <dgm:t>
        <a:bodyPr/>
        <a:lstStyle/>
        <a:p>
          <a:endParaRPr lang="en-US" sz="2800">
            <a:latin typeface="Calibri" panose="020F0502020204030204" pitchFamily="34" charset="0"/>
            <a:cs typeface="Calibri" panose="020F0502020204030204" pitchFamily="34" charset="0"/>
          </a:endParaRPr>
        </a:p>
      </dgm:t>
    </dgm:pt>
    <dgm:pt modelId="{4351CFC8-37EC-494B-A841-287649776134}" type="pres">
      <dgm:prSet presAssocID="{425AB2E9-3568-4939-AD20-F42726F09D02}" presName="Name0" presStyleCnt="0">
        <dgm:presLayoutVars>
          <dgm:dir/>
          <dgm:animLvl val="lvl"/>
          <dgm:resizeHandles val="exact"/>
        </dgm:presLayoutVars>
      </dgm:prSet>
      <dgm:spPr/>
    </dgm:pt>
    <dgm:pt modelId="{70E9962D-05C5-4F85-A473-03B50B9C6416}" type="pres">
      <dgm:prSet presAssocID="{06F1FE2A-97BA-4B52-B3A6-E44D1F20CB28}" presName="composite" presStyleCnt="0"/>
      <dgm:spPr/>
    </dgm:pt>
    <dgm:pt modelId="{B8C15370-9E21-4343-A577-4985C41A0B6E}" type="pres">
      <dgm:prSet presAssocID="{06F1FE2A-97BA-4B52-B3A6-E44D1F20CB28}" presName="parTx" presStyleLbl="alignNode1" presStyleIdx="0" presStyleCnt="3">
        <dgm:presLayoutVars>
          <dgm:chMax val="0"/>
          <dgm:chPref val="0"/>
          <dgm:bulletEnabled val="1"/>
        </dgm:presLayoutVars>
      </dgm:prSet>
      <dgm:spPr/>
    </dgm:pt>
    <dgm:pt modelId="{DE65B54D-BB89-4898-B770-68834B90CB27}" type="pres">
      <dgm:prSet presAssocID="{06F1FE2A-97BA-4B52-B3A6-E44D1F20CB28}" presName="desTx" presStyleLbl="alignAccFollowNode1" presStyleIdx="0" presStyleCnt="3">
        <dgm:presLayoutVars>
          <dgm:bulletEnabled val="1"/>
        </dgm:presLayoutVars>
      </dgm:prSet>
      <dgm:spPr/>
    </dgm:pt>
    <dgm:pt modelId="{A7E2C66E-7169-4E42-A713-6528CC71DD9D}" type="pres">
      <dgm:prSet presAssocID="{0CACD921-34CA-4681-87F1-041A98C27B3D}" presName="space" presStyleCnt="0"/>
      <dgm:spPr/>
    </dgm:pt>
    <dgm:pt modelId="{C25D5A66-A92F-4D7D-A84B-534F27779317}" type="pres">
      <dgm:prSet presAssocID="{184B56DA-A66C-4DD0-AE11-0A7EBA387E48}" presName="composite" presStyleCnt="0"/>
      <dgm:spPr/>
    </dgm:pt>
    <dgm:pt modelId="{E01B3154-0666-4584-9FC4-432DE00CC402}" type="pres">
      <dgm:prSet presAssocID="{184B56DA-A66C-4DD0-AE11-0A7EBA387E48}" presName="parTx" presStyleLbl="alignNode1" presStyleIdx="1" presStyleCnt="3">
        <dgm:presLayoutVars>
          <dgm:chMax val="0"/>
          <dgm:chPref val="0"/>
          <dgm:bulletEnabled val="1"/>
        </dgm:presLayoutVars>
      </dgm:prSet>
      <dgm:spPr/>
    </dgm:pt>
    <dgm:pt modelId="{6EC96761-7A7E-46B1-9A31-B92F49834D5A}" type="pres">
      <dgm:prSet presAssocID="{184B56DA-A66C-4DD0-AE11-0A7EBA387E48}" presName="desTx" presStyleLbl="alignAccFollowNode1" presStyleIdx="1" presStyleCnt="3">
        <dgm:presLayoutVars>
          <dgm:bulletEnabled val="1"/>
        </dgm:presLayoutVars>
      </dgm:prSet>
      <dgm:spPr/>
    </dgm:pt>
    <dgm:pt modelId="{D004D87C-D390-4BAA-B20D-69AF97599BD7}" type="pres">
      <dgm:prSet presAssocID="{8EE144C8-20EA-43DA-B048-41CEE06807BC}" presName="space" presStyleCnt="0"/>
      <dgm:spPr/>
    </dgm:pt>
    <dgm:pt modelId="{F9A125CB-F105-4A75-821B-0388D80248ED}" type="pres">
      <dgm:prSet presAssocID="{2F8ECEAC-FAA3-4503-A169-57F41A503807}" presName="composite" presStyleCnt="0"/>
      <dgm:spPr/>
    </dgm:pt>
    <dgm:pt modelId="{64DD6D48-227C-4434-BED8-F49C9D4F4F7E}" type="pres">
      <dgm:prSet presAssocID="{2F8ECEAC-FAA3-4503-A169-57F41A503807}" presName="parTx" presStyleLbl="alignNode1" presStyleIdx="2" presStyleCnt="3">
        <dgm:presLayoutVars>
          <dgm:chMax val="0"/>
          <dgm:chPref val="0"/>
          <dgm:bulletEnabled val="1"/>
        </dgm:presLayoutVars>
      </dgm:prSet>
      <dgm:spPr/>
    </dgm:pt>
    <dgm:pt modelId="{98860936-C475-4184-9A9D-2F4B5D8B0BC7}" type="pres">
      <dgm:prSet presAssocID="{2F8ECEAC-FAA3-4503-A169-57F41A503807}" presName="desTx" presStyleLbl="alignAccFollowNode1" presStyleIdx="2" presStyleCnt="3">
        <dgm:presLayoutVars>
          <dgm:bulletEnabled val="1"/>
        </dgm:presLayoutVars>
      </dgm:prSet>
      <dgm:spPr/>
    </dgm:pt>
  </dgm:ptLst>
  <dgm:cxnLst>
    <dgm:cxn modelId="{3F455948-84CC-4BD3-B122-BC7FC520F6C2}" srcId="{2F8ECEAC-FAA3-4503-A169-57F41A503807}" destId="{BB5A00DF-7368-4451-822A-C5213BEFEEBE}" srcOrd="0" destOrd="0" parTransId="{DBF05790-03E0-47D4-8137-1ED35487613F}" sibTransId="{1FC1A5B2-F57F-4D1D-AD7C-59801453B2A1}"/>
    <dgm:cxn modelId="{9BA84549-343A-497A-8F50-EA4C874AF4DD}" type="presOf" srcId="{2F8ECEAC-FAA3-4503-A169-57F41A503807}" destId="{64DD6D48-227C-4434-BED8-F49C9D4F4F7E}" srcOrd="0" destOrd="0" presId="urn:microsoft.com/office/officeart/2005/8/layout/hList1"/>
    <dgm:cxn modelId="{4E402F4F-22AD-4214-BE8C-948F617ABB38}" type="presOf" srcId="{BB5A00DF-7368-4451-822A-C5213BEFEEBE}" destId="{98860936-C475-4184-9A9D-2F4B5D8B0BC7}" srcOrd="0" destOrd="0" presId="urn:microsoft.com/office/officeart/2005/8/layout/hList1"/>
    <dgm:cxn modelId="{9C3D3653-8462-4AAD-A961-3717216B9CF2}" type="presOf" srcId="{06F1FE2A-97BA-4B52-B3A6-E44D1F20CB28}" destId="{B8C15370-9E21-4343-A577-4985C41A0B6E}" srcOrd="0" destOrd="0" presId="urn:microsoft.com/office/officeart/2005/8/layout/hList1"/>
    <dgm:cxn modelId="{01AD485A-0916-4A80-9CBA-29870F4D202A}" srcId="{425AB2E9-3568-4939-AD20-F42726F09D02}" destId="{184B56DA-A66C-4DD0-AE11-0A7EBA387E48}" srcOrd="1" destOrd="0" parTransId="{3C1C544F-4C0C-4E19-A3D2-C3E5175D7B4B}" sibTransId="{8EE144C8-20EA-43DA-B048-41CEE06807BC}"/>
    <dgm:cxn modelId="{24836079-9FDA-4F84-9291-518671EE6E30}" srcId="{425AB2E9-3568-4939-AD20-F42726F09D02}" destId="{2F8ECEAC-FAA3-4503-A169-57F41A503807}" srcOrd="2" destOrd="0" parTransId="{ACAA3BC8-2CDA-42A5-8DD6-5A948ACC6FCF}" sibTransId="{61A568BF-D1AB-4345-9CA7-878468CAA9E0}"/>
    <dgm:cxn modelId="{FC6EE199-23CF-4307-94F8-FC53916EA51A}" srcId="{425AB2E9-3568-4939-AD20-F42726F09D02}" destId="{06F1FE2A-97BA-4B52-B3A6-E44D1F20CB28}" srcOrd="0" destOrd="0" parTransId="{272155B6-483B-4675-B173-D3F00A201046}" sibTransId="{0CACD921-34CA-4681-87F1-041A98C27B3D}"/>
    <dgm:cxn modelId="{913323B4-1F88-4AC5-8C9E-BE0572C8023B}" type="presOf" srcId="{4640F6E6-EF32-4372-9B3B-2FFD48F9CB5C}" destId="{DE65B54D-BB89-4898-B770-68834B90CB27}" srcOrd="0" destOrd="0" presId="urn:microsoft.com/office/officeart/2005/8/layout/hList1"/>
    <dgm:cxn modelId="{ACB965C6-1ACF-483C-9C29-8A17C949C706}" srcId="{06F1FE2A-97BA-4B52-B3A6-E44D1F20CB28}" destId="{4640F6E6-EF32-4372-9B3B-2FFD48F9CB5C}" srcOrd="0" destOrd="0" parTransId="{DB4F8E23-BBE6-4AB5-9D82-74F5115D7455}" sibTransId="{55E32D54-3DF3-4F3F-B3B8-1AEE5606EC62}"/>
    <dgm:cxn modelId="{12E1A9E1-0E2B-4599-8D03-2A69A1547115}" type="presOf" srcId="{425AB2E9-3568-4939-AD20-F42726F09D02}" destId="{4351CFC8-37EC-494B-A841-287649776134}" srcOrd="0" destOrd="0" presId="urn:microsoft.com/office/officeart/2005/8/layout/hList1"/>
    <dgm:cxn modelId="{51EFA3EF-F9E3-4B84-BA84-84A3BBF4D4D3}" type="presOf" srcId="{17AF0C1B-AB46-4643-AAAB-C00D253E5731}" destId="{6EC96761-7A7E-46B1-9A31-B92F49834D5A}" srcOrd="0" destOrd="0" presId="urn:microsoft.com/office/officeart/2005/8/layout/hList1"/>
    <dgm:cxn modelId="{7FD88FF9-53A7-4C08-9686-37472D3C5F90}" type="presOf" srcId="{184B56DA-A66C-4DD0-AE11-0A7EBA387E48}" destId="{E01B3154-0666-4584-9FC4-432DE00CC402}" srcOrd="0" destOrd="0" presId="urn:microsoft.com/office/officeart/2005/8/layout/hList1"/>
    <dgm:cxn modelId="{31D0EEFF-9776-4597-8873-3B56F9091C86}" srcId="{184B56DA-A66C-4DD0-AE11-0A7EBA387E48}" destId="{17AF0C1B-AB46-4643-AAAB-C00D253E5731}" srcOrd="0" destOrd="0" parTransId="{29C3C336-A8CD-48B5-9F85-325299B52A84}" sibTransId="{631D11DF-11B6-487B-8148-E2BF1F9190AD}"/>
    <dgm:cxn modelId="{AE41C4D7-1708-49AF-AE4A-683C8CF513D4}" type="presParOf" srcId="{4351CFC8-37EC-494B-A841-287649776134}" destId="{70E9962D-05C5-4F85-A473-03B50B9C6416}" srcOrd="0" destOrd="0" presId="urn:microsoft.com/office/officeart/2005/8/layout/hList1"/>
    <dgm:cxn modelId="{54821AC3-B761-4DE3-A299-35C839B48BE7}" type="presParOf" srcId="{70E9962D-05C5-4F85-A473-03B50B9C6416}" destId="{B8C15370-9E21-4343-A577-4985C41A0B6E}" srcOrd="0" destOrd="0" presId="urn:microsoft.com/office/officeart/2005/8/layout/hList1"/>
    <dgm:cxn modelId="{3935A46C-E062-4151-BCBD-56617280633D}" type="presParOf" srcId="{70E9962D-05C5-4F85-A473-03B50B9C6416}" destId="{DE65B54D-BB89-4898-B770-68834B90CB27}" srcOrd="1" destOrd="0" presId="urn:microsoft.com/office/officeart/2005/8/layout/hList1"/>
    <dgm:cxn modelId="{0A12C62A-0CDE-440C-8EAB-E415EF2E4EAF}" type="presParOf" srcId="{4351CFC8-37EC-494B-A841-287649776134}" destId="{A7E2C66E-7169-4E42-A713-6528CC71DD9D}" srcOrd="1" destOrd="0" presId="urn:microsoft.com/office/officeart/2005/8/layout/hList1"/>
    <dgm:cxn modelId="{54851ACF-12A9-4433-874C-444142834581}" type="presParOf" srcId="{4351CFC8-37EC-494B-A841-287649776134}" destId="{C25D5A66-A92F-4D7D-A84B-534F27779317}" srcOrd="2" destOrd="0" presId="urn:microsoft.com/office/officeart/2005/8/layout/hList1"/>
    <dgm:cxn modelId="{868B21E6-351E-4088-8823-CA0673B273DE}" type="presParOf" srcId="{C25D5A66-A92F-4D7D-A84B-534F27779317}" destId="{E01B3154-0666-4584-9FC4-432DE00CC402}" srcOrd="0" destOrd="0" presId="urn:microsoft.com/office/officeart/2005/8/layout/hList1"/>
    <dgm:cxn modelId="{91B14886-054D-49EB-AF4F-06F73F4E851C}" type="presParOf" srcId="{C25D5A66-A92F-4D7D-A84B-534F27779317}" destId="{6EC96761-7A7E-46B1-9A31-B92F49834D5A}" srcOrd="1" destOrd="0" presId="urn:microsoft.com/office/officeart/2005/8/layout/hList1"/>
    <dgm:cxn modelId="{68DB7211-B7EA-4286-B920-F0E227605505}" type="presParOf" srcId="{4351CFC8-37EC-494B-A841-287649776134}" destId="{D004D87C-D390-4BAA-B20D-69AF97599BD7}" srcOrd="3" destOrd="0" presId="urn:microsoft.com/office/officeart/2005/8/layout/hList1"/>
    <dgm:cxn modelId="{10B5F44C-3CDA-48E6-B908-B6A9CE97492E}" type="presParOf" srcId="{4351CFC8-37EC-494B-A841-287649776134}" destId="{F9A125CB-F105-4A75-821B-0388D80248ED}" srcOrd="4" destOrd="0" presId="urn:microsoft.com/office/officeart/2005/8/layout/hList1"/>
    <dgm:cxn modelId="{82B6102B-62E6-40B9-9BD7-E73770A2464A}" type="presParOf" srcId="{F9A125CB-F105-4A75-821B-0388D80248ED}" destId="{64DD6D48-227C-4434-BED8-F49C9D4F4F7E}" srcOrd="0" destOrd="0" presId="urn:microsoft.com/office/officeart/2005/8/layout/hList1"/>
    <dgm:cxn modelId="{5D5C143C-31FC-4B5B-97EA-AB78A00ACAA1}" type="presParOf" srcId="{F9A125CB-F105-4A75-821B-0388D80248ED}" destId="{98860936-C475-4184-9A9D-2F4B5D8B0BC7}"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25AB2E9-3568-4939-AD20-F42726F09D0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6F1FE2A-97BA-4B52-B3A6-E44D1F20CB28}">
      <dgm:prSet phldrT="[Text]" custT="1"/>
      <dgm:spPr/>
      <dgm:t>
        <a:bodyPr/>
        <a:lstStyle/>
        <a:p>
          <a:r>
            <a:rPr lang="es-CR" sz="2800" noProof="0" dirty="0">
              <a:latin typeface="Calibri" panose="020F0502020204030204" pitchFamily="34" charset="0"/>
              <a:cs typeface="Calibri" panose="020F0502020204030204" pitchFamily="34" charset="0"/>
            </a:rPr>
            <a:t>Provincia</a:t>
          </a:r>
          <a:endParaRPr lang="en-US" sz="2800" dirty="0">
            <a:latin typeface="Calibri" panose="020F0502020204030204" pitchFamily="34" charset="0"/>
            <a:cs typeface="Calibri" panose="020F0502020204030204" pitchFamily="34" charset="0"/>
          </a:endParaRPr>
        </a:p>
      </dgm:t>
    </dgm:pt>
    <dgm:pt modelId="{272155B6-483B-4675-B173-D3F00A201046}" type="parTrans" cxnId="{FC6EE199-23CF-4307-94F8-FC53916EA51A}">
      <dgm:prSet/>
      <dgm:spPr/>
      <dgm:t>
        <a:bodyPr/>
        <a:lstStyle/>
        <a:p>
          <a:endParaRPr lang="en-US" sz="2800">
            <a:latin typeface="Calibri" panose="020F0502020204030204" pitchFamily="34" charset="0"/>
            <a:cs typeface="Calibri" panose="020F0502020204030204" pitchFamily="34" charset="0"/>
          </a:endParaRPr>
        </a:p>
      </dgm:t>
    </dgm:pt>
    <dgm:pt modelId="{0CACD921-34CA-4681-87F1-041A98C27B3D}" type="sibTrans" cxnId="{FC6EE199-23CF-4307-94F8-FC53916EA51A}">
      <dgm:prSet/>
      <dgm:spPr/>
      <dgm:t>
        <a:bodyPr/>
        <a:lstStyle/>
        <a:p>
          <a:endParaRPr lang="en-US" sz="2800">
            <a:latin typeface="Calibri" panose="020F0502020204030204" pitchFamily="34" charset="0"/>
            <a:cs typeface="Calibri" panose="020F0502020204030204" pitchFamily="34" charset="0"/>
          </a:endParaRPr>
        </a:p>
      </dgm:t>
    </dgm:pt>
    <dgm:pt modelId="{4640F6E6-EF32-4372-9B3B-2FFD48F9CB5C}">
      <dgm:prSet phldrT="[Text]" custT="1"/>
      <dgm:spPr/>
      <dgm:t>
        <a:bodyPr/>
        <a:lstStyle/>
        <a:p>
          <a:pPr algn="just"/>
          <a:r>
            <a:rPr lang="es-CR" sz="2800" noProof="0" dirty="0">
              <a:latin typeface="Calibri" panose="020F0502020204030204" pitchFamily="34" charset="0"/>
              <a:cs typeface="Calibri" panose="020F0502020204030204" pitchFamily="34" charset="0"/>
            </a:rPr>
            <a:t>Provincia en la cual sucedió el incidente.</a:t>
          </a:r>
        </a:p>
      </dgm:t>
    </dgm:pt>
    <dgm:pt modelId="{DB4F8E23-BBE6-4AB5-9D82-74F5115D7455}" type="parTrans" cxnId="{ACB965C6-1ACF-483C-9C29-8A17C949C706}">
      <dgm:prSet/>
      <dgm:spPr/>
      <dgm:t>
        <a:bodyPr/>
        <a:lstStyle/>
        <a:p>
          <a:endParaRPr lang="en-US" sz="2800">
            <a:latin typeface="Calibri" panose="020F0502020204030204" pitchFamily="34" charset="0"/>
            <a:cs typeface="Calibri" panose="020F0502020204030204" pitchFamily="34" charset="0"/>
          </a:endParaRPr>
        </a:p>
      </dgm:t>
    </dgm:pt>
    <dgm:pt modelId="{55E32D54-3DF3-4F3F-B3B8-1AEE5606EC62}" type="sibTrans" cxnId="{ACB965C6-1ACF-483C-9C29-8A17C949C706}">
      <dgm:prSet/>
      <dgm:spPr/>
      <dgm:t>
        <a:bodyPr/>
        <a:lstStyle/>
        <a:p>
          <a:endParaRPr lang="en-US" sz="2800">
            <a:latin typeface="Calibri" panose="020F0502020204030204" pitchFamily="34" charset="0"/>
            <a:cs typeface="Calibri" panose="020F0502020204030204" pitchFamily="34" charset="0"/>
          </a:endParaRPr>
        </a:p>
      </dgm:t>
    </dgm:pt>
    <dgm:pt modelId="{184B56DA-A66C-4DD0-AE11-0A7EBA387E48}">
      <dgm:prSet phldrT="[Text]" custT="1"/>
      <dgm:spPr/>
      <dgm:t>
        <a:bodyPr/>
        <a:lstStyle/>
        <a:p>
          <a:r>
            <a:rPr lang="es-CR" sz="2800" noProof="0" dirty="0">
              <a:latin typeface="Calibri" panose="020F0502020204030204" pitchFamily="34" charset="0"/>
              <a:cs typeface="Calibri" panose="020F0502020204030204" pitchFamily="34" charset="0"/>
            </a:rPr>
            <a:t>Cantón</a:t>
          </a:r>
        </a:p>
      </dgm:t>
    </dgm:pt>
    <dgm:pt modelId="{3C1C544F-4C0C-4E19-A3D2-C3E5175D7B4B}" type="parTrans" cxnId="{01AD485A-0916-4A80-9CBA-29870F4D202A}">
      <dgm:prSet/>
      <dgm:spPr/>
      <dgm:t>
        <a:bodyPr/>
        <a:lstStyle/>
        <a:p>
          <a:endParaRPr lang="en-US" sz="2800">
            <a:latin typeface="Calibri" panose="020F0502020204030204" pitchFamily="34" charset="0"/>
            <a:cs typeface="Calibri" panose="020F0502020204030204" pitchFamily="34" charset="0"/>
          </a:endParaRPr>
        </a:p>
      </dgm:t>
    </dgm:pt>
    <dgm:pt modelId="{8EE144C8-20EA-43DA-B048-41CEE06807BC}" type="sibTrans" cxnId="{01AD485A-0916-4A80-9CBA-29870F4D202A}">
      <dgm:prSet/>
      <dgm:spPr/>
      <dgm:t>
        <a:bodyPr/>
        <a:lstStyle/>
        <a:p>
          <a:endParaRPr lang="en-US" sz="2800">
            <a:latin typeface="Calibri" panose="020F0502020204030204" pitchFamily="34" charset="0"/>
            <a:cs typeface="Calibri" panose="020F0502020204030204" pitchFamily="34" charset="0"/>
          </a:endParaRPr>
        </a:p>
      </dgm:t>
    </dgm:pt>
    <dgm:pt modelId="{17AF0C1B-AB46-4643-AAAB-C00D253E5731}">
      <dgm:prSet phldrT="[Text]" custT="1"/>
      <dgm:spPr/>
      <dgm:t>
        <a:bodyPr/>
        <a:lstStyle/>
        <a:p>
          <a:pPr algn="just"/>
          <a:r>
            <a:rPr lang="es-CR" sz="2800" noProof="0" dirty="0">
              <a:latin typeface="Calibri" panose="020F0502020204030204" pitchFamily="34" charset="0"/>
              <a:cs typeface="Calibri" panose="020F0502020204030204" pitchFamily="34" charset="0"/>
            </a:rPr>
            <a:t>Cantón y su respectivo distrito en el cual se dieron los hechos.</a:t>
          </a:r>
          <a:endParaRPr lang="en-US" sz="2800" dirty="0">
            <a:latin typeface="Calibri" panose="020F0502020204030204" pitchFamily="34" charset="0"/>
            <a:cs typeface="Calibri" panose="020F0502020204030204" pitchFamily="34" charset="0"/>
          </a:endParaRPr>
        </a:p>
      </dgm:t>
    </dgm:pt>
    <dgm:pt modelId="{29C3C336-A8CD-48B5-9F85-325299B52A84}" type="parTrans" cxnId="{31D0EEFF-9776-4597-8873-3B56F9091C86}">
      <dgm:prSet/>
      <dgm:spPr/>
      <dgm:t>
        <a:bodyPr/>
        <a:lstStyle/>
        <a:p>
          <a:endParaRPr lang="en-US" sz="2800">
            <a:latin typeface="Calibri" panose="020F0502020204030204" pitchFamily="34" charset="0"/>
            <a:cs typeface="Calibri" panose="020F0502020204030204" pitchFamily="34" charset="0"/>
          </a:endParaRPr>
        </a:p>
      </dgm:t>
    </dgm:pt>
    <dgm:pt modelId="{631D11DF-11B6-487B-8148-E2BF1F9190AD}" type="sibTrans" cxnId="{31D0EEFF-9776-4597-8873-3B56F9091C86}">
      <dgm:prSet/>
      <dgm:spPr/>
      <dgm:t>
        <a:bodyPr/>
        <a:lstStyle/>
        <a:p>
          <a:endParaRPr lang="en-US" sz="2800">
            <a:latin typeface="Calibri" panose="020F0502020204030204" pitchFamily="34" charset="0"/>
            <a:cs typeface="Calibri" panose="020F0502020204030204" pitchFamily="34" charset="0"/>
          </a:endParaRPr>
        </a:p>
      </dgm:t>
    </dgm:pt>
    <dgm:pt modelId="{2F8ECEAC-FAA3-4503-A169-57F41A503807}">
      <dgm:prSet phldrT="[Text]" custT="1"/>
      <dgm:spPr/>
      <dgm:t>
        <a:bodyPr/>
        <a:lstStyle/>
        <a:p>
          <a:r>
            <a:rPr lang="es-CR" sz="2800" noProof="0" dirty="0">
              <a:latin typeface="Calibri" panose="020F0502020204030204" pitchFamily="34" charset="0"/>
              <a:cs typeface="Calibri" panose="020F0502020204030204" pitchFamily="34" charset="0"/>
            </a:rPr>
            <a:t>Distrito</a:t>
          </a:r>
        </a:p>
      </dgm:t>
    </dgm:pt>
    <dgm:pt modelId="{ACAA3BC8-2CDA-42A5-8DD6-5A948ACC6FCF}" type="parTrans" cxnId="{24836079-9FDA-4F84-9291-518671EE6E30}">
      <dgm:prSet/>
      <dgm:spPr/>
      <dgm:t>
        <a:bodyPr/>
        <a:lstStyle/>
        <a:p>
          <a:endParaRPr lang="en-US" sz="2800">
            <a:latin typeface="Calibri" panose="020F0502020204030204" pitchFamily="34" charset="0"/>
            <a:cs typeface="Calibri" panose="020F0502020204030204" pitchFamily="34" charset="0"/>
          </a:endParaRPr>
        </a:p>
      </dgm:t>
    </dgm:pt>
    <dgm:pt modelId="{61A568BF-D1AB-4345-9CA7-878468CAA9E0}" type="sibTrans" cxnId="{24836079-9FDA-4F84-9291-518671EE6E30}">
      <dgm:prSet/>
      <dgm:spPr/>
      <dgm:t>
        <a:bodyPr/>
        <a:lstStyle/>
        <a:p>
          <a:endParaRPr lang="en-US" sz="2800">
            <a:latin typeface="Calibri" panose="020F0502020204030204" pitchFamily="34" charset="0"/>
            <a:cs typeface="Calibri" panose="020F0502020204030204" pitchFamily="34" charset="0"/>
          </a:endParaRPr>
        </a:p>
      </dgm:t>
    </dgm:pt>
    <dgm:pt modelId="{BB5A00DF-7368-4451-822A-C5213BEFEEBE}">
      <dgm:prSet phldrT="[Text]" custT="1"/>
      <dgm:spPr/>
      <dgm:t>
        <a:bodyPr/>
        <a:lstStyle/>
        <a:p>
          <a:r>
            <a:rPr lang="es-CR" sz="2800" noProof="0" dirty="0">
              <a:latin typeface="Calibri" panose="020F0502020204030204" pitchFamily="34" charset="0"/>
              <a:cs typeface="Calibri" panose="020F0502020204030204" pitchFamily="34" charset="0"/>
            </a:rPr>
            <a:t>Distrito en el cual se dieron los hechos.</a:t>
          </a:r>
        </a:p>
      </dgm:t>
    </dgm:pt>
    <dgm:pt modelId="{DBF05790-03E0-47D4-8137-1ED35487613F}" type="parTrans" cxnId="{3F455948-84CC-4BD3-B122-BC7FC520F6C2}">
      <dgm:prSet/>
      <dgm:spPr/>
      <dgm:t>
        <a:bodyPr/>
        <a:lstStyle/>
        <a:p>
          <a:endParaRPr lang="en-US" sz="2800">
            <a:latin typeface="Calibri" panose="020F0502020204030204" pitchFamily="34" charset="0"/>
            <a:cs typeface="Calibri" panose="020F0502020204030204" pitchFamily="34" charset="0"/>
          </a:endParaRPr>
        </a:p>
      </dgm:t>
    </dgm:pt>
    <dgm:pt modelId="{1FC1A5B2-F57F-4D1D-AD7C-59801453B2A1}" type="sibTrans" cxnId="{3F455948-84CC-4BD3-B122-BC7FC520F6C2}">
      <dgm:prSet/>
      <dgm:spPr/>
      <dgm:t>
        <a:bodyPr/>
        <a:lstStyle/>
        <a:p>
          <a:endParaRPr lang="en-US" sz="2800">
            <a:latin typeface="Calibri" panose="020F0502020204030204" pitchFamily="34" charset="0"/>
            <a:cs typeface="Calibri" panose="020F0502020204030204" pitchFamily="34" charset="0"/>
          </a:endParaRPr>
        </a:p>
      </dgm:t>
    </dgm:pt>
    <dgm:pt modelId="{4351CFC8-37EC-494B-A841-287649776134}" type="pres">
      <dgm:prSet presAssocID="{425AB2E9-3568-4939-AD20-F42726F09D02}" presName="Name0" presStyleCnt="0">
        <dgm:presLayoutVars>
          <dgm:dir/>
          <dgm:animLvl val="lvl"/>
          <dgm:resizeHandles val="exact"/>
        </dgm:presLayoutVars>
      </dgm:prSet>
      <dgm:spPr/>
    </dgm:pt>
    <dgm:pt modelId="{70E9962D-05C5-4F85-A473-03B50B9C6416}" type="pres">
      <dgm:prSet presAssocID="{06F1FE2A-97BA-4B52-B3A6-E44D1F20CB28}" presName="composite" presStyleCnt="0"/>
      <dgm:spPr/>
    </dgm:pt>
    <dgm:pt modelId="{B8C15370-9E21-4343-A577-4985C41A0B6E}" type="pres">
      <dgm:prSet presAssocID="{06F1FE2A-97BA-4B52-B3A6-E44D1F20CB28}" presName="parTx" presStyleLbl="alignNode1" presStyleIdx="0" presStyleCnt="3">
        <dgm:presLayoutVars>
          <dgm:chMax val="0"/>
          <dgm:chPref val="0"/>
          <dgm:bulletEnabled val="1"/>
        </dgm:presLayoutVars>
      </dgm:prSet>
      <dgm:spPr/>
    </dgm:pt>
    <dgm:pt modelId="{DE65B54D-BB89-4898-B770-68834B90CB27}" type="pres">
      <dgm:prSet presAssocID="{06F1FE2A-97BA-4B52-B3A6-E44D1F20CB28}" presName="desTx" presStyleLbl="alignAccFollowNode1" presStyleIdx="0" presStyleCnt="3">
        <dgm:presLayoutVars>
          <dgm:bulletEnabled val="1"/>
        </dgm:presLayoutVars>
      </dgm:prSet>
      <dgm:spPr/>
    </dgm:pt>
    <dgm:pt modelId="{A7E2C66E-7169-4E42-A713-6528CC71DD9D}" type="pres">
      <dgm:prSet presAssocID="{0CACD921-34CA-4681-87F1-041A98C27B3D}" presName="space" presStyleCnt="0"/>
      <dgm:spPr/>
    </dgm:pt>
    <dgm:pt modelId="{C25D5A66-A92F-4D7D-A84B-534F27779317}" type="pres">
      <dgm:prSet presAssocID="{184B56DA-A66C-4DD0-AE11-0A7EBA387E48}" presName="composite" presStyleCnt="0"/>
      <dgm:spPr/>
    </dgm:pt>
    <dgm:pt modelId="{E01B3154-0666-4584-9FC4-432DE00CC402}" type="pres">
      <dgm:prSet presAssocID="{184B56DA-A66C-4DD0-AE11-0A7EBA387E48}" presName="parTx" presStyleLbl="alignNode1" presStyleIdx="1" presStyleCnt="3">
        <dgm:presLayoutVars>
          <dgm:chMax val="0"/>
          <dgm:chPref val="0"/>
          <dgm:bulletEnabled val="1"/>
        </dgm:presLayoutVars>
      </dgm:prSet>
      <dgm:spPr/>
    </dgm:pt>
    <dgm:pt modelId="{6EC96761-7A7E-46B1-9A31-B92F49834D5A}" type="pres">
      <dgm:prSet presAssocID="{184B56DA-A66C-4DD0-AE11-0A7EBA387E48}" presName="desTx" presStyleLbl="alignAccFollowNode1" presStyleIdx="1" presStyleCnt="3">
        <dgm:presLayoutVars>
          <dgm:bulletEnabled val="1"/>
        </dgm:presLayoutVars>
      </dgm:prSet>
      <dgm:spPr/>
    </dgm:pt>
    <dgm:pt modelId="{D004D87C-D390-4BAA-B20D-69AF97599BD7}" type="pres">
      <dgm:prSet presAssocID="{8EE144C8-20EA-43DA-B048-41CEE06807BC}" presName="space" presStyleCnt="0"/>
      <dgm:spPr/>
    </dgm:pt>
    <dgm:pt modelId="{F9A125CB-F105-4A75-821B-0388D80248ED}" type="pres">
      <dgm:prSet presAssocID="{2F8ECEAC-FAA3-4503-A169-57F41A503807}" presName="composite" presStyleCnt="0"/>
      <dgm:spPr/>
    </dgm:pt>
    <dgm:pt modelId="{64DD6D48-227C-4434-BED8-F49C9D4F4F7E}" type="pres">
      <dgm:prSet presAssocID="{2F8ECEAC-FAA3-4503-A169-57F41A503807}" presName="parTx" presStyleLbl="alignNode1" presStyleIdx="2" presStyleCnt="3">
        <dgm:presLayoutVars>
          <dgm:chMax val="0"/>
          <dgm:chPref val="0"/>
          <dgm:bulletEnabled val="1"/>
        </dgm:presLayoutVars>
      </dgm:prSet>
      <dgm:spPr/>
    </dgm:pt>
    <dgm:pt modelId="{98860936-C475-4184-9A9D-2F4B5D8B0BC7}" type="pres">
      <dgm:prSet presAssocID="{2F8ECEAC-FAA3-4503-A169-57F41A503807}" presName="desTx" presStyleLbl="alignAccFollowNode1" presStyleIdx="2" presStyleCnt="3">
        <dgm:presLayoutVars>
          <dgm:bulletEnabled val="1"/>
        </dgm:presLayoutVars>
      </dgm:prSet>
      <dgm:spPr/>
    </dgm:pt>
  </dgm:ptLst>
  <dgm:cxnLst>
    <dgm:cxn modelId="{3F455948-84CC-4BD3-B122-BC7FC520F6C2}" srcId="{2F8ECEAC-FAA3-4503-A169-57F41A503807}" destId="{BB5A00DF-7368-4451-822A-C5213BEFEEBE}" srcOrd="0" destOrd="0" parTransId="{DBF05790-03E0-47D4-8137-1ED35487613F}" sibTransId="{1FC1A5B2-F57F-4D1D-AD7C-59801453B2A1}"/>
    <dgm:cxn modelId="{9BA84549-343A-497A-8F50-EA4C874AF4DD}" type="presOf" srcId="{2F8ECEAC-FAA3-4503-A169-57F41A503807}" destId="{64DD6D48-227C-4434-BED8-F49C9D4F4F7E}" srcOrd="0" destOrd="0" presId="urn:microsoft.com/office/officeart/2005/8/layout/hList1"/>
    <dgm:cxn modelId="{4E402F4F-22AD-4214-BE8C-948F617ABB38}" type="presOf" srcId="{BB5A00DF-7368-4451-822A-C5213BEFEEBE}" destId="{98860936-C475-4184-9A9D-2F4B5D8B0BC7}" srcOrd="0" destOrd="0" presId="urn:microsoft.com/office/officeart/2005/8/layout/hList1"/>
    <dgm:cxn modelId="{9C3D3653-8462-4AAD-A961-3717216B9CF2}" type="presOf" srcId="{06F1FE2A-97BA-4B52-B3A6-E44D1F20CB28}" destId="{B8C15370-9E21-4343-A577-4985C41A0B6E}" srcOrd="0" destOrd="0" presId="urn:microsoft.com/office/officeart/2005/8/layout/hList1"/>
    <dgm:cxn modelId="{01AD485A-0916-4A80-9CBA-29870F4D202A}" srcId="{425AB2E9-3568-4939-AD20-F42726F09D02}" destId="{184B56DA-A66C-4DD0-AE11-0A7EBA387E48}" srcOrd="1" destOrd="0" parTransId="{3C1C544F-4C0C-4E19-A3D2-C3E5175D7B4B}" sibTransId="{8EE144C8-20EA-43DA-B048-41CEE06807BC}"/>
    <dgm:cxn modelId="{24836079-9FDA-4F84-9291-518671EE6E30}" srcId="{425AB2E9-3568-4939-AD20-F42726F09D02}" destId="{2F8ECEAC-FAA3-4503-A169-57F41A503807}" srcOrd="2" destOrd="0" parTransId="{ACAA3BC8-2CDA-42A5-8DD6-5A948ACC6FCF}" sibTransId="{61A568BF-D1AB-4345-9CA7-878468CAA9E0}"/>
    <dgm:cxn modelId="{FC6EE199-23CF-4307-94F8-FC53916EA51A}" srcId="{425AB2E9-3568-4939-AD20-F42726F09D02}" destId="{06F1FE2A-97BA-4B52-B3A6-E44D1F20CB28}" srcOrd="0" destOrd="0" parTransId="{272155B6-483B-4675-B173-D3F00A201046}" sibTransId="{0CACD921-34CA-4681-87F1-041A98C27B3D}"/>
    <dgm:cxn modelId="{913323B4-1F88-4AC5-8C9E-BE0572C8023B}" type="presOf" srcId="{4640F6E6-EF32-4372-9B3B-2FFD48F9CB5C}" destId="{DE65B54D-BB89-4898-B770-68834B90CB27}" srcOrd="0" destOrd="0" presId="urn:microsoft.com/office/officeart/2005/8/layout/hList1"/>
    <dgm:cxn modelId="{ACB965C6-1ACF-483C-9C29-8A17C949C706}" srcId="{06F1FE2A-97BA-4B52-B3A6-E44D1F20CB28}" destId="{4640F6E6-EF32-4372-9B3B-2FFD48F9CB5C}" srcOrd="0" destOrd="0" parTransId="{DB4F8E23-BBE6-4AB5-9D82-74F5115D7455}" sibTransId="{55E32D54-3DF3-4F3F-B3B8-1AEE5606EC62}"/>
    <dgm:cxn modelId="{12E1A9E1-0E2B-4599-8D03-2A69A1547115}" type="presOf" srcId="{425AB2E9-3568-4939-AD20-F42726F09D02}" destId="{4351CFC8-37EC-494B-A841-287649776134}" srcOrd="0" destOrd="0" presId="urn:microsoft.com/office/officeart/2005/8/layout/hList1"/>
    <dgm:cxn modelId="{51EFA3EF-F9E3-4B84-BA84-84A3BBF4D4D3}" type="presOf" srcId="{17AF0C1B-AB46-4643-AAAB-C00D253E5731}" destId="{6EC96761-7A7E-46B1-9A31-B92F49834D5A}" srcOrd="0" destOrd="0" presId="urn:microsoft.com/office/officeart/2005/8/layout/hList1"/>
    <dgm:cxn modelId="{7FD88FF9-53A7-4C08-9686-37472D3C5F90}" type="presOf" srcId="{184B56DA-A66C-4DD0-AE11-0A7EBA387E48}" destId="{E01B3154-0666-4584-9FC4-432DE00CC402}" srcOrd="0" destOrd="0" presId="urn:microsoft.com/office/officeart/2005/8/layout/hList1"/>
    <dgm:cxn modelId="{31D0EEFF-9776-4597-8873-3B56F9091C86}" srcId="{184B56DA-A66C-4DD0-AE11-0A7EBA387E48}" destId="{17AF0C1B-AB46-4643-AAAB-C00D253E5731}" srcOrd="0" destOrd="0" parTransId="{29C3C336-A8CD-48B5-9F85-325299B52A84}" sibTransId="{631D11DF-11B6-487B-8148-E2BF1F9190AD}"/>
    <dgm:cxn modelId="{AE41C4D7-1708-49AF-AE4A-683C8CF513D4}" type="presParOf" srcId="{4351CFC8-37EC-494B-A841-287649776134}" destId="{70E9962D-05C5-4F85-A473-03B50B9C6416}" srcOrd="0" destOrd="0" presId="urn:microsoft.com/office/officeart/2005/8/layout/hList1"/>
    <dgm:cxn modelId="{54821AC3-B761-4DE3-A299-35C839B48BE7}" type="presParOf" srcId="{70E9962D-05C5-4F85-A473-03B50B9C6416}" destId="{B8C15370-9E21-4343-A577-4985C41A0B6E}" srcOrd="0" destOrd="0" presId="urn:microsoft.com/office/officeart/2005/8/layout/hList1"/>
    <dgm:cxn modelId="{3935A46C-E062-4151-BCBD-56617280633D}" type="presParOf" srcId="{70E9962D-05C5-4F85-A473-03B50B9C6416}" destId="{DE65B54D-BB89-4898-B770-68834B90CB27}" srcOrd="1" destOrd="0" presId="urn:microsoft.com/office/officeart/2005/8/layout/hList1"/>
    <dgm:cxn modelId="{0A12C62A-0CDE-440C-8EAB-E415EF2E4EAF}" type="presParOf" srcId="{4351CFC8-37EC-494B-A841-287649776134}" destId="{A7E2C66E-7169-4E42-A713-6528CC71DD9D}" srcOrd="1" destOrd="0" presId="urn:microsoft.com/office/officeart/2005/8/layout/hList1"/>
    <dgm:cxn modelId="{54851ACF-12A9-4433-874C-444142834581}" type="presParOf" srcId="{4351CFC8-37EC-494B-A841-287649776134}" destId="{C25D5A66-A92F-4D7D-A84B-534F27779317}" srcOrd="2" destOrd="0" presId="urn:microsoft.com/office/officeart/2005/8/layout/hList1"/>
    <dgm:cxn modelId="{868B21E6-351E-4088-8823-CA0673B273DE}" type="presParOf" srcId="{C25D5A66-A92F-4D7D-A84B-534F27779317}" destId="{E01B3154-0666-4584-9FC4-432DE00CC402}" srcOrd="0" destOrd="0" presId="urn:microsoft.com/office/officeart/2005/8/layout/hList1"/>
    <dgm:cxn modelId="{91B14886-054D-49EB-AF4F-06F73F4E851C}" type="presParOf" srcId="{C25D5A66-A92F-4D7D-A84B-534F27779317}" destId="{6EC96761-7A7E-46B1-9A31-B92F49834D5A}" srcOrd="1" destOrd="0" presId="urn:microsoft.com/office/officeart/2005/8/layout/hList1"/>
    <dgm:cxn modelId="{68DB7211-B7EA-4286-B920-F0E227605505}" type="presParOf" srcId="{4351CFC8-37EC-494B-A841-287649776134}" destId="{D004D87C-D390-4BAA-B20D-69AF97599BD7}" srcOrd="3" destOrd="0" presId="urn:microsoft.com/office/officeart/2005/8/layout/hList1"/>
    <dgm:cxn modelId="{10B5F44C-3CDA-48E6-B908-B6A9CE97492E}" type="presParOf" srcId="{4351CFC8-37EC-494B-A841-287649776134}" destId="{F9A125CB-F105-4A75-821B-0388D80248ED}" srcOrd="4" destOrd="0" presId="urn:microsoft.com/office/officeart/2005/8/layout/hList1"/>
    <dgm:cxn modelId="{82B6102B-62E6-40B9-9BD7-E73770A2464A}" type="presParOf" srcId="{F9A125CB-F105-4A75-821B-0388D80248ED}" destId="{64DD6D48-227C-4434-BED8-F49C9D4F4F7E}" srcOrd="0" destOrd="0" presId="urn:microsoft.com/office/officeart/2005/8/layout/hList1"/>
    <dgm:cxn modelId="{5D5C143C-31FC-4B5B-97EA-AB78A00ACAA1}" type="presParOf" srcId="{F9A125CB-F105-4A75-821B-0388D80248ED}" destId="{98860936-C475-4184-9A9D-2F4B5D8B0BC7}" srcOrd="1" destOrd="0" presId="urn:microsoft.com/office/officeart/2005/8/layout/hList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C15370-9E21-4343-A577-4985C41A0B6E}">
      <dsp:nvSpPr>
        <dsp:cNvPr id="0" name=""/>
        <dsp:cNvSpPr/>
      </dsp:nvSpPr>
      <dsp:spPr>
        <a:xfrm>
          <a:off x="4000" y="1049"/>
          <a:ext cx="3900487" cy="1411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s-CR" sz="2800" kern="1200" noProof="0" dirty="0">
              <a:latin typeface="Calibri" panose="020F0502020204030204" pitchFamily="34" charset="0"/>
              <a:cs typeface="Calibri" panose="020F0502020204030204" pitchFamily="34" charset="0"/>
            </a:rPr>
            <a:t>Ruta</a:t>
          </a:r>
        </a:p>
      </dsp:txBody>
      <dsp:txXfrm>
        <a:off x="4000" y="1049"/>
        <a:ext cx="3900487" cy="1411200"/>
      </dsp:txXfrm>
    </dsp:sp>
    <dsp:sp modelId="{DE65B54D-BB89-4898-B770-68834B90CB27}">
      <dsp:nvSpPr>
        <dsp:cNvPr id="0" name=""/>
        <dsp:cNvSpPr/>
      </dsp:nvSpPr>
      <dsp:spPr>
        <a:xfrm>
          <a:off x="4000" y="1412249"/>
          <a:ext cx="3900487" cy="235383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just" defTabSz="1244600">
            <a:lnSpc>
              <a:spcPct val="90000"/>
            </a:lnSpc>
            <a:spcBef>
              <a:spcPct val="0"/>
            </a:spcBef>
            <a:spcAft>
              <a:spcPct val="15000"/>
            </a:spcAft>
            <a:buChar char="•"/>
          </a:pPr>
          <a:r>
            <a:rPr lang="es-CR" sz="2800" kern="1200" noProof="0" dirty="0">
              <a:latin typeface="Calibri" panose="020F0502020204030204" pitchFamily="34" charset="0"/>
              <a:cs typeface="Calibri" panose="020F0502020204030204" pitchFamily="34" charset="0"/>
            </a:rPr>
            <a:t>Numero de ruta, en caso de haber, en la cual sucedió el acontecimiento.</a:t>
          </a:r>
        </a:p>
      </dsp:txBody>
      <dsp:txXfrm>
        <a:off x="4000" y="1412249"/>
        <a:ext cx="3900487" cy="2353837"/>
      </dsp:txXfrm>
    </dsp:sp>
    <dsp:sp modelId="{E01B3154-0666-4584-9FC4-432DE00CC402}">
      <dsp:nvSpPr>
        <dsp:cNvPr id="0" name=""/>
        <dsp:cNvSpPr/>
      </dsp:nvSpPr>
      <dsp:spPr>
        <a:xfrm>
          <a:off x="4450556" y="1049"/>
          <a:ext cx="3900487" cy="1411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s-CR" sz="2800" kern="1200" noProof="0" dirty="0">
              <a:latin typeface="Calibri" panose="020F0502020204030204" pitchFamily="34" charset="0"/>
              <a:cs typeface="Calibri" panose="020F0502020204030204" pitchFamily="34" charset="0"/>
            </a:rPr>
            <a:t>Alcance</a:t>
          </a:r>
        </a:p>
      </dsp:txBody>
      <dsp:txXfrm>
        <a:off x="4450556" y="1049"/>
        <a:ext cx="3900487" cy="1411200"/>
      </dsp:txXfrm>
    </dsp:sp>
    <dsp:sp modelId="{6EC96761-7A7E-46B1-9A31-B92F49834D5A}">
      <dsp:nvSpPr>
        <dsp:cNvPr id="0" name=""/>
        <dsp:cNvSpPr/>
      </dsp:nvSpPr>
      <dsp:spPr>
        <a:xfrm>
          <a:off x="4450556" y="1412249"/>
          <a:ext cx="3900487" cy="235383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just" defTabSz="1244600">
            <a:lnSpc>
              <a:spcPct val="90000"/>
            </a:lnSpc>
            <a:spcBef>
              <a:spcPct val="0"/>
            </a:spcBef>
            <a:spcAft>
              <a:spcPct val="15000"/>
            </a:spcAft>
            <a:buChar char="•"/>
          </a:pPr>
          <a:r>
            <a:rPr lang="es-CR" sz="2800" kern="1200" noProof="0" dirty="0">
              <a:latin typeface="Calibri" panose="020F0502020204030204" pitchFamily="34" charset="0"/>
              <a:cs typeface="Calibri" panose="020F0502020204030204" pitchFamily="34" charset="0"/>
            </a:rPr>
            <a:t>Se refiere al nivel de mortalidad del suceso ocurrido. Si hubo vidas por lamentar o solo heridos leves.</a:t>
          </a:r>
        </a:p>
      </dsp:txBody>
      <dsp:txXfrm>
        <a:off x="4450556" y="1412249"/>
        <a:ext cx="3900487" cy="2353837"/>
      </dsp:txXfrm>
    </dsp:sp>
    <dsp:sp modelId="{64DD6D48-227C-4434-BED8-F49C9D4F4F7E}">
      <dsp:nvSpPr>
        <dsp:cNvPr id="0" name=""/>
        <dsp:cNvSpPr/>
      </dsp:nvSpPr>
      <dsp:spPr>
        <a:xfrm>
          <a:off x="8897112" y="1049"/>
          <a:ext cx="3900487" cy="1411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Calibri" panose="020F0502020204030204" pitchFamily="34" charset="0"/>
              <a:cs typeface="Calibri" panose="020F0502020204030204" pitchFamily="34" charset="0"/>
            </a:rPr>
            <a:t>Tipo</a:t>
          </a:r>
        </a:p>
      </dsp:txBody>
      <dsp:txXfrm>
        <a:off x="8897112" y="1049"/>
        <a:ext cx="3900487" cy="1411200"/>
      </dsp:txXfrm>
    </dsp:sp>
    <dsp:sp modelId="{98860936-C475-4184-9A9D-2F4B5D8B0BC7}">
      <dsp:nvSpPr>
        <dsp:cNvPr id="0" name=""/>
        <dsp:cNvSpPr/>
      </dsp:nvSpPr>
      <dsp:spPr>
        <a:xfrm>
          <a:off x="8897112" y="1412249"/>
          <a:ext cx="3900487" cy="235383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just" defTabSz="1244600">
            <a:lnSpc>
              <a:spcPct val="90000"/>
            </a:lnSpc>
            <a:spcBef>
              <a:spcPct val="0"/>
            </a:spcBef>
            <a:spcAft>
              <a:spcPct val="15000"/>
            </a:spcAft>
            <a:buChar char="•"/>
          </a:pPr>
          <a:r>
            <a:rPr lang="es-CR" sz="2800" kern="1200" noProof="0" dirty="0">
              <a:latin typeface="Calibri" panose="020F0502020204030204" pitchFamily="34" charset="0"/>
              <a:cs typeface="Calibri" panose="020F0502020204030204" pitchFamily="34" charset="0"/>
            </a:rPr>
            <a:t>Se refiere al hecho como tal por el cual el accidente se produjo.</a:t>
          </a:r>
        </a:p>
      </dsp:txBody>
      <dsp:txXfrm>
        <a:off x="8897112" y="1412249"/>
        <a:ext cx="3900487" cy="23538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C15370-9E21-4343-A577-4985C41A0B6E}">
      <dsp:nvSpPr>
        <dsp:cNvPr id="0" name=""/>
        <dsp:cNvSpPr/>
      </dsp:nvSpPr>
      <dsp:spPr>
        <a:xfrm>
          <a:off x="4000" y="65580"/>
          <a:ext cx="3900487" cy="156019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s-CR" sz="2800" kern="1200" noProof="0" dirty="0">
              <a:latin typeface="Calibri" panose="020F0502020204030204" pitchFamily="34" charset="0"/>
              <a:cs typeface="Calibri" panose="020F0502020204030204" pitchFamily="34" charset="0"/>
            </a:rPr>
            <a:t>Provincia</a:t>
          </a:r>
          <a:endParaRPr lang="en-US" sz="2800" kern="1200" dirty="0">
            <a:latin typeface="Calibri" panose="020F0502020204030204" pitchFamily="34" charset="0"/>
            <a:cs typeface="Calibri" panose="020F0502020204030204" pitchFamily="34" charset="0"/>
          </a:endParaRPr>
        </a:p>
      </dsp:txBody>
      <dsp:txXfrm>
        <a:off x="4000" y="65580"/>
        <a:ext cx="3900487" cy="1560194"/>
      </dsp:txXfrm>
    </dsp:sp>
    <dsp:sp modelId="{DE65B54D-BB89-4898-B770-68834B90CB27}">
      <dsp:nvSpPr>
        <dsp:cNvPr id="0" name=""/>
        <dsp:cNvSpPr/>
      </dsp:nvSpPr>
      <dsp:spPr>
        <a:xfrm>
          <a:off x="4000" y="1625774"/>
          <a:ext cx="3900487" cy="28548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just" defTabSz="1244600">
            <a:lnSpc>
              <a:spcPct val="90000"/>
            </a:lnSpc>
            <a:spcBef>
              <a:spcPct val="0"/>
            </a:spcBef>
            <a:spcAft>
              <a:spcPct val="15000"/>
            </a:spcAft>
            <a:buChar char="•"/>
          </a:pPr>
          <a:r>
            <a:rPr lang="es-CR" sz="2800" kern="1200" noProof="0" dirty="0">
              <a:latin typeface="Calibri" panose="020F0502020204030204" pitchFamily="34" charset="0"/>
              <a:cs typeface="Calibri" panose="020F0502020204030204" pitchFamily="34" charset="0"/>
            </a:rPr>
            <a:t>Provincia en la cual sucedió el incidente.</a:t>
          </a:r>
        </a:p>
      </dsp:txBody>
      <dsp:txXfrm>
        <a:off x="4000" y="1625774"/>
        <a:ext cx="3900487" cy="2854800"/>
      </dsp:txXfrm>
    </dsp:sp>
    <dsp:sp modelId="{E01B3154-0666-4584-9FC4-432DE00CC402}">
      <dsp:nvSpPr>
        <dsp:cNvPr id="0" name=""/>
        <dsp:cNvSpPr/>
      </dsp:nvSpPr>
      <dsp:spPr>
        <a:xfrm>
          <a:off x="4450556" y="65580"/>
          <a:ext cx="3900487" cy="156019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s-CR" sz="2800" kern="1200" noProof="0" dirty="0">
              <a:latin typeface="Calibri" panose="020F0502020204030204" pitchFamily="34" charset="0"/>
              <a:cs typeface="Calibri" panose="020F0502020204030204" pitchFamily="34" charset="0"/>
            </a:rPr>
            <a:t>Cantón</a:t>
          </a:r>
        </a:p>
      </dsp:txBody>
      <dsp:txXfrm>
        <a:off x="4450556" y="65580"/>
        <a:ext cx="3900487" cy="1560194"/>
      </dsp:txXfrm>
    </dsp:sp>
    <dsp:sp modelId="{6EC96761-7A7E-46B1-9A31-B92F49834D5A}">
      <dsp:nvSpPr>
        <dsp:cNvPr id="0" name=""/>
        <dsp:cNvSpPr/>
      </dsp:nvSpPr>
      <dsp:spPr>
        <a:xfrm>
          <a:off x="4450556" y="1625774"/>
          <a:ext cx="3900487" cy="28548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just" defTabSz="1244600">
            <a:lnSpc>
              <a:spcPct val="90000"/>
            </a:lnSpc>
            <a:spcBef>
              <a:spcPct val="0"/>
            </a:spcBef>
            <a:spcAft>
              <a:spcPct val="15000"/>
            </a:spcAft>
            <a:buChar char="•"/>
          </a:pPr>
          <a:r>
            <a:rPr lang="es-CR" sz="2800" kern="1200" noProof="0" dirty="0">
              <a:latin typeface="Calibri" panose="020F0502020204030204" pitchFamily="34" charset="0"/>
              <a:cs typeface="Calibri" panose="020F0502020204030204" pitchFamily="34" charset="0"/>
            </a:rPr>
            <a:t>Cantón y su respectivo distrito en el cual se dieron los hechos.</a:t>
          </a:r>
          <a:endParaRPr lang="en-US" sz="2800" kern="1200" dirty="0">
            <a:latin typeface="Calibri" panose="020F0502020204030204" pitchFamily="34" charset="0"/>
            <a:cs typeface="Calibri" panose="020F0502020204030204" pitchFamily="34" charset="0"/>
          </a:endParaRPr>
        </a:p>
      </dsp:txBody>
      <dsp:txXfrm>
        <a:off x="4450556" y="1625774"/>
        <a:ext cx="3900487" cy="2854800"/>
      </dsp:txXfrm>
    </dsp:sp>
    <dsp:sp modelId="{64DD6D48-227C-4434-BED8-F49C9D4F4F7E}">
      <dsp:nvSpPr>
        <dsp:cNvPr id="0" name=""/>
        <dsp:cNvSpPr/>
      </dsp:nvSpPr>
      <dsp:spPr>
        <a:xfrm>
          <a:off x="8897112" y="65580"/>
          <a:ext cx="3900487" cy="156019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s-CR" sz="2800" kern="1200" noProof="0" dirty="0">
              <a:latin typeface="Calibri" panose="020F0502020204030204" pitchFamily="34" charset="0"/>
              <a:cs typeface="Calibri" panose="020F0502020204030204" pitchFamily="34" charset="0"/>
            </a:rPr>
            <a:t>Distrito</a:t>
          </a:r>
        </a:p>
      </dsp:txBody>
      <dsp:txXfrm>
        <a:off x="8897112" y="65580"/>
        <a:ext cx="3900487" cy="1560194"/>
      </dsp:txXfrm>
    </dsp:sp>
    <dsp:sp modelId="{98860936-C475-4184-9A9D-2F4B5D8B0BC7}">
      <dsp:nvSpPr>
        <dsp:cNvPr id="0" name=""/>
        <dsp:cNvSpPr/>
      </dsp:nvSpPr>
      <dsp:spPr>
        <a:xfrm>
          <a:off x="8897112" y="1625774"/>
          <a:ext cx="3900487" cy="28548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s-CR" sz="2800" kern="1200" noProof="0" dirty="0">
              <a:latin typeface="Calibri" panose="020F0502020204030204" pitchFamily="34" charset="0"/>
              <a:cs typeface="Calibri" panose="020F0502020204030204" pitchFamily="34" charset="0"/>
            </a:rPr>
            <a:t>Distrito en el cual se dieron los hechos.</a:t>
          </a:r>
        </a:p>
      </dsp:txBody>
      <dsp:txXfrm>
        <a:off x="8897112" y="1625774"/>
        <a:ext cx="3900487" cy="285480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9/12/19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‹Nº›</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9/12/19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‹Nº›</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change this poster, replace our sample content with your own. Or, if you'd rather start from a clean slate, press the New Slide button on the Home tab to insert a new page. Now enter your text and pictures in the empty placeholders. If you need more placeholders for titles, subtitles or body text, copy any of the existing placeholders, then drag the new one into place.</a:t>
            </a:r>
          </a:p>
        </p:txBody>
      </p:sp>
      <p:sp>
        <p:nvSpPr>
          <p:cNvPr id="4" name="Slide Number Placeholder 3"/>
          <p:cNvSpPr>
            <a:spLocks noGrp="1"/>
          </p:cNvSpPr>
          <p:nvPr>
            <p:ph type="sldNum" sz="quarter" idx="10"/>
          </p:nvPr>
        </p:nvSpPr>
        <p:spPr/>
        <p:txBody>
          <a:bodyPr/>
          <a:lstStyle/>
          <a:p>
            <a:fld id="{37C7F044-5458-4B2E-BFA0-52AAA1C529D4}" type="slidenum">
              <a:rPr lang="en-US" smtClean="0"/>
              <a:t>1</a:t>
            </a:fld>
            <a:endParaRPr lang="en-US"/>
          </a:p>
        </p:txBody>
      </p:sp>
    </p:spTree>
    <p:extLst>
      <p:ext uri="{BB962C8B-B14F-4D97-AF65-F5344CB8AC3E}">
        <p14:creationId xmlns:p14="http://schemas.microsoft.com/office/powerpoint/2010/main" val="3872615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1" name="Text Placeholder 6"/>
          <p:cNvSpPr>
            <a:spLocks noGrp="1"/>
          </p:cNvSpPr>
          <p:nvPr>
            <p:ph type="body" sz="quarter" idx="36"/>
          </p:nvPr>
        </p:nvSpPr>
        <p:spPr bwMode="auto">
          <a:xfrm>
            <a:off x="1158240" y="4093905"/>
            <a:ext cx="30174412" cy="646331"/>
          </a:xfrm>
        </p:spPr>
        <p:txBody>
          <a:bodyPr anchor="ctr">
            <a:noAutofit/>
          </a:bodyPr>
          <a:lstStyle>
            <a:lvl1pPr marL="0" indent="0">
              <a:spcBef>
                <a:spcPts val="0"/>
              </a:spcBef>
              <a:buNone/>
              <a:defRPr sz="3600">
                <a:solidFill>
                  <a:schemeClr val="bg1">
                    <a:lumMod val="75000"/>
                  </a:schemeClr>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Click to edit Master text styles</a:t>
            </a:r>
          </a:p>
        </p:txBody>
      </p:sp>
      <p:sp>
        <p:nvSpPr>
          <p:cNvPr id="7" name="Text Placeholder 6"/>
          <p:cNvSpPr>
            <a:spLocks noGrp="1"/>
          </p:cNvSpPr>
          <p:nvPr>
            <p:ph type="body" sz="quarter" idx="13" hasCustomPrompt="1"/>
          </p:nvPr>
        </p:nvSpPr>
        <p:spPr>
          <a:xfrm>
            <a:off x="1143000" y="5669280"/>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9" name="Text Placeholder 8"/>
          <p:cNvSpPr>
            <a:spLocks noGrp="1"/>
          </p:cNvSpPr>
          <p:nvPr>
            <p:ph type="body" sz="quarter" idx="39" hasCustomPrompt="1"/>
          </p:nvPr>
        </p:nvSpPr>
        <p:spPr bwMode="ltGray">
          <a:xfrm>
            <a:off x="1143000" y="7114032"/>
            <a:ext cx="12801600" cy="2732574"/>
          </a:xfrm>
          <a:solidFill>
            <a:schemeClr val="tx2">
              <a:lumMod val="10000"/>
              <a:lumOff val="90000"/>
            </a:schemeClr>
          </a:solidFill>
        </p:spPr>
        <p:txBody>
          <a:bodyPr lIns="365760" rIns="365760" anchor="ctr">
            <a:noAutofit/>
          </a:bodyPr>
          <a:lstStyle>
            <a:lvl1pPr marL="0" indent="0">
              <a:spcBef>
                <a:spcPts val="1200"/>
              </a:spcBef>
              <a:buFont typeface="Arial" panose="020B0604020202020204" pitchFamily="34" charset="0"/>
              <a:buNone/>
              <a:defRPr sz="4400" baseline="0"/>
            </a:lvl1pPr>
            <a:lvl2pPr marL="571500" indent="-571500">
              <a:spcBef>
                <a:spcPts val="1200"/>
              </a:spcBef>
              <a:buFont typeface="Arial" panose="020B0604020202020204" pitchFamily="34" charset="0"/>
              <a:buChar char="•"/>
              <a:defRPr sz="4400"/>
            </a:lvl2pPr>
            <a:lvl3pPr marL="571500" indent="-571500">
              <a:spcBef>
                <a:spcPts val="1200"/>
              </a:spcBef>
              <a:buFont typeface="Arial" panose="020B0604020202020204" pitchFamily="34" charset="0"/>
              <a:buChar char="•"/>
              <a:defRPr sz="4400"/>
            </a:lvl3pPr>
            <a:lvl4pPr marL="0" indent="0">
              <a:spcBef>
                <a:spcPts val="1200"/>
              </a:spcBef>
              <a:buNone/>
              <a:defRPr sz="4400"/>
            </a:lvl4pPr>
            <a:lvl5pPr marL="0" indent="0">
              <a:spcBef>
                <a:spcPts val="1200"/>
              </a:spcBef>
              <a:buNone/>
              <a:defRPr sz="4400"/>
            </a:lvl5pPr>
            <a:lvl6pPr marL="0" indent="0">
              <a:spcBef>
                <a:spcPts val="1200"/>
              </a:spcBef>
              <a:buNone/>
              <a:defRPr sz="4400"/>
            </a:lvl6pPr>
            <a:lvl7pPr marL="0" indent="0">
              <a:spcBef>
                <a:spcPts val="1200"/>
              </a:spcBef>
              <a:buNone/>
              <a:defRPr sz="4400"/>
            </a:lvl7pPr>
            <a:lvl8pPr marL="0" indent="0">
              <a:spcBef>
                <a:spcPts val="1200"/>
              </a:spcBef>
              <a:buNone/>
              <a:defRPr sz="4400"/>
            </a:lvl8pPr>
            <a:lvl9pPr marL="0" indent="0">
              <a:spcBef>
                <a:spcPts val="1200"/>
              </a:spcBef>
              <a:buNone/>
              <a:defRPr sz="4400"/>
            </a:lvl9pPr>
          </a:lstStyle>
          <a:p>
            <a:pPr lvl="0"/>
            <a:r>
              <a:rPr lang="en-US" dirty="0"/>
              <a:t>Add your question or a statement of the problem here</a:t>
            </a:r>
          </a:p>
        </p:txBody>
      </p:sp>
      <p:sp>
        <p:nvSpPr>
          <p:cNvPr id="36" name="Text Placeholder 6"/>
          <p:cNvSpPr>
            <a:spLocks noGrp="1"/>
          </p:cNvSpPr>
          <p:nvPr>
            <p:ph type="body" sz="quarter" idx="37" hasCustomPrompt="1"/>
          </p:nvPr>
        </p:nvSpPr>
        <p:spPr>
          <a:xfrm>
            <a:off x="1143000" y="10497312"/>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7" name="Content Placeholder 17"/>
          <p:cNvSpPr>
            <a:spLocks noGrp="1"/>
          </p:cNvSpPr>
          <p:nvPr>
            <p:ph sz="quarter" idx="38" hasCustomPrompt="1"/>
          </p:nvPr>
        </p:nvSpPr>
        <p:spPr>
          <a:xfrm>
            <a:off x="1143000" y="11868912"/>
            <a:ext cx="12801600" cy="280750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11" name="Text Placeholder 6"/>
          <p:cNvSpPr>
            <a:spLocks noGrp="1"/>
          </p:cNvSpPr>
          <p:nvPr>
            <p:ph type="body" sz="quarter" idx="17" hasCustomPrompt="1"/>
          </p:nvPr>
        </p:nvSpPr>
        <p:spPr>
          <a:xfrm>
            <a:off x="1143000" y="1495044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143000" y="16440912"/>
            <a:ext cx="12801600" cy="6027461"/>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1430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1430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554480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5544800" y="7114032"/>
            <a:ext cx="12801600" cy="679555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8" name="Text Placeholder 6"/>
          <p:cNvSpPr>
            <a:spLocks noGrp="1"/>
          </p:cNvSpPr>
          <p:nvPr>
            <p:ph type="body" sz="quarter" idx="40" hasCustomPrompt="1"/>
          </p:nvPr>
        </p:nvSpPr>
        <p:spPr>
          <a:xfrm>
            <a:off x="15544800" y="14328648"/>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18" name="Content Placeholder 17"/>
          <p:cNvSpPr>
            <a:spLocks noGrp="1"/>
          </p:cNvSpPr>
          <p:nvPr>
            <p:ph sz="quarter" idx="23" hasCustomPrompt="1"/>
          </p:nvPr>
        </p:nvSpPr>
        <p:spPr>
          <a:xfrm>
            <a:off x="15544800" y="15773399"/>
            <a:ext cx="12801600" cy="6694973"/>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4" name="Text Placeholder 6"/>
          <p:cNvSpPr>
            <a:spLocks noGrp="1"/>
          </p:cNvSpPr>
          <p:nvPr>
            <p:ph type="body" sz="quarter" idx="29" hasCustomPrompt="1"/>
          </p:nvPr>
        </p:nvSpPr>
        <p:spPr>
          <a:xfrm>
            <a:off x="155448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55448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990088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9900880" y="7114032"/>
            <a:ext cx="12801600" cy="731520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9900880" y="14914834"/>
            <a:ext cx="12801600" cy="453861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39" name="Text Placeholder 6"/>
          <p:cNvSpPr>
            <a:spLocks noGrp="1"/>
          </p:cNvSpPr>
          <p:nvPr>
            <p:ph type="body" sz="quarter" idx="41" hasCustomPrompt="1"/>
          </p:nvPr>
        </p:nvSpPr>
        <p:spPr>
          <a:xfrm>
            <a:off x="29900880" y="19767596"/>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40" name="Content Placeholder 17"/>
          <p:cNvSpPr>
            <a:spLocks noGrp="1"/>
          </p:cNvSpPr>
          <p:nvPr>
            <p:ph sz="quarter" idx="42" hasCustomPrompt="1"/>
          </p:nvPr>
        </p:nvSpPr>
        <p:spPr>
          <a:xfrm>
            <a:off x="29900880" y="21212348"/>
            <a:ext cx="12801600" cy="434478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29" name="Text Placeholder 6"/>
          <p:cNvSpPr>
            <a:spLocks noGrp="1"/>
          </p:cNvSpPr>
          <p:nvPr>
            <p:ph type="body" sz="quarter" idx="34" hasCustomPrompt="1"/>
          </p:nvPr>
        </p:nvSpPr>
        <p:spPr>
          <a:xfrm>
            <a:off x="29900880" y="2572207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9900880" y="27166824"/>
            <a:ext cx="12801600" cy="446227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p:txBody>
      </p:sp>
      <p:sp>
        <p:nvSpPr>
          <p:cNvPr id="3" name="Date Placeholder 2"/>
          <p:cNvSpPr>
            <a:spLocks noGrp="1"/>
          </p:cNvSpPr>
          <p:nvPr>
            <p:ph type="dt" sz="half" idx="10"/>
          </p:nvPr>
        </p:nvSpPr>
        <p:spPr/>
        <p:txBody>
          <a:bodyPr/>
          <a:lstStyle/>
          <a:p>
            <a:fld id="{ECAA57DF-1C19-4726-AB84-014692BAD8F5}" type="datetimeFigureOut">
              <a:rPr lang="en-US" smtClean="0"/>
              <a:t>9/12/19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‹Nº›</a:t>
            </a:fld>
            <a:endParaRPr lang="en-US"/>
          </a:p>
        </p:txBody>
      </p:sp>
      <p:sp>
        <p:nvSpPr>
          <p:cNvPr id="8" name="Picture Placeholder 7"/>
          <p:cNvSpPr>
            <a:spLocks noGrp="1"/>
          </p:cNvSpPr>
          <p:nvPr>
            <p:ph type="pic" sz="quarter" idx="43"/>
          </p:nvPr>
        </p:nvSpPr>
        <p:spPr>
          <a:xfrm>
            <a:off x="32270700" y="0"/>
            <a:ext cx="11620500" cy="3842445"/>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45907722"/>
      </p:ext>
    </p:extLst>
  </p:cSld>
  <p:clrMapOvr>
    <a:masterClrMapping/>
  </p:clrMapOvr>
  <p:extLst>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0" y="0"/>
            <a:ext cx="43891200" cy="5029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1158240" y="685860"/>
            <a:ext cx="30175200" cy="29717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158240" y="6019800"/>
            <a:ext cx="41589960" cy="23629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9/12/19</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‹Nº›</a:t>
            </a:fld>
            <a:endParaRPr lang="en-US"/>
          </a:p>
        </p:txBody>
      </p:sp>
      <p:sp>
        <p:nvSpPr>
          <p:cNvPr id="8" name="Rectangle 7"/>
          <p:cNvSpPr/>
          <p:nvPr userDrawn="1"/>
        </p:nvSpPr>
        <p:spPr bwMode="gray">
          <a:xfrm>
            <a:off x="0" y="3886200"/>
            <a:ext cx="438912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0" y="3886200"/>
            <a:ext cx="43891200" cy="0"/>
          </a:xfrm>
          <a:prstGeom prst="line">
            <a:avLst/>
          </a:prstGeom>
          <a:ln w="114300">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11500" b="0"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jpg"/><Relationship Id="rId13" Type="http://schemas.microsoft.com/office/2007/relationships/diagramDrawing" Target="../diagrams/drawing2.xml"/><Relationship Id="rId18" Type="http://schemas.openxmlformats.org/officeDocument/2006/relationships/image" Target="../media/image6.tif"/><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diagramColors" Target="../diagrams/colors2.xml"/><Relationship Id="rId17" Type="http://schemas.openxmlformats.org/officeDocument/2006/relationships/image" Target="../media/image5.tif"/><Relationship Id="rId2" Type="http://schemas.openxmlformats.org/officeDocument/2006/relationships/notesSlide" Target="../notesSlides/notesSlide1.xml"/><Relationship Id="rId16"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diagramQuickStyle" Target="../diagrams/quickStyle2.xml"/><Relationship Id="rId5" Type="http://schemas.openxmlformats.org/officeDocument/2006/relationships/diagramQuickStyle" Target="../diagrams/quickStyle1.xml"/><Relationship Id="rId15" Type="http://schemas.openxmlformats.org/officeDocument/2006/relationships/image" Target="../media/image3.png"/><Relationship Id="rId10" Type="http://schemas.openxmlformats.org/officeDocument/2006/relationships/diagramLayout" Target="../diagrams/layout2.xml"/><Relationship Id="rId4" Type="http://schemas.openxmlformats.org/officeDocument/2006/relationships/diagramLayout" Target="../diagrams/layout1.xml"/><Relationship Id="rId9" Type="http://schemas.openxmlformats.org/officeDocument/2006/relationships/diagramData" Target="../diagrams/data2.xml"/><Relationship Id="rId1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58240" y="685860"/>
            <a:ext cx="30175200" cy="2369398"/>
          </a:xfrm>
        </p:spPr>
        <p:txBody>
          <a:bodyPr/>
          <a:lstStyle/>
          <a:p>
            <a:r>
              <a:rPr lang="es-CR" dirty="0">
                <a:latin typeface="Calibri" panose="020F0502020204030204" pitchFamily="34" charset="0"/>
                <a:cs typeface="Calibri" panose="020F0502020204030204" pitchFamily="34" charset="0"/>
              </a:rPr>
              <a:t>Accidentes de tránsito en Costa </a:t>
            </a:r>
            <a:r>
              <a:rPr lang="en-US" dirty="0">
                <a:latin typeface="Calibri" panose="020F0502020204030204" pitchFamily="34" charset="0"/>
                <a:cs typeface="Calibri" panose="020F0502020204030204" pitchFamily="34" charset="0"/>
              </a:rPr>
              <a:t>Rica 2017</a:t>
            </a:r>
          </a:p>
        </p:txBody>
      </p:sp>
      <p:sp>
        <p:nvSpPr>
          <p:cNvPr id="23" name="Text Placeholder 22"/>
          <p:cNvSpPr>
            <a:spLocks noGrp="1"/>
          </p:cNvSpPr>
          <p:nvPr>
            <p:ph type="body" sz="quarter" idx="36"/>
          </p:nvPr>
        </p:nvSpPr>
        <p:spPr/>
        <p:txBody>
          <a:bodyPr/>
          <a:lstStyle/>
          <a:p>
            <a:r>
              <a:rPr lang="en-US" dirty="0">
                <a:latin typeface="Calibri" panose="020F0502020204030204" pitchFamily="34" charset="0"/>
                <a:cs typeface="Calibri" panose="020F0502020204030204" pitchFamily="34" charset="0"/>
              </a:rPr>
              <a:t>Miguel </a:t>
            </a:r>
            <a:r>
              <a:rPr lang="es-CR" dirty="0">
                <a:latin typeface="Calibri" panose="020F0502020204030204" pitchFamily="34" charset="0"/>
                <a:cs typeface="Calibri" panose="020F0502020204030204" pitchFamily="34" charset="0"/>
              </a:rPr>
              <a:t>Coto</a:t>
            </a:r>
            <a:r>
              <a:rPr lang="en-US" dirty="0">
                <a:latin typeface="Calibri" panose="020F0502020204030204" pitchFamily="34" charset="0"/>
                <a:cs typeface="Calibri" panose="020F0502020204030204" pitchFamily="34" charset="0"/>
              </a:rPr>
              <a:t> / Esteban Vargas| Marcela Alfaro Cordoba| Universidad de Costa Rica</a:t>
            </a:r>
          </a:p>
        </p:txBody>
      </p:sp>
      <p:sp>
        <p:nvSpPr>
          <p:cNvPr id="67" name="Text Placeholder 66"/>
          <p:cNvSpPr>
            <a:spLocks noGrp="1"/>
          </p:cNvSpPr>
          <p:nvPr>
            <p:ph type="body" sz="quarter" idx="13"/>
          </p:nvPr>
        </p:nvSpPr>
        <p:spPr/>
        <p:txBody>
          <a:bodyPr/>
          <a:lstStyle/>
          <a:p>
            <a:r>
              <a:rPr lang="es-CR" dirty="0">
                <a:latin typeface="Calibri" panose="020F0502020204030204" pitchFamily="34" charset="0"/>
                <a:cs typeface="Calibri" panose="020F0502020204030204" pitchFamily="34" charset="0"/>
              </a:rPr>
              <a:t>Problema</a:t>
            </a:r>
          </a:p>
        </p:txBody>
      </p:sp>
      <p:sp>
        <p:nvSpPr>
          <p:cNvPr id="69" name="Text Placeholder 68"/>
          <p:cNvSpPr>
            <a:spLocks noGrp="1"/>
          </p:cNvSpPr>
          <p:nvPr>
            <p:ph type="body" sz="quarter" idx="39"/>
          </p:nvPr>
        </p:nvSpPr>
        <p:spPr/>
        <p:txBody>
          <a:bodyPr/>
          <a:lstStyle/>
          <a:p>
            <a:r>
              <a:rPr lang="es-ES" sz="3200">
                <a:latin typeface="Calibri" panose="020F0502020204030204" pitchFamily="34" charset="0"/>
                <a:cs typeface="Calibri" panose="020F0502020204030204" pitchFamily="34" charset="0"/>
              </a:rPr>
              <a:t>¿cómo se distribuyen espacialmente los accidentes de tránsito en Costa Rica en el año 2017</a:t>
            </a:r>
            <a:r>
              <a:rPr lang="es-US" sz="3200">
                <a:latin typeface="Calibri" panose="020F0502020204030204" pitchFamily="34" charset="0"/>
                <a:cs typeface="Calibri" panose="020F0502020204030204" pitchFamily="34" charset="0"/>
              </a:rPr>
              <a:t>?</a:t>
            </a:r>
            <a:endParaRPr lang="en-US" sz="3200" dirty="0">
              <a:latin typeface="Calibri" panose="020F0502020204030204" pitchFamily="34" charset="0"/>
              <a:cs typeface="Calibri" panose="020F0502020204030204" pitchFamily="34" charset="0"/>
            </a:endParaRPr>
          </a:p>
        </p:txBody>
      </p:sp>
      <p:sp>
        <p:nvSpPr>
          <p:cNvPr id="68" name="Text Placeholder 67"/>
          <p:cNvSpPr>
            <a:spLocks noGrp="1"/>
          </p:cNvSpPr>
          <p:nvPr>
            <p:ph type="body" sz="quarter" idx="37"/>
          </p:nvPr>
        </p:nvSpPr>
        <p:spPr/>
        <p:txBody>
          <a:bodyPr/>
          <a:lstStyle/>
          <a:p>
            <a:r>
              <a:rPr lang="es-CR" dirty="0">
                <a:latin typeface="Calibri" panose="020F0502020204030204" pitchFamily="34" charset="0"/>
                <a:cs typeface="Calibri" panose="020F0502020204030204" pitchFamily="34" charset="0"/>
              </a:rPr>
              <a:t>Datos</a:t>
            </a:r>
          </a:p>
        </p:txBody>
      </p:sp>
      <p:sp>
        <p:nvSpPr>
          <p:cNvPr id="11" name="Content Placeholder 10"/>
          <p:cNvSpPr>
            <a:spLocks noGrp="1"/>
          </p:cNvSpPr>
          <p:nvPr>
            <p:ph sz="quarter" idx="38"/>
          </p:nvPr>
        </p:nvSpPr>
        <p:spPr/>
        <p:txBody>
          <a:bodyPr/>
          <a:lstStyle/>
          <a:p>
            <a:endParaRPr lang="en-US" dirty="0">
              <a:latin typeface="Calibri" panose="020F0502020204030204" pitchFamily="34" charset="0"/>
              <a:cs typeface="Calibri" panose="020F0502020204030204" pitchFamily="34" charset="0"/>
            </a:endParaRPr>
          </a:p>
          <a:p>
            <a:pPr algn="just"/>
            <a:r>
              <a:rPr lang="es-CR" dirty="0">
                <a:latin typeface="Calibri" panose="020F0502020204030204" pitchFamily="34" charset="0"/>
                <a:cs typeface="Calibri" panose="020F0502020204030204" pitchFamily="34" charset="0"/>
              </a:rPr>
              <a:t>Registros de accidentes de tránsito en Costa Rica para el año 2017 publicados por el Consejo de Seguridad Vial de Costa Rica COSEVI. Se obtuvieron un total de 14736 registros.</a:t>
            </a:r>
          </a:p>
        </p:txBody>
      </p:sp>
      <p:sp>
        <p:nvSpPr>
          <p:cNvPr id="7" name="Text Placeholder 6"/>
          <p:cNvSpPr>
            <a:spLocks noGrp="1"/>
          </p:cNvSpPr>
          <p:nvPr>
            <p:ph type="body" sz="quarter" idx="17"/>
          </p:nvPr>
        </p:nvSpPr>
        <p:spPr/>
        <p:txBody>
          <a:bodyPr/>
          <a:lstStyle/>
          <a:p>
            <a:r>
              <a:rPr lang="es-CR" dirty="0">
                <a:latin typeface="Calibri" panose="020F0502020204030204" pitchFamily="34" charset="0"/>
                <a:cs typeface="Calibri" panose="020F0502020204030204" pitchFamily="34" charset="0"/>
              </a:rPr>
              <a:t>Resumen</a:t>
            </a:r>
          </a:p>
        </p:txBody>
      </p:sp>
      <p:sp>
        <p:nvSpPr>
          <p:cNvPr id="12" name="Content Placeholder 11"/>
          <p:cNvSpPr>
            <a:spLocks noGrp="1"/>
          </p:cNvSpPr>
          <p:nvPr>
            <p:ph sz="quarter" idx="25"/>
          </p:nvPr>
        </p:nvSpPr>
        <p:spPr/>
        <p:txBody>
          <a:bodyPr>
            <a:normAutofit fontScale="92500" lnSpcReduction="20000"/>
          </a:bodyPr>
          <a:lstStyle/>
          <a:p>
            <a:pPr algn="just"/>
            <a:r>
              <a:rPr lang="es-ES" dirty="0">
                <a:latin typeface="Calibri" panose="020F0502020204030204" pitchFamily="34" charset="0"/>
                <a:cs typeface="Calibri" panose="020F0502020204030204" pitchFamily="34" charset="0"/>
              </a:rPr>
              <a:t>Un accidente de tránsito es cualquier acción culposa cometida por los conductores de los vehículos, sus pasajeros o los peatones, al transitar por las vías terrestres de la nación que estén al servicio y uso del público en general, (incluyendo gasolineras, todo lugar destinado al estacionamiento público o comercial; en las vías privadas y en las playas del país.)  En el accidente de tránsito, debe estar involucrado, al menos, un vehículo y producirse daño en los bienes, lesiones o muerte de personas, como consecuencia de la infracción a la Ley de Tránsito.</a:t>
            </a:r>
          </a:p>
          <a:p>
            <a:pPr algn="just"/>
            <a:r>
              <a:rPr lang="es-ES" dirty="0">
                <a:latin typeface="Calibri" panose="020F0502020204030204" pitchFamily="34" charset="0"/>
                <a:cs typeface="Calibri" panose="020F0502020204030204" pitchFamily="34" charset="0"/>
              </a:rPr>
              <a:t>Según fuentes entre 2015 y 2017, los accidentes de tránsito se dispararon en un 72%, provocando que cada 12 minutos, una persona requiera atención en los hospitales nacionales. Solo en 2017 se atendió a casi 44 mil pacientes con lesiones originadas tras un accidente de tránsito. Cifra que generó una facturación que ascendió a unos ¢30 mil millones, es decir, unos ¢10 mil millones más que en 2015.</a:t>
            </a:r>
            <a:endParaRPr lang="en-US" dirty="0">
              <a:latin typeface="Calibri" panose="020F0502020204030204" pitchFamily="34" charset="0"/>
              <a:cs typeface="Calibri" panose="020F0502020204030204" pitchFamily="34" charset="0"/>
            </a:endParaRPr>
          </a:p>
        </p:txBody>
      </p:sp>
      <p:sp>
        <p:nvSpPr>
          <p:cNvPr id="8" name="Text Placeholder 7"/>
          <p:cNvSpPr>
            <a:spLocks noGrp="1"/>
          </p:cNvSpPr>
          <p:nvPr>
            <p:ph type="body" sz="quarter" idx="19"/>
          </p:nvPr>
        </p:nvSpPr>
        <p:spPr/>
        <p:txBody>
          <a:bodyPr/>
          <a:lstStyle/>
          <a:p>
            <a:r>
              <a:rPr lang="en-US" dirty="0">
                <a:latin typeface="Calibri" panose="020F0502020204030204" pitchFamily="34" charset="0"/>
                <a:cs typeface="Calibri" panose="020F0502020204030204" pitchFamily="34" charset="0"/>
              </a:rPr>
              <a:t>Variables</a:t>
            </a:r>
          </a:p>
        </p:txBody>
      </p:sp>
      <p:graphicFrame>
        <p:nvGraphicFramePr>
          <p:cNvPr id="72" name="Content Placeholder 71" descr="Horizontal Bullet List" title="SmartArt"/>
          <p:cNvGraphicFramePr>
            <a:graphicFrameLocks noGrp="1"/>
          </p:cNvGraphicFramePr>
          <p:nvPr>
            <p:ph sz="quarter" idx="26"/>
            <p:extLst>
              <p:ext uri="{D42A27DB-BD31-4B8C-83A1-F6EECF244321}">
                <p14:modId xmlns:p14="http://schemas.microsoft.com/office/powerpoint/2010/main" val="3581692102"/>
              </p:ext>
            </p:extLst>
          </p:nvPr>
        </p:nvGraphicFramePr>
        <p:xfrm>
          <a:off x="1143000" y="24331613"/>
          <a:ext cx="12801600" cy="37671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 Placeholder 8"/>
          <p:cNvSpPr>
            <a:spLocks noGrp="1"/>
          </p:cNvSpPr>
          <p:nvPr>
            <p:ph type="body" sz="quarter" idx="21"/>
          </p:nvPr>
        </p:nvSpPr>
        <p:spPr/>
        <p:txBody>
          <a:bodyPr/>
          <a:lstStyle/>
          <a:p>
            <a:r>
              <a:rPr lang="es-CR" dirty="0">
                <a:latin typeface="Calibri" panose="020F0502020204030204" pitchFamily="34" charset="0"/>
                <a:cs typeface="Calibri" panose="020F0502020204030204" pitchFamily="34" charset="0"/>
              </a:rPr>
              <a:t>Distribución porcentual de accidentes</a:t>
            </a:r>
            <a:endParaRPr lang="en-US" dirty="0">
              <a:latin typeface="Calibri" panose="020F0502020204030204" pitchFamily="34" charset="0"/>
              <a:cs typeface="Calibri" panose="020F0502020204030204" pitchFamily="34" charset="0"/>
            </a:endParaRPr>
          </a:p>
        </p:txBody>
      </p:sp>
      <p:graphicFrame>
        <p:nvGraphicFramePr>
          <p:cNvPr id="2" name="Content Placeholder 1" descr="Sample table with 2 columns, 8 rows" title="Table"/>
          <p:cNvGraphicFramePr>
            <a:graphicFrameLocks noGrp="1"/>
          </p:cNvGraphicFramePr>
          <p:nvPr>
            <p:ph sz="quarter" idx="27"/>
            <p:extLst>
              <p:ext uri="{D42A27DB-BD31-4B8C-83A1-F6EECF244321}">
                <p14:modId xmlns:p14="http://schemas.microsoft.com/office/powerpoint/2010/main" val="2512626920"/>
              </p:ext>
            </p:extLst>
          </p:nvPr>
        </p:nvGraphicFramePr>
        <p:xfrm>
          <a:off x="15544800" y="7113588"/>
          <a:ext cx="12801600" cy="5928648"/>
        </p:xfrm>
        <a:graphic>
          <a:graphicData uri="http://schemas.openxmlformats.org/drawingml/2006/table">
            <a:tbl>
              <a:tblPr firstRow="1" bandRow="1">
                <a:tableStyleId>{69012ECD-51FC-41F1-AA8D-1B2483CD663E}</a:tableStyleId>
              </a:tblPr>
              <a:tblGrid>
                <a:gridCol w="6400800">
                  <a:extLst>
                    <a:ext uri="{9D8B030D-6E8A-4147-A177-3AD203B41FA5}">
                      <a16:colId xmlns:a16="http://schemas.microsoft.com/office/drawing/2014/main" val="20000"/>
                    </a:ext>
                  </a:extLst>
                </a:gridCol>
                <a:gridCol w="6400800">
                  <a:extLst>
                    <a:ext uri="{9D8B030D-6E8A-4147-A177-3AD203B41FA5}">
                      <a16:colId xmlns:a16="http://schemas.microsoft.com/office/drawing/2014/main" val="20001"/>
                    </a:ext>
                  </a:extLst>
                </a:gridCol>
              </a:tblGrid>
              <a:tr h="741081">
                <a:tc>
                  <a:txBody>
                    <a:bodyPr/>
                    <a:lstStyle/>
                    <a:p>
                      <a:pPr algn="ctr"/>
                      <a:r>
                        <a:rPr lang="es-CR" sz="4200" noProof="0" dirty="0"/>
                        <a:t>Provincia</a:t>
                      </a:r>
                    </a:p>
                  </a:txBody>
                  <a:tcPr anchor="ctr"/>
                </a:tc>
                <a:tc>
                  <a:txBody>
                    <a:bodyPr/>
                    <a:lstStyle/>
                    <a:p>
                      <a:pPr algn="ctr"/>
                      <a:r>
                        <a:rPr lang="es-CR" sz="4200" noProof="0" dirty="0"/>
                        <a:t>Porcentaje</a:t>
                      </a:r>
                    </a:p>
                  </a:txBody>
                  <a:tcPr anchor="ctr"/>
                </a:tc>
                <a:extLst>
                  <a:ext uri="{0D108BD9-81ED-4DB2-BD59-A6C34878D82A}">
                    <a16:rowId xmlns:a16="http://schemas.microsoft.com/office/drawing/2014/main" val="10000"/>
                  </a:ext>
                </a:extLst>
              </a:tr>
              <a:tr h="741081">
                <a:tc>
                  <a:txBody>
                    <a:bodyPr/>
                    <a:lstStyle/>
                    <a:p>
                      <a:pPr algn="l" fontAlgn="t"/>
                      <a:r>
                        <a:rPr lang="en-CA" sz="4000" b="0" i="0" u="none" strike="noStrike">
                          <a:solidFill>
                            <a:srgbClr val="000000"/>
                          </a:solidFill>
                          <a:effectLst/>
                          <a:latin typeface="Calibri" panose="020F0502020204030204" pitchFamily="34" charset="0"/>
                        </a:rPr>
                        <a:t>San José</a:t>
                      </a:r>
                    </a:p>
                  </a:txBody>
                  <a:tcPr marL="9525" marR="9525" marT="9525" marB="0" anchor="ctr"/>
                </a:tc>
                <a:tc>
                  <a:txBody>
                    <a:bodyPr/>
                    <a:lstStyle/>
                    <a:p>
                      <a:pPr algn="ctr" fontAlgn="ctr"/>
                      <a:r>
                        <a:rPr lang="en-CA" sz="4000" b="0" i="0" u="none" strike="noStrike" dirty="0">
                          <a:solidFill>
                            <a:srgbClr val="000000"/>
                          </a:solidFill>
                          <a:effectLst/>
                          <a:latin typeface="Calibri" panose="020F0502020204030204" pitchFamily="34" charset="0"/>
                        </a:rPr>
                        <a:t>36</a:t>
                      </a:r>
                    </a:p>
                  </a:txBody>
                  <a:tcPr marL="9525" marR="9525" marT="9525" marB="0" anchor="ctr"/>
                </a:tc>
                <a:extLst>
                  <a:ext uri="{0D108BD9-81ED-4DB2-BD59-A6C34878D82A}">
                    <a16:rowId xmlns:a16="http://schemas.microsoft.com/office/drawing/2014/main" val="10001"/>
                  </a:ext>
                </a:extLst>
              </a:tr>
              <a:tr h="741081">
                <a:tc>
                  <a:txBody>
                    <a:bodyPr/>
                    <a:lstStyle/>
                    <a:p>
                      <a:pPr algn="l" fontAlgn="t"/>
                      <a:r>
                        <a:rPr lang="en-CA" sz="4000" b="0" i="0" u="none" strike="noStrike">
                          <a:solidFill>
                            <a:srgbClr val="000000"/>
                          </a:solidFill>
                          <a:effectLst/>
                          <a:latin typeface="Calibri" panose="020F0502020204030204" pitchFamily="34" charset="0"/>
                        </a:rPr>
                        <a:t>Alajuela</a:t>
                      </a:r>
                    </a:p>
                  </a:txBody>
                  <a:tcPr marL="9525" marR="9525" marT="9525" marB="0" anchor="ctr"/>
                </a:tc>
                <a:tc>
                  <a:txBody>
                    <a:bodyPr/>
                    <a:lstStyle/>
                    <a:p>
                      <a:pPr algn="ctr" fontAlgn="ctr"/>
                      <a:r>
                        <a:rPr lang="en-CA" sz="4000" b="0" i="0" u="none" strike="noStrike">
                          <a:solidFill>
                            <a:srgbClr val="000000"/>
                          </a:solidFill>
                          <a:effectLst/>
                          <a:latin typeface="Calibri" panose="020F0502020204030204" pitchFamily="34" charset="0"/>
                        </a:rPr>
                        <a:t>20</a:t>
                      </a:r>
                    </a:p>
                  </a:txBody>
                  <a:tcPr marL="9525" marR="9525" marT="9525" marB="0" anchor="ctr"/>
                </a:tc>
                <a:extLst>
                  <a:ext uri="{0D108BD9-81ED-4DB2-BD59-A6C34878D82A}">
                    <a16:rowId xmlns:a16="http://schemas.microsoft.com/office/drawing/2014/main" val="10002"/>
                  </a:ext>
                </a:extLst>
              </a:tr>
              <a:tr h="741081">
                <a:tc>
                  <a:txBody>
                    <a:bodyPr/>
                    <a:lstStyle/>
                    <a:p>
                      <a:pPr algn="l" fontAlgn="t"/>
                      <a:r>
                        <a:rPr lang="en-CA" sz="4000" b="0" i="0" u="none" strike="noStrike">
                          <a:solidFill>
                            <a:srgbClr val="000000"/>
                          </a:solidFill>
                          <a:effectLst/>
                          <a:latin typeface="Calibri" panose="020F0502020204030204" pitchFamily="34" charset="0"/>
                        </a:rPr>
                        <a:t>Heredia</a:t>
                      </a:r>
                    </a:p>
                  </a:txBody>
                  <a:tcPr marL="9525" marR="9525" marT="9525" marB="0" anchor="ctr"/>
                </a:tc>
                <a:tc>
                  <a:txBody>
                    <a:bodyPr/>
                    <a:lstStyle/>
                    <a:p>
                      <a:pPr algn="ctr" fontAlgn="ctr"/>
                      <a:r>
                        <a:rPr lang="en-CA" sz="4000" b="0" i="0" u="none" strike="noStrike" dirty="0">
                          <a:solidFill>
                            <a:srgbClr val="000000"/>
                          </a:solidFill>
                          <a:effectLst/>
                          <a:latin typeface="Calibri" panose="020F0502020204030204" pitchFamily="34" charset="0"/>
                        </a:rPr>
                        <a:t>11</a:t>
                      </a:r>
                    </a:p>
                  </a:txBody>
                  <a:tcPr marL="9525" marR="9525" marT="9525" marB="0" anchor="ctr"/>
                </a:tc>
                <a:extLst>
                  <a:ext uri="{0D108BD9-81ED-4DB2-BD59-A6C34878D82A}">
                    <a16:rowId xmlns:a16="http://schemas.microsoft.com/office/drawing/2014/main" val="10003"/>
                  </a:ext>
                </a:extLst>
              </a:tr>
              <a:tr h="741081">
                <a:tc>
                  <a:txBody>
                    <a:bodyPr/>
                    <a:lstStyle/>
                    <a:p>
                      <a:pPr algn="l" fontAlgn="t"/>
                      <a:r>
                        <a:rPr lang="en-CA" sz="4000" b="0" i="0" u="none" strike="noStrike">
                          <a:solidFill>
                            <a:srgbClr val="000000"/>
                          </a:solidFill>
                          <a:effectLst/>
                          <a:latin typeface="Calibri" panose="020F0502020204030204" pitchFamily="34" charset="0"/>
                        </a:rPr>
                        <a:t>Puntarenas</a:t>
                      </a:r>
                    </a:p>
                  </a:txBody>
                  <a:tcPr marL="9525" marR="9525" marT="9525" marB="0" anchor="ctr"/>
                </a:tc>
                <a:tc>
                  <a:txBody>
                    <a:bodyPr/>
                    <a:lstStyle/>
                    <a:p>
                      <a:pPr algn="ctr" fontAlgn="ctr"/>
                      <a:r>
                        <a:rPr lang="en-CA" sz="40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10004"/>
                  </a:ext>
                </a:extLst>
              </a:tr>
              <a:tr h="741081">
                <a:tc>
                  <a:txBody>
                    <a:bodyPr/>
                    <a:lstStyle/>
                    <a:p>
                      <a:pPr algn="l" fontAlgn="t"/>
                      <a:r>
                        <a:rPr lang="en-CA" sz="4000" b="0" i="0" u="none" strike="noStrike">
                          <a:solidFill>
                            <a:srgbClr val="000000"/>
                          </a:solidFill>
                          <a:effectLst/>
                          <a:latin typeface="Calibri" panose="020F0502020204030204" pitchFamily="34" charset="0"/>
                        </a:rPr>
                        <a:t>Cartago</a:t>
                      </a:r>
                    </a:p>
                  </a:txBody>
                  <a:tcPr marL="9525" marR="9525" marT="9525" marB="0" anchor="ctr"/>
                </a:tc>
                <a:tc>
                  <a:txBody>
                    <a:bodyPr/>
                    <a:lstStyle/>
                    <a:p>
                      <a:pPr algn="ctr" fontAlgn="ctr"/>
                      <a:r>
                        <a:rPr lang="en-CA" sz="4000" b="0" i="0" u="none" strike="noStrike">
                          <a:solidFill>
                            <a:srgbClr val="000000"/>
                          </a:solidFill>
                          <a:effectLst/>
                          <a:latin typeface="Calibri" panose="020F0502020204030204" pitchFamily="34" charset="0"/>
                        </a:rPr>
                        <a:t>8</a:t>
                      </a:r>
                    </a:p>
                  </a:txBody>
                  <a:tcPr marL="9525" marR="9525" marT="9525" marB="0" anchor="ctr"/>
                </a:tc>
                <a:extLst>
                  <a:ext uri="{0D108BD9-81ED-4DB2-BD59-A6C34878D82A}">
                    <a16:rowId xmlns:a16="http://schemas.microsoft.com/office/drawing/2014/main" val="10005"/>
                  </a:ext>
                </a:extLst>
              </a:tr>
              <a:tr h="741081">
                <a:tc>
                  <a:txBody>
                    <a:bodyPr/>
                    <a:lstStyle/>
                    <a:p>
                      <a:pPr algn="l" fontAlgn="t"/>
                      <a:r>
                        <a:rPr lang="en-CA" sz="4000" b="0" i="0" u="none" strike="noStrike">
                          <a:solidFill>
                            <a:srgbClr val="000000"/>
                          </a:solidFill>
                          <a:effectLst/>
                          <a:latin typeface="Calibri" panose="020F0502020204030204" pitchFamily="34" charset="0"/>
                        </a:rPr>
                        <a:t>Limón</a:t>
                      </a:r>
                    </a:p>
                  </a:txBody>
                  <a:tcPr marL="9525" marR="9525" marT="9525" marB="0" anchor="ctr"/>
                </a:tc>
                <a:tc>
                  <a:txBody>
                    <a:bodyPr/>
                    <a:lstStyle/>
                    <a:p>
                      <a:pPr algn="ctr" fontAlgn="ctr"/>
                      <a:r>
                        <a:rPr lang="en-CA" sz="4000" b="0" i="0" u="none" strike="noStrike">
                          <a:solidFill>
                            <a:srgbClr val="000000"/>
                          </a:solidFill>
                          <a:effectLst/>
                          <a:latin typeface="Calibri" panose="020F0502020204030204" pitchFamily="34" charset="0"/>
                        </a:rPr>
                        <a:t>8</a:t>
                      </a:r>
                    </a:p>
                  </a:txBody>
                  <a:tcPr marL="9525" marR="9525" marT="9525" marB="0" anchor="ctr"/>
                </a:tc>
                <a:extLst>
                  <a:ext uri="{0D108BD9-81ED-4DB2-BD59-A6C34878D82A}">
                    <a16:rowId xmlns:a16="http://schemas.microsoft.com/office/drawing/2014/main" val="10006"/>
                  </a:ext>
                </a:extLst>
              </a:tr>
              <a:tr h="741081">
                <a:tc>
                  <a:txBody>
                    <a:bodyPr/>
                    <a:lstStyle/>
                    <a:p>
                      <a:pPr algn="l" fontAlgn="t"/>
                      <a:r>
                        <a:rPr lang="en-CA" sz="4000" b="0" i="0" u="none" strike="noStrike">
                          <a:solidFill>
                            <a:srgbClr val="000000"/>
                          </a:solidFill>
                          <a:effectLst/>
                          <a:latin typeface="Calibri" panose="020F0502020204030204" pitchFamily="34" charset="0"/>
                        </a:rPr>
                        <a:t>Guanacaste</a:t>
                      </a:r>
                    </a:p>
                  </a:txBody>
                  <a:tcPr marL="9525" marR="9525" marT="9525" marB="0" anchor="ctr"/>
                </a:tc>
                <a:tc>
                  <a:txBody>
                    <a:bodyPr/>
                    <a:lstStyle/>
                    <a:p>
                      <a:pPr algn="ctr" fontAlgn="ctr"/>
                      <a:r>
                        <a:rPr lang="en-CA" sz="4000" b="0" i="0" u="none" strike="noStrike" dirty="0">
                          <a:solidFill>
                            <a:srgbClr val="000000"/>
                          </a:solidFill>
                          <a:effectLst/>
                          <a:latin typeface="Calibri" panose="020F0502020204030204" pitchFamily="34" charset="0"/>
                        </a:rPr>
                        <a:t>6</a:t>
                      </a:r>
                    </a:p>
                  </a:txBody>
                  <a:tcPr marL="9525" marR="9525" marT="9525" marB="0" anchor="ctr"/>
                </a:tc>
                <a:extLst>
                  <a:ext uri="{0D108BD9-81ED-4DB2-BD59-A6C34878D82A}">
                    <a16:rowId xmlns:a16="http://schemas.microsoft.com/office/drawing/2014/main" val="10007"/>
                  </a:ext>
                </a:extLst>
              </a:tr>
            </a:tbl>
          </a:graphicData>
        </a:graphic>
      </p:graphicFrame>
      <p:pic>
        <p:nvPicPr>
          <p:cNvPr id="14" name="Marcador de posición de imagen 13" descr="Imagen que contiene carretera, exterior, automóvil, edificio&#10;&#10;Descripción generada automáticamente">
            <a:extLst>
              <a:ext uri="{FF2B5EF4-FFF2-40B4-BE49-F238E27FC236}">
                <a16:creationId xmlns:a16="http://schemas.microsoft.com/office/drawing/2014/main" id="{2DF2B71A-3D5B-4CBE-9072-B4E349C3A794}"/>
              </a:ext>
            </a:extLst>
          </p:cNvPr>
          <p:cNvPicPr>
            <a:picLocks noGrp="1" noChangeAspect="1"/>
          </p:cNvPicPr>
          <p:nvPr>
            <p:ph type="pic" sz="quarter" idx="43"/>
          </p:nvPr>
        </p:nvPicPr>
        <p:blipFill>
          <a:blip r:embed="rId8">
            <a:extLst>
              <a:ext uri="{28A0092B-C50C-407E-A947-70E740481C1C}">
                <a14:useLocalDpi xmlns:a14="http://schemas.microsoft.com/office/drawing/2010/main" val="0"/>
              </a:ext>
            </a:extLst>
          </a:blip>
          <a:srcRect t="20584" b="20584"/>
          <a:stretch>
            <a:fillRect/>
          </a:stretch>
        </p:blipFill>
        <p:spPr/>
      </p:pic>
      <p:graphicFrame>
        <p:nvGraphicFramePr>
          <p:cNvPr id="26" name="Content Placeholder 71" descr="Horizontal Bullet List" title="SmartArt">
            <a:extLst>
              <a:ext uri="{FF2B5EF4-FFF2-40B4-BE49-F238E27FC236}">
                <a16:creationId xmlns:a16="http://schemas.microsoft.com/office/drawing/2014/main" id="{1F019A2D-CF87-4A85-B123-72A261BDABE4}"/>
              </a:ext>
            </a:extLst>
          </p:cNvPr>
          <p:cNvGraphicFramePr>
            <a:graphicFrameLocks/>
          </p:cNvGraphicFramePr>
          <p:nvPr>
            <p:extLst>
              <p:ext uri="{D42A27DB-BD31-4B8C-83A1-F6EECF244321}">
                <p14:modId xmlns:p14="http://schemas.microsoft.com/office/powerpoint/2010/main" val="1593716711"/>
              </p:ext>
            </p:extLst>
          </p:nvPr>
        </p:nvGraphicFramePr>
        <p:xfrm>
          <a:off x="1143000" y="28214003"/>
          <a:ext cx="12801600" cy="4546155"/>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aphicFrame>
        <p:nvGraphicFramePr>
          <p:cNvPr id="27" name="Content Placeholder 1" descr="Sample table with 2 columns, 8 rows" title="Table">
            <a:extLst>
              <a:ext uri="{FF2B5EF4-FFF2-40B4-BE49-F238E27FC236}">
                <a16:creationId xmlns:a16="http://schemas.microsoft.com/office/drawing/2014/main" id="{39544F8C-6605-4FDD-94FF-FCD63B132BD4}"/>
              </a:ext>
            </a:extLst>
          </p:cNvPr>
          <p:cNvGraphicFramePr>
            <a:graphicFrameLocks/>
          </p:cNvGraphicFramePr>
          <p:nvPr>
            <p:extLst>
              <p:ext uri="{D42A27DB-BD31-4B8C-83A1-F6EECF244321}">
                <p14:modId xmlns:p14="http://schemas.microsoft.com/office/powerpoint/2010/main" val="2053781574"/>
              </p:ext>
            </p:extLst>
          </p:nvPr>
        </p:nvGraphicFramePr>
        <p:xfrm>
          <a:off x="19544957" y="13344956"/>
          <a:ext cx="4407190" cy="4778691"/>
        </p:xfrm>
        <a:graphic>
          <a:graphicData uri="http://schemas.openxmlformats.org/drawingml/2006/table">
            <a:tbl>
              <a:tblPr firstRow="1" bandRow="1">
                <a:tableStyleId>{69012ECD-51FC-41F1-AA8D-1B2483CD663E}</a:tableStyleId>
              </a:tblPr>
              <a:tblGrid>
                <a:gridCol w="4407190">
                  <a:extLst>
                    <a:ext uri="{9D8B030D-6E8A-4147-A177-3AD203B41FA5}">
                      <a16:colId xmlns:a16="http://schemas.microsoft.com/office/drawing/2014/main" val="20000"/>
                    </a:ext>
                  </a:extLst>
                </a:gridCol>
              </a:tblGrid>
              <a:tr h="1122362">
                <a:tc>
                  <a:txBody>
                    <a:bodyPr/>
                    <a:lstStyle/>
                    <a:p>
                      <a:pPr algn="ctr" fontAlgn="t"/>
                      <a:r>
                        <a:rPr lang="es-CR" sz="4600" b="0" i="0" u="none" strike="noStrike" noProof="0" dirty="0">
                          <a:solidFill>
                            <a:srgbClr val="000000"/>
                          </a:solidFill>
                          <a:effectLst/>
                          <a:latin typeface="Calibri" panose="020F0502020204030204" pitchFamily="34" charset="0"/>
                        </a:rPr>
                        <a:t>Heridos leves</a:t>
                      </a:r>
                    </a:p>
                  </a:txBody>
                  <a:tcPr marL="9525" marR="9525" marT="9525" marB="0" anchor="ctr">
                    <a:lnL w="6350" cap="flat" cmpd="sng" algn="ctr">
                      <a:noFill/>
                      <a:prstDash val="solid"/>
                      <a:miter lim="800000"/>
                    </a:lnL>
                    <a:lnR>
                      <a:noFill/>
                    </a:lnR>
                    <a:lnT w="28575" cap="flat" cmpd="sng" algn="ctr">
                      <a:no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noFill/>
                  </a:tcPr>
                </a:tc>
                <a:extLst>
                  <a:ext uri="{0D108BD9-81ED-4DB2-BD59-A6C34878D82A}">
                    <a16:rowId xmlns:a16="http://schemas.microsoft.com/office/drawing/2014/main" val="642864308"/>
                  </a:ext>
                </a:extLst>
              </a:tr>
              <a:tr h="1122362">
                <a:tc>
                  <a:txBody>
                    <a:bodyPr/>
                    <a:lstStyle/>
                    <a:p>
                      <a:pPr algn="ctr" fontAlgn="t"/>
                      <a:r>
                        <a:rPr lang="es-CR" sz="4600" b="1" i="0" u="none" strike="noStrike" noProof="0" dirty="0">
                          <a:solidFill>
                            <a:srgbClr val="000000"/>
                          </a:solidFill>
                          <a:effectLst/>
                          <a:latin typeface="Calibri" panose="020F0502020204030204" pitchFamily="34" charset="0"/>
                        </a:rPr>
                        <a:t>84%</a:t>
                      </a:r>
                    </a:p>
                  </a:txBody>
                  <a:tcPr marL="9525" marR="9525" marT="9525" marB="0" anchor="ctr">
                    <a:lnL w="6350" cap="flat" cmpd="sng" algn="ctr">
                      <a:noFill/>
                      <a:prstDash val="solid"/>
                      <a:miter lim="800000"/>
                    </a:lnL>
                    <a:lnR>
                      <a:noFill/>
                    </a:lnR>
                    <a:lnT w="28575" cap="flat" cmpd="sng" algn="ctr">
                      <a:no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noFill/>
                  </a:tcPr>
                </a:tc>
                <a:extLst>
                  <a:ext uri="{0D108BD9-81ED-4DB2-BD59-A6C34878D82A}">
                    <a16:rowId xmlns:a16="http://schemas.microsoft.com/office/drawing/2014/main" val="1836312122"/>
                  </a:ext>
                </a:extLst>
              </a:tr>
              <a:tr h="1122362">
                <a:tc>
                  <a:txBody>
                    <a:bodyPr/>
                    <a:lstStyle/>
                    <a:p>
                      <a:pPr algn="ctr" fontAlgn="ctr"/>
                      <a:r>
                        <a:rPr lang="es-CR" sz="4600" b="0" i="0" u="none" strike="noStrike" noProof="0" dirty="0">
                          <a:solidFill>
                            <a:srgbClr val="000000"/>
                          </a:solidFill>
                          <a:effectLst/>
                          <a:latin typeface="Calibri" panose="020F0502020204030204" pitchFamily="34" charset="0"/>
                        </a:rPr>
                        <a:t>Heridos graves/muertos</a:t>
                      </a:r>
                    </a:p>
                  </a:txBody>
                  <a:tcPr marL="9525" marR="9525" marT="9525" marB="0" anchor="ctr">
                    <a:lnL w="6350" cap="flat" cmpd="sng" algn="ctr">
                      <a:noFill/>
                      <a:prstDash val="solid"/>
                      <a:miter lim="800000"/>
                    </a:lnL>
                    <a:lnR>
                      <a:noFill/>
                    </a:lnR>
                    <a:lnT w="28575" cap="flat" cmpd="sng" algn="ctr">
                      <a:no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noFill/>
                  </a:tcPr>
                </a:tc>
                <a:extLst>
                  <a:ext uri="{0D108BD9-81ED-4DB2-BD59-A6C34878D82A}">
                    <a16:rowId xmlns:a16="http://schemas.microsoft.com/office/drawing/2014/main" val="2653397438"/>
                  </a:ext>
                </a:extLst>
              </a:tr>
              <a:tr h="1122362">
                <a:tc>
                  <a:txBody>
                    <a:bodyPr/>
                    <a:lstStyle/>
                    <a:p>
                      <a:pPr algn="ctr" fontAlgn="ctr"/>
                      <a:r>
                        <a:rPr lang="es-CR" sz="4600" b="1" i="0" u="none" strike="noStrike" noProof="0" dirty="0">
                          <a:solidFill>
                            <a:srgbClr val="000000"/>
                          </a:solidFill>
                          <a:effectLst/>
                          <a:latin typeface="Calibri" panose="020F0502020204030204" pitchFamily="34" charset="0"/>
                        </a:rPr>
                        <a:t>16%</a:t>
                      </a:r>
                    </a:p>
                  </a:txBody>
                  <a:tcPr marL="9525" marR="9525" marT="9525" marB="0" anchor="ctr">
                    <a:lnL w="6350" cap="flat" cmpd="sng" algn="ctr">
                      <a:noFill/>
                      <a:prstDash val="solid"/>
                      <a:miter lim="800000"/>
                    </a:lnL>
                    <a:lnR>
                      <a:noFill/>
                    </a:lnR>
                    <a:lnT w="28575" cap="flat" cmpd="sng" algn="ctr">
                      <a:no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noFill/>
                  </a:tcPr>
                </a:tc>
                <a:extLst>
                  <a:ext uri="{0D108BD9-81ED-4DB2-BD59-A6C34878D82A}">
                    <a16:rowId xmlns:a16="http://schemas.microsoft.com/office/drawing/2014/main" val="440056515"/>
                  </a:ext>
                </a:extLst>
              </a:tr>
            </a:tbl>
          </a:graphicData>
        </a:graphic>
      </p:graphicFrame>
      <p:sp>
        <p:nvSpPr>
          <p:cNvPr id="5" name="Marcador de texto 4">
            <a:extLst>
              <a:ext uri="{FF2B5EF4-FFF2-40B4-BE49-F238E27FC236}">
                <a16:creationId xmlns:a16="http://schemas.microsoft.com/office/drawing/2014/main" id="{C48A42EE-6132-4430-B83E-A84C5B8FD8E3}"/>
              </a:ext>
            </a:extLst>
          </p:cNvPr>
          <p:cNvSpPr>
            <a:spLocks noGrp="1"/>
          </p:cNvSpPr>
          <p:nvPr>
            <p:ph type="body" sz="quarter" idx="40"/>
          </p:nvPr>
        </p:nvSpPr>
        <p:spPr>
          <a:xfrm>
            <a:off x="15347752" y="18432868"/>
            <a:ext cx="12801600" cy="1219200"/>
          </a:xfrm>
        </p:spPr>
        <p:txBody>
          <a:bodyPr/>
          <a:lstStyle/>
          <a:p>
            <a:r>
              <a:rPr lang="es-CR" dirty="0">
                <a:latin typeface="Calibri" panose="020F0502020204030204" pitchFamily="34" charset="0"/>
                <a:cs typeface="Calibri" panose="020F0502020204030204" pitchFamily="34" charset="0"/>
              </a:rPr>
              <a:t>GRÁFICO 1</a:t>
            </a:r>
          </a:p>
        </p:txBody>
      </p:sp>
      <p:pic>
        <p:nvPicPr>
          <p:cNvPr id="1026" name="Picture 2" descr="16d266520e9f70948ef1">
            <a:extLst>
              <a:ext uri="{FF2B5EF4-FFF2-40B4-BE49-F238E27FC236}">
                <a16:creationId xmlns:a16="http://schemas.microsoft.com/office/drawing/2014/main" id="{235C6672-04AE-4011-8160-67BE8148A7AB}"/>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l="18298" r="17568"/>
          <a:stretch/>
        </p:blipFill>
        <p:spPr bwMode="auto">
          <a:xfrm>
            <a:off x="14953655" y="20159156"/>
            <a:ext cx="13195697" cy="12345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Imagen 27">
            <a:extLst>
              <a:ext uri="{FF2B5EF4-FFF2-40B4-BE49-F238E27FC236}">
                <a16:creationId xmlns:a16="http://schemas.microsoft.com/office/drawing/2014/main" id="{FFA985EC-F6B5-4AF5-93E0-F73C5BE89D86}"/>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5544800" y="13697359"/>
            <a:ext cx="3990852" cy="3998572"/>
          </a:xfrm>
          <a:prstGeom prst="rect">
            <a:avLst/>
          </a:prstGeom>
        </p:spPr>
      </p:pic>
      <p:pic>
        <p:nvPicPr>
          <p:cNvPr id="1032" name="Picture 8" descr="Resultado de imagen para simbolo fallecido">
            <a:extLst>
              <a:ext uri="{FF2B5EF4-FFF2-40B4-BE49-F238E27FC236}">
                <a16:creationId xmlns:a16="http://schemas.microsoft.com/office/drawing/2014/main" id="{70CECD64-6E2C-4ABD-BC83-037CDA683EE3}"/>
              </a:ext>
            </a:extLst>
          </p:cNvPr>
          <p:cNvPicPr>
            <a:picLocks noChangeAspect="1" noChangeArrowheads="1"/>
          </p:cNvPicPr>
          <p:nvPr/>
        </p:nvPicPr>
        <p:blipFill rotWithShape="1">
          <a:blip r:embed="rId16">
            <a:extLst>
              <a:ext uri="{28A0092B-C50C-407E-A947-70E740481C1C}">
                <a14:useLocalDpi xmlns:a14="http://schemas.microsoft.com/office/drawing/2010/main" val="0"/>
              </a:ext>
            </a:extLst>
          </a:blip>
          <a:srcRect l="29115" r="29819"/>
          <a:stretch/>
        </p:blipFill>
        <p:spPr bwMode="auto">
          <a:xfrm>
            <a:off x="25136009" y="14080883"/>
            <a:ext cx="2839452" cy="3745294"/>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Conector recto de flecha 29">
            <a:extLst>
              <a:ext uri="{FF2B5EF4-FFF2-40B4-BE49-F238E27FC236}">
                <a16:creationId xmlns:a16="http://schemas.microsoft.com/office/drawing/2014/main" id="{87B1D0F3-5E9B-40B3-BAAC-7A92E3755BF9}"/>
              </a:ext>
            </a:extLst>
          </p:cNvPr>
          <p:cNvCxnSpPr>
            <a:cxnSpLocks/>
          </p:cNvCxnSpPr>
          <p:nvPr/>
        </p:nvCxnSpPr>
        <p:spPr>
          <a:xfrm flipH="1">
            <a:off x="19544957" y="15009632"/>
            <a:ext cx="1234576" cy="0"/>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ector recto de flecha 40">
            <a:extLst>
              <a:ext uri="{FF2B5EF4-FFF2-40B4-BE49-F238E27FC236}">
                <a16:creationId xmlns:a16="http://schemas.microsoft.com/office/drawing/2014/main" id="{D170360A-0688-4027-A347-8D8BBDBADDDD}"/>
              </a:ext>
            </a:extLst>
          </p:cNvPr>
          <p:cNvCxnSpPr>
            <a:cxnSpLocks/>
          </p:cNvCxnSpPr>
          <p:nvPr/>
        </p:nvCxnSpPr>
        <p:spPr>
          <a:xfrm>
            <a:off x="22680810" y="17464074"/>
            <a:ext cx="1622979"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Marcador de texto 34">
            <a:extLst>
              <a:ext uri="{FF2B5EF4-FFF2-40B4-BE49-F238E27FC236}">
                <a16:creationId xmlns:a16="http://schemas.microsoft.com/office/drawing/2014/main" id="{5380C73D-3939-4A29-8F59-99CA7810333B}"/>
              </a:ext>
            </a:extLst>
          </p:cNvPr>
          <p:cNvSpPr>
            <a:spLocks noGrp="1"/>
          </p:cNvSpPr>
          <p:nvPr>
            <p:ph type="body" sz="quarter" idx="31"/>
          </p:nvPr>
        </p:nvSpPr>
        <p:spPr/>
        <p:txBody>
          <a:bodyPr/>
          <a:lstStyle/>
          <a:p>
            <a:r>
              <a:rPr lang="es-CR" dirty="0">
                <a:latin typeface="Calibri" panose="020F0502020204030204" pitchFamily="34" charset="0"/>
                <a:cs typeface="Calibri" panose="020F0502020204030204" pitchFamily="34" charset="0"/>
              </a:rPr>
              <a:t>GRÁFICO 2</a:t>
            </a:r>
          </a:p>
        </p:txBody>
      </p:sp>
      <p:pic>
        <p:nvPicPr>
          <p:cNvPr id="43" name="Marcador de contenido 42" descr="Imagen que contiene mapa, texto&#10;&#10;Descripción generada automáticamente">
            <a:extLst>
              <a:ext uri="{FF2B5EF4-FFF2-40B4-BE49-F238E27FC236}">
                <a16:creationId xmlns:a16="http://schemas.microsoft.com/office/drawing/2014/main" id="{9CC0BF86-0D57-4FB2-B838-3AC732EEA28C}"/>
              </a:ext>
            </a:extLst>
          </p:cNvPr>
          <p:cNvPicPr>
            <a:picLocks noGrp="1" noChangeAspect="1"/>
          </p:cNvPicPr>
          <p:nvPr>
            <p:ph sz="quarter" idx="32"/>
          </p:nvPr>
        </p:nvPicPr>
        <p:blipFill rotWithShape="1">
          <a:blip r:embed="rId17">
            <a:extLst>
              <a:ext uri="{28A0092B-C50C-407E-A947-70E740481C1C}">
                <a14:useLocalDpi xmlns:a14="http://schemas.microsoft.com/office/drawing/2010/main" val="0"/>
              </a:ext>
            </a:extLst>
          </a:blip>
          <a:srcRect l="18847" r="17735"/>
          <a:stretch/>
        </p:blipFill>
        <p:spPr>
          <a:xfrm>
            <a:off x="29900879" y="7016198"/>
            <a:ext cx="13048211" cy="12344924"/>
          </a:xfrm>
        </p:spPr>
      </p:pic>
      <p:sp>
        <p:nvSpPr>
          <p:cNvPr id="38" name="Marcador de texto 37">
            <a:extLst>
              <a:ext uri="{FF2B5EF4-FFF2-40B4-BE49-F238E27FC236}">
                <a16:creationId xmlns:a16="http://schemas.microsoft.com/office/drawing/2014/main" id="{15B57C07-B8A1-4951-B055-36598A18CFEE}"/>
              </a:ext>
            </a:extLst>
          </p:cNvPr>
          <p:cNvSpPr>
            <a:spLocks noGrp="1"/>
          </p:cNvSpPr>
          <p:nvPr>
            <p:ph type="body" sz="quarter" idx="41"/>
          </p:nvPr>
        </p:nvSpPr>
        <p:spPr/>
        <p:txBody>
          <a:bodyPr/>
          <a:lstStyle/>
          <a:p>
            <a:r>
              <a:rPr lang="es-CR" dirty="0">
                <a:latin typeface="Calibri" panose="020F0502020204030204" pitchFamily="34" charset="0"/>
                <a:cs typeface="Calibri" panose="020F0502020204030204" pitchFamily="34" charset="0"/>
              </a:rPr>
              <a:t>GRÁFICO 3</a:t>
            </a:r>
          </a:p>
        </p:txBody>
      </p:sp>
      <p:pic>
        <p:nvPicPr>
          <p:cNvPr id="49" name="Marcador de contenido 48" descr="Imagen que contiene texto, mapa&#10;&#10;Descripción generada automáticamente">
            <a:extLst>
              <a:ext uri="{FF2B5EF4-FFF2-40B4-BE49-F238E27FC236}">
                <a16:creationId xmlns:a16="http://schemas.microsoft.com/office/drawing/2014/main" id="{CC995624-3E3A-4F9B-802C-3620843E21BB}"/>
              </a:ext>
            </a:extLst>
          </p:cNvPr>
          <p:cNvPicPr>
            <a:picLocks noGrp="1" noChangeAspect="1"/>
          </p:cNvPicPr>
          <p:nvPr>
            <p:ph sz="quarter" idx="42"/>
          </p:nvPr>
        </p:nvPicPr>
        <p:blipFill rotWithShape="1">
          <a:blip r:embed="rId18">
            <a:extLst>
              <a:ext uri="{28A0092B-C50C-407E-A947-70E740481C1C}">
                <a14:useLocalDpi xmlns:a14="http://schemas.microsoft.com/office/drawing/2010/main" val="0"/>
              </a:ext>
            </a:extLst>
          </a:blip>
          <a:srcRect l="17837" r="16966"/>
          <a:stretch/>
        </p:blipFill>
        <p:spPr>
          <a:xfrm>
            <a:off x="30559326" y="21320391"/>
            <a:ext cx="12152337" cy="11183797"/>
          </a:xfrm>
        </p:spPr>
      </p:pic>
    </p:spTree>
    <p:extLst>
      <p:ext uri="{BB962C8B-B14F-4D97-AF65-F5344CB8AC3E}">
        <p14:creationId xmlns:p14="http://schemas.microsoft.com/office/powerpoint/2010/main" val="931198942"/>
      </p:ext>
    </p:extLst>
  </p:cSld>
  <p:clrMapOvr>
    <a:masterClrMapping/>
  </p:clrMapOvr>
</p:sld>
</file>

<file path=ppt/theme/theme1.xml><?xml version="1.0" encoding="utf-8"?>
<a:theme xmlns:a="http://schemas.openxmlformats.org/drawingml/2006/main" name="Science Poster">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2" id="{A3AC1795-03CA-4218-8E9C-394F2C72EB71}" vid="{9E91E023-53D0-48CE-AFD1-CE3DA49243D0}"/>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148</TotalTime>
  <Words>459</Words>
  <Application>Microsoft Macintosh PowerPoint</Application>
  <PresentationFormat>Personalizado</PresentationFormat>
  <Paragraphs>49</Paragraphs>
  <Slides>1</Slides>
  <Notes>1</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vt:i4>
      </vt:variant>
    </vt:vector>
  </HeadingPairs>
  <TitlesOfParts>
    <vt:vector size="4" baseType="lpstr">
      <vt:lpstr>Arial</vt:lpstr>
      <vt:lpstr>Calibri</vt:lpstr>
      <vt:lpstr>Science Poster</vt:lpstr>
      <vt:lpstr>Accidentes de tránsito en Costa Rica 2017</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Science Project Title</dc:title>
  <dc:creator/>
  <cp:lastModifiedBy>miguel coto</cp:lastModifiedBy>
  <cp:revision>27</cp:revision>
  <dcterms:created xsi:type="dcterms:W3CDTF">2013-01-20T21:20:28Z</dcterms:created>
  <dcterms:modified xsi:type="dcterms:W3CDTF">2019-09-12T23:48:06Z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0x0101007C1D5F340F01F94FA2FD29A5E6DC872E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