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5" r:id="rId8"/>
    <p:sldId id="266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8FBA-C300-4BCC-B627-9AD2A1B19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EC837-24D1-4185-86DF-24689826D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F822-64FF-4C54-8562-F27E6E90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5C54-D949-447C-82A3-1E58972C778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7588-5F53-42E9-A183-33B9931E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82F9D-05BE-4443-AB03-48529EF4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EFE6-AB03-411B-BC8F-1208F9DD8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F19D-C442-4C18-A044-19CBBF19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F519-C554-44F5-892F-98BC95527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49816-C01C-4EC7-B615-50DE5119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5C54-D949-447C-82A3-1E58972C778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D6B8F-8922-4F96-A1A5-6F8C3C39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4DFC-9772-4DAA-A4E7-03BDB10F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EFE6-AB03-411B-BC8F-1208F9DD8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4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0B74F-186B-4EC2-A5B1-8FC6EA933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CA044-D91F-430C-90D5-87E1DA480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5F28-FE3E-4F54-86F3-E0CDC821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5C54-D949-447C-82A3-1E58972C778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F9EA-4141-4F4F-BDF9-CA34E82B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DA94D-457F-4DFC-9345-87F73ED8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EFE6-AB03-411B-BC8F-1208F9DD8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15B7-2A74-4BBD-AE21-F4262BB2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6C97-DE93-461F-80F7-55ABA565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2494-A928-42E9-80B9-60972CD1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5C54-D949-447C-82A3-1E58972C778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07BDB-098B-402F-91EB-AB56877F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9A5D-D57C-4FEB-9638-E82DCA60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EFE6-AB03-411B-BC8F-1208F9DD8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3BF9-35F2-45A2-908D-40025D6D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E1DC0-E64C-43A0-BC45-BDD8E42D5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96EE-F182-4360-98E5-78D16B32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5C54-D949-447C-82A3-1E58972C778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0BAB1-75F4-4DFC-A180-A662516D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FA7E1-B729-4B85-B233-A59C359D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EFE6-AB03-411B-BC8F-1208F9DD8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9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E524-9E43-4A74-B860-B3B69D8B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B14D-5DFE-4D26-A92A-709ECFD83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8CD89-0B13-44AF-8114-648CBD318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4AA0F-698F-4708-BA4A-B9F3C429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5C54-D949-447C-82A3-1E58972C778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B415E-00C9-41D1-8FB8-F9CD7B8D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AEFA4-4C31-4671-9ED9-C1DAD2D0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EFE6-AB03-411B-BC8F-1208F9DD8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D085-3C0F-4609-85EF-15340F0E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DABCE-1019-417C-AFDB-3F685F86D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1FCB5-3C73-4EF0-B5C5-1C5C7F1FA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BFC4F-2141-44B5-B9BB-6037FE0C2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3DC59-7F5A-4C08-8B0F-0BE974449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D5170-2F44-4F67-B666-17796D6B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5C54-D949-447C-82A3-1E58972C778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1D0A7-A4C8-48AB-A6FB-C7F7C4C9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C911C-D0FE-4E78-9B9D-727B091D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EFE6-AB03-411B-BC8F-1208F9DD8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2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B743-6328-4F32-B9F0-5C965C92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9AF28-AB39-43FD-8D3D-8AF8655F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5C54-D949-447C-82A3-1E58972C778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0A9F7-7005-46FF-AD00-F4D67F63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76985-D8D7-4BB2-B6FE-4D4CEFB4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EFE6-AB03-411B-BC8F-1208F9DD8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63D95-A937-457C-93FC-81991723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5C54-D949-447C-82A3-1E58972C778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92857-5D23-4631-B439-5F1E71DB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7EB3D-9200-4F71-8D85-3EE25D80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EFE6-AB03-411B-BC8F-1208F9DD8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4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D206-9C88-4634-A901-90B1F9AD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5628-D2C1-4CE2-AFAB-720EA675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1A381-7F16-4E1E-9835-19EE72F4E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20CB1-AA10-4E77-AE18-D8BCAAB2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5C54-D949-447C-82A3-1E58972C778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C2B6-5FA0-46B5-95A7-6FDB6230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C51BE-F8F1-4966-8808-E362067C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EFE6-AB03-411B-BC8F-1208F9DD8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8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7EA0-BDA5-4B30-8208-3E216BE2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A4D74-720F-427B-B290-90C294DED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4F0E8-A1EB-48DD-9FF6-204F8528F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E5914-C3F1-4CEA-8BE9-FA0DE558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5C54-D949-447C-82A3-1E58972C778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5EA5E-2F91-4907-A4C4-FE969E43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DAED3-5D93-45B6-8AED-843713B2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EFE6-AB03-411B-BC8F-1208F9DD8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0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D4347-DC08-4756-9190-F0FB5E08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110E7-826C-4D1C-8E34-58924097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D717-A9AA-4EA0-B4D8-61D548E3D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55C54-D949-447C-82A3-1E58972C778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082D-A29F-45E8-A2A6-1AF593FA4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0F6D-9FC7-4880-B2B3-D9140E978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2EFE6-AB03-411B-BC8F-1208F9DD8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6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DEEE-ACD6-4942-A8D0-DE25F3094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437056"/>
            <a:ext cx="3312734" cy="408677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September 15-19, 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52DE5-E101-486B-BCCE-E9FD886F4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46" y="2353640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4</a:t>
            </a:r>
            <a:r>
              <a:rPr lang="en-US" sz="3600" b="1" baseline="30000" dirty="0">
                <a:solidFill>
                  <a:srgbClr val="080808"/>
                </a:solidFill>
              </a:rPr>
              <a:t>th</a:t>
            </a:r>
            <a:r>
              <a:rPr lang="en-US" sz="3600" b="1" dirty="0">
                <a:solidFill>
                  <a:srgbClr val="080808"/>
                </a:solidFill>
              </a:rPr>
              <a:t> National Workshop on Machine Learning and Data Science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6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259C-F5EC-4F90-AE89-A3C9647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42E7-0DB9-47C7-B31E-C943DA1FD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CF52-9598-4958-8BD4-E7B77E48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80808"/>
                </a:solidFill>
              </a:rPr>
              <a:t>Workshop Group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83481-610B-4EF2-B4DD-330E2537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 : Web Scraping using BeautifulSoup</a:t>
            </a:r>
          </a:p>
          <a:p>
            <a:r>
              <a:rPr lang="en-US" dirty="0"/>
              <a:t>Day 2 : Data Analysis and Visualization</a:t>
            </a:r>
          </a:p>
          <a:p>
            <a:r>
              <a:rPr lang="en-US" dirty="0"/>
              <a:t>Day 3 : Forecasting Algorithms</a:t>
            </a:r>
          </a:p>
          <a:p>
            <a:r>
              <a:rPr lang="en-US" dirty="0"/>
              <a:t>Day 4 : Flask Web App</a:t>
            </a:r>
          </a:p>
        </p:txBody>
      </p:sp>
    </p:spTree>
    <p:extLst>
      <p:ext uri="{BB962C8B-B14F-4D97-AF65-F5344CB8AC3E}">
        <p14:creationId xmlns:p14="http://schemas.microsoft.com/office/powerpoint/2010/main" val="228182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34E2-D5A7-4697-BC80-2C4A4F2D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For Prediction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1C2F3-7C3D-4C83-A171-A354597EB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66912"/>
            <a:ext cx="97536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9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DEEE-ACD6-4942-A8D0-DE25F3094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2" y="1687201"/>
            <a:ext cx="3312734" cy="1174903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DAY 2</a:t>
            </a:r>
          </a:p>
          <a:p>
            <a:r>
              <a:rPr lang="en-US" sz="2000" dirty="0">
                <a:solidFill>
                  <a:srgbClr val="080808"/>
                </a:solidFill>
              </a:rPr>
              <a:t>September 16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92DAE120-1FCE-4838-A919-6BFFA76D01A0}"/>
              </a:ext>
            </a:extLst>
          </p:cNvPr>
          <p:cNvSpPr txBox="1">
            <a:spLocks/>
          </p:cNvSpPr>
          <p:nvPr/>
        </p:nvSpPr>
        <p:spPr>
          <a:xfrm>
            <a:off x="4439632" y="4265054"/>
            <a:ext cx="3312734" cy="15253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>
                <a:solidFill>
                  <a:srgbClr val="080808"/>
                </a:solidFill>
              </a:rPr>
              <a:t>Mentor</a:t>
            </a:r>
          </a:p>
          <a:p>
            <a:r>
              <a:rPr lang="en-US" sz="1800" dirty="0">
                <a:solidFill>
                  <a:srgbClr val="080808"/>
                </a:solidFill>
              </a:rPr>
              <a:t>Ashish Tiwari</a:t>
            </a:r>
          </a:p>
          <a:p>
            <a:r>
              <a:rPr lang="en-US" sz="1800" dirty="0">
                <a:solidFill>
                  <a:srgbClr val="080808"/>
                </a:solidFill>
              </a:rPr>
              <a:t>Nischal Shrestha</a:t>
            </a:r>
          </a:p>
          <a:p>
            <a:r>
              <a:rPr lang="en-US" sz="1800" dirty="0">
                <a:solidFill>
                  <a:srgbClr val="080808"/>
                </a:solidFill>
              </a:rPr>
              <a:t>Poshan Pandey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D48C5B0-7316-4B0E-91C3-38FE4E5A7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339" y="2770354"/>
            <a:ext cx="6809321" cy="1357625"/>
          </a:xfrm>
          <a:noFill/>
        </p:spPr>
        <p:txBody>
          <a:bodyPr anchor="ctr">
            <a:normAutofit/>
          </a:bodyPr>
          <a:lstStyle/>
          <a:p>
            <a:r>
              <a:rPr lang="en-US" sz="3600" b="1" kern="1200" dirty="0">
                <a:solidFill>
                  <a:srgbClr val="000000"/>
                </a:solidFill>
                <a:effectLst/>
                <a:ea typeface="+mj-ea"/>
                <a:cs typeface="+mj-cs"/>
              </a:rPr>
              <a:t>Web Scraping and BeautifulSoup</a:t>
            </a:r>
            <a:endParaRPr lang="en-US" sz="3600" b="1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5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DA5-0DFD-4694-A401-32CD0500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and BeautifulSoup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04E8-BA2C-452B-A0F5-CE8440073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MT Condensed" panose="020B0506020104020203" pitchFamily="34" charset="0"/>
              </a:rPr>
              <a:t>I</a:t>
            </a:r>
            <a:r>
              <a:rPr lang="en-US" i="0" dirty="0">
                <a:effectLst/>
                <a:latin typeface="Gill Sans MT Condensed" panose="020B0506020104020203" pitchFamily="34" charset="0"/>
              </a:rPr>
              <a:t>nternet is rich with so much data, and apparently, data has become the new oil</a:t>
            </a:r>
          </a:p>
          <a:p>
            <a:r>
              <a:rPr lang="en-US" i="0" dirty="0">
                <a:effectLst/>
                <a:latin typeface="Gill Sans MT Condensed" panose="020B0506020104020203" pitchFamily="34" charset="0"/>
              </a:rPr>
              <a:t>Web scraping deals with extracting or scraping the information from the website</a:t>
            </a:r>
          </a:p>
        </p:txBody>
      </p:sp>
    </p:spTree>
    <p:extLst>
      <p:ext uri="{BB962C8B-B14F-4D97-AF65-F5344CB8AC3E}">
        <p14:creationId xmlns:p14="http://schemas.microsoft.com/office/powerpoint/2010/main" val="71553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950D-97B8-4CA7-97C0-38FBEFB3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BeautifulSoup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28D0-A77E-4E72-8FA4-D557B041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625"/>
            <a:ext cx="10515600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Gill Sans MT Condensed" panose="020B0506020104020203" pitchFamily="34" charset="0"/>
              </a:rPr>
              <a:t>Beautiful Soup is a pure Python library for extracting structured data from a website.</a:t>
            </a:r>
            <a:endParaRPr lang="en-US" dirty="0">
              <a:latin typeface="Gill Sans MT Condensed" panose="020B0506020104020203" pitchFamily="34" charset="0"/>
            </a:endParaRPr>
          </a:p>
          <a:p>
            <a:r>
              <a:rPr lang="en-US" dirty="0">
                <a:latin typeface="Gill Sans MT Condensed" panose="020B0506020104020203" pitchFamily="34" charset="0"/>
              </a:rPr>
              <a:t>Uses parsers like lxml and html5lib </a:t>
            </a:r>
          </a:p>
          <a:p>
            <a:r>
              <a:rPr lang="en-US" dirty="0">
                <a:latin typeface="Gill Sans MT Condensed" panose="020B0506020104020203" pitchFamily="34" charset="0"/>
              </a:rPr>
              <a:t>Faster</a:t>
            </a:r>
          </a:p>
          <a:p>
            <a:r>
              <a:rPr lang="en-US" dirty="0">
                <a:latin typeface="Gill Sans MT Condensed" panose="020B0506020104020203" pitchFamily="34" charset="0"/>
              </a:rPr>
              <a:t>Easier</a:t>
            </a:r>
          </a:p>
        </p:txBody>
      </p:sp>
    </p:spTree>
    <p:extLst>
      <p:ext uri="{BB962C8B-B14F-4D97-AF65-F5344CB8AC3E}">
        <p14:creationId xmlns:p14="http://schemas.microsoft.com/office/powerpoint/2010/main" val="55420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CCA9-4C30-4EFB-93ED-6A5FAA3D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Parsers (lxml)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3F30-5D42-4025-8EC7-2F7D5B0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of navigating, searching and modifying parse tree</a:t>
            </a:r>
          </a:p>
          <a:p>
            <a:r>
              <a:rPr lang="en-US" dirty="0"/>
              <a:t>Modules like prettify, objectify 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38016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3B59-8D16-4816-ADD7-BD5C7D62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D619-7AD0-4CDE-9EA2-62A75B29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1091"/>
            <a:ext cx="10515600" cy="4351338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Gill Sans MT Condensed" panose="020B0506020104020203" pitchFamily="34" charset="0"/>
              </a:rPr>
              <a:t>Requests</a:t>
            </a:r>
            <a:r>
              <a:rPr lang="en-US" b="0" i="0" dirty="0">
                <a:effectLst/>
                <a:latin typeface="Gill Sans MT Condensed" panose="020B0506020104020203" pitchFamily="34" charset="0"/>
              </a:rPr>
              <a:t> is a simple, yet elegant</a:t>
            </a:r>
          </a:p>
          <a:p>
            <a:r>
              <a:rPr lang="en-US" b="0" i="0" dirty="0">
                <a:effectLst/>
                <a:latin typeface="Gill Sans MT Condensed" panose="020B0506020104020203" pitchFamily="34" charset="0"/>
              </a:rPr>
              <a:t>allows you to send HTTP/1.1 requests extremely easy, HTTP library</a:t>
            </a:r>
          </a:p>
          <a:p>
            <a:r>
              <a:rPr lang="en-US" b="0" i="0" dirty="0">
                <a:effectLst/>
                <a:latin typeface="Gill Sans MT Condensed" panose="020B0506020104020203" pitchFamily="34" charset="0"/>
              </a:rPr>
              <a:t>Requests is one of the most popular Python package today</a:t>
            </a:r>
            <a:endParaRPr lang="en-US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9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DEEE-ACD6-4942-A8D0-DE25F3094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3450782"/>
            <a:ext cx="3312734" cy="408677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September 16, DAY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52DE5-E101-486B-BCCE-E9FD886F4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510470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4</a:t>
            </a:r>
            <a:r>
              <a:rPr lang="en-US" sz="3600" b="1" baseline="30000" dirty="0">
                <a:solidFill>
                  <a:srgbClr val="080808"/>
                </a:solidFill>
              </a:rPr>
              <a:t>th</a:t>
            </a:r>
            <a:r>
              <a:rPr lang="en-US" sz="3600" b="1" dirty="0">
                <a:solidFill>
                  <a:srgbClr val="080808"/>
                </a:solidFill>
              </a:rPr>
              <a:t> National Workshop on Machine Learning and Data Science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15A652D-E115-4231-B13A-239C96A95A1F}"/>
              </a:ext>
            </a:extLst>
          </p:cNvPr>
          <p:cNvSpPr txBox="1">
            <a:spLocks/>
          </p:cNvSpPr>
          <p:nvPr/>
        </p:nvSpPr>
        <p:spPr>
          <a:xfrm>
            <a:off x="4439633" y="4011371"/>
            <a:ext cx="3312734" cy="4086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80808"/>
                </a:solidFill>
              </a:rPr>
              <a:t>Group I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92DAE120-1FCE-4838-A919-6BFFA76D01A0}"/>
              </a:ext>
            </a:extLst>
          </p:cNvPr>
          <p:cNvSpPr txBox="1">
            <a:spLocks/>
          </p:cNvSpPr>
          <p:nvPr/>
        </p:nvSpPr>
        <p:spPr>
          <a:xfrm>
            <a:off x="4406718" y="4646806"/>
            <a:ext cx="3312734" cy="15253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>
                <a:solidFill>
                  <a:srgbClr val="080808"/>
                </a:solidFill>
              </a:rPr>
              <a:t>Mentor</a:t>
            </a:r>
          </a:p>
          <a:p>
            <a:r>
              <a:rPr lang="en-US" sz="1800" dirty="0">
                <a:solidFill>
                  <a:srgbClr val="080808"/>
                </a:solidFill>
              </a:rPr>
              <a:t>Ashish Tiwari</a:t>
            </a:r>
          </a:p>
          <a:p>
            <a:r>
              <a:rPr lang="en-US" sz="1800" dirty="0">
                <a:solidFill>
                  <a:srgbClr val="080808"/>
                </a:solidFill>
              </a:rPr>
              <a:t>Nischal Shrestha</a:t>
            </a:r>
          </a:p>
          <a:p>
            <a:r>
              <a:rPr lang="en-US" sz="1800" dirty="0">
                <a:solidFill>
                  <a:srgbClr val="080808"/>
                </a:solidFill>
              </a:rPr>
              <a:t>Poshan Pandey</a:t>
            </a:r>
          </a:p>
        </p:txBody>
      </p:sp>
    </p:spTree>
    <p:extLst>
      <p:ext uri="{BB962C8B-B14F-4D97-AF65-F5344CB8AC3E}">
        <p14:creationId xmlns:p14="http://schemas.microsoft.com/office/powerpoint/2010/main" val="49164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194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Gill Sans MT Condensed</vt:lpstr>
      <vt:lpstr>Wingdings</vt:lpstr>
      <vt:lpstr>Office Theme</vt:lpstr>
      <vt:lpstr>4th National Workshop on Machine Learning and Data Science</vt:lpstr>
      <vt:lpstr>Workshop Group I</vt:lpstr>
      <vt:lpstr>Road Map For Prediction Applications</vt:lpstr>
      <vt:lpstr>Web Scraping and BeautifulSoup</vt:lpstr>
      <vt:lpstr>Web Scraping and BeautifulSoup</vt:lpstr>
      <vt:lpstr>BeautifulSoup</vt:lpstr>
      <vt:lpstr>Parsers (lxml)</vt:lpstr>
      <vt:lpstr>Requests</vt:lpstr>
      <vt:lpstr>4th National Workshop on Machine Learning and Data Science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National Workshop on Machine Learning and Data Science</dc:title>
  <dc:creator>Poshan</dc:creator>
  <cp:lastModifiedBy>Poshan</cp:lastModifiedBy>
  <cp:revision>9</cp:revision>
  <dcterms:created xsi:type="dcterms:W3CDTF">2021-09-15T03:28:03Z</dcterms:created>
  <dcterms:modified xsi:type="dcterms:W3CDTF">2021-09-16T14:40:01Z</dcterms:modified>
</cp:coreProperties>
</file>