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7" r:id="rId1"/>
  </p:sldMasterIdLst>
  <p:notesMasterIdLst>
    <p:notesMasterId r:id="rId28"/>
  </p:notesMasterIdLst>
  <p:handoutMasterIdLst>
    <p:handoutMasterId r:id="rId29"/>
  </p:handoutMasterIdLst>
  <p:sldIdLst>
    <p:sldId id="257" r:id="rId2"/>
    <p:sldId id="322" r:id="rId3"/>
    <p:sldId id="325" r:id="rId4"/>
    <p:sldId id="316" r:id="rId5"/>
    <p:sldId id="317" r:id="rId6"/>
    <p:sldId id="320" r:id="rId7"/>
    <p:sldId id="323" r:id="rId8"/>
    <p:sldId id="324" r:id="rId9"/>
    <p:sldId id="326" r:id="rId10"/>
    <p:sldId id="327" r:id="rId11"/>
    <p:sldId id="328" r:id="rId12"/>
    <p:sldId id="304" r:id="rId13"/>
    <p:sldId id="318" r:id="rId14"/>
    <p:sldId id="305" r:id="rId15"/>
    <p:sldId id="306" r:id="rId16"/>
    <p:sldId id="307" r:id="rId17"/>
    <p:sldId id="319" r:id="rId18"/>
    <p:sldId id="308" r:id="rId19"/>
    <p:sldId id="329" r:id="rId20"/>
    <p:sldId id="309" r:id="rId21"/>
    <p:sldId id="332" r:id="rId22"/>
    <p:sldId id="311" r:id="rId23"/>
    <p:sldId id="330" r:id="rId24"/>
    <p:sldId id="313" r:id="rId25"/>
    <p:sldId id="314" r:id="rId26"/>
    <p:sldId id="315" r:id="rId27"/>
  </p:sldIdLst>
  <p:sldSz cx="9144000" cy="6858000" type="screen4x3"/>
  <p:notesSz cx="9601200" cy="73152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003399"/>
    <a:srgbClr val="0066FF"/>
    <a:srgbClr val="009900"/>
    <a:srgbClr val="9999FF"/>
    <a:srgbClr val="FF5050"/>
    <a:srgbClr val="FF9966"/>
    <a:srgbClr val="80808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7" autoAdjust="0"/>
    <p:restoredTop sz="94558" autoAdjust="0"/>
  </p:normalViewPr>
  <p:slideViewPr>
    <p:cSldViewPr>
      <p:cViewPr varScale="1">
        <p:scale>
          <a:sx n="68" d="100"/>
          <a:sy n="68" d="100"/>
        </p:scale>
        <p:origin x="-143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1" d="100"/>
          <a:sy n="41" d="100"/>
        </p:scale>
        <p:origin x="-1524" y="-120"/>
      </p:cViewPr>
      <p:guideLst>
        <p:guide orient="horz" pos="2304"/>
        <p:guide pos="302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r>
              <a:rPr lang="en-US"/>
              <a:t>Multimedia systems</a:t>
            </a:r>
          </a:p>
        </p:txBody>
      </p:sp>
      <p:sp>
        <p:nvSpPr>
          <p:cNvPr id="90115" name="Rectangle 3"/>
          <p:cNvSpPr>
            <a:spLocks noGrp="1" noChangeArrowheads="1"/>
          </p:cNvSpPr>
          <p:nvPr>
            <p:ph type="dt" sz="quarter" idx="1"/>
          </p:nvPr>
        </p:nvSpPr>
        <p:spPr bwMode="auto">
          <a:xfrm>
            <a:off x="5438775" y="0"/>
            <a:ext cx="4160838"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90116" name="Rectangle 4"/>
          <p:cNvSpPr>
            <a:spLocks noGrp="1" noChangeArrowheads="1"/>
          </p:cNvSpPr>
          <p:nvPr>
            <p:ph type="ftr" sz="quarter" idx="2"/>
          </p:nvPr>
        </p:nvSpPr>
        <p:spPr bwMode="auto">
          <a:xfrm>
            <a:off x="0" y="6948488"/>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lvl1pPr>
          </a:lstStyle>
          <a:p>
            <a:pPr>
              <a:defRPr/>
            </a:pPr>
            <a:r>
              <a:rPr lang="en-US"/>
              <a:t>Chapter 1 (Compiled by Pravin Shakya)</a:t>
            </a:r>
          </a:p>
        </p:txBody>
      </p:sp>
      <p:sp>
        <p:nvSpPr>
          <p:cNvPr id="90117" name="Rectangle 5"/>
          <p:cNvSpPr>
            <a:spLocks noGrp="1" noChangeArrowheads="1"/>
          </p:cNvSpPr>
          <p:nvPr>
            <p:ph type="sldNum" sz="quarter" idx="3"/>
          </p:nvPr>
        </p:nvSpPr>
        <p:spPr bwMode="auto">
          <a:xfrm>
            <a:off x="5438775" y="6948488"/>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EBB1075B-D4E2-4054-9289-CA350B37C9D8}" type="slidenum">
              <a:rPr lang="en-US"/>
              <a:pPr>
                <a:defRPr/>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r>
              <a:rPr lang="en-US"/>
              <a:t>Multimedia systems</a:t>
            </a:r>
          </a:p>
        </p:txBody>
      </p:sp>
      <p:sp>
        <p:nvSpPr>
          <p:cNvPr id="28675" name="Rectangle 3"/>
          <p:cNvSpPr>
            <a:spLocks noGrp="1" noChangeArrowheads="1"/>
          </p:cNvSpPr>
          <p:nvPr>
            <p:ph type="dt" idx="1"/>
          </p:nvPr>
        </p:nvSpPr>
        <p:spPr bwMode="auto">
          <a:xfrm>
            <a:off x="5440363" y="0"/>
            <a:ext cx="4160837"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27652"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p:spPr>
      </p:sp>
      <p:sp>
        <p:nvSpPr>
          <p:cNvPr id="28677" name="Rectangle 5"/>
          <p:cNvSpPr>
            <a:spLocks noGrp="1" noChangeArrowheads="1"/>
          </p:cNvSpPr>
          <p:nvPr>
            <p:ph type="body" sz="quarter" idx="3"/>
          </p:nvPr>
        </p:nvSpPr>
        <p:spPr bwMode="auto">
          <a:xfrm>
            <a:off x="1279525" y="3475038"/>
            <a:ext cx="7042150" cy="32908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8" name="Rectangle 6"/>
          <p:cNvSpPr>
            <a:spLocks noGrp="1" noChangeArrowheads="1"/>
          </p:cNvSpPr>
          <p:nvPr>
            <p:ph type="ftr" sz="quarter" idx="4"/>
          </p:nvPr>
        </p:nvSpPr>
        <p:spPr bwMode="auto">
          <a:xfrm>
            <a:off x="0" y="6950075"/>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lvl1pPr>
          </a:lstStyle>
          <a:p>
            <a:pPr>
              <a:defRPr/>
            </a:pPr>
            <a:r>
              <a:rPr lang="en-US"/>
              <a:t>Chapter 1 (Compiled by Pravin Shakya)</a:t>
            </a:r>
          </a:p>
        </p:txBody>
      </p:sp>
      <p:sp>
        <p:nvSpPr>
          <p:cNvPr id="28679" name="Rectangle 7"/>
          <p:cNvSpPr>
            <a:spLocks noGrp="1" noChangeArrowheads="1"/>
          </p:cNvSpPr>
          <p:nvPr>
            <p:ph type="sldNum" sz="quarter" idx="5"/>
          </p:nvPr>
        </p:nvSpPr>
        <p:spPr bwMode="auto">
          <a:xfrm>
            <a:off x="5440363" y="6950075"/>
            <a:ext cx="4160837"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DE4F27D8-E08C-44A2-927E-84CD3FE45757}" type="slidenum">
              <a:rPr lang="en-US"/>
              <a:pPr>
                <a:defRPr/>
              </a:pPr>
              <a:t>‹#›</a:t>
            </a:fld>
            <a:endParaRPr 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a:noFill/>
        </p:spPr>
        <p:txBody>
          <a:bodyPr/>
          <a:lstStyle/>
          <a:p>
            <a:r>
              <a:rPr lang="en-US" smtClean="0"/>
              <a:t>Multimedia systems</a:t>
            </a:r>
          </a:p>
        </p:txBody>
      </p:sp>
      <p:sp>
        <p:nvSpPr>
          <p:cNvPr id="28675" name="Rectangle 6"/>
          <p:cNvSpPr>
            <a:spLocks noGrp="1" noChangeArrowheads="1"/>
          </p:cNvSpPr>
          <p:nvPr>
            <p:ph type="ftr" sz="quarter" idx="4"/>
          </p:nvPr>
        </p:nvSpPr>
        <p:spPr>
          <a:noFill/>
        </p:spPr>
        <p:txBody>
          <a:bodyPr/>
          <a:lstStyle/>
          <a:p>
            <a:r>
              <a:rPr lang="en-US"/>
              <a:t>Chapter 1 (Compiled by Pravin Shakya)</a:t>
            </a:r>
          </a:p>
        </p:txBody>
      </p:sp>
      <p:sp>
        <p:nvSpPr>
          <p:cNvPr id="28676" name="Rectangle 7"/>
          <p:cNvSpPr>
            <a:spLocks noGrp="1" noChangeArrowheads="1"/>
          </p:cNvSpPr>
          <p:nvPr>
            <p:ph type="sldNum" sz="quarter" idx="5"/>
          </p:nvPr>
        </p:nvSpPr>
        <p:spPr>
          <a:noFill/>
        </p:spPr>
        <p:txBody>
          <a:bodyPr/>
          <a:lstStyle/>
          <a:p>
            <a:fld id="{2CA03D48-2A2C-45B1-BEDD-37A44B774849}" type="slidenum">
              <a:rPr lang="en-US" smtClean="0"/>
              <a:pPr/>
              <a:t>1</a:t>
            </a:fld>
            <a:endParaRPr lang="en-US" smtClean="0"/>
          </a:p>
        </p:txBody>
      </p:sp>
      <p:sp>
        <p:nvSpPr>
          <p:cNvPr id="28677" name="Rectangle 2"/>
          <p:cNvSpPr>
            <a:spLocks noGrp="1" noRot="1" noChangeAspect="1" noChangeArrowheads="1" noTextEdit="1"/>
          </p:cNvSpPr>
          <p:nvPr>
            <p:ph type="sldImg"/>
          </p:nvPr>
        </p:nvSpPr>
        <p:spPr>
          <a:ln/>
        </p:spPr>
      </p:sp>
      <p:sp>
        <p:nvSpPr>
          <p:cNvPr id="2867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a:noFill/>
        </p:spPr>
        <p:txBody>
          <a:bodyPr/>
          <a:lstStyle/>
          <a:p>
            <a:r>
              <a:rPr lang="en-US" smtClean="0"/>
              <a:t>Multimedia systems</a:t>
            </a:r>
          </a:p>
        </p:txBody>
      </p:sp>
      <p:sp>
        <p:nvSpPr>
          <p:cNvPr id="29699" name="Rectangle 6"/>
          <p:cNvSpPr>
            <a:spLocks noGrp="1" noChangeArrowheads="1"/>
          </p:cNvSpPr>
          <p:nvPr>
            <p:ph type="ftr" sz="quarter" idx="4"/>
          </p:nvPr>
        </p:nvSpPr>
        <p:spPr>
          <a:noFill/>
        </p:spPr>
        <p:txBody>
          <a:bodyPr/>
          <a:lstStyle/>
          <a:p>
            <a:r>
              <a:rPr lang="en-US"/>
              <a:t>Chapter 1 (Compiled by Pravin Shakya)</a:t>
            </a:r>
          </a:p>
        </p:txBody>
      </p:sp>
      <p:sp>
        <p:nvSpPr>
          <p:cNvPr id="29700" name="Rectangle 7"/>
          <p:cNvSpPr>
            <a:spLocks noGrp="1" noChangeArrowheads="1"/>
          </p:cNvSpPr>
          <p:nvPr>
            <p:ph type="sldNum" sz="quarter" idx="5"/>
          </p:nvPr>
        </p:nvSpPr>
        <p:spPr>
          <a:noFill/>
        </p:spPr>
        <p:txBody>
          <a:bodyPr/>
          <a:lstStyle/>
          <a:p>
            <a:fld id="{0853462D-832E-440D-88CF-101B79067457}" type="slidenum">
              <a:rPr lang="en-US" smtClean="0"/>
              <a:pPr/>
              <a:t>26</a:t>
            </a:fld>
            <a:endParaRPr lang="en-US" smtClean="0"/>
          </a:p>
        </p:txBody>
      </p:sp>
      <p:sp>
        <p:nvSpPr>
          <p:cNvPr id="29701" name="Rectangle 2"/>
          <p:cNvSpPr>
            <a:spLocks noGrp="1" noRot="1" noChangeAspect="1" noChangeArrowheads="1" noTextEdit="1"/>
          </p:cNvSpPr>
          <p:nvPr>
            <p:ph type="sldImg"/>
          </p:nvPr>
        </p:nvSpPr>
        <p:spPr>
          <a:ln/>
        </p:spPr>
      </p:sp>
      <p:sp>
        <p:nvSpPr>
          <p:cNvPr id="2970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endParaRPr lang="en-US"/>
          </a:p>
        </p:txBody>
      </p:sp>
      <p:sp>
        <p:nvSpPr>
          <p:cNvPr id="19" name="Footer Placeholder 18"/>
          <p:cNvSpPr>
            <a:spLocks noGrp="1"/>
          </p:cNvSpPr>
          <p:nvPr>
            <p:ph type="ftr" sz="quarter" idx="11"/>
          </p:nvPr>
        </p:nvSpPr>
        <p:spPr/>
        <p:txBody>
          <a:bodyPr/>
          <a:lstStyle/>
          <a:p>
            <a:pPr>
              <a:defRPr/>
            </a:pPr>
            <a:r>
              <a:rPr lang="en-US" smtClean="0"/>
              <a:t>Chapter 1</a:t>
            </a:r>
            <a:endParaRPr lang="en-US"/>
          </a:p>
        </p:txBody>
      </p:sp>
      <p:sp>
        <p:nvSpPr>
          <p:cNvPr id="27" name="Slide Number Placeholder 26"/>
          <p:cNvSpPr>
            <a:spLocks noGrp="1"/>
          </p:cNvSpPr>
          <p:nvPr>
            <p:ph type="sldNum" sz="quarter" idx="12"/>
          </p:nvPr>
        </p:nvSpPr>
        <p:spPr/>
        <p:txBody>
          <a:bodyPr/>
          <a:lstStyle/>
          <a:p>
            <a:pPr>
              <a:defRPr/>
            </a:pPr>
            <a:fld id="{D6F9B43E-9C69-4A78-91E0-1D1972D7B64B}"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Chapter 1</a:t>
            </a:r>
            <a:endParaRPr lang="en-US"/>
          </a:p>
        </p:txBody>
      </p:sp>
      <p:sp>
        <p:nvSpPr>
          <p:cNvPr id="6" name="Slide Number Placeholder 5"/>
          <p:cNvSpPr>
            <a:spLocks noGrp="1"/>
          </p:cNvSpPr>
          <p:nvPr>
            <p:ph type="sldNum" sz="quarter" idx="12"/>
          </p:nvPr>
        </p:nvSpPr>
        <p:spPr/>
        <p:txBody>
          <a:bodyPr/>
          <a:lstStyle/>
          <a:p>
            <a:pPr>
              <a:defRPr/>
            </a:pPr>
            <a:fld id="{DB32423C-B313-4D98-9596-CA46EEA64A5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Chapter 1</a:t>
            </a:r>
            <a:endParaRPr lang="en-US"/>
          </a:p>
        </p:txBody>
      </p:sp>
      <p:sp>
        <p:nvSpPr>
          <p:cNvPr id="6" name="Slide Number Placeholder 5"/>
          <p:cNvSpPr>
            <a:spLocks noGrp="1"/>
          </p:cNvSpPr>
          <p:nvPr>
            <p:ph type="sldNum" sz="quarter" idx="12"/>
          </p:nvPr>
        </p:nvSpPr>
        <p:spPr/>
        <p:txBody>
          <a:bodyPr/>
          <a:lstStyle/>
          <a:p>
            <a:pPr>
              <a:defRPr/>
            </a:pPr>
            <a:fld id="{A3DE18A3-F030-4BF6-AC70-8B48EC87F313}"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Chapter 1</a:t>
            </a:r>
            <a:endParaRPr lang="en-US"/>
          </a:p>
        </p:txBody>
      </p:sp>
      <p:sp>
        <p:nvSpPr>
          <p:cNvPr id="6" name="Slide Number Placeholder 5"/>
          <p:cNvSpPr>
            <a:spLocks noGrp="1"/>
          </p:cNvSpPr>
          <p:nvPr>
            <p:ph type="sldNum" sz="quarter" idx="12"/>
          </p:nvPr>
        </p:nvSpPr>
        <p:spPr/>
        <p:txBody>
          <a:bodyPr/>
          <a:lstStyle/>
          <a:p>
            <a:pPr>
              <a:defRPr/>
            </a:pPr>
            <a:fld id="{527E95A0-F9B1-4705-9F30-26E1C5883201}"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Chapter 1</a:t>
            </a:r>
            <a:endParaRPr lang="en-US"/>
          </a:p>
        </p:txBody>
      </p:sp>
      <p:sp>
        <p:nvSpPr>
          <p:cNvPr id="6" name="Slide Number Placeholder 5"/>
          <p:cNvSpPr>
            <a:spLocks noGrp="1"/>
          </p:cNvSpPr>
          <p:nvPr>
            <p:ph type="sldNum" sz="quarter" idx="12"/>
          </p:nvPr>
        </p:nvSpPr>
        <p:spPr/>
        <p:txBody>
          <a:bodyPr/>
          <a:lstStyle/>
          <a:p>
            <a:pPr>
              <a:defRPr/>
            </a:pPr>
            <a:fld id="{C910D8E0-EDF2-4EFF-B7A1-5067E4A2FF9A}"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Chapter 1</a:t>
            </a:r>
            <a:endParaRPr lang="en-US"/>
          </a:p>
        </p:txBody>
      </p:sp>
      <p:sp>
        <p:nvSpPr>
          <p:cNvPr id="7" name="Slide Number Placeholder 6"/>
          <p:cNvSpPr>
            <a:spLocks noGrp="1"/>
          </p:cNvSpPr>
          <p:nvPr>
            <p:ph type="sldNum" sz="quarter" idx="12"/>
          </p:nvPr>
        </p:nvSpPr>
        <p:spPr/>
        <p:txBody>
          <a:bodyPr/>
          <a:lstStyle/>
          <a:p>
            <a:pPr>
              <a:defRPr/>
            </a:pPr>
            <a:fld id="{CCFC4415-58BF-48CD-91D5-D9E94112139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smtClean="0"/>
              <a:t>Chapter 1</a:t>
            </a:r>
            <a:endParaRPr lang="en-US"/>
          </a:p>
        </p:txBody>
      </p:sp>
      <p:sp>
        <p:nvSpPr>
          <p:cNvPr id="9" name="Slide Number Placeholder 8"/>
          <p:cNvSpPr>
            <a:spLocks noGrp="1"/>
          </p:cNvSpPr>
          <p:nvPr>
            <p:ph type="sldNum" sz="quarter" idx="12"/>
          </p:nvPr>
        </p:nvSpPr>
        <p:spPr/>
        <p:txBody>
          <a:bodyPr/>
          <a:lstStyle/>
          <a:p>
            <a:pPr>
              <a:defRPr/>
            </a:pPr>
            <a:fld id="{DD891393-A0DA-407A-917D-1FDF0BE06260}"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Chapter 1</a:t>
            </a:r>
            <a:endParaRPr lang="en-US"/>
          </a:p>
        </p:txBody>
      </p:sp>
      <p:sp>
        <p:nvSpPr>
          <p:cNvPr id="5" name="Slide Number Placeholder 4"/>
          <p:cNvSpPr>
            <a:spLocks noGrp="1"/>
          </p:cNvSpPr>
          <p:nvPr>
            <p:ph type="sldNum" sz="quarter" idx="12"/>
          </p:nvPr>
        </p:nvSpPr>
        <p:spPr/>
        <p:txBody>
          <a:bodyPr/>
          <a:lstStyle/>
          <a:p>
            <a:pPr>
              <a:defRPr/>
            </a:pPr>
            <a:fld id="{54ADBEDE-DBBD-4C71-A7AF-6C78B3DE014D}"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Chapter 1</a:t>
            </a:r>
            <a:endParaRPr lang="en-US"/>
          </a:p>
        </p:txBody>
      </p:sp>
      <p:sp>
        <p:nvSpPr>
          <p:cNvPr id="4" name="Slide Number Placeholder 3"/>
          <p:cNvSpPr>
            <a:spLocks noGrp="1"/>
          </p:cNvSpPr>
          <p:nvPr>
            <p:ph type="sldNum" sz="quarter" idx="12"/>
          </p:nvPr>
        </p:nvSpPr>
        <p:spPr/>
        <p:txBody>
          <a:bodyPr/>
          <a:lstStyle/>
          <a:p>
            <a:pPr>
              <a:defRPr/>
            </a:pPr>
            <a:fld id="{3D5CF9EA-FCB2-40A4-9F45-396943D1D4D6}"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Chapter 1</a:t>
            </a:r>
            <a:endParaRPr lang="en-US"/>
          </a:p>
        </p:txBody>
      </p:sp>
      <p:sp>
        <p:nvSpPr>
          <p:cNvPr id="7" name="Slide Number Placeholder 6"/>
          <p:cNvSpPr>
            <a:spLocks noGrp="1"/>
          </p:cNvSpPr>
          <p:nvPr>
            <p:ph type="sldNum" sz="quarter" idx="12"/>
          </p:nvPr>
        </p:nvSpPr>
        <p:spPr/>
        <p:txBody>
          <a:bodyPr/>
          <a:lstStyle/>
          <a:p>
            <a:pPr>
              <a:defRPr/>
            </a:pPr>
            <a:fld id="{82D02841-445D-4C2E-8397-F37621C9A0A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Chapter 1</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fld id="{CEBC24DC-8DEC-47CB-BB64-838C84616640}"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smtClean="0"/>
              <a:t>Chapter 1</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8832758F-0D21-4EAF-8D97-72DF5407D9E7}"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smtClean="0"/>
              <a:t>Course logistics and details</a:t>
            </a:r>
          </a:p>
        </p:txBody>
      </p:sp>
      <p:sp>
        <p:nvSpPr>
          <p:cNvPr id="3076" name="Rectangle 3"/>
          <p:cNvSpPr>
            <a:spLocks noGrp="1" noChangeArrowheads="1"/>
          </p:cNvSpPr>
          <p:nvPr>
            <p:ph idx="1"/>
          </p:nvPr>
        </p:nvSpPr>
        <p:spPr/>
        <p:txBody>
          <a:bodyPr/>
          <a:lstStyle/>
          <a:p>
            <a:r>
              <a:rPr lang="en-US" dirty="0" smtClean="0"/>
              <a:t>Course - </a:t>
            </a:r>
          </a:p>
          <a:p>
            <a:pPr lvl="1"/>
            <a:r>
              <a:rPr lang="en-US" dirty="0" smtClean="0"/>
              <a:t>Multimedia systems</a:t>
            </a:r>
          </a:p>
          <a:p>
            <a:r>
              <a:rPr lang="en-US" dirty="0" smtClean="0"/>
              <a:t>Textbook: </a:t>
            </a:r>
          </a:p>
          <a:p>
            <a:pPr lvl="2">
              <a:buFont typeface="Monotype Sorts" pitchFamily="2" charset="2"/>
              <a:buNone/>
            </a:pPr>
            <a:r>
              <a:rPr lang="en-US" dirty="0" smtClean="0"/>
              <a:t>Multimedia: Computing, Communications and Applications </a:t>
            </a:r>
          </a:p>
          <a:p>
            <a:pPr lvl="2">
              <a:buFont typeface="Monotype Sorts" pitchFamily="2" charset="2"/>
              <a:buNone/>
            </a:pPr>
            <a:r>
              <a:rPr lang="en-US" dirty="0" smtClean="0"/>
              <a:t>Ralf Steinmetz and </a:t>
            </a:r>
            <a:r>
              <a:rPr lang="en-US" dirty="0" err="1" smtClean="0"/>
              <a:t>Klara</a:t>
            </a:r>
            <a:r>
              <a:rPr lang="en-US" dirty="0" smtClean="0"/>
              <a:t> </a:t>
            </a:r>
            <a:r>
              <a:rPr lang="en-US" dirty="0" err="1" smtClean="0"/>
              <a:t>Nahrstedt</a:t>
            </a:r>
            <a:r>
              <a:rPr lang="en-US" dirty="0" smtClean="0"/>
              <a:t>, Prentice-Hall Inc.</a:t>
            </a:r>
          </a:p>
          <a:p>
            <a:pPr>
              <a:buFont typeface="Monotype Sorts" pitchFamily="2" charset="2"/>
              <a:buNone/>
            </a:pPr>
            <a:endParaRPr lang="en-US" dirty="0" smtClean="0"/>
          </a:p>
        </p:txBody>
      </p:sp>
      <p:sp>
        <p:nvSpPr>
          <p:cNvPr id="3077" name="Footer Placeholder 4"/>
          <p:cNvSpPr>
            <a:spLocks noGrp="1"/>
          </p:cNvSpPr>
          <p:nvPr>
            <p:ph type="ftr" sz="quarter" idx="11"/>
          </p:nvPr>
        </p:nvSpPr>
        <p:spPr>
          <a:xfrm>
            <a:off x="3124200" y="6229350"/>
            <a:ext cx="3505200" cy="457200"/>
          </a:xfrm>
          <a:noFill/>
        </p:spPr>
        <p:txBody>
          <a:bodyPr/>
          <a:lstStyle/>
          <a:p>
            <a:r>
              <a:rPr lang="en-US" dirty="0" smtClean="0"/>
              <a:t>Chapter 1</a:t>
            </a:r>
            <a:endParaRPr lang="en-US" dirty="0"/>
          </a:p>
        </p:txBody>
      </p:sp>
      <p:sp>
        <p:nvSpPr>
          <p:cNvPr id="3074" name="Slide Number Placeholder 5"/>
          <p:cNvSpPr>
            <a:spLocks noGrp="1"/>
          </p:cNvSpPr>
          <p:nvPr>
            <p:ph type="sldNum" sz="quarter" idx="12"/>
          </p:nvPr>
        </p:nvSpPr>
        <p:spPr>
          <a:noFill/>
        </p:spPr>
        <p:txBody>
          <a:bodyPr/>
          <a:lstStyle/>
          <a:p>
            <a:fld id="{72BCFBA5-42A7-4073-B372-A98042C9BB20}" type="slidenum">
              <a:rPr lang="en-US" smtClean="0"/>
              <a:pPr/>
              <a:t>1</a:t>
            </a:fld>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noFill/>
        </p:spPr>
        <p:txBody>
          <a:bodyPr/>
          <a:lstStyle/>
          <a:p>
            <a:r>
              <a:rPr lang="en-US" smtClean="0"/>
              <a:t>Global Structure</a:t>
            </a:r>
          </a:p>
        </p:txBody>
      </p:sp>
      <p:sp>
        <p:nvSpPr>
          <p:cNvPr id="12296" name="Footer Placeholder 34"/>
          <p:cNvSpPr>
            <a:spLocks noGrp="1"/>
          </p:cNvSpPr>
          <p:nvPr>
            <p:ph type="ftr" sz="quarter" idx="11"/>
          </p:nvPr>
        </p:nvSpPr>
        <p:spPr>
          <a:xfrm>
            <a:off x="3124200" y="6229350"/>
            <a:ext cx="3733800" cy="457200"/>
          </a:xfrm>
          <a:noFill/>
        </p:spPr>
        <p:txBody>
          <a:bodyPr/>
          <a:lstStyle/>
          <a:p>
            <a:r>
              <a:rPr lang="en-US" smtClean="0"/>
              <a:t>Chapter 1</a:t>
            </a:r>
            <a:endParaRPr lang="en-US"/>
          </a:p>
        </p:txBody>
      </p:sp>
      <p:sp>
        <p:nvSpPr>
          <p:cNvPr id="12290" name="Slide Number Placeholder 5"/>
          <p:cNvSpPr>
            <a:spLocks noGrp="1"/>
          </p:cNvSpPr>
          <p:nvPr>
            <p:ph type="sldNum" sz="quarter" idx="12"/>
          </p:nvPr>
        </p:nvSpPr>
        <p:spPr>
          <a:noFill/>
        </p:spPr>
        <p:txBody>
          <a:bodyPr/>
          <a:lstStyle/>
          <a:p>
            <a:fld id="{DE0B7E89-A6AF-4D29-8FC1-3329D0F420DE}" type="slidenum">
              <a:rPr lang="en-US" smtClean="0"/>
              <a:pPr/>
              <a:t>10</a:t>
            </a:fld>
            <a:endParaRPr lang="en-US" smtClean="0"/>
          </a:p>
        </p:txBody>
      </p:sp>
      <p:grpSp>
        <p:nvGrpSpPr>
          <p:cNvPr id="12292" name="Group 33"/>
          <p:cNvGrpSpPr>
            <a:grpSpLocks/>
          </p:cNvGrpSpPr>
          <p:nvPr/>
        </p:nvGrpSpPr>
        <p:grpSpPr bwMode="auto">
          <a:xfrm>
            <a:off x="609600" y="1295400"/>
            <a:ext cx="1219200" cy="5314950"/>
            <a:chOff x="384" y="816"/>
            <a:chExt cx="768" cy="3348"/>
          </a:xfrm>
        </p:grpSpPr>
        <p:grpSp>
          <p:nvGrpSpPr>
            <p:cNvPr id="12320" name="Group 28"/>
            <p:cNvGrpSpPr>
              <a:grpSpLocks/>
            </p:cNvGrpSpPr>
            <p:nvPr/>
          </p:nvGrpSpPr>
          <p:grpSpPr bwMode="auto">
            <a:xfrm>
              <a:off x="672" y="816"/>
              <a:ext cx="480" cy="3348"/>
              <a:chOff x="624" y="876"/>
              <a:chExt cx="480" cy="3360"/>
            </a:xfrm>
          </p:grpSpPr>
          <p:sp>
            <p:nvSpPr>
              <p:cNvPr id="12322" name="Rectangle 4"/>
              <p:cNvSpPr>
                <a:spLocks noChangeArrowheads="1"/>
              </p:cNvSpPr>
              <p:nvPr/>
            </p:nvSpPr>
            <p:spPr bwMode="auto">
              <a:xfrm>
                <a:off x="624" y="876"/>
                <a:ext cx="480" cy="3360"/>
              </a:xfrm>
              <a:prstGeom prst="rect">
                <a:avLst/>
              </a:prstGeom>
              <a:solidFill>
                <a:srgbClr val="CC99FF"/>
              </a:solidFill>
              <a:ln w="28575">
                <a:solidFill>
                  <a:srgbClr val="3366FF"/>
                </a:solidFill>
                <a:miter lim="800000"/>
                <a:headEnd/>
                <a:tailEnd/>
              </a:ln>
            </p:spPr>
            <p:txBody>
              <a:bodyPr wrap="none" anchor="ctr"/>
              <a:lstStyle/>
              <a:p>
                <a:endParaRPr lang="en-US"/>
              </a:p>
            </p:txBody>
          </p:sp>
          <p:sp>
            <p:nvSpPr>
              <p:cNvPr id="12323" name="Text Box 5"/>
              <p:cNvSpPr txBox="1">
                <a:spLocks noChangeArrowheads="1"/>
              </p:cNvSpPr>
              <p:nvPr/>
            </p:nvSpPr>
            <p:spPr bwMode="auto">
              <a:xfrm>
                <a:off x="768" y="924"/>
                <a:ext cx="250" cy="3296"/>
              </a:xfrm>
              <a:prstGeom prst="rect">
                <a:avLst/>
              </a:prstGeom>
              <a:noFill/>
              <a:ln w="9525">
                <a:solidFill>
                  <a:schemeClr val="tx1"/>
                </a:solidFill>
                <a:miter lim="800000"/>
                <a:headEnd/>
                <a:tailEnd/>
              </a:ln>
            </p:spPr>
            <p:txBody>
              <a:bodyPr anchorCtr="1">
                <a:spAutoFit/>
              </a:bodyPr>
              <a:lstStyle/>
              <a:p>
                <a:r>
                  <a:rPr lang="en-US"/>
                  <a:t>synchronization</a:t>
                </a:r>
              </a:p>
            </p:txBody>
          </p:sp>
        </p:grpSp>
        <p:sp>
          <p:nvSpPr>
            <p:cNvPr id="12321" name="Rectangle 29"/>
            <p:cNvSpPr>
              <a:spLocks noChangeArrowheads="1"/>
            </p:cNvSpPr>
            <p:nvPr/>
          </p:nvSpPr>
          <p:spPr bwMode="auto">
            <a:xfrm rot="-5400000">
              <a:off x="444" y="2196"/>
              <a:ext cx="192" cy="312"/>
            </a:xfrm>
            <a:prstGeom prst="rect">
              <a:avLst/>
            </a:prstGeom>
            <a:noFill/>
            <a:ln w="9525">
              <a:noFill/>
              <a:miter lim="800000"/>
              <a:headEnd/>
              <a:tailEnd/>
            </a:ln>
          </p:spPr>
          <p:txBody>
            <a:bodyPr wrap="none" anchorCtr="1"/>
            <a:lstStyle/>
            <a:p>
              <a:pPr algn="ctr"/>
              <a:r>
                <a:rPr lang="en-US"/>
                <a:t>Cross Domain</a:t>
              </a:r>
            </a:p>
          </p:txBody>
        </p:sp>
      </p:grpSp>
      <p:grpSp>
        <p:nvGrpSpPr>
          <p:cNvPr id="12293" name="Group 34"/>
          <p:cNvGrpSpPr>
            <a:grpSpLocks/>
          </p:cNvGrpSpPr>
          <p:nvPr/>
        </p:nvGrpSpPr>
        <p:grpSpPr bwMode="auto">
          <a:xfrm>
            <a:off x="1981200" y="1600200"/>
            <a:ext cx="6591300" cy="1219200"/>
            <a:chOff x="1248" y="1008"/>
            <a:chExt cx="4152" cy="768"/>
          </a:xfrm>
        </p:grpSpPr>
        <p:grpSp>
          <p:nvGrpSpPr>
            <p:cNvPr id="12313" name="Group 25"/>
            <p:cNvGrpSpPr>
              <a:grpSpLocks/>
            </p:cNvGrpSpPr>
            <p:nvPr/>
          </p:nvGrpSpPr>
          <p:grpSpPr bwMode="auto">
            <a:xfrm>
              <a:off x="1248" y="1008"/>
              <a:ext cx="3984" cy="768"/>
              <a:chOff x="1248" y="1008"/>
              <a:chExt cx="4080" cy="824"/>
            </a:xfrm>
          </p:grpSpPr>
          <p:sp>
            <p:nvSpPr>
              <p:cNvPr id="12315" name="Rectangle 6"/>
              <p:cNvSpPr>
                <a:spLocks noChangeArrowheads="1"/>
              </p:cNvSpPr>
              <p:nvPr/>
            </p:nvSpPr>
            <p:spPr bwMode="auto">
              <a:xfrm>
                <a:off x="1248" y="1008"/>
                <a:ext cx="4080" cy="816"/>
              </a:xfrm>
              <a:prstGeom prst="rect">
                <a:avLst/>
              </a:prstGeom>
              <a:solidFill>
                <a:srgbClr val="FFFF99"/>
              </a:solidFill>
              <a:ln w="28575">
                <a:solidFill>
                  <a:srgbClr val="3366FF"/>
                </a:solidFill>
                <a:miter lim="800000"/>
                <a:headEnd/>
                <a:tailEnd/>
              </a:ln>
            </p:spPr>
            <p:txBody>
              <a:bodyPr wrap="none" anchor="ctr"/>
              <a:lstStyle/>
              <a:p>
                <a:endParaRPr lang="en-US"/>
              </a:p>
            </p:txBody>
          </p:sp>
          <p:sp>
            <p:nvSpPr>
              <p:cNvPr id="12316" name="Text Box 7"/>
              <p:cNvSpPr txBox="1">
                <a:spLocks noChangeArrowheads="1"/>
              </p:cNvSpPr>
              <p:nvPr/>
            </p:nvSpPr>
            <p:spPr bwMode="auto">
              <a:xfrm>
                <a:off x="2064" y="1056"/>
                <a:ext cx="1958" cy="316"/>
              </a:xfrm>
              <a:prstGeom prst="rect">
                <a:avLst/>
              </a:prstGeom>
              <a:noFill/>
              <a:ln w="9525">
                <a:solidFill>
                  <a:schemeClr val="tx1"/>
                </a:solidFill>
                <a:miter lim="800000"/>
                <a:headEnd/>
                <a:tailEnd/>
              </a:ln>
            </p:spPr>
            <p:txBody>
              <a:bodyPr wrap="none">
                <a:spAutoFit/>
              </a:bodyPr>
              <a:lstStyle/>
              <a:p>
                <a:r>
                  <a:rPr lang="en-US"/>
                  <a:t>Tools and Applications</a:t>
                </a:r>
              </a:p>
            </p:txBody>
          </p:sp>
          <p:sp>
            <p:nvSpPr>
              <p:cNvPr id="12317" name="Text Box 8"/>
              <p:cNvSpPr txBox="1">
                <a:spLocks noChangeArrowheads="1"/>
              </p:cNvSpPr>
              <p:nvPr/>
            </p:nvSpPr>
            <p:spPr bwMode="auto">
              <a:xfrm>
                <a:off x="1344" y="1440"/>
                <a:ext cx="1008" cy="306"/>
              </a:xfrm>
              <a:prstGeom prst="rect">
                <a:avLst/>
              </a:prstGeom>
              <a:solidFill>
                <a:srgbClr val="FFFF99"/>
              </a:solidFill>
              <a:ln w="28575" algn="ctr">
                <a:solidFill>
                  <a:srgbClr val="3366FF"/>
                </a:solidFill>
                <a:miter lim="800000"/>
                <a:headEnd/>
                <a:tailEnd/>
              </a:ln>
            </p:spPr>
            <p:txBody>
              <a:bodyPr wrap="none" anchor="ctr"/>
              <a:lstStyle/>
              <a:p>
                <a:r>
                  <a:rPr lang="en-US"/>
                  <a:t>Documents</a:t>
                </a:r>
              </a:p>
            </p:txBody>
          </p:sp>
          <p:sp>
            <p:nvSpPr>
              <p:cNvPr id="12318" name="Text Box 9"/>
              <p:cNvSpPr txBox="1">
                <a:spLocks noChangeArrowheads="1"/>
              </p:cNvSpPr>
              <p:nvPr/>
            </p:nvSpPr>
            <p:spPr bwMode="auto">
              <a:xfrm>
                <a:off x="2640" y="1440"/>
                <a:ext cx="1215" cy="306"/>
              </a:xfrm>
              <a:prstGeom prst="rect">
                <a:avLst/>
              </a:prstGeom>
              <a:solidFill>
                <a:srgbClr val="FFFF99"/>
              </a:solidFill>
              <a:ln w="28575" algn="ctr">
                <a:solidFill>
                  <a:srgbClr val="3366FF"/>
                </a:solidFill>
                <a:miter lim="800000"/>
                <a:headEnd/>
                <a:tailEnd/>
              </a:ln>
            </p:spPr>
            <p:txBody>
              <a:bodyPr wrap="none" anchor="ctr"/>
              <a:lstStyle/>
              <a:p>
                <a:r>
                  <a:rPr lang="en-US"/>
                  <a:t>User interface</a:t>
                </a:r>
              </a:p>
            </p:txBody>
          </p:sp>
          <p:sp>
            <p:nvSpPr>
              <p:cNvPr id="12319" name="Text Box 10"/>
              <p:cNvSpPr txBox="1">
                <a:spLocks noChangeArrowheads="1"/>
              </p:cNvSpPr>
              <p:nvPr/>
            </p:nvSpPr>
            <p:spPr bwMode="auto">
              <a:xfrm>
                <a:off x="4032" y="1296"/>
                <a:ext cx="1237" cy="536"/>
              </a:xfrm>
              <a:prstGeom prst="rect">
                <a:avLst/>
              </a:prstGeom>
              <a:solidFill>
                <a:srgbClr val="FFFF99"/>
              </a:solidFill>
              <a:ln w="28575" algn="ctr">
                <a:solidFill>
                  <a:srgbClr val="3366FF"/>
                </a:solidFill>
                <a:miter lim="800000"/>
                <a:headEnd/>
                <a:tailEnd/>
              </a:ln>
            </p:spPr>
            <p:txBody>
              <a:bodyPr wrap="none" anchor="ctr"/>
              <a:lstStyle/>
              <a:p>
                <a:r>
                  <a:rPr lang="en-US"/>
                  <a:t>Programming </a:t>
                </a:r>
              </a:p>
              <a:p>
                <a:r>
                  <a:rPr lang="en-US"/>
                  <a:t>Abstractions</a:t>
                </a:r>
              </a:p>
            </p:txBody>
          </p:sp>
        </p:grpSp>
        <p:sp>
          <p:nvSpPr>
            <p:cNvPr id="12314" name="Rectangle 30"/>
            <p:cNvSpPr>
              <a:spLocks noChangeArrowheads="1"/>
            </p:cNvSpPr>
            <p:nvPr/>
          </p:nvSpPr>
          <p:spPr bwMode="auto">
            <a:xfrm rot="-5400000">
              <a:off x="5196" y="1188"/>
              <a:ext cx="192" cy="216"/>
            </a:xfrm>
            <a:prstGeom prst="rect">
              <a:avLst/>
            </a:prstGeom>
            <a:noFill/>
            <a:ln w="9525">
              <a:noFill/>
              <a:miter lim="800000"/>
              <a:headEnd/>
              <a:tailEnd/>
            </a:ln>
          </p:spPr>
          <p:txBody>
            <a:bodyPr wrap="none" anchorCtr="1"/>
            <a:lstStyle/>
            <a:p>
              <a:pPr algn="ctr"/>
              <a:r>
                <a:rPr lang="en-US"/>
                <a:t>Application </a:t>
              </a:r>
            </a:p>
            <a:p>
              <a:pPr algn="ctr"/>
              <a:r>
                <a:rPr lang="en-US"/>
                <a:t>Domain</a:t>
              </a:r>
            </a:p>
          </p:txBody>
        </p:sp>
      </p:grpSp>
      <p:grpSp>
        <p:nvGrpSpPr>
          <p:cNvPr id="12294" name="Group 35"/>
          <p:cNvGrpSpPr>
            <a:grpSpLocks/>
          </p:cNvGrpSpPr>
          <p:nvPr/>
        </p:nvGrpSpPr>
        <p:grpSpPr bwMode="auto">
          <a:xfrm>
            <a:off x="1981200" y="3048000"/>
            <a:ext cx="6591300" cy="1371600"/>
            <a:chOff x="1248" y="1920"/>
            <a:chExt cx="4152" cy="864"/>
          </a:xfrm>
        </p:grpSpPr>
        <p:grpSp>
          <p:nvGrpSpPr>
            <p:cNvPr id="12306" name="Group 26"/>
            <p:cNvGrpSpPr>
              <a:grpSpLocks/>
            </p:cNvGrpSpPr>
            <p:nvPr/>
          </p:nvGrpSpPr>
          <p:grpSpPr bwMode="auto">
            <a:xfrm>
              <a:off x="1248" y="1920"/>
              <a:ext cx="3984" cy="864"/>
              <a:chOff x="1248" y="1920"/>
              <a:chExt cx="4080" cy="978"/>
            </a:xfrm>
          </p:grpSpPr>
          <p:sp>
            <p:nvSpPr>
              <p:cNvPr id="12308" name="Rectangle 11"/>
              <p:cNvSpPr>
                <a:spLocks noChangeArrowheads="1"/>
              </p:cNvSpPr>
              <p:nvPr/>
            </p:nvSpPr>
            <p:spPr bwMode="auto">
              <a:xfrm>
                <a:off x="1248" y="1920"/>
                <a:ext cx="4080" cy="960"/>
              </a:xfrm>
              <a:prstGeom prst="rect">
                <a:avLst/>
              </a:prstGeom>
              <a:solidFill>
                <a:srgbClr val="FFCC00"/>
              </a:solidFill>
              <a:ln w="28575">
                <a:solidFill>
                  <a:srgbClr val="3366FF"/>
                </a:solidFill>
                <a:miter lim="800000"/>
                <a:headEnd/>
                <a:tailEnd/>
              </a:ln>
            </p:spPr>
            <p:txBody>
              <a:bodyPr wrap="none" anchor="ctr"/>
              <a:lstStyle/>
              <a:p>
                <a:endParaRPr lang="en-US"/>
              </a:p>
            </p:txBody>
          </p:sp>
          <p:sp>
            <p:nvSpPr>
              <p:cNvPr id="12309" name="Text Box 13"/>
              <p:cNvSpPr txBox="1">
                <a:spLocks noChangeArrowheads="1"/>
              </p:cNvSpPr>
              <p:nvPr/>
            </p:nvSpPr>
            <p:spPr bwMode="auto">
              <a:xfrm>
                <a:off x="1440" y="2016"/>
                <a:ext cx="837" cy="536"/>
              </a:xfrm>
              <a:prstGeom prst="rect">
                <a:avLst/>
              </a:prstGeom>
              <a:solidFill>
                <a:srgbClr val="FFCC00"/>
              </a:solidFill>
              <a:ln w="28575" algn="ctr">
                <a:solidFill>
                  <a:srgbClr val="3366FF"/>
                </a:solidFill>
                <a:miter lim="800000"/>
                <a:headEnd/>
                <a:tailEnd/>
              </a:ln>
            </p:spPr>
            <p:txBody>
              <a:bodyPr wrap="none" anchor="ctr"/>
              <a:lstStyle/>
              <a:p>
                <a:r>
                  <a:rPr lang="en-US"/>
                  <a:t>Database</a:t>
                </a:r>
              </a:p>
              <a:p>
                <a:r>
                  <a:rPr lang="en-US"/>
                  <a:t>systems</a:t>
                </a:r>
              </a:p>
            </p:txBody>
          </p:sp>
          <p:sp>
            <p:nvSpPr>
              <p:cNvPr id="12310" name="Text Box 14"/>
              <p:cNvSpPr txBox="1">
                <a:spLocks noChangeArrowheads="1"/>
              </p:cNvSpPr>
              <p:nvPr/>
            </p:nvSpPr>
            <p:spPr bwMode="auto">
              <a:xfrm>
                <a:off x="2832" y="1968"/>
                <a:ext cx="901" cy="536"/>
              </a:xfrm>
              <a:prstGeom prst="rect">
                <a:avLst/>
              </a:prstGeom>
              <a:solidFill>
                <a:srgbClr val="FFCC00"/>
              </a:solidFill>
              <a:ln w="28575" algn="ctr">
                <a:solidFill>
                  <a:srgbClr val="3366FF"/>
                </a:solidFill>
                <a:miter lim="800000"/>
                <a:headEnd/>
                <a:tailEnd/>
              </a:ln>
            </p:spPr>
            <p:txBody>
              <a:bodyPr wrap="none" anchor="ctr"/>
              <a:lstStyle/>
              <a:p>
                <a:r>
                  <a:rPr lang="en-US"/>
                  <a:t>Operating</a:t>
                </a:r>
              </a:p>
              <a:p>
                <a:r>
                  <a:rPr lang="en-US"/>
                  <a:t>Systems</a:t>
                </a:r>
              </a:p>
            </p:txBody>
          </p:sp>
          <p:sp>
            <p:nvSpPr>
              <p:cNvPr id="12311" name="Text Box 15"/>
              <p:cNvSpPr txBox="1">
                <a:spLocks noChangeArrowheads="1"/>
              </p:cNvSpPr>
              <p:nvPr/>
            </p:nvSpPr>
            <p:spPr bwMode="auto">
              <a:xfrm>
                <a:off x="3888" y="2016"/>
                <a:ext cx="1369" cy="536"/>
              </a:xfrm>
              <a:prstGeom prst="rect">
                <a:avLst/>
              </a:prstGeom>
              <a:solidFill>
                <a:srgbClr val="FFCC00"/>
              </a:solidFill>
              <a:ln w="28575" algn="ctr">
                <a:solidFill>
                  <a:srgbClr val="3366FF"/>
                </a:solidFill>
                <a:miter lim="800000"/>
                <a:headEnd/>
                <a:tailEnd/>
              </a:ln>
            </p:spPr>
            <p:txBody>
              <a:bodyPr wrap="none" anchor="ctr"/>
              <a:lstStyle/>
              <a:p>
                <a:r>
                  <a:rPr lang="en-US"/>
                  <a:t>Communication</a:t>
                </a:r>
              </a:p>
              <a:p>
                <a:r>
                  <a:rPr lang="en-US"/>
                  <a:t>Systems</a:t>
                </a:r>
              </a:p>
            </p:txBody>
          </p:sp>
          <p:sp>
            <p:nvSpPr>
              <p:cNvPr id="12312" name="Text Box 16"/>
              <p:cNvSpPr txBox="1">
                <a:spLocks noChangeArrowheads="1"/>
              </p:cNvSpPr>
              <p:nvPr/>
            </p:nvSpPr>
            <p:spPr bwMode="auto">
              <a:xfrm>
                <a:off x="2352" y="2592"/>
                <a:ext cx="1865" cy="306"/>
              </a:xfrm>
              <a:prstGeom prst="rect">
                <a:avLst/>
              </a:prstGeom>
              <a:solidFill>
                <a:srgbClr val="FFCC00"/>
              </a:solidFill>
              <a:ln w="28575" algn="ctr">
                <a:solidFill>
                  <a:srgbClr val="3366FF"/>
                </a:solidFill>
                <a:miter lim="800000"/>
                <a:headEnd/>
                <a:tailEnd/>
              </a:ln>
            </p:spPr>
            <p:txBody>
              <a:bodyPr wrap="none" anchor="ctr"/>
              <a:lstStyle/>
              <a:p>
                <a:r>
                  <a:rPr lang="en-US"/>
                  <a:t>Computer Technology</a:t>
                </a:r>
              </a:p>
            </p:txBody>
          </p:sp>
        </p:grpSp>
        <p:sp>
          <p:nvSpPr>
            <p:cNvPr id="12307" name="Rectangle 31"/>
            <p:cNvSpPr>
              <a:spLocks noChangeArrowheads="1"/>
            </p:cNvSpPr>
            <p:nvPr/>
          </p:nvSpPr>
          <p:spPr bwMode="auto">
            <a:xfrm rot="-5400000">
              <a:off x="5196" y="2148"/>
              <a:ext cx="192" cy="216"/>
            </a:xfrm>
            <a:prstGeom prst="rect">
              <a:avLst/>
            </a:prstGeom>
            <a:noFill/>
            <a:ln w="9525">
              <a:noFill/>
              <a:miter lim="800000"/>
              <a:headEnd/>
              <a:tailEnd/>
            </a:ln>
          </p:spPr>
          <p:txBody>
            <a:bodyPr wrap="none" anchorCtr="1"/>
            <a:lstStyle/>
            <a:p>
              <a:pPr algn="ctr"/>
              <a:r>
                <a:rPr lang="en-US"/>
                <a:t>System</a:t>
              </a:r>
            </a:p>
            <a:p>
              <a:pPr algn="ctr"/>
              <a:r>
                <a:rPr lang="en-US"/>
                <a:t>Domain</a:t>
              </a:r>
            </a:p>
          </p:txBody>
        </p:sp>
      </p:grpSp>
      <p:grpSp>
        <p:nvGrpSpPr>
          <p:cNvPr id="12295" name="Group 36"/>
          <p:cNvGrpSpPr>
            <a:grpSpLocks/>
          </p:cNvGrpSpPr>
          <p:nvPr/>
        </p:nvGrpSpPr>
        <p:grpSpPr bwMode="auto">
          <a:xfrm>
            <a:off x="1981200" y="4724400"/>
            <a:ext cx="6591300" cy="1400175"/>
            <a:chOff x="1248" y="2976"/>
            <a:chExt cx="4152" cy="882"/>
          </a:xfrm>
        </p:grpSpPr>
        <p:grpSp>
          <p:nvGrpSpPr>
            <p:cNvPr id="12297" name="Group 27"/>
            <p:cNvGrpSpPr>
              <a:grpSpLocks/>
            </p:cNvGrpSpPr>
            <p:nvPr/>
          </p:nvGrpSpPr>
          <p:grpSpPr bwMode="auto">
            <a:xfrm>
              <a:off x="1248" y="2976"/>
              <a:ext cx="3984" cy="882"/>
              <a:chOff x="1248" y="2976"/>
              <a:chExt cx="4080" cy="980"/>
            </a:xfrm>
          </p:grpSpPr>
          <p:sp>
            <p:nvSpPr>
              <p:cNvPr id="12299" name="Rectangle 17"/>
              <p:cNvSpPr>
                <a:spLocks noChangeArrowheads="1"/>
              </p:cNvSpPr>
              <p:nvPr/>
            </p:nvSpPr>
            <p:spPr bwMode="auto">
              <a:xfrm>
                <a:off x="1248" y="2976"/>
                <a:ext cx="4080" cy="960"/>
              </a:xfrm>
              <a:prstGeom prst="rect">
                <a:avLst/>
              </a:prstGeom>
              <a:solidFill>
                <a:srgbClr val="CCFFFF"/>
              </a:solidFill>
              <a:ln w="28575">
                <a:solidFill>
                  <a:srgbClr val="3366FF"/>
                </a:solidFill>
                <a:miter lim="800000"/>
                <a:headEnd/>
                <a:tailEnd/>
              </a:ln>
            </p:spPr>
            <p:txBody>
              <a:bodyPr wrap="none" anchor="ctr"/>
              <a:lstStyle/>
              <a:p>
                <a:endParaRPr lang="en-US"/>
              </a:p>
            </p:txBody>
          </p:sp>
          <p:sp>
            <p:nvSpPr>
              <p:cNvPr id="12300" name="Text Box 18"/>
              <p:cNvSpPr txBox="1">
                <a:spLocks noChangeArrowheads="1"/>
              </p:cNvSpPr>
              <p:nvPr/>
            </p:nvSpPr>
            <p:spPr bwMode="auto">
              <a:xfrm>
                <a:off x="1296" y="3216"/>
                <a:ext cx="816" cy="340"/>
              </a:xfrm>
              <a:prstGeom prst="rect">
                <a:avLst/>
              </a:prstGeom>
              <a:solidFill>
                <a:srgbClr val="CCFFFF"/>
              </a:solidFill>
              <a:ln w="28575">
                <a:solidFill>
                  <a:schemeClr val="tx1"/>
                </a:solidFill>
                <a:miter lim="800000"/>
                <a:headEnd/>
                <a:tailEnd/>
              </a:ln>
            </p:spPr>
            <p:txBody>
              <a:bodyPr>
                <a:spAutoFit/>
              </a:bodyPr>
              <a:lstStyle/>
              <a:p>
                <a:r>
                  <a:rPr lang="en-US"/>
                  <a:t>Storage</a:t>
                </a:r>
              </a:p>
            </p:txBody>
          </p:sp>
          <p:sp>
            <p:nvSpPr>
              <p:cNvPr id="12301" name="Text Box 19"/>
              <p:cNvSpPr txBox="1">
                <a:spLocks noChangeArrowheads="1"/>
              </p:cNvSpPr>
              <p:nvPr/>
            </p:nvSpPr>
            <p:spPr bwMode="auto">
              <a:xfrm>
                <a:off x="2545" y="3024"/>
                <a:ext cx="1174" cy="340"/>
              </a:xfrm>
              <a:prstGeom prst="rect">
                <a:avLst/>
              </a:prstGeom>
              <a:solidFill>
                <a:srgbClr val="CCFFFF"/>
              </a:solidFill>
              <a:ln w="28575">
                <a:solidFill>
                  <a:schemeClr val="tx1"/>
                </a:solidFill>
                <a:miter lim="800000"/>
                <a:headEnd/>
                <a:tailEnd/>
              </a:ln>
            </p:spPr>
            <p:txBody>
              <a:bodyPr wrap="none">
                <a:spAutoFit/>
              </a:bodyPr>
              <a:lstStyle/>
              <a:p>
                <a:r>
                  <a:rPr lang="en-US"/>
                  <a:t>Compression</a:t>
                </a:r>
              </a:p>
            </p:txBody>
          </p:sp>
          <p:sp>
            <p:nvSpPr>
              <p:cNvPr id="12302" name="Text Box 20"/>
              <p:cNvSpPr txBox="1">
                <a:spLocks noChangeArrowheads="1"/>
              </p:cNvSpPr>
              <p:nvPr/>
            </p:nvSpPr>
            <p:spPr bwMode="auto">
              <a:xfrm>
                <a:off x="4464" y="3072"/>
                <a:ext cx="825" cy="340"/>
              </a:xfrm>
              <a:prstGeom prst="rect">
                <a:avLst/>
              </a:prstGeom>
              <a:solidFill>
                <a:srgbClr val="CCFFFF"/>
              </a:solidFill>
              <a:ln w="28575">
                <a:solidFill>
                  <a:schemeClr val="tx1"/>
                </a:solidFill>
                <a:miter lim="800000"/>
                <a:headEnd/>
                <a:tailEnd/>
              </a:ln>
            </p:spPr>
            <p:txBody>
              <a:bodyPr wrap="none">
                <a:spAutoFit/>
              </a:bodyPr>
              <a:lstStyle/>
              <a:p>
                <a:r>
                  <a:rPr lang="en-US"/>
                  <a:t>Network</a:t>
                </a:r>
              </a:p>
            </p:txBody>
          </p:sp>
          <p:sp>
            <p:nvSpPr>
              <p:cNvPr id="12303" name="Text Box 21"/>
              <p:cNvSpPr txBox="1">
                <a:spLocks noChangeArrowheads="1"/>
              </p:cNvSpPr>
              <p:nvPr/>
            </p:nvSpPr>
            <p:spPr bwMode="auto">
              <a:xfrm>
                <a:off x="2064" y="3552"/>
                <a:ext cx="629" cy="340"/>
              </a:xfrm>
              <a:prstGeom prst="rect">
                <a:avLst/>
              </a:prstGeom>
              <a:solidFill>
                <a:srgbClr val="CCFFFF"/>
              </a:solidFill>
              <a:ln w="28575">
                <a:solidFill>
                  <a:schemeClr val="tx1"/>
                </a:solidFill>
                <a:miter lim="800000"/>
                <a:headEnd/>
                <a:tailEnd/>
              </a:ln>
            </p:spPr>
            <p:txBody>
              <a:bodyPr wrap="none">
                <a:spAutoFit/>
              </a:bodyPr>
              <a:lstStyle/>
              <a:p>
                <a:r>
                  <a:rPr lang="en-US"/>
                  <a:t>Audio</a:t>
                </a:r>
              </a:p>
            </p:txBody>
          </p:sp>
          <p:sp>
            <p:nvSpPr>
              <p:cNvPr id="12304" name="Text Box 22"/>
              <p:cNvSpPr txBox="1">
                <a:spLocks noChangeArrowheads="1"/>
              </p:cNvSpPr>
              <p:nvPr/>
            </p:nvSpPr>
            <p:spPr bwMode="auto">
              <a:xfrm>
                <a:off x="2736" y="3360"/>
                <a:ext cx="815" cy="596"/>
              </a:xfrm>
              <a:prstGeom prst="rect">
                <a:avLst/>
              </a:prstGeom>
              <a:solidFill>
                <a:srgbClr val="CCFFFF"/>
              </a:solidFill>
              <a:ln w="28575">
                <a:solidFill>
                  <a:schemeClr val="tx1"/>
                </a:solidFill>
                <a:miter lim="800000"/>
                <a:headEnd/>
                <a:tailEnd/>
              </a:ln>
            </p:spPr>
            <p:txBody>
              <a:bodyPr>
                <a:spAutoFit/>
              </a:bodyPr>
              <a:lstStyle/>
              <a:p>
                <a:r>
                  <a:rPr lang="en-US"/>
                  <a:t>Image</a:t>
                </a:r>
              </a:p>
              <a:p>
                <a:r>
                  <a:rPr lang="en-US"/>
                  <a:t>Graphic</a:t>
                </a:r>
              </a:p>
            </p:txBody>
          </p:sp>
          <p:sp>
            <p:nvSpPr>
              <p:cNvPr id="12305" name="Text Box 23"/>
              <p:cNvSpPr txBox="1">
                <a:spLocks noChangeArrowheads="1"/>
              </p:cNvSpPr>
              <p:nvPr/>
            </p:nvSpPr>
            <p:spPr bwMode="auto">
              <a:xfrm>
                <a:off x="3600" y="3360"/>
                <a:ext cx="977" cy="596"/>
              </a:xfrm>
              <a:prstGeom prst="rect">
                <a:avLst/>
              </a:prstGeom>
              <a:solidFill>
                <a:srgbClr val="CCFFFF"/>
              </a:solidFill>
              <a:ln w="28575">
                <a:solidFill>
                  <a:schemeClr val="tx1"/>
                </a:solidFill>
                <a:miter lim="800000"/>
                <a:headEnd/>
                <a:tailEnd/>
              </a:ln>
            </p:spPr>
            <p:txBody>
              <a:bodyPr wrap="none">
                <a:spAutoFit/>
              </a:bodyPr>
              <a:lstStyle/>
              <a:p>
                <a:r>
                  <a:rPr lang="en-US"/>
                  <a:t>Video</a:t>
                </a:r>
              </a:p>
              <a:p>
                <a:r>
                  <a:rPr lang="en-US"/>
                  <a:t>Animation</a:t>
                </a:r>
              </a:p>
            </p:txBody>
          </p:sp>
        </p:grpSp>
        <p:sp>
          <p:nvSpPr>
            <p:cNvPr id="12298" name="Rectangle 32"/>
            <p:cNvSpPr>
              <a:spLocks noChangeArrowheads="1"/>
            </p:cNvSpPr>
            <p:nvPr/>
          </p:nvSpPr>
          <p:spPr bwMode="auto">
            <a:xfrm rot="-5400000">
              <a:off x="5196" y="3252"/>
              <a:ext cx="192" cy="216"/>
            </a:xfrm>
            <a:prstGeom prst="rect">
              <a:avLst/>
            </a:prstGeom>
            <a:noFill/>
            <a:ln w="9525">
              <a:noFill/>
              <a:miter lim="800000"/>
              <a:headEnd/>
              <a:tailEnd/>
            </a:ln>
          </p:spPr>
          <p:txBody>
            <a:bodyPr wrap="none" anchorCtr="1"/>
            <a:lstStyle/>
            <a:p>
              <a:pPr algn="ctr"/>
              <a:r>
                <a:rPr lang="en-US"/>
                <a:t>Device</a:t>
              </a:r>
            </a:p>
            <a:p>
              <a:pPr algn="ctr"/>
              <a:r>
                <a:rPr lang="en-US"/>
                <a:t>Domain</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smtClean="0"/>
              <a:t>The Medium Aspect</a:t>
            </a:r>
          </a:p>
        </p:txBody>
      </p:sp>
      <p:sp>
        <p:nvSpPr>
          <p:cNvPr id="13316" name="Rectangle 3"/>
          <p:cNvSpPr>
            <a:spLocks noGrp="1" noChangeArrowheads="1"/>
          </p:cNvSpPr>
          <p:nvPr>
            <p:ph idx="1"/>
          </p:nvPr>
        </p:nvSpPr>
        <p:spPr/>
        <p:txBody>
          <a:bodyPr/>
          <a:lstStyle/>
          <a:p>
            <a:r>
              <a:rPr lang="en-US" smtClean="0"/>
              <a:t>Medium can be described as a means for distribution and presentation of information.</a:t>
            </a:r>
          </a:p>
          <a:p>
            <a:r>
              <a:rPr lang="en-US" smtClean="0"/>
              <a:t>One can say air water and atmosphere as medium also.</a:t>
            </a:r>
          </a:p>
          <a:p>
            <a:r>
              <a:rPr lang="en-US" smtClean="0"/>
              <a:t>E.g. : text, graphics, speech and music etc are medium in multimedia.</a:t>
            </a:r>
          </a:p>
        </p:txBody>
      </p:sp>
      <p:sp>
        <p:nvSpPr>
          <p:cNvPr id="13317" name="Footer Placeholder 4"/>
          <p:cNvSpPr>
            <a:spLocks noGrp="1"/>
          </p:cNvSpPr>
          <p:nvPr>
            <p:ph type="ftr" sz="quarter" idx="11"/>
          </p:nvPr>
        </p:nvSpPr>
        <p:spPr>
          <a:xfrm>
            <a:off x="3124200" y="6229350"/>
            <a:ext cx="3886200" cy="457200"/>
          </a:xfrm>
          <a:noFill/>
        </p:spPr>
        <p:txBody>
          <a:bodyPr/>
          <a:lstStyle/>
          <a:p>
            <a:r>
              <a:rPr lang="en-US" smtClean="0"/>
              <a:t>Chapter 1</a:t>
            </a:r>
            <a:endParaRPr lang="en-US"/>
          </a:p>
        </p:txBody>
      </p:sp>
      <p:sp>
        <p:nvSpPr>
          <p:cNvPr id="13314" name="Slide Number Placeholder 5"/>
          <p:cNvSpPr>
            <a:spLocks noGrp="1"/>
          </p:cNvSpPr>
          <p:nvPr>
            <p:ph type="sldNum" sz="quarter" idx="12"/>
          </p:nvPr>
        </p:nvSpPr>
        <p:spPr>
          <a:noFill/>
        </p:spPr>
        <p:txBody>
          <a:bodyPr/>
          <a:lstStyle/>
          <a:p>
            <a:fld id="{C4078022-63F2-4A14-B069-C51398EA319F}" type="slidenum">
              <a:rPr lang="en-US" smtClean="0"/>
              <a:pPr/>
              <a:t>11</a:t>
            </a:fld>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smtClean="0"/>
              <a:t>Classification of Media</a:t>
            </a:r>
          </a:p>
        </p:txBody>
      </p:sp>
      <p:sp>
        <p:nvSpPr>
          <p:cNvPr id="14340" name="Rectangle 3"/>
          <p:cNvSpPr>
            <a:spLocks noGrp="1" noChangeArrowheads="1"/>
          </p:cNvSpPr>
          <p:nvPr>
            <p:ph idx="1"/>
          </p:nvPr>
        </p:nvSpPr>
        <p:spPr/>
        <p:txBody>
          <a:bodyPr>
            <a:normAutofit lnSpcReduction="10000"/>
          </a:bodyPr>
          <a:lstStyle/>
          <a:p>
            <a:pPr lvl="1">
              <a:lnSpc>
                <a:spcPct val="80000"/>
              </a:lnSpc>
            </a:pPr>
            <a:r>
              <a:rPr lang="en-US" smtClean="0"/>
              <a:t>Perception Medium</a:t>
            </a:r>
          </a:p>
          <a:p>
            <a:pPr lvl="2">
              <a:lnSpc>
                <a:spcPct val="80000"/>
              </a:lnSpc>
            </a:pPr>
            <a:r>
              <a:rPr lang="en-US" smtClean="0"/>
              <a:t>How do humans perceive information in a computer?</a:t>
            </a:r>
          </a:p>
          <a:p>
            <a:pPr lvl="3">
              <a:lnSpc>
                <a:spcPct val="80000"/>
              </a:lnSpc>
            </a:pPr>
            <a:r>
              <a:rPr lang="en-US" smtClean="0"/>
              <a:t>Through seeing - text, images, video </a:t>
            </a:r>
          </a:p>
          <a:p>
            <a:pPr lvl="3">
              <a:lnSpc>
                <a:spcPct val="80000"/>
              </a:lnSpc>
            </a:pPr>
            <a:r>
              <a:rPr lang="en-US" smtClean="0"/>
              <a:t>Through hearing - music, noise, speech</a:t>
            </a:r>
          </a:p>
          <a:p>
            <a:pPr lvl="1">
              <a:lnSpc>
                <a:spcPct val="80000"/>
              </a:lnSpc>
            </a:pPr>
            <a:r>
              <a:rPr lang="en-US" smtClean="0"/>
              <a:t>Representation Medium</a:t>
            </a:r>
          </a:p>
          <a:p>
            <a:pPr lvl="2">
              <a:lnSpc>
                <a:spcPct val="80000"/>
              </a:lnSpc>
            </a:pPr>
            <a:r>
              <a:rPr lang="en-US" smtClean="0"/>
              <a:t>How is the computer information encoded?</a:t>
            </a:r>
          </a:p>
          <a:p>
            <a:pPr lvl="3">
              <a:lnSpc>
                <a:spcPct val="80000"/>
              </a:lnSpc>
            </a:pPr>
            <a:r>
              <a:rPr lang="en-US" smtClean="0"/>
              <a:t>Using formats for representing and information</a:t>
            </a:r>
          </a:p>
          <a:p>
            <a:pPr lvl="3">
              <a:lnSpc>
                <a:spcPct val="80000"/>
              </a:lnSpc>
            </a:pPr>
            <a:r>
              <a:rPr lang="en-US" smtClean="0"/>
              <a:t>ASCII(text), JPEG(image), MPEG(video)</a:t>
            </a:r>
          </a:p>
          <a:p>
            <a:pPr lvl="1">
              <a:lnSpc>
                <a:spcPct val="80000"/>
              </a:lnSpc>
            </a:pPr>
            <a:r>
              <a:rPr lang="en-US" smtClean="0"/>
              <a:t>Presentation Medium</a:t>
            </a:r>
          </a:p>
          <a:p>
            <a:pPr lvl="2">
              <a:lnSpc>
                <a:spcPct val="80000"/>
              </a:lnSpc>
            </a:pPr>
            <a:r>
              <a:rPr lang="en-US" smtClean="0"/>
              <a:t>Through which medium is information delivered by the computer or introduced into the computer?</a:t>
            </a:r>
          </a:p>
          <a:p>
            <a:pPr lvl="3">
              <a:lnSpc>
                <a:spcPct val="80000"/>
              </a:lnSpc>
            </a:pPr>
            <a:r>
              <a:rPr lang="en-US" smtClean="0"/>
              <a:t>Via I/O tools and devices</a:t>
            </a:r>
          </a:p>
          <a:p>
            <a:pPr lvl="3">
              <a:lnSpc>
                <a:spcPct val="80000"/>
              </a:lnSpc>
            </a:pPr>
            <a:r>
              <a:rPr lang="en-US" smtClean="0"/>
              <a:t>paper, screen, speakers (output media)</a:t>
            </a:r>
          </a:p>
          <a:p>
            <a:pPr lvl="3">
              <a:lnSpc>
                <a:spcPct val="80000"/>
              </a:lnSpc>
            </a:pPr>
            <a:r>
              <a:rPr lang="en-US" smtClean="0"/>
              <a:t>keyboard, mouse, camera, microphone (input media)</a:t>
            </a:r>
          </a:p>
        </p:txBody>
      </p:sp>
      <p:sp>
        <p:nvSpPr>
          <p:cNvPr id="14341" name="Footer Placeholder 4"/>
          <p:cNvSpPr>
            <a:spLocks noGrp="1"/>
          </p:cNvSpPr>
          <p:nvPr>
            <p:ph type="ftr" sz="quarter" idx="11"/>
          </p:nvPr>
        </p:nvSpPr>
        <p:spPr>
          <a:xfrm>
            <a:off x="3124200" y="6229350"/>
            <a:ext cx="3505200" cy="457200"/>
          </a:xfrm>
          <a:noFill/>
        </p:spPr>
        <p:txBody>
          <a:bodyPr/>
          <a:lstStyle/>
          <a:p>
            <a:r>
              <a:rPr lang="en-US" smtClean="0"/>
              <a:t>Chapter 1</a:t>
            </a:r>
            <a:endParaRPr lang="en-US"/>
          </a:p>
        </p:txBody>
      </p:sp>
      <p:sp>
        <p:nvSpPr>
          <p:cNvPr id="14338" name="Slide Number Placeholder 5"/>
          <p:cNvSpPr>
            <a:spLocks noGrp="1"/>
          </p:cNvSpPr>
          <p:nvPr>
            <p:ph type="sldNum" sz="quarter" idx="12"/>
          </p:nvPr>
        </p:nvSpPr>
        <p:spPr>
          <a:noFill/>
        </p:spPr>
        <p:txBody>
          <a:bodyPr/>
          <a:lstStyle/>
          <a:p>
            <a:fld id="{F0BD5880-2D3B-4A3D-85C6-C94BE9FEF2AA}" type="slidenum">
              <a:rPr lang="en-US" smtClean="0"/>
              <a:pPr/>
              <a:t>12</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smtClean="0"/>
              <a:t>Classification of Media (cont.)</a:t>
            </a:r>
          </a:p>
        </p:txBody>
      </p:sp>
      <p:sp>
        <p:nvSpPr>
          <p:cNvPr id="15364" name="Rectangle 3"/>
          <p:cNvSpPr>
            <a:spLocks noGrp="1" noChangeArrowheads="1"/>
          </p:cNvSpPr>
          <p:nvPr>
            <p:ph idx="1"/>
          </p:nvPr>
        </p:nvSpPr>
        <p:spPr/>
        <p:txBody>
          <a:bodyPr/>
          <a:lstStyle/>
          <a:p>
            <a:pPr lvl="1">
              <a:lnSpc>
                <a:spcPct val="80000"/>
              </a:lnSpc>
            </a:pPr>
            <a:r>
              <a:rPr lang="en-US" smtClean="0"/>
              <a:t>Storage Medium</a:t>
            </a:r>
          </a:p>
          <a:p>
            <a:pPr lvl="3">
              <a:lnSpc>
                <a:spcPct val="80000"/>
              </a:lnSpc>
            </a:pPr>
            <a:r>
              <a:rPr lang="en-US" smtClean="0"/>
              <a:t>Where will the information be stored?</a:t>
            </a:r>
          </a:p>
          <a:p>
            <a:pPr lvl="3">
              <a:lnSpc>
                <a:spcPct val="80000"/>
              </a:lnSpc>
            </a:pPr>
            <a:r>
              <a:rPr lang="en-US" smtClean="0"/>
              <a:t>Storage media - floppy disk, hard disk, tape, CD-ROM etc.</a:t>
            </a:r>
          </a:p>
          <a:p>
            <a:pPr lvl="1">
              <a:lnSpc>
                <a:spcPct val="80000"/>
              </a:lnSpc>
            </a:pPr>
            <a:r>
              <a:rPr lang="en-US" smtClean="0"/>
              <a:t>Transmission Medium</a:t>
            </a:r>
          </a:p>
          <a:p>
            <a:pPr lvl="3">
              <a:lnSpc>
                <a:spcPct val="80000"/>
              </a:lnSpc>
            </a:pPr>
            <a:r>
              <a:rPr lang="en-US" smtClean="0"/>
              <a:t>Over what medium will the information be transmitted?</a:t>
            </a:r>
          </a:p>
          <a:p>
            <a:pPr lvl="3">
              <a:lnSpc>
                <a:spcPct val="80000"/>
              </a:lnSpc>
            </a:pPr>
            <a:r>
              <a:rPr lang="en-US" smtClean="0"/>
              <a:t>Using information carriers that enable continuous data  transmission - networks</a:t>
            </a:r>
          </a:p>
          <a:p>
            <a:pPr lvl="3">
              <a:lnSpc>
                <a:spcPct val="80000"/>
              </a:lnSpc>
            </a:pPr>
            <a:r>
              <a:rPr lang="en-US" smtClean="0"/>
              <a:t>wire, coaxial cable, fiber optics</a:t>
            </a:r>
          </a:p>
          <a:p>
            <a:pPr lvl="1">
              <a:lnSpc>
                <a:spcPct val="80000"/>
              </a:lnSpc>
            </a:pPr>
            <a:r>
              <a:rPr lang="en-US" smtClean="0"/>
              <a:t>Information Exchange Medium</a:t>
            </a:r>
          </a:p>
          <a:p>
            <a:pPr lvl="3">
              <a:lnSpc>
                <a:spcPct val="80000"/>
              </a:lnSpc>
            </a:pPr>
            <a:r>
              <a:rPr lang="en-US" smtClean="0"/>
              <a:t>Which information carrier will be used for information exchange between different places?</a:t>
            </a:r>
          </a:p>
          <a:p>
            <a:pPr lvl="3">
              <a:lnSpc>
                <a:spcPct val="80000"/>
              </a:lnSpc>
            </a:pPr>
            <a:r>
              <a:rPr lang="en-US" smtClean="0"/>
              <a:t>Direct transmission using computer networks</a:t>
            </a:r>
          </a:p>
          <a:p>
            <a:pPr lvl="3">
              <a:lnSpc>
                <a:spcPct val="80000"/>
              </a:lnSpc>
            </a:pPr>
            <a:r>
              <a:rPr lang="en-US" smtClean="0"/>
              <a:t>Combined use of storage and transmission media (e.g. electronic mail).</a:t>
            </a:r>
          </a:p>
        </p:txBody>
      </p:sp>
      <p:sp>
        <p:nvSpPr>
          <p:cNvPr id="15365" name="Footer Placeholder 4"/>
          <p:cNvSpPr>
            <a:spLocks noGrp="1"/>
          </p:cNvSpPr>
          <p:nvPr>
            <p:ph type="ftr" sz="quarter" idx="11"/>
          </p:nvPr>
        </p:nvSpPr>
        <p:spPr>
          <a:xfrm>
            <a:off x="3124200" y="6229350"/>
            <a:ext cx="3733800" cy="457200"/>
          </a:xfrm>
          <a:noFill/>
        </p:spPr>
        <p:txBody>
          <a:bodyPr/>
          <a:lstStyle/>
          <a:p>
            <a:r>
              <a:rPr lang="en-US" smtClean="0"/>
              <a:t>Chapter 1</a:t>
            </a:r>
            <a:endParaRPr lang="en-US"/>
          </a:p>
        </p:txBody>
      </p:sp>
      <p:sp>
        <p:nvSpPr>
          <p:cNvPr id="15362" name="Slide Number Placeholder 5"/>
          <p:cNvSpPr>
            <a:spLocks noGrp="1"/>
          </p:cNvSpPr>
          <p:nvPr>
            <p:ph type="sldNum" sz="quarter" idx="12"/>
          </p:nvPr>
        </p:nvSpPr>
        <p:spPr>
          <a:noFill/>
        </p:spPr>
        <p:txBody>
          <a:bodyPr/>
          <a:lstStyle/>
          <a:p>
            <a:fld id="{BBFBF42B-B5A6-4433-96DF-60C638F8205F}"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smtClean="0"/>
              <a:t>Media Concepts</a:t>
            </a:r>
          </a:p>
        </p:txBody>
      </p:sp>
      <p:sp>
        <p:nvSpPr>
          <p:cNvPr id="16388" name="Rectangle 3"/>
          <p:cNvSpPr>
            <a:spLocks noGrp="1" noChangeArrowheads="1"/>
          </p:cNvSpPr>
          <p:nvPr>
            <p:ph idx="1"/>
          </p:nvPr>
        </p:nvSpPr>
        <p:spPr/>
        <p:txBody>
          <a:bodyPr/>
          <a:lstStyle/>
          <a:p>
            <a:r>
              <a:rPr lang="en-US" dirty="0" smtClean="0"/>
              <a:t>Each medium defines</a:t>
            </a:r>
          </a:p>
          <a:p>
            <a:pPr lvl="2"/>
            <a:r>
              <a:rPr lang="en-US" b="1" dirty="0" smtClean="0"/>
              <a:t>Representation values </a:t>
            </a:r>
            <a:r>
              <a:rPr lang="en-US" dirty="0" smtClean="0"/>
              <a:t>- determine the information representation of different media</a:t>
            </a:r>
          </a:p>
          <a:p>
            <a:pPr lvl="3"/>
            <a:r>
              <a:rPr lang="en-US" dirty="0" smtClean="0"/>
              <a:t>Continuous representation values (e.g. electro-magnetic waves)</a:t>
            </a:r>
          </a:p>
          <a:p>
            <a:pPr lvl="3"/>
            <a:r>
              <a:rPr lang="en-US" dirty="0" smtClean="0"/>
              <a:t>Discrete representation values(e.g. text characters in digital form)</a:t>
            </a:r>
          </a:p>
          <a:p>
            <a:pPr lvl="2"/>
            <a:r>
              <a:rPr lang="en-US" b="1" dirty="0" smtClean="0"/>
              <a:t>Representation space</a:t>
            </a:r>
            <a:r>
              <a:rPr lang="en-US" dirty="0" smtClean="0"/>
              <a:t> determines the surrounding where the media are presented.</a:t>
            </a:r>
          </a:p>
          <a:p>
            <a:pPr lvl="3"/>
            <a:r>
              <a:rPr lang="en-US" dirty="0" smtClean="0"/>
              <a:t>Visual representation space (e.g. paper, screen)</a:t>
            </a:r>
          </a:p>
          <a:p>
            <a:pPr lvl="3"/>
            <a:r>
              <a:rPr lang="en-US" dirty="0" smtClean="0"/>
              <a:t>Acoustic representation space (e.g. stereo)</a:t>
            </a:r>
          </a:p>
        </p:txBody>
      </p:sp>
      <p:sp>
        <p:nvSpPr>
          <p:cNvPr id="16389" name="Footer Placeholder 4"/>
          <p:cNvSpPr>
            <a:spLocks noGrp="1"/>
          </p:cNvSpPr>
          <p:nvPr>
            <p:ph type="ftr" sz="quarter" idx="11"/>
          </p:nvPr>
        </p:nvSpPr>
        <p:spPr>
          <a:xfrm>
            <a:off x="3124200" y="6229350"/>
            <a:ext cx="3505200" cy="457200"/>
          </a:xfrm>
          <a:noFill/>
        </p:spPr>
        <p:txBody>
          <a:bodyPr/>
          <a:lstStyle/>
          <a:p>
            <a:r>
              <a:rPr lang="en-US" smtClean="0"/>
              <a:t>Chapter 1</a:t>
            </a:r>
            <a:endParaRPr lang="en-US"/>
          </a:p>
        </p:txBody>
      </p:sp>
      <p:sp>
        <p:nvSpPr>
          <p:cNvPr id="16386" name="Slide Number Placeholder 5"/>
          <p:cNvSpPr>
            <a:spLocks noGrp="1"/>
          </p:cNvSpPr>
          <p:nvPr>
            <p:ph type="sldNum" sz="quarter" idx="12"/>
          </p:nvPr>
        </p:nvSpPr>
        <p:spPr>
          <a:noFill/>
        </p:spPr>
        <p:txBody>
          <a:bodyPr/>
          <a:lstStyle/>
          <a:p>
            <a:fld id="{49545463-09B2-47C8-A2EB-4B44AC94BBD3}" type="slidenum">
              <a:rPr lang="en-US" smtClean="0"/>
              <a:pPr/>
              <a:t>14</a:t>
            </a:fld>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smtClean="0"/>
              <a:t>Media Concepts (cont.)</a:t>
            </a:r>
          </a:p>
        </p:txBody>
      </p:sp>
      <p:sp>
        <p:nvSpPr>
          <p:cNvPr id="17412" name="Rectangle 3"/>
          <p:cNvSpPr>
            <a:spLocks noGrp="1" noChangeArrowheads="1"/>
          </p:cNvSpPr>
          <p:nvPr>
            <p:ph idx="1"/>
          </p:nvPr>
        </p:nvSpPr>
        <p:spPr/>
        <p:txBody>
          <a:bodyPr>
            <a:normAutofit lnSpcReduction="10000"/>
          </a:bodyPr>
          <a:lstStyle/>
          <a:p>
            <a:r>
              <a:rPr lang="en-US" b="1" dirty="0" smtClean="0"/>
              <a:t>Representation dimensions </a:t>
            </a:r>
            <a:r>
              <a:rPr lang="en-US" dirty="0" smtClean="0"/>
              <a:t>of a representation space are:</a:t>
            </a:r>
          </a:p>
          <a:p>
            <a:pPr lvl="1"/>
            <a:r>
              <a:rPr lang="en-US" dirty="0" smtClean="0"/>
              <a:t>Spatial dimensions:</a:t>
            </a:r>
          </a:p>
          <a:p>
            <a:pPr lvl="2"/>
            <a:r>
              <a:rPr lang="en-US" dirty="0" smtClean="0"/>
              <a:t>two dimensional (2D graphics)</a:t>
            </a:r>
          </a:p>
          <a:p>
            <a:pPr lvl="2"/>
            <a:r>
              <a:rPr lang="en-US" dirty="0" smtClean="0"/>
              <a:t>three dimensional (holography)</a:t>
            </a:r>
          </a:p>
          <a:p>
            <a:pPr lvl="1"/>
            <a:r>
              <a:rPr lang="en-US" dirty="0" smtClean="0"/>
              <a:t>Temporal dimensions:</a:t>
            </a:r>
          </a:p>
          <a:p>
            <a:pPr lvl="2"/>
            <a:r>
              <a:rPr lang="en-US" dirty="0" smtClean="0"/>
              <a:t>Time independent (document) - Discrete media</a:t>
            </a:r>
          </a:p>
          <a:p>
            <a:pPr lvl="3"/>
            <a:r>
              <a:rPr lang="en-US" dirty="0" smtClean="0"/>
              <a:t>Information consists of a sequence of individual elements without a time component.</a:t>
            </a:r>
          </a:p>
          <a:p>
            <a:pPr lvl="2"/>
            <a:r>
              <a:rPr lang="en-US" dirty="0" smtClean="0"/>
              <a:t>Time dependent (movie)  - Continuous media	</a:t>
            </a:r>
          </a:p>
          <a:p>
            <a:pPr lvl="3"/>
            <a:r>
              <a:rPr lang="en-US" dirty="0" smtClean="0"/>
              <a:t>Information is expressed not only by its individual value but also by its time of occurrence.</a:t>
            </a:r>
          </a:p>
        </p:txBody>
      </p:sp>
      <p:sp>
        <p:nvSpPr>
          <p:cNvPr id="17413" name="Footer Placeholder 4"/>
          <p:cNvSpPr>
            <a:spLocks noGrp="1"/>
          </p:cNvSpPr>
          <p:nvPr>
            <p:ph type="ftr" sz="quarter" idx="11"/>
          </p:nvPr>
        </p:nvSpPr>
        <p:spPr>
          <a:xfrm>
            <a:off x="3124200" y="6229350"/>
            <a:ext cx="3352800" cy="457200"/>
          </a:xfrm>
          <a:noFill/>
        </p:spPr>
        <p:txBody>
          <a:bodyPr/>
          <a:lstStyle/>
          <a:p>
            <a:r>
              <a:rPr lang="en-US" smtClean="0"/>
              <a:t>Chapter 1</a:t>
            </a:r>
            <a:endParaRPr lang="en-US"/>
          </a:p>
        </p:txBody>
      </p:sp>
      <p:sp>
        <p:nvSpPr>
          <p:cNvPr id="17410" name="Slide Number Placeholder 5"/>
          <p:cNvSpPr>
            <a:spLocks noGrp="1"/>
          </p:cNvSpPr>
          <p:nvPr>
            <p:ph type="sldNum" sz="quarter" idx="12"/>
          </p:nvPr>
        </p:nvSpPr>
        <p:spPr>
          <a:noFill/>
        </p:spPr>
        <p:txBody>
          <a:bodyPr/>
          <a:lstStyle/>
          <a:p>
            <a:fld id="{5FA0FF82-0598-435F-8F63-F6212B7718E8}" type="slidenum">
              <a:rPr lang="en-US" smtClean="0"/>
              <a:pPr/>
              <a:t>15</a:t>
            </a:fld>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sz="3200" smtClean="0"/>
              <a:t>Main Properties of a Multimedia Systems</a:t>
            </a:r>
          </a:p>
        </p:txBody>
      </p:sp>
      <p:sp>
        <p:nvSpPr>
          <p:cNvPr id="18436" name="Rectangle 3"/>
          <p:cNvSpPr>
            <a:spLocks noGrp="1" noChangeArrowheads="1"/>
          </p:cNvSpPr>
          <p:nvPr>
            <p:ph idx="1"/>
          </p:nvPr>
        </p:nvSpPr>
        <p:spPr/>
        <p:txBody>
          <a:bodyPr>
            <a:normAutofit lnSpcReduction="10000"/>
          </a:bodyPr>
          <a:lstStyle/>
          <a:p>
            <a:r>
              <a:rPr lang="en-US" dirty="0" smtClean="0"/>
              <a:t>Qualitative and quantitative evaluation of multimedia systems</a:t>
            </a:r>
          </a:p>
          <a:p>
            <a:pPr lvl="1"/>
            <a:r>
              <a:rPr lang="en-US" dirty="0" smtClean="0"/>
              <a:t>Combination of media </a:t>
            </a:r>
            <a:r>
              <a:rPr lang="en-US" dirty="0" smtClean="0"/>
              <a:t>(continuous and </a:t>
            </a:r>
            <a:r>
              <a:rPr lang="en-US" dirty="0" smtClean="0"/>
              <a:t>discrete</a:t>
            </a:r>
            <a:r>
              <a:rPr lang="en-US" dirty="0" smtClean="0"/>
              <a:t>)</a:t>
            </a:r>
          </a:p>
          <a:p>
            <a:pPr lvl="1"/>
            <a:endParaRPr lang="en-US" dirty="0" smtClean="0"/>
          </a:p>
          <a:p>
            <a:pPr lvl="1"/>
            <a:r>
              <a:rPr lang="en-US" dirty="0" smtClean="0"/>
              <a:t>Levels </a:t>
            </a:r>
            <a:r>
              <a:rPr lang="en-US" dirty="0" smtClean="0"/>
              <a:t>of </a:t>
            </a:r>
            <a:r>
              <a:rPr lang="en-US" dirty="0" smtClean="0"/>
              <a:t>media-independence(some </a:t>
            </a:r>
            <a:r>
              <a:rPr lang="en-US" dirty="0" smtClean="0"/>
              <a:t>media types (audio/video) may be tightly coupled, others may </a:t>
            </a:r>
            <a:r>
              <a:rPr lang="en-US" dirty="0" smtClean="0"/>
              <a:t>not)</a:t>
            </a:r>
          </a:p>
          <a:p>
            <a:pPr lvl="1"/>
            <a:endParaRPr lang="en-US" dirty="0" smtClean="0"/>
          </a:p>
          <a:p>
            <a:pPr lvl="1"/>
            <a:r>
              <a:rPr lang="en-US" dirty="0" smtClean="0"/>
              <a:t>Computer supported </a:t>
            </a:r>
            <a:r>
              <a:rPr lang="en-US" dirty="0" smtClean="0"/>
              <a:t>integration(timing</a:t>
            </a:r>
            <a:r>
              <a:rPr lang="en-US" dirty="0" smtClean="0"/>
              <a:t>, spatial and semantic </a:t>
            </a:r>
            <a:r>
              <a:rPr lang="en-US" dirty="0" smtClean="0"/>
              <a:t>synchronization)</a:t>
            </a:r>
          </a:p>
          <a:p>
            <a:pPr lvl="1"/>
            <a:endParaRPr lang="en-US" dirty="0" smtClean="0"/>
          </a:p>
          <a:p>
            <a:pPr lvl="1"/>
            <a:r>
              <a:rPr lang="en-US" dirty="0" smtClean="0"/>
              <a:t>Communication capability</a:t>
            </a:r>
          </a:p>
        </p:txBody>
      </p:sp>
      <p:sp>
        <p:nvSpPr>
          <p:cNvPr id="18437" name="Footer Placeholder 4"/>
          <p:cNvSpPr>
            <a:spLocks noGrp="1"/>
          </p:cNvSpPr>
          <p:nvPr>
            <p:ph type="ftr" sz="quarter" idx="11"/>
          </p:nvPr>
        </p:nvSpPr>
        <p:spPr>
          <a:xfrm>
            <a:off x="3124200" y="6229350"/>
            <a:ext cx="3429000" cy="457200"/>
          </a:xfrm>
          <a:noFill/>
        </p:spPr>
        <p:txBody>
          <a:bodyPr/>
          <a:lstStyle/>
          <a:p>
            <a:r>
              <a:rPr lang="en-US" smtClean="0"/>
              <a:t>Chapter 1</a:t>
            </a:r>
            <a:endParaRPr lang="en-US"/>
          </a:p>
        </p:txBody>
      </p:sp>
      <p:sp>
        <p:nvSpPr>
          <p:cNvPr id="18434" name="Slide Number Placeholder 5"/>
          <p:cNvSpPr>
            <a:spLocks noGrp="1"/>
          </p:cNvSpPr>
          <p:nvPr>
            <p:ph type="sldNum" sz="quarter" idx="12"/>
          </p:nvPr>
        </p:nvSpPr>
        <p:spPr>
          <a:noFill/>
        </p:spPr>
        <p:txBody>
          <a:bodyPr/>
          <a:lstStyle/>
          <a:p>
            <a:fld id="{535C06CD-7FF3-4D3A-A147-774B14CAA733}" type="slidenum">
              <a:rPr lang="en-US" smtClean="0"/>
              <a:pPr/>
              <a:t>16</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0" y="228600"/>
            <a:ext cx="9144000" cy="1143000"/>
          </a:xfrm>
        </p:spPr>
        <p:txBody>
          <a:bodyPr/>
          <a:lstStyle/>
          <a:p>
            <a:r>
              <a:rPr lang="en-US" sz="3200" smtClean="0"/>
              <a:t>Traditional Data Streams Characteristics</a:t>
            </a:r>
          </a:p>
        </p:txBody>
      </p:sp>
      <p:sp>
        <p:nvSpPr>
          <p:cNvPr id="19460" name="Rectangle 3"/>
          <p:cNvSpPr>
            <a:spLocks noGrp="1" noChangeArrowheads="1"/>
          </p:cNvSpPr>
          <p:nvPr>
            <p:ph idx="1"/>
          </p:nvPr>
        </p:nvSpPr>
        <p:spPr/>
        <p:txBody>
          <a:bodyPr>
            <a:normAutofit/>
          </a:bodyPr>
          <a:lstStyle/>
          <a:p>
            <a:r>
              <a:rPr lang="en-US" dirty="0" smtClean="0"/>
              <a:t>Distributed multimedia communication systems</a:t>
            </a:r>
          </a:p>
          <a:p>
            <a:pPr lvl="2"/>
            <a:r>
              <a:rPr lang="en-US" dirty="0" smtClean="0"/>
              <a:t>data of discrete and continuous media are broken into individual units (packets) and transmitted.</a:t>
            </a:r>
          </a:p>
          <a:p>
            <a:r>
              <a:rPr lang="en-US" dirty="0" smtClean="0"/>
              <a:t>Data Stream</a:t>
            </a:r>
          </a:p>
          <a:p>
            <a:pPr lvl="2"/>
            <a:r>
              <a:rPr lang="en-US" dirty="0" smtClean="0"/>
              <a:t>sequence of individual packets that are transmitted in a time-dependant fashion.</a:t>
            </a:r>
          </a:p>
          <a:p>
            <a:pPr lvl="2"/>
            <a:r>
              <a:rPr lang="en-US" dirty="0" smtClean="0"/>
              <a:t>Transmission of information carrying different media leads to data streams with varying features</a:t>
            </a:r>
          </a:p>
          <a:p>
            <a:pPr lvl="3"/>
            <a:r>
              <a:rPr lang="en-US" dirty="0" smtClean="0"/>
              <a:t>Asynchronous</a:t>
            </a:r>
          </a:p>
          <a:p>
            <a:pPr lvl="3"/>
            <a:r>
              <a:rPr lang="en-US" dirty="0" smtClean="0"/>
              <a:t>Synchronous </a:t>
            </a:r>
          </a:p>
          <a:p>
            <a:pPr lvl="3"/>
            <a:r>
              <a:rPr lang="en-US" dirty="0" smtClean="0"/>
              <a:t>Isochronous</a:t>
            </a:r>
          </a:p>
        </p:txBody>
      </p:sp>
      <p:sp>
        <p:nvSpPr>
          <p:cNvPr id="19461" name="Footer Placeholder 4"/>
          <p:cNvSpPr>
            <a:spLocks noGrp="1"/>
          </p:cNvSpPr>
          <p:nvPr>
            <p:ph type="ftr" sz="quarter" idx="11"/>
          </p:nvPr>
        </p:nvSpPr>
        <p:spPr>
          <a:xfrm>
            <a:off x="3124200" y="6229350"/>
            <a:ext cx="3429000" cy="457200"/>
          </a:xfrm>
          <a:noFill/>
        </p:spPr>
        <p:txBody>
          <a:bodyPr/>
          <a:lstStyle/>
          <a:p>
            <a:r>
              <a:rPr lang="en-US" smtClean="0"/>
              <a:t>Chapter 1</a:t>
            </a:r>
            <a:endParaRPr lang="en-US"/>
          </a:p>
        </p:txBody>
      </p:sp>
      <p:sp>
        <p:nvSpPr>
          <p:cNvPr id="19458" name="Slide Number Placeholder 5"/>
          <p:cNvSpPr>
            <a:spLocks noGrp="1"/>
          </p:cNvSpPr>
          <p:nvPr>
            <p:ph type="sldNum" sz="quarter" idx="12"/>
          </p:nvPr>
        </p:nvSpPr>
        <p:spPr>
          <a:noFill/>
        </p:spPr>
        <p:txBody>
          <a:bodyPr/>
          <a:lstStyle/>
          <a:p>
            <a:fld id="{85BC764A-15DB-4452-AF91-8F240EE8D33F}"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smtClean="0"/>
              <a:t>Data Stream Characteristics</a:t>
            </a:r>
          </a:p>
        </p:txBody>
      </p:sp>
      <p:sp>
        <p:nvSpPr>
          <p:cNvPr id="20484" name="Rectangle 3"/>
          <p:cNvSpPr>
            <a:spLocks noGrp="1" noChangeArrowheads="1"/>
          </p:cNvSpPr>
          <p:nvPr>
            <p:ph idx="1"/>
          </p:nvPr>
        </p:nvSpPr>
        <p:spPr/>
        <p:txBody>
          <a:bodyPr>
            <a:normAutofit lnSpcReduction="10000"/>
          </a:bodyPr>
          <a:lstStyle/>
          <a:p>
            <a:pPr lvl="2">
              <a:lnSpc>
                <a:spcPct val="90000"/>
              </a:lnSpc>
            </a:pPr>
            <a:r>
              <a:rPr lang="en-US" dirty="0" smtClean="0"/>
              <a:t>Asynchronous transmission mode </a:t>
            </a:r>
          </a:p>
          <a:p>
            <a:pPr lvl="3">
              <a:lnSpc>
                <a:spcPct val="90000"/>
              </a:lnSpc>
            </a:pPr>
            <a:r>
              <a:rPr lang="en-US" dirty="0" smtClean="0"/>
              <a:t>provides for communication with no time restriction</a:t>
            </a:r>
          </a:p>
          <a:p>
            <a:pPr lvl="3">
              <a:lnSpc>
                <a:spcPct val="90000"/>
              </a:lnSpc>
            </a:pPr>
            <a:r>
              <a:rPr lang="en-US" dirty="0" smtClean="0"/>
              <a:t>Packets reach receiver as quickly as possible, e.g. protocols for email </a:t>
            </a:r>
            <a:r>
              <a:rPr lang="en-US" dirty="0" smtClean="0"/>
              <a:t>transmission</a:t>
            </a:r>
          </a:p>
          <a:p>
            <a:pPr lvl="3">
              <a:lnSpc>
                <a:spcPct val="90000"/>
              </a:lnSpc>
            </a:pPr>
            <a:r>
              <a:rPr lang="en-US" dirty="0" smtClean="0"/>
              <a:t>Asynchronous data transfer systems usually have an error detection mechanism</a:t>
            </a:r>
            <a:r>
              <a:rPr lang="en-US" dirty="0" smtClean="0"/>
              <a:t>.</a:t>
            </a:r>
          </a:p>
          <a:p>
            <a:pPr lvl="3">
              <a:lnSpc>
                <a:spcPct val="90000"/>
              </a:lnSpc>
              <a:buNone/>
            </a:pPr>
            <a:endParaRPr lang="en-US" dirty="0" smtClean="0"/>
          </a:p>
          <a:p>
            <a:pPr lvl="3">
              <a:lnSpc>
                <a:spcPct val="90000"/>
              </a:lnSpc>
            </a:pPr>
            <a:endParaRPr lang="en-US" dirty="0" smtClean="0"/>
          </a:p>
          <a:p>
            <a:pPr lvl="2">
              <a:lnSpc>
                <a:spcPct val="90000"/>
              </a:lnSpc>
            </a:pPr>
            <a:r>
              <a:rPr lang="en-US" dirty="0" smtClean="0"/>
              <a:t>Synchronous transmission mode</a:t>
            </a:r>
          </a:p>
          <a:p>
            <a:pPr lvl="3">
              <a:lnSpc>
                <a:spcPct val="90000"/>
              </a:lnSpc>
            </a:pPr>
            <a:r>
              <a:rPr lang="en-US" dirty="0" smtClean="0"/>
              <a:t>defines a maximum end-to-end delay for each packet of a data stream.</a:t>
            </a:r>
          </a:p>
          <a:p>
            <a:pPr lvl="3">
              <a:lnSpc>
                <a:spcPct val="90000"/>
              </a:lnSpc>
            </a:pPr>
            <a:r>
              <a:rPr lang="en-US" dirty="0" smtClean="0"/>
              <a:t>May require intermediate storage</a:t>
            </a:r>
          </a:p>
          <a:p>
            <a:pPr lvl="3">
              <a:lnSpc>
                <a:spcPct val="90000"/>
              </a:lnSpc>
            </a:pPr>
            <a:r>
              <a:rPr lang="en-US" dirty="0" smtClean="0"/>
              <a:t>E.g. audio connection established over a network</a:t>
            </a:r>
            <a:r>
              <a:rPr lang="en-US" dirty="0" smtClean="0"/>
              <a:t>.</a:t>
            </a:r>
          </a:p>
          <a:p>
            <a:pPr lvl="3">
              <a:lnSpc>
                <a:spcPct val="90000"/>
              </a:lnSpc>
            </a:pPr>
            <a:r>
              <a:rPr lang="en-US" dirty="0" smtClean="0"/>
              <a:t>Synchronous data transfer systems usually have an error detection mechanism</a:t>
            </a:r>
            <a:endParaRPr lang="en-US" dirty="0" smtClean="0"/>
          </a:p>
          <a:p>
            <a:pPr lvl="3">
              <a:lnSpc>
                <a:spcPct val="90000"/>
              </a:lnSpc>
            </a:pPr>
            <a:endParaRPr lang="en-US" dirty="0" smtClean="0"/>
          </a:p>
          <a:p>
            <a:pPr lvl="3">
              <a:lnSpc>
                <a:spcPct val="90000"/>
              </a:lnSpc>
            </a:pPr>
            <a:endParaRPr lang="en-US" dirty="0" smtClean="0"/>
          </a:p>
          <a:p>
            <a:pPr lvl="3">
              <a:lnSpc>
                <a:spcPct val="90000"/>
              </a:lnSpc>
            </a:pPr>
            <a:endParaRPr lang="en-US" dirty="0" smtClean="0"/>
          </a:p>
          <a:p>
            <a:pPr lvl="3">
              <a:lnSpc>
                <a:spcPct val="90000"/>
              </a:lnSpc>
            </a:pPr>
            <a:endParaRPr lang="en-US" dirty="0" smtClean="0"/>
          </a:p>
          <a:p>
            <a:pPr lvl="3">
              <a:lnSpc>
                <a:spcPct val="90000"/>
              </a:lnSpc>
            </a:pPr>
            <a:endParaRPr lang="en-US" dirty="0" smtClean="0"/>
          </a:p>
          <a:p>
            <a:pPr lvl="3">
              <a:lnSpc>
                <a:spcPct val="90000"/>
              </a:lnSpc>
            </a:pPr>
            <a:endParaRPr lang="en-US" dirty="0" smtClean="0"/>
          </a:p>
          <a:p>
            <a:pPr lvl="2">
              <a:lnSpc>
                <a:spcPct val="90000"/>
              </a:lnSpc>
            </a:pPr>
            <a:endParaRPr lang="en-US" dirty="0" smtClean="0"/>
          </a:p>
        </p:txBody>
      </p:sp>
      <p:sp>
        <p:nvSpPr>
          <p:cNvPr id="20485" name="Footer Placeholder 4"/>
          <p:cNvSpPr>
            <a:spLocks noGrp="1"/>
          </p:cNvSpPr>
          <p:nvPr>
            <p:ph type="ftr" sz="quarter" idx="11"/>
          </p:nvPr>
        </p:nvSpPr>
        <p:spPr>
          <a:xfrm>
            <a:off x="3124200" y="6229350"/>
            <a:ext cx="3505200" cy="457200"/>
          </a:xfrm>
          <a:noFill/>
        </p:spPr>
        <p:txBody>
          <a:bodyPr/>
          <a:lstStyle/>
          <a:p>
            <a:r>
              <a:rPr lang="en-US" smtClean="0"/>
              <a:t>Chapter 1</a:t>
            </a:r>
            <a:endParaRPr lang="en-US"/>
          </a:p>
        </p:txBody>
      </p:sp>
      <p:sp>
        <p:nvSpPr>
          <p:cNvPr id="20482" name="Slide Number Placeholder 5"/>
          <p:cNvSpPr>
            <a:spLocks noGrp="1"/>
          </p:cNvSpPr>
          <p:nvPr>
            <p:ph type="sldNum" sz="quarter" idx="12"/>
          </p:nvPr>
        </p:nvSpPr>
        <p:spPr>
          <a:noFill/>
        </p:spPr>
        <p:txBody>
          <a:bodyPr/>
          <a:lstStyle/>
          <a:p>
            <a:fld id="{21FE163E-8D55-4F67-86BA-099E824BD13F}" type="slidenum">
              <a:rPr lang="en-US" smtClean="0"/>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2">
              <a:lnSpc>
                <a:spcPct val="90000"/>
              </a:lnSpc>
            </a:pPr>
            <a:r>
              <a:rPr lang="en-US" dirty="0" smtClean="0"/>
              <a:t>Isochronous transmission mode</a:t>
            </a:r>
          </a:p>
          <a:p>
            <a:pPr lvl="3">
              <a:lnSpc>
                <a:spcPct val="90000"/>
              </a:lnSpc>
            </a:pPr>
            <a:r>
              <a:rPr lang="en-US" dirty="0" smtClean="0"/>
              <a:t>An </a:t>
            </a:r>
            <a:r>
              <a:rPr lang="en-US" b="1" dirty="0" smtClean="0"/>
              <a:t>isochronous data transfer</a:t>
            </a:r>
            <a:r>
              <a:rPr lang="en-US" dirty="0" smtClean="0"/>
              <a:t> system combines the features of an asynchronous and synchronous </a:t>
            </a:r>
            <a:r>
              <a:rPr lang="en-US" b="1" dirty="0" smtClean="0"/>
              <a:t>data transfer</a:t>
            </a:r>
            <a:r>
              <a:rPr lang="en-US" dirty="0" smtClean="0"/>
              <a:t> system. An </a:t>
            </a:r>
            <a:r>
              <a:rPr lang="en-US" b="1" dirty="0" smtClean="0"/>
              <a:t>isochronous data transfer</a:t>
            </a:r>
            <a:r>
              <a:rPr lang="en-US" dirty="0" smtClean="0"/>
              <a:t> system sends blocks of </a:t>
            </a:r>
            <a:r>
              <a:rPr lang="en-US" b="1" dirty="0" smtClean="0"/>
              <a:t>data</a:t>
            </a:r>
            <a:r>
              <a:rPr lang="en-US" dirty="0" smtClean="0"/>
              <a:t> asynchronously, in other words the </a:t>
            </a:r>
            <a:r>
              <a:rPr lang="en-US" b="1" dirty="0" smtClean="0"/>
              <a:t>data</a:t>
            </a:r>
            <a:r>
              <a:rPr lang="en-US" dirty="0" smtClean="0"/>
              <a:t> stream can be </a:t>
            </a:r>
            <a:r>
              <a:rPr lang="en-US" b="1" dirty="0" smtClean="0"/>
              <a:t>transferred</a:t>
            </a:r>
            <a:r>
              <a:rPr lang="en-US" dirty="0" smtClean="0"/>
              <a:t> at random intervals. Each transmission begins with a start packet</a:t>
            </a:r>
            <a:r>
              <a:rPr lang="en-US" dirty="0" smtClean="0"/>
              <a:t>.</a:t>
            </a:r>
          </a:p>
          <a:p>
            <a:pPr lvl="3">
              <a:lnSpc>
                <a:spcPct val="90000"/>
              </a:lnSpc>
            </a:pPr>
            <a:endParaRPr lang="en-US" dirty="0" smtClean="0"/>
          </a:p>
          <a:p>
            <a:pPr lvl="3">
              <a:lnSpc>
                <a:spcPct val="90000"/>
              </a:lnSpc>
            </a:pPr>
            <a:r>
              <a:rPr lang="en-US" dirty="0" smtClean="0"/>
              <a:t>Isochronous systems do not have an error detection mechanism (acknowledgment of receipt of packet) because if an error were detected, time constraints would make it impossible to resend the data.</a:t>
            </a:r>
          </a:p>
          <a:p>
            <a:pPr lvl="3">
              <a:lnSpc>
                <a:spcPct val="90000"/>
              </a:lnSpc>
            </a:pPr>
            <a:endParaRPr lang="en-US" dirty="0" smtClean="0"/>
          </a:p>
          <a:p>
            <a:pPr lvl="3">
              <a:lnSpc>
                <a:spcPct val="90000"/>
              </a:lnSpc>
            </a:pPr>
            <a:r>
              <a:rPr lang="en-US" dirty="0" smtClean="0"/>
              <a:t>E.g. transmission of video over a network.</a:t>
            </a:r>
          </a:p>
          <a:p>
            <a:pPr lvl="3">
              <a:lnSpc>
                <a:spcPct val="90000"/>
              </a:lnSpc>
            </a:pPr>
            <a:r>
              <a:rPr lang="en-US" dirty="0" smtClean="0"/>
              <a:t>Intermediate storage requirements reduced.</a:t>
            </a:r>
            <a:endParaRPr lang="en-US" dirty="0"/>
          </a:p>
        </p:txBody>
      </p:sp>
      <p:sp>
        <p:nvSpPr>
          <p:cNvPr id="4" name="Footer Placeholder 3"/>
          <p:cNvSpPr>
            <a:spLocks noGrp="1"/>
          </p:cNvSpPr>
          <p:nvPr>
            <p:ph type="ftr" sz="quarter" idx="11"/>
          </p:nvPr>
        </p:nvSpPr>
        <p:spPr/>
        <p:txBody>
          <a:bodyPr/>
          <a:lstStyle/>
          <a:p>
            <a:pPr>
              <a:defRPr/>
            </a:pPr>
            <a:r>
              <a:rPr lang="en-US" smtClean="0"/>
              <a:t>Chapter 1</a:t>
            </a:r>
            <a:endParaRPr lang="en-US"/>
          </a:p>
        </p:txBody>
      </p:sp>
      <p:sp>
        <p:nvSpPr>
          <p:cNvPr id="5" name="Slide Number Placeholder 4"/>
          <p:cNvSpPr>
            <a:spLocks noGrp="1"/>
          </p:cNvSpPr>
          <p:nvPr>
            <p:ph type="sldNum" sz="quarter" idx="12"/>
          </p:nvPr>
        </p:nvSpPr>
        <p:spPr/>
        <p:txBody>
          <a:bodyPr/>
          <a:lstStyle/>
          <a:p>
            <a:pPr>
              <a:defRPr/>
            </a:pPr>
            <a:fld id="{527E95A0-F9B1-4705-9F30-26E1C5883201}"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26"/>
          <p:cNvSpPr>
            <a:spLocks noGrp="1" noChangeArrowheads="1"/>
          </p:cNvSpPr>
          <p:nvPr>
            <p:ph type="title"/>
          </p:nvPr>
        </p:nvSpPr>
        <p:spPr/>
        <p:txBody>
          <a:bodyPr/>
          <a:lstStyle/>
          <a:p>
            <a:r>
              <a:rPr lang="en-US" smtClean="0"/>
              <a:t>Introduction</a:t>
            </a:r>
          </a:p>
        </p:txBody>
      </p:sp>
      <p:sp>
        <p:nvSpPr>
          <p:cNvPr id="4100" name="Rectangle 1027"/>
          <p:cNvSpPr>
            <a:spLocks noGrp="1" noChangeArrowheads="1"/>
          </p:cNvSpPr>
          <p:nvPr>
            <p:ph idx="1"/>
          </p:nvPr>
        </p:nvSpPr>
        <p:spPr/>
        <p:txBody>
          <a:bodyPr/>
          <a:lstStyle/>
          <a:p>
            <a:r>
              <a:rPr lang="en-US" smtClean="0"/>
              <a:t>Introduction- Concept and Structure</a:t>
            </a:r>
          </a:p>
          <a:p>
            <a:r>
              <a:rPr lang="en-US" smtClean="0"/>
              <a:t>The medium aspect</a:t>
            </a:r>
          </a:p>
          <a:p>
            <a:r>
              <a:rPr lang="en-US" smtClean="0"/>
              <a:t>Properties and Definitions of multimedia systems</a:t>
            </a:r>
          </a:p>
          <a:p>
            <a:r>
              <a:rPr lang="en-US" smtClean="0"/>
              <a:t>Media combination and Independence</a:t>
            </a:r>
          </a:p>
          <a:p>
            <a:r>
              <a:rPr lang="en-US" smtClean="0"/>
              <a:t>Traditional Data Stream Characteristics</a:t>
            </a:r>
          </a:p>
          <a:p>
            <a:r>
              <a:rPr lang="en-US" smtClean="0"/>
              <a:t>Information units</a:t>
            </a:r>
          </a:p>
          <a:p>
            <a:pPr>
              <a:buFont typeface="Monotype Sorts" pitchFamily="2" charset="2"/>
              <a:buNone/>
            </a:pPr>
            <a:endParaRPr lang="en-US" smtClean="0"/>
          </a:p>
          <a:p>
            <a:endParaRPr lang="en-US" smtClean="0"/>
          </a:p>
        </p:txBody>
      </p:sp>
      <p:sp>
        <p:nvSpPr>
          <p:cNvPr id="4101" name="Footer Placeholder 4"/>
          <p:cNvSpPr>
            <a:spLocks noGrp="1"/>
          </p:cNvSpPr>
          <p:nvPr>
            <p:ph type="ftr" sz="quarter" idx="11"/>
          </p:nvPr>
        </p:nvSpPr>
        <p:spPr>
          <a:xfrm>
            <a:off x="2514600" y="6229350"/>
            <a:ext cx="3505200" cy="457200"/>
          </a:xfrm>
          <a:noFill/>
        </p:spPr>
        <p:txBody>
          <a:bodyPr/>
          <a:lstStyle/>
          <a:p>
            <a:r>
              <a:rPr lang="en-US" smtClean="0"/>
              <a:t>Chapter 1</a:t>
            </a:r>
            <a:endParaRPr lang="en-US"/>
          </a:p>
        </p:txBody>
      </p:sp>
      <p:sp>
        <p:nvSpPr>
          <p:cNvPr id="4098" name="Slide Number Placeholder 5"/>
          <p:cNvSpPr>
            <a:spLocks noGrp="1"/>
          </p:cNvSpPr>
          <p:nvPr>
            <p:ph type="sldNum" sz="quarter" idx="12"/>
          </p:nvPr>
        </p:nvSpPr>
        <p:spPr>
          <a:noFill/>
        </p:spPr>
        <p:txBody>
          <a:bodyPr/>
          <a:lstStyle/>
          <a:p>
            <a:fld id="{FEB028B2-7AE1-4DE8-9EE8-7B170FFD67A7}"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smtClean="0"/>
              <a:t>Data Stream Characteristics</a:t>
            </a:r>
          </a:p>
        </p:txBody>
      </p:sp>
      <p:sp>
        <p:nvSpPr>
          <p:cNvPr id="21508" name="Rectangle 3"/>
          <p:cNvSpPr>
            <a:spLocks noGrp="1" noChangeArrowheads="1"/>
          </p:cNvSpPr>
          <p:nvPr>
            <p:ph idx="1"/>
          </p:nvPr>
        </p:nvSpPr>
        <p:spPr/>
        <p:txBody>
          <a:bodyPr>
            <a:normAutofit fontScale="92500"/>
          </a:bodyPr>
          <a:lstStyle/>
          <a:p>
            <a:pPr lvl="1">
              <a:lnSpc>
                <a:spcPct val="90000"/>
              </a:lnSpc>
            </a:pPr>
            <a:r>
              <a:rPr lang="en-US" dirty="0" smtClean="0"/>
              <a:t>Data Stream characteristics for continuous media can be based on</a:t>
            </a:r>
          </a:p>
          <a:p>
            <a:pPr lvl="2">
              <a:lnSpc>
                <a:spcPct val="90000"/>
              </a:lnSpc>
            </a:pPr>
            <a:r>
              <a:rPr lang="en-US" b="1" dirty="0" smtClean="0"/>
              <a:t>Time intervals </a:t>
            </a:r>
            <a:r>
              <a:rPr lang="en-US" dirty="0" smtClean="0"/>
              <a:t>between complete transmission of consecutive packets</a:t>
            </a:r>
          </a:p>
          <a:p>
            <a:pPr lvl="3">
              <a:lnSpc>
                <a:spcPct val="90000"/>
              </a:lnSpc>
            </a:pPr>
            <a:r>
              <a:rPr lang="en-US" b="1" dirty="0" smtClean="0"/>
              <a:t>Strongly periodic data streams </a:t>
            </a:r>
            <a:r>
              <a:rPr lang="en-US" dirty="0" smtClean="0"/>
              <a:t>- constant time </a:t>
            </a:r>
            <a:r>
              <a:rPr lang="en-US" dirty="0" smtClean="0"/>
              <a:t>interval,</a:t>
            </a:r>
            <a:r>
              <a:rPr lang="en-US" dirty="0" smtClean="0"/>
              <a:t> </a:t>
            </a:r>
            <a:r>
              <a:rPr lang="en-US" dirty="0" smtClean="0"/>
              <a:t>For </a:t>
            </a:r>
            <a:r>
              <a:rPr lang="en-US" dirty="0" smtClean="0"/>
              <a:t>example: PCM coded speech in traditional telephone switching</a:t>
            </a:r>
            <a:r>
              <a:rPr lang="en-US" dirty="0" smtClean="0"/>
              <a:t>.</a:t>
            </a:r>
          </a:p>
          <a:p>
            <a:pPr lvl="3">
              <a:lnSpc>
                <a:spcPct val="90000"/>
              </a:lnSpc>
            </a:pPr>
            <a:endParaRPr lang="en-US" dirty="0" smtClean="0"/>
          </a:p>
          <a:p>
            <a:pPr lvl="3">
              <a:lnSpc>
                <a:spcPct val="90000"/>
              </a:lnSpc>
            </a:pPr>
            <a:r>
              <a:rPr lang="en-US" b="1" dirty="0" smtClean="0"/>
              <a:t>Weakly periodic data streams </a:t>
            </a:r>
            <a:r>
              <a:rPr lang="en-US" dirty="0" smtClean="0"/>
              <a:t>- periodic function with finite </a:t>
            </a:r>
            <a:r>
              <a:rPr lang="en-US" dirty="0" smtClean="0"/>
              <a:t>period.eg. </a:t>
            </a:r>
            <a:r>
              <a:rPr lang="en-US" dirty="0" smtClean="0"/>
              <a:t>mouse events in Groupware</a:t>
            </a:r>
            <a:endParaRPr lang="en-US" dirty="0" smtClean="0"/>
          </a:p>
          <a:p>
            <a:pPr lvl="3">
              <a:lnSpc>
                <a:spcPct val="90000"/>
              </a:lnSpc>
            </a:pPr>
            <a:r>
              <a:rPr lang="en-US" b="1" dirty="0" err="1" smtClean="0"/>
              <a:t>Aperiodic</a:t>
            </a:r>
            <a:r>
              <a:rPr lang="en-US" b="1" dirty="0" smtClean="0"/>
              <a:t> data </a:t>
            </a:r>
            <a:r>
              <a:rPr lang="en-US" b="1" dirty="0" smtClean="0"/>
              <a:t>streams-</a:t>
            </a:r>
            <a:r>
              <a:rPr lang="en-US" b="1" dirty="0" smtClean="0"/>
              <a:t> </a:t>
            </a:r>
            <a:r>
              <a:rPr lang="en-US" dirty="0" smtClean="0"/>
              <a:t>If the sequence of time intervals is neither strongly nor weakly periodic, instead the time period or time gap various between packets to packets during transmission then such data stream is called A-periodic data stream.</a:t>
            </a:r>
            <a:br>
              <a:rPr lang="en-US" dirty="0" smtClean="0"/>
            </a:br>
            <a:r>
              <a:rPr lang="en-US" dirty="0" smtClean="0"/>
              <a:t/>
            </a:r>
            <a:br>
              <a:rPr lang="en-US" dirty="0" smtClean="0"/>
            </a:br>
            <a:endParaRPr lang="en-US" dirty="0" smtClean="0"/>
          </a:p>
        </p:txBody>
      </p:sp>
      <p:sp>
        <p:nvSpPr>
          <p:cNvPr id="21509" name="Footer Placeholder 4"/>
          <p:cNvSpPr>
            <a:spLocks noGrp="1"/>
          </p:cNvSpPr>
          <p:nvPr>
            <p:ph type="ftr" sz="quarter" idx="11"/>
          </p:nvPr>
        </p:nvSpPr>
        <p:spPr>
          <a:xfrm>
            <a:off x="3124200" y="6229350"/>
            <a:ext cx="3581400" cy="457200"/>
          </a:xfrm>
          <a:noFill/>
        </p:spPr>
        <p:txBody>
          <a:bodyPr/>
          <a:lstStyle/>
          <a:p>
            <a:r>
              <a:rPr lang="en-US" smtClean="0"/>
              <a:t>Chapter 1</a:t>
            </a:r>
            <a:endParaRPr lang="en-US"/>
          </a:p>
        </p:txBody>
      </p:sp>
      <p:sp>
        <p:nvSpPr>
          <p:cNvPr id="21506" name="Slide Number Placeholder 5"/>
          <p:cNvSpPr>
            <a:spLocks noGrp="1"/>
          </p:cNvSpPr>
          <p:nvPr>
            <p:ph type="sldNum" sz="quarter" idx="12"/>
          </p:nvPr>
        </p:nvSpPr>
        <p:spPr>
          <a:noFill/>
        </p:spPr>
        <p:txBody>
          <a:bodyPr/>
          <a:lstStyle/>
          <a:p>
            <a:fld id="{992E18CC-BADC-434E-89E3-2D20B0C44222}"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normAutofit fontScale="90000"/>
          </a:bodyPr>
          <a:lstStyle/>
          <a:p>
            <a:r>
              <a:rPr lang="en-US" smtClean="0"/>
              <a:t>Classification based on time intervals</a:t>
            </a:r>
          </a:p>
        </p:txBody>
      </p:sp>
      <p:sp>
        <p:nvSpPr>
          <p:cNvPr id="22589" name="Footer Placeholder 60"/>
          <p:cNvSpPr>
            <a:spLocks noGrp="1"/>
          </p:cNvSpPr>
          <p:nvPr>
            <p:ph type="ftr" sz="quarter" idx="11"/>
          </p:nvPr>
        </p:nvSpPr>
        <p:spPr>
          <a:xfrm>
            <a:off x="3124200" y="6229350"/>
            <a:ext cx="3276600" cy="457200"/>
          </a:xfrm>
          <a:noFill/>
        </p:spPr>
        <p:txBody>
          <a:bodyPr/>
          <a:lstStyle/>
          <a:p>
            <a:r>
              <a:rPr lang="en-US" smtClean="0"/>
              <a:t>Chapter 1</a:t>
            </a:r>
            <a:endParaRPr lang="en-US"/>
          </a:p>
        </p:txBody>
      </p:sp>
      <p:sp>
        <p:nvSpPr>
          <p:cNvPr id="22530" name="Slide Number Placeholder 4"/>
          <p:cNvSpPr>
            <a:spLocks noGrp="1"/>
          </p:cNvSpPr>
          <p:nvPr>
            <p:ph type="sldNum" sz="quarter" idx="12"/>
          </p:nvPr>
        </p:nvSpPr>
        <p:spPr>
          <a:noFill/>
        </p:spPr>
        <p:txBody>
          <a:bodyPr/>
          <a:lstStyle/>
          <a:p>
            <a:fld id="{6ED7AD38-B84A-4060-AA49-62E4EEC064A5}" type="slidenum">
              <a:rPr lang="en-US" smtClean="0"/>
              <a:pPr/>
              <a:t>21</a:t>
            </a:fld>
            <a:endParaRPr lang="en-US" smtClean="0"/>
          </a:p>
        </p:txBody>
      </p:sp>
      <p:sp>
        <p:nvSpPr>
          <p:cNvPr id="22532" name="Line 3"/>
          <p:cNvSpPr>
            <a:spLocks noChangeShapeType="1"/>
          </p:cNvSpPr>
          <p:nvPr/>
        </p:nvSpPr>
        <p:spPr bwMode="auto">
          <a:xfrm>
            <a:off x="1524000" y="3048000"/>
            <a:ext cx="6172200" cy="0"/>
          </a:xfrm>
          <a:prstGeom prst="line">
            <a:avLst/>
          </a:prstGeom>
          <a:noFill/>
          <a:ln w="9525">
            <a:solidFill>
              <a:schemeClr val="tx1"/>
            </a:solidFill>
            <a:round/>
            <a:headEnd/>
            <a:tailEnd/>
          </a:ln>
        </p:spPr>
        <p:txBody>
          <a:bodyPr wrap="none" anchor="ctr"/>
          <a:lstStyle/>
          <a:p>
            <a:endParaRPr lang="en-US"/>
          </a:p>
        </p:txBody>
      </p:sp>
      <p:sp>
        <p:nvSpPr>
          <p:cNvPr id="22533" name="Rectangle 5"/>
          <p:cNvSpPr>
            <a:spLocks noChangeArrowheads="1"/>
          </p:cNvSpPr>
          <p:nvPr/>
        </p:nvSpPr>
        <p:spPr bwMode="auto">
          <a:xfrm>
            <a:off x="1524000" y="28956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34" name="Rectangle 8"/>
          <p:cNvSpPr>
            <a:spLocks noChangeArrowheads="1"/>
          </p:cNvSpPr>
          <p:nvPr/>
        </p:nvSpPr>
        <p:spPr bwMode="auto">
          <a:xfrm>
            <a:off x="2286000" y="28956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35" name="Rectangle 9"/>
          <p:cNvSpPr>
            <a:spLocks noChangeArrowheads="1"/>
          </p:cNvSpPr>
          <p:nvPr/>
        </p:nvSpPr>
        <p:spPr bwMode="auto">
          <a:xfrm>
            <a:off x="3048000" y="28956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36" name="Rectangle 13"/>
          <p:cNvSpPr>
            <a:spLocks noChangeArrowheads="1"/>
          </p:cNvSpPr>
          <p:nvPr/>
        </p:nvSpPr>
        <p:spPr bwMode="auto">
          <a:xfrm>
            <a:off x="3810000" y="28956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37" name="Rectangle 15"/>
          <p:cNvSpPr>
            <a:spLocks noChangeArrowheads="1"/>
          </p:cNvSpPr>
          <p:nvPr/>
        </p:nvSpPr>
        <p:spPr bwMode="auto">
          <a:xfrm>
            <a:off x="4572000" y="28956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38" name="Rectangle 17"/>
          <p:cNvSpPr>
            <a:spLocks noChangeArrowheads="1"/>
          </p:cNvSpPr>
          <p:nvPr/>
        </p:nvSpPr>
        <p:spPr bwMode="auto">
          <a:xfrm>
            <a:off x="5334000" y="28956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39" name="Rectangle 19"/>
          <p:cNvSpPr>
            <a:spLocks noChangeArrowheads="1"/>
          </p:cNvSpPr>
          <p:nvPr/>
        </p:nvSpPr>
        <p:spPr bwMode="auto">
          <a:xfrm>
            <a:off x="6096000" y="28956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40" name="Rectangle 21"/>
          <p:cNvSpPr>
            <a:spLocks noChangeArrowheads="1"/>
          </p:cNvSpPr>
          <p:nvPr/>
        </p:nvSpPr>
        <p:spPr bwMode="auto">
          <a:xfrm>
            <a:off x="6858000" y="28956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41" name="Line 24"/>
          <p:cNvSpPr>
            <a:spLocks noChangeShapeType="1"/>
          </p:cNvSpPr>
          <p:nvPr/>
        </p:nvSpPr>
        <p:spPr bwMode="auto">
          <a:xfrm>
            <a:off x="1524000" y="4114800"/>
            <a:ext cx="6172200" cy="0"/>
          </a:xfrm>
          <a:prstGeom prst="line">
            <a:avLst/>
          </a:prstGeom>
          <a:noFill/>
          <a:ln w="9525">
            <a:solidFill>
              <a:schemeClr val="tx1"/>
            </a:solidFill>
            <a:round/>
            <a:headEnd/>
            <a:tailEnd/>
          </a:ln>
        </p:spPr>
        <p:txBody>
          <a:bodyPr wrap="none" anchor="ctr"/>
          <a:lstStyle/>
          <a:p>
            <a:endParaRPr lang="en-US"/>
          </a:p>
        </p:txBody>
      </p:sp>
      <p:sp>
        <p:nvSpPr>
          <p:cNvPr id="22542" name="Rectangle 25"/>
          <p:cNvSpPr>
            <a:spLocks noChangeArrowheads="1"/>
          </p:cNvSpPr>
          <p:nvPr/>
        </p:nvSpPr>
        <p:spPr bwMode="auto">
          <a:xfrm>
            <a:off x="1524000" y="39624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43" name="Rectangle 27"/>
          <p:cNvSpPr>
            <a:spLocks noChangeArrowheads="1"/>
          </p:cNvSpPr>
          <p:nvPr/>
        </p:nvSpPr>
        <p:spPr bwMode="auto">
          <a:xfrm>
            <a:off x="2209800" y="39624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44" name="Rectangle 28"/>
          <p:cNvSpPr>
            <a:spLocks noChangeArrowheads="1"/>
          </p:cNvSpPr>
          <p:nvPr/>
        </p:nvSpPr>
        <p:spPr bwMode="auto">
          <a:xfrm>
            <a:off x="2895600" y="39624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45" name="Rectangle 32"/>
          <p:cNvSpPr>
            <a:spLocks noChangeArrowheads="1"/>
          </p:cNvSpPr>
          <p:nvPr/>
        </p:nvSpPr>
        <p:spPr bwMode="auto">
          <a:xfrm>
            <a:off x="4191000" y="39624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46" name="Rectangle 34"/>
          <p:cNvSpPr>
            <a:spLocks noChangeArrowheads="1"/>
          </p:cNvSpPr>
          <p:nvPr/>
        </p:nvSpPr>
        <p:spPr bwMode="auto">
          <a:xfrm>
            <a:off x="4800600" y="39624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47" name="Rectangle 36"/>
          <p:cNvSpPr>
            <a:spLocks noChangeArrowheads="1"/>
          </p:cNvSpPr>
          <p:nvPr/>
        </p:nvSpPr>
        <p:spPr bwMode="auto">
          <a:xfrm>
            <a:off x="5410200" y="39624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48" name="Rectangle 39"/>
          <p:cNvSpPr>
            <a:spLocks noChangeArrowheads="1"/>
          </p:cNvSpPr>
          <p:nvPr/>
        </p:nvSpPr>
        <p:spPr bwMode="auto">
          <a:xfrm>
            <a:off x="6858000" y="39624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49" name="Line 41"/>
          <p:cNvSpPr>
            <a:spLocks noChangeShapeType="1"/>
          </p:cNvSpPr>
          <p:nvPr/>
        </p:nvSpPr>
        <p:spPr bwMode="auto">
          <a:xfrm>
            <a:off x="1524000" y="5334000"/>
            <a:ext cx="6172200" cy="0"/>
          </a:xfrm>
          <a:prstGeom prst="line">
            <a:avLst/>
          </a:prstGeom>
          <a:noFill/>
          <a:ln w="9525">
            <a:solidFill>
              <a:schemeClr val="tx1"/>
            </a:solidFill>
            <a:round/>
            <a:headEnd/>
            <a:tailEnd/>
          </a:ln>
        </p:spPr>
        <p:txBody>
          <a:bodyPr wrap="none" anchor="ctr"/>
          <a:lstStyle/>
          <a:p>
            <a:endParaRPr lang="en-US"/>
          </a:p>
        </p:txBody>
      </p:sp>
      <p:sp>
        <p:nvSpPr>
          <p:cNvPr id="22550" name="Rectangle 42"/>
          <p:cNvSpPr>
            <a:spLocks noChangeArrowheads="1"/>
          </p:cNvSpPr>
          <p:nvPr/>
        </p:nvSpPr>
        <p:spPr bwMode="auto">
          <a:xfrm>
            <a:off x="1524000" y="51816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51" name="Rectangle 44"/>
          <p:cNvSpPr>
            <a:spLocks noChangeArrowheads="1"/>
          </p:cNvSpPr>
          <p:nvPr/>
        </p:nvSpPr>
        <p:spPr bwMode="auto">
          <a:xfrm>
            <a:off x="1981200" y="51816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52" name="Rectangle 45"/>
          <p:cNvSpPr>
            <a:spLocks noChangeArrowheads="1"/>
          </p:cNvSpPr>
          <p:nvPr/>
        </p:nvSpPr>
        <p:spPr bwMode="auto">
          <a:xfrm>
            <a:off x="2895600" y="51816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53" name="Rectangle 48"/>
          <p:cNvSpPr>
            <a:spLocks noChangeArrowheads="1"/>
          </p:cNvSpPr>
          <p:nvPr/>
        </p:nvSpPr>
        <p:spPr bwMode="auto">
          <a:xfrm>
            <a:off x="3810000" y="51816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54" name="Rectangle 50"/>
          <p:cNvSpPr>
            <a:spLocks noChangeArrowheads="1"/>
          </p:cNvSpPr>
          <p:nvPr/>
        </p:nvSpPr>
        <p:spPr bwMode="auto">
          <a:xfrm>
            <a:off x="4648200" y="51816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55" name="Rectangle 52"/>
          <p:cNvSpPr>
            <a:spLocks noChangeArrowheads="1"/>
          </p:cNvSpPr>
          <p:nvPr/>
        </p:nvSpPr>
        <p:spPr bwMode="auto">
          <a:xfrm>
            <a:off x="5562600" y="51816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56" name="Rectangle 54"/>
          <p:cNvSpPr>
            <a:spLocks noChangeArrowheads="1"/>
          </p:cNvSpPr>
          <p:nvPr/>
        </p:nvSpPr>
        <p:spPr bwMode="auto">
          <a:xfrm>
            <a:off x="6096000" y="51816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57" name="Rectangle 57"/>
          <p:cNvSpPr>
            <a:spLocks noChangeArrowheads="1"/>
          </p:cNvSpPr>
          <p:nvPr/>
        </p:nvSpPr>
        <p:spPr bwMode="auto">
          <a:xfrm>
            <a:off x="7239000" y="51816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58" name="Text Box 58"/>
          <p:cNvSpPr txBox="1">
            <a:spLocks noChangeArrowheads="1"/>
          </p:cNvSpPr>
          <p:nvPr/>
        </p:nvSpPr>
        <p:spPr bwMode="auto">
          <a:xfrm>
            <a:off x="1524000" y="2465388"/>
            <a:ext cx="3098800" cy="366712"/>
          </a:xfrm>
          <a:prstGeom prst="rect">
            <a:avLst/>
          </a:prstGeom>
          <a:noFill/>
          <a:ln w="9525">
            <a:noFill/>
            <a:miter lim="800000"/>
            <a:headEnd/>
            <a:tailEnd/>
          </a:ln>
        </p:spPr>
        <p:txBody>
          <a:bodyPr wrap="none">
            <a:spAutoFit/>
          </a:bodyPr>
          <a:lstStyle/>
          <a:p>
            <a:r>
              <a:rPr lang="en-US" sz="1800" b="1"/>
              <a:t>Strongly periodic data stream</a:t>
            </a:r>
          </a:p>
        </p:txBody>
      </p:sp>
      <p:sp>
        <p:nvSpPr>
          <p:cNvPr id="22559" name="Text Box 59"/>
          <p:cNvSpPr txBox="1">
            <a:spLocks noChangeArrowheads="1"/>
          </p:cNvSpPr>
          <p:nvPr/>
        </p:nvSpPr>
        <p:spPr bwMode="auto">
          <a:xfrm>
            <a:off x="1524000" y="3608388"/>
            <a:ext cx="3009900" cy="366712"/>
          </a:xfrm>
          <a:prstGeom prst="rect">
            <a:avLst/>
          </a:prstGeom>
          <a:noFill/>
          <a:ln w="9525">
            <a:noFill/>
            <a:miter lim="800000"/>
            <a:headEnd/>
            <a:tailEnd/>
          </a:ln>
        </p:spPr>
        <p:txBody>
          <a:bodyPr wrap="none">
            <a:spAutoFit/>
          </a:bodyPr>
          <a:lstStyle/>
          <a:p>
            <a:r>
              <a:rPr lang="en-US" sz="1800" b="1"/>
              <a:t>Weakly periodic data stream</a:t>
            </a:r>
          </a:p>
        </p:txBody>
      </p:sp>
      <p:sp>
        <p:nvSpPr>
          <p:cNvPr id="22560" name="Text Box 60"/>
          <p:cNvSpPr txBox="1">
            <a:spLocks noChangeArrowheads="1"/>
          </p:cNvSpPr>
          <p:nvPr/>
        </p:nvSpPr>
        <p:spPr bwMode="auto">
          <a:xfrm>
            <a:off x="1524000" y="4751388"/>
            <a:ext cx="2368550" cy="366712"/>
          </a:xfrm>
          <a:prstGeom prst="rect">
            <a:avLst/>
          </a:prstGeom>
          <a:noFill/>
          <a:ln w="9525">
            <a:noFill/>
            <a:miter lim="800000"/>
            <a:headEnd/>
            <a:tailEnd/>
          </a:ln>
        </p:spPr>
        <p:txBody>
          <a:bodyPr wrap="none">
            <a:spAutoFit/>
          </a:bodyPr>
          <a:lstStyle/>
          <a:p>
            <a:r>
              <a:rPr lang="en-US" sz="1800" b="1"/>
              <a:t>Aperiodic data stream</a:t>
            </a:r>
            <a:endParaRPr lang="en-US" sz="1400"/>
          </a:p>
        </p:txBody>
      </p:sp>
      <p:sp>
        <p:nvSpPr>
          <p:cNvPr id="22561" name="Line 61"/>
          <p:cNvSpPr>
            <a:spLocks noChangeShapeType="1"/>
          </p:cNvSpPr>
          <p:nvPr/>
        </p:nvSpPr>
        <p:spPr bwMode="auto">
          <a:xfrm>
            <a:off x="1524000" y="3048000"/>
            <a:ext cx="0" cy="228600"/>
          </a:xfrm>
          <a:prstGeom prst="line">
            <a:avLst/>
          </a:prstGeom>
          <a:noFill/>
          <a:ln w="9525">
            <a:solidFill>
              <a:schemeClr val="tx1"/>
            </a:solidFill>
            <a:round/>
            <a:headEnd/>
            <a:tailEnd/>
          </a:ln>
        </p:spPr>
        <p:txBody>
          <a:bodyPr wrap="none" anchor="ctr"/>
          <a:lstStyle/>
          <a:p>
            <a:endParaRPr lang="en-US"/>
          </a:p>
        </p:txBody>
      </p:sp>
      <p:sp>
        <p:nvSpPr>
          <p:cNvPr id="22562" name="Line 62"/>
          <p:cNvSpPr>
            <a:spLocks noChangeShapeType="1"/>
          </p:cNvSpPr>
          <p:nvPr/>
        </p:nvSpPr>
        <p:spPr bwMode="auto">
          <a:xfrm>
            <a:off x="2286000" y="3048000"/>
            <a:ext cx="0" cy="228600"/>
          </a:xfrm>
          <a:prstGeom prst="line">
            <a:avLst/>
          </a:prstGeom>
          <a:noFill/>
          <a:ln w="9525">
            <a:solidFill>
              <a:schemeClr val="tx1"/>
            </a:solidFill>
            <a:round/>
            <a:headEnd/>
            <a:tailEnd/>
          </a:ln>
        </p:spPr>
        <p:txBody>
          <a:bodyPr wrap="none" anchor="ctr"/>
          <a:lstStyle/>
          <a:p>
            <a:endParaRPr lang="en-US"/>
          </a:p>
        </p:txBody>
      </p:sp>
      <p:sp>
        <p:nvSpPr>
          <p:cNvPr id="22563" name="Line 63"/>
          <p:cNvSpPr>
            <a:spLocks noChangeShapeType="1"/>
          </p:cNvSpPr>
          <p:nvPr/>
        </p:nvSpPr>
        <p:spPr bwMode="auto">
          <a:xfrm>
            <a:off x="1524000" y="3200400"/>
            <a:ext cx="762000"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2564" name="Text Box 64"/>
          <p:cNvSpPr txBox="1">
            <a:spLocks noChangeArrowheads="1"/>
          </p:cNvSpPr>
          <p:nvPr/>
        </p:nvSpPr>
        <p:spPr bwMode="auto">
          <a:xfrm>
            <a:off x="1889125" y="3135313"/>
            <a:ext cx="292100" cy="304800"/>
          </a:xfrm>
          <a:prstGeom prst="rect">
            <a:avLst/>
          </a:prstGeom>
          <a:noFill/>
          <a:ln w="9525">
            <a:noFill/>
            <a:miter lim="800000"/>
            <a:headEnd/>
            <a:tailEnd/>
          </a:ln>
        </p:spPr>
        <p:txBody>
          <a:bodyPr wrap="none">
            <a:spAutoFit/>
          </a:bodyPr>
          <a:lstStyle/>
          <a:p>
            <a:r>
              <a:rPr lang="en-US" sz="1400"/>
              <a:t>T</a:t>
            </a:r>
          </a:p>
        </p:txBody>
      </p:sp>
      <p:sp>
        <p:nvSpPr>
          <p:cNvPr id="22565" name="Line 65"/>
          <p:cNvSpPr>
            <a:spLocks noChangeShapeType="1"/>
          </p:cNvSpPr>
          <p:nvPr/>
        </p:nvSpPr>
        <p:spPr bwMode="auto">
          <a:xfrm>
            <a:off x="1524000" y="4114800"/>
            <a:ext cx="0" cy="457200"/>
          </a:xfrm>
          <a:prstGeom prst="line">
            <a:avLst/>
          </a:prstGeom>
          <a:noFill/>
          <a:ln w="9525">
            <a:solidFill>
              <a:schemeClr val="tx1"/>
            </a:solidFill>
            <a:round/>
            <a:headEnd/>
            <a:tailEnd/>
          </a:ln>
        </p:spPr>
        <p:txBody>
          <a:bodyPr wrap="none" anchor="ctr"/>
          <a:lstStyle/>
          <a:p>
            <a:endParaRPr lang="en-US"/>
          </a:p>
        </p:txBody>
      </p:sp>
      <p:sp>
        <p:nvSpPr>
          <p:cNvPr id="22566" name="Line 67"/>
          <p:cNvSpPr>
            <a:spLocks noChangeShapeType="1"/>
          </p:cNvSpPr>
          <p:nvPr/>
        </p:nvSpPr>
        <p:spPr bwMode="auto">
          <a:xfrm>
            <a:off x="4191000" y="4114800"/>
            <a:ext cx="0" cy="457200"/>
          </a:xfrm>
          <a:prstGeom prst="line">
            <a:avLst/>
          </a:prstGeom>
          <a:noFill/>
          <a:ln w="9525">
            <a:solidFill>
              <a:schemeClr val="tx1"/>
            </a:solidFill>
            <a:round/>
            <a:headEnd/>
            <a:tailEnd/>
          </a:ln>
        </p:spPr>
        <p:txBody>
          <a:bodyPr wrap="none" anchor="ctr"/>
          <a:lstStyle/>
          <a:p>
            <a:endParaRPr lang="en-US"/>
          </a:p>
        </p:txBody>
      </p:sp>
      <p:sp>
        <p:nvSpPr>
          <p:cNvPr id="22567" name="Line 68"/>
          <p:cNvSpPr>
            <a:spLocks noChangeShapeType="1"/>
          </p:cNvSpPr>
          <p:nvPr/>
        </p:nvSpPr>
        <p:spPr bwMode="auto">
          <a:xfrm>
            <a:off x="4191000" y="4495800"/>
            <a:ext cx="2667000"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2568" name="Text Box 69"/>
          <p:cNvSpPr txBox="1">
            <a:spLocks noChangeArrowheads="1"/>
          </p:cNvSpPr>
          <p:nvPr/>
        </p:nvSpPr>
        <p:spPr bwMode="auto">
          <a:xfrm>
            <a:off x="2209800" y="4495800"/>
            <a:ext cx="304800" cy="304800"/>
          </a:xfrm>
          <a:prstGeom prst="rect">
            <a:avLst/>
          </a:prstGeom>
          <a:noFill/>
          <a:ln w="9525">
            <a:noFill/>
            <a:miter lim="800000"/>
            <a:headEnd/>
            <a:tailEnd/>
          </a:ln>
        </p:spPr>
        <p:txBody>
          <a:bodyPr>
            <a:spAutoFit/>
          </a:bodyPr>
          <a:lstStyle/>
          <a:p>
            <a:r>
              <a:rPr lang="en-US" sz="1400"/>
              <a:t>T</a:t>
            </a:r>
          </a:p>
        </p:txBody>
      </p:sp>
      <p:sp>
        <p:nvSpPr>
          <p:cNvPr id="22569" name="Line 70"/>
          <p:cNvSpPr>
            <a:spLocks noChangeShapeType="1"/>
          </p:cNvSpPr>
          <p:nvPr/>
        </p:nvSpPr>
        <p:spPr bwMode="auto">
          <a:xfrm>
            <a:off x="2209800" y="4114800"/>
            <a:ext cx="0" cy="228600"/>
          </a:xfrm>
          <a:prstGeom prst="line">
            <a:avLst/>
          </a:prstGeom>
          <a:noFill/>
          <a:ln w="9525">
            <a:solidFill>
              <a:schemeClr val="tx1"/>
            </a:solidFill>
            <a:round/>
            <a:headEnd/>
            <a:tailEnd/>
          </a:ln>
        </p:spPr>
        <p:txBody>
          <a:bodyPr wrap="none" anchor="ctr"/>
          <a:lstStyle/>
          <a:p>
            <a:endParaRPr lang="en-US"/>
          </a:p>
        </p:txBody>
      </p:sp>
      <p:sp>
        <p:nvSpPr>
          <p:cNvPr id="22570" name="Line 71"/>
          <p:cNvSpPr>
            <a:spLocks noChangeShapeType="1"/>
          </p:cNvSpPr>
          <p:nvPr/>
        </p:nvSpPr>
        <p:spPr bwMode="auto">
          <a:xfrm>
            <a:off x="2895600" y="4114800"/>
            <a:ext cx="0" cy="228600"/>
          </a:xfrm>
          <a:prstGeom prst="line">
            <a:avLst/>
          </a:prstGeom>
          <a:noFill/>
          <a:ln w="9525">
            <a:solidFill>
              <a:schemeClr val="tx1"/>
            </a:solidFill>
            <a:round/>
            <a:headEnd/>
            <a:tailEnd/>
          </a:ln>
        </p:spPr>
        <p:txBody>
          <a:bodyPr wrap="none" anchor="ctr"/>
          <a:lstStyle/>
          <a:p>
            <a:endParaRPr lang="en-US"/>
          </a:p>
        </p:txBody>
      </p:sp>
      <p:sp>
        <p:nvSpPr>
          <p:cNvPr id="22571" name="Line 72"/>
          <p:cNvSpPr>
            <a:spLocks noChangeShapeType="1"/>
          </p:cNvSpPr>
          <p:nvPr/>
        </p:nvSpPr>
        <p:spPr bwMode="auto">
          <a:xfrm>
            <a:off x="1524000" y="4191000"/>
            <a:ext cx="685800"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2572" name="Line 73"/>
          <p:cNvSpPr>
            <a:spLocks noChangeShapeType="1"/>
          </p:cNvSpPr>
          <p:nvPr/>
        </p:nvSpPr>
        <p:spPr bwMode="auto">
          <a:xfrm>
            <a:off x="2209800" y="4191000"/>
            <a:ext cx="685800"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2573" name="Line 74"/>
          <p:cNvSpPr>
            <a:spLocks noChangeShapeType="1"/>
          </p:cNvSpPr>
          <p:nvPr/>
        </p:nvSpPr>
        <p:spPr bwMode="auto">
          <a:xfrm>
            <a:off x="5562600" y="4191000"/>
            <a:ext cx="1295400"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2574" name="Text Box 75"/>
          <p:cNvSpPr txBox="1">
            <a:spLocks noChangeArrowheads="1"/>
          </p:cNvSpPr>
          <p:nvPr/>
        </p:nvSpPr>
        <p:spPr bwMode="auto">
          <a:xfrm>
            <a:off x="1676400" y="4114800"/>
            <a:ext cx="381000" cy="304800"/>
          </a:xfrm>
          <a:prstGeom prst="rect">
            <a:avLst/>
          </a:prstGeom>
          <a:noFill/>
          <a:ln w="9525">
            <a:noFill/>
            <a:miter lim="800000"/>
            <a:headEnd/>
            <a:tailEnd/>
          </a:ln>
        </p:spPr>
        <p:txBody>
          <a:bodyPr>
            <a:spAutoFit/>
          </a:bodyPr>
          <a:lstStyle/>
          <a:p>
            <a:r>
              <a:rPr lang="en-US" sz="1400"/>
              <a:t>T1</a:t>
            </a:r>
          </a:p>
        </p:txBody>
      </p:sp>
      <p:sp>
        <p:nvSpPr>
          <p:cNvPr id="22575" name="Text Box 76"/>
          <p:cNvSpPr txBox="1">
            <a:spLocks noChangeArrowheads="1"/>
          </p:cNvSpPr>
          <p:nvPr/>
        </p:nvSpPr>
        <p:spPr bwMode="auto">
          <a:xfrm>
            <a:off x="3200400" y="4114800"/>
            <a:ext cx="381000" cy="304800"/>
          </a:xfrm>
          <a:prstGeom prst="rect">
            <a:avLst/>
          </a:prstGeom>
          <a:noFill/>
          <a:ln w="9525">
            <a:noFill/>
            <a:miter lim="800000"/>
            <a:headEnd/>
            <a:tailEnd/>
          </a:ln>
        </p:spPr>
        <p:txBody>
          <a:bodyPr>
            <a:spAutoFit/>
          </a:bodyPr>
          <a:lstStyle/>
          <a:p>
            <a:r>
              <a:rPr lang="en-US" sz="1400"/>
              <a:t>T3</a:t>
            </a:r>
          </a:p>
        </p:txBody>
      </p:sp>
      <p:sp>
        <p:nvSpPr>
          <p:cNvPr id="22576" name="Text Box 77"/>
          <p:cNvSpPr txBox="1">
            <a:spLocks noChangeArrowheads="1"/>
          </p:cNvSpPr>
          <p:nvPr/>
        </p:nvSpPr>
        <p:spPr bwMode="auto">
          <a:xfrm>
            <a:off x="2362200" y="4114800"/>
            <a:ext cx="381000" cy="304800"/>
          </a:xfrm>
          <a:prstGeom prst="rect">
            <a:avLst/>
          </a:prstGeom>
          <a:noFill/>
          <a:ln w="9525">
            <a:noFill/>
            <a:miter lim="800000"/>
            <a:headEnd/>
            <a:tailEnd/>
          </a:ln>
        </p:spPr>
        <p:txBody>
          <a:bodyPr>
            <a:spAutoFit/>
          </a:bodyPr>
          <a:lstStyle/>
          <a:p>
            <a:r>
              <a:rPr lang="en-US" sz="1400"/>
              <a:t>T2</a:t>
            </a:r>
          </a:p>
        </p:txBody>
      </p:sp>
      <p:sp>
        <p:nvSpPr>
          <p:cNvPr id="22577" name="Line 78"/>
          <p:cNvSpPr>
            <a:spLocks noChangeShapeType="1"/>
          </p:cNvSpPr>
          <p:nvPr/>
        </p:nvSpPr>
        <p:spPr bwMode="auto">
          <a:xfrm>
            <a:off x="1524000" y="5334000"/>
            <a:ext cx="0" cy="228600"/>
          </a:xfrm>
          <a:prstGeom prst="line">
            <a:avLst/>
          </a:prstGeom>
          <a:noFill/>
          <a:ln w="9525">
            <a:solidFill>
              <a:schemeClr val="tx1"/>
            </a:solidFill>
            <a:round/>
            <a:headEnd/>
            <a:tailEnd/>
          </a:ln>
        </p:spPr>
        <p:txBody>
          <a:bodyPr wrap="none" anchor="ctr"/>
          <a:lstStyle/>
          <a:p>
            <a:endParaRPr lang="en-US"/>
          </a:p>
        </p:txBody>
      </p:sp>
      <p:sp>
        <p:nvSpPr>
          <p:cNvPr id="22578" name="Line 79"/>
          <p:cNvSpPr>
            <a:spLocks noChangeShapeType="1"/>
          </p:cNvSpPr>
          <p:nvPr/>
        </p:nvSpPr>
        <p:spPr bwMode="auto">
          <a:xfrm>
            <a:off x="1981200" y="5334000"/>
            <a:ext cx="0" cy="228600"/>
          </a:xfrm>
          <a:prstGeom prst="line">
            <a:avLst/>
          </a:prstGeom>
          <a:noFill/>
          <a:ln w="9525">
            <a:solidFill>
              <a:schemeClr val="tx1"/>
            </a:solidFill>
            <a:round/>
            <a:headEnd/>
            <a:tailEnd/>
          </a:ln>
        </p:spPr>
        <p:txBody>
          <a:bodyPr wrap="none" anchor="ctr"/>
          <a:lstStyle/>
          <a:p>
            <a:endParaRPr lang="en-US"/>
          </a:p>
        </p:txBody>
      </p:sp>
      <p:sp>
        <p:nvSpPr>
          <p:cNvPr id="22579" name="Line 80"/>
          <p:cNvSpPr>
            <a:spLocks noChangeShapeType="1"/>
          </p:cNvSpPr>
          <p:nvPr/>
        </p:nvSpPr>
        <p:spPr bwMode="auto">
          <a:xfrm>
            <a:off x="2895600" y="5334000"/>
            <a:ext cx="0" cy="228600"/>
          </a:xfrm>
          <a:prstGeom prst="line">
            <a:avLst/>
          </a:prstGeom>
          <a:noFill/>
          <a:ln w="9525">
            <a:solidFill>
              <a:schemeClr val="tx1"/>
            </a:solidFill>
            <a:round/>
            <a:headEnd/>
            <a:tailEnd/>
          </a:ln>
        </p:spPr>
        <p:txBody>
          <a:bodyPr wrap="none" anchor="ctr"/>
          <a:lstStyle/>
          <a:p>
            <a:endParaRPr lang="en-US"/>
          </a:p>
        </p:txBody>
      </p:sp>
      <p:sp>
        <p:nvSpPr>
          <p:cNvPr id="22580" name="Line 81"/>
          <p:cNvSpPr>
            <a:spLocks noChangeShapeType="1"/>
          </p:cNvSpPr>
          <p:nvPr/>
        </p:nvSpPr>
        <p:spPr bwMode="auto">
          <a:xfrm>
            <a:off x="1524000" y="5410200"/>
            <a:ext cx="457200"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2581" name="Line 83"/>
          <p:cNvSpPr>
            <a:spLocks noChangeShapeType="1"/>
          </p:cNvSpPr>
          <p:nvPr/>
        </p:nvSpPr>
        <p:spPr bwMode="auto">
          <a:xfrm>
            <a:off x="1981200" y="5410200"/>
            <a:ext cx="914400"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2582" name="Text Box 84"/>
          <p:cNvSpPr txBox="1">
            <a:spLocks noChangeArrowheads="1"/>
          </p:cNvSpPr>
          <p:nvPr/>
        </p:nvSpPr>
        <p:spPr bwMode="auto">
          <a:xfrm>
            <a:off x="1600200" y="5334000"/>
            <a:ext cx="381000" cy="304800"/>
          </a:xfrm>
          <a:prstGeom prst="rect">
            <a:avLst/>
          </a:prstGeom>
          <a:noFill/>
          <a:ln w="9525">
            <a:noFill/>
            <a:miter lim="800000"/>
            <a:headEnd/>
            <a:tailEnd/>
          </a:ln>
        </p:spPr>
        <p:txBody>
          <a:bodyPr>
            <a:spAutoFit/>
          </a:bodyPr>
          <a:lstStyle/>
          <a:p>
            <a:r>
              <a:rPr lang="en-US" sz="1400"/>
              <a:t>T1</a:t>
            </a:r>
          </a:p>
        </p:txBody>
      </p:sp>
      <p:sp>
        <p:nvSpPr>
          <p:cNvPr id="22583" name="Text Box 85"/>
          <p:cNvSpPr txBox="1">
            <a:spLocks noChangeArrowheads="1"/>
          </p:cNvSpPr>
          <p:nvPr/>
        </p:nvSpPr>
        <p:spPr bwMode="auto">
          <a:xfrm>
            <a:off x="2286000" y="5334000"/>
            <a:ext cx="381000" cy="304800"/>
          </a:xfrm>
          <a:prstGeom prst="rect">
            <a:avLst/>
          </a:prstGeom>
          <a:noFill/>
          <a:ln w="9525">
            <a:noFill/>
            <a:miter lim="800000"/>
            <a:headEnd/>
            <a:tailEnd/>
          </a:ln>
        </p:spPr>
        <p:txBody>
          <a:bodyPr>
            <a:spAutoFit/>
          </a:bodyPr>
          <a:lstStyle/>
          <a:p>
            <a:r>
              <a:rPr lang="en-US" sz="1400"/>
              <a:t>T2</a:t>
            </a:r>
          </a:p>
        </p:txBody>
      </p:sp>
      <p:sp>
        <p:nvSpPr>
          <p:cNvPr id="22584" name="Line 86"/>
          <p:cNvSpPr>
            <a:spLocks noChangeShapeType="1"/>
          </p:cNvSpPr>
          <p:nvPr/>
        </p:nvSpPr>
        <p:spPr bwMode="auto">
          <a:xfrm>
            <a:off x="4191000" y="4191000"/>
            <a:ext cx="685800"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2585" name="Line 87"/>
          <p:cNvSpPr>
            <a:spLocks noChangeShapeType="1"/>
          </p:cNvSpPr>
          <p:nvPr/>
        </p:nvSpPr>
        <p:spPr bwMode="auto">
          <a:xfrm>
            <a:off x="4876800" y="4191000"/>
            <a:ext cx="685800"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2586" name="Line 88"/>
          <p:cNvSpPr>
            <a:spLocks noChangeShapeType="1"/>
          </p:cNvSpPr>
          <p:nvPr/>
        </p:nvSpPr>
        <p:spPr bwMode="auto">
          <a:xfrm>
            <a:off x="1524000" y="4495800"/>
            <a:ext cx="2667000"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2587" name="Text Box 89"/>
          <p:cNvSpPr txBox="1">
            <a:spLocks noChangeArrowheads="1"/>
          </p:cNvSpPr>
          <p:nvPr/>
        </p:nvSpPr>
        <p:spPr bwMode="auto">
          <a:xfrm>
            <a:off x="5334000" y="4572000"/>
            <a:ext cx="304800" cy="304800"/>
          </a:xfrm>
          <a:prstGeom prst="rect">
            <a:avLst/>
          </a:prstGeom>
          <a:noFill/>
          <a:ln w="9525">
            <a:noFill/>
            <a:miter lim="800000"/>
            <a:headEnd/>
            <a:tailEnd/>
          </a:ln>
        </p:spPr>
        <p:txBody>
          <a:bodyPr>
            <a:spAutoFit/>
          </a:bodyPr>
          <a:lstStyle/>
          <a:p>
            <a:r>
              <a:rPr lang="en-US" sz="1400"/>
              <a:t>T</a:t>
            </a:r>
          </a:p>
        </p:txBody>
      </p:sp>
      <p:sp>
        <p:nvSpPr>
          <p:cNvPr id="22588" name="Line 90"/>
          <p:cNvSpPr>
            <a:spLocks noChangeShapeType="1"/>
          </p:cNvSpPr>
          <p:nvPr/>
        </p:nvSpPr>
        <p:spPr bwMode="auto">
          <a:xfrm>
            <a:off x="6858000" y="4114800"/>
            <a:ext cx="0" cy="45720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normAutofit fontScale="90000"/>
          </a:bodyPr>
          <a:lstStyle/>
          <a:p>
            <a:r>
              <a:rPr lang="en-US" smtClean="0"/>
              <a:t>Classification based on packet size</a:t>
            </a:r>
          </a:p>
        </p:txBody>
      </p:sp>
      <p:sp>
        <p:nvSpPr>
          <p:cNvPr id="23596" name="Footer Placeholder 43"/>
          <p:cNvSpPr>
            <a:spLocks noGrp="1"/>
          </p:cNvSpPr>
          <p:nvPr>
            <p:ph type="ftr" sz="quarter" idx="11"/>
          </p:nvPr>
        </p:nvSpPr>
        <p:spPr>
          <a:xfrm>
            <a:off x="3124200" y="6229350"/>
            <a:ext cx="3581400" cy="457200"/>
          </a:xfrm>
          <a:noFill/>
        </p:spPr>
        <p:txBody>
          <a:bodyPr/>
          <a:lstStyle/>
          <a:p>
            <a:r>
              <a:rPr lang="en-US" smtClean="0"/>
              <a:t>Chapter 1</a:t>
            </a:r>
            <a:endParaRPr lang="en-US"/>
          </a:p>
        </p:txBody>
      </p:sp>
      <p:sp>
        <p:nvSpPr>
          <p:cNvPr id="23554" name="Slide Number Placeholder 4"/>
          <p:cNvSpPr>
            <a:spLocks noGrp="1"/>
          </p:cNvSpPr>
          <p:nvPr>
            <p:ph type="sldNum" sz="quarter" idx="12"/>
          </p:nvPr>
        </p:nvSpPr>
        <p:spPr>
          <a:noFill/>
        </p:spPr>
        <p:txBody>
          <a:bodyPr/>
          <a:lstStyle/>
          <a:p>
            <a:fld id="{A6BF46B2-31ED-434D-8F47-9ACFA182EDED}" type="slidenum">
              <a:rPr lang="en-US" smtClean="0"/>
              <a:pPr/>
              <a:t>22</a:t>
            </a:fld>
            <a:endParaRPr lang="en-US" smtClean="0"/>
          </a:p>
        </p:txBody>
      </p:sp>
      <p:sp>
        <p:nvSpPr>
          <p:cNvPr id="23556" name="Rectangle 3"/>
          <p:cNvSpPr>
            <a:spLocks noChangeArrowheads="1"/>
          </p:cNvSpPr>
          <p:nvPr/>
        </p:nvSpPr>
        <p:spPr bwMode="auto">
          <a:xfrm>
            <a:off x="4038600" y="2286000"/>
            <a:ext cx="990600" cy="7620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23557" name="Line 4"/>
          <p:cNvSpPr>
            <a:spLocks noChangeShapeType="1"/>
          </p:cNvSpPr>
          <p:nvPr/>
        </p:nvSpPr>
        <p:spPr bwMode="auto">
          <a:xfrm>
            <a:off x="4038600" y="2438400"/>
            <a:ext cx="990600" cy="0"/>
          </a:xfrm>
          <a:prstGeom prst="line">
            <a:avLst/>
          </a:prstGeom>
          <a:noFill/>
          <a:ln w="9525">
            <a:solidFill>
              <a:schemeClr val="tx1"/>
            </a:solidFill>
            <a:round/>
            <a:headEnd/>
            <a:tailEnd/>
          </a:ln>
        </p:spPr>
        <p:txBody>
          <a:bodyPr wrap="none" anchor="ctr"/>
          <a:lstStyle/>
          <a:p>
            <a:endParaRPr lang="en-US"/>
          </a:p>
        </p:txBody>
      </p:sp>
      <p:sp>
        <p:nvSpPr>
          <p:cNvPr id="23558" name="Line 5"/>
          <p:cNvSpPr>
            <a:spLocks noChangeShapeType="1"/>
          </p:cNvSpPr>
          <p:nvPr/>
        </p:nvSpPr>
        <p:spPr bwMode="auto">
          <a:xfrm>
            <a:off x="4038600" y="2743200"/>
            <a:ext cx="990600" cy="0"/>
          </a:xfrm>
          <a:prstGeom prst="line">
            <a:avLst/>
          </a:prstGeom>
          <a:noFill/>
          <a:ln w="9525">
            <a:solidFill>
              <a:schemeClr val="tx1"/>
            </a:solidFill>
            <a:round/>
            <a:headEnd/>
            <a:tailEnd/>
          </a:ln>
        </p:spPr>
        <p:txBody>
          <a:bodyPr wrap="none" anchor="ctr"/>
          <a:lstStyle/>
          <a:p>
            <a:endParaRPr lang="en-US"/>
          </a:p>
        </p:txBody>
      </p:sp>
      <p:sp>
        <p:nvSpPr>
          <p:cNvPr id="23559" name="Line 6"/>
          <p:cNvSpPr>
            <a:spLocks noChangeShapeType="1"/>
          </p:cNvSpPr>
          <p:nvPr/>
        </p:nvSpPr>
        <p:spPr bwMode="auto">
          <a:xfrm>
            <a:off x="4038600" y="2590800"/>
            <a:ext cx="990600" cy="0"/>
          </a:xfrm>
          <a:prstGeom prst="line">
            <a:avLst/>
          </a:prstGeom>
          <a:noFill/>
          <a:ln w="9525">
            <a:solidFill>
              <a:schemeClr val="tx1"/>
            </a:solidFill>
            <a:round/>
            <a:headEnd/>
            <a:tailEnd/>
          </a:ln>
        </p:spPr>
        <p:txBody>
          <a:bodyPr wrap="none" anchor="ctr"/>
          <a:lstStyle/>
          <a:p>
            <a:endParaRPr lang="en-US"/>
          </a:p>
        </p:txBody>
      </p:sp>
      <p:sp>
        <p:nvSpPr>
          <p:cNvPr id="23560" name="Line 8"/>
          <p:cNvSpPr>
            <a:spLocks noChangeShapeType="1"/>
          </p:cNvSpPr>
          <p:nvPr/>
        </p:nvSpPr>
        <p:spPr bwMode="auto">
          <a:xfrm>
            <a:off x="5105400" y="2286000"/>
            <a:ext cx="0" cy="152400"/>
          </a:xfrm>
          <a:prstGeom prst="line">
            <a:avLst/>
          </a:prstGeom>
          <a:noFill/>
          <a:ln w="9525">
            <a:solidFill>
              <a:schemeClr val="tx1"/>
            </a:solidFill>
            <a:round/>
            <a:headEnd type="oval" w="med" len="med"/>
            <a:tailEnd type="oval" w="med" len="med"/>
          </a:ln>
        </p:spPr>
        <p:txBody>
          <a:bodyPr wrap="none" anchor="ctr"/>
          <a:lstStyle/>
          <a:p>
            <a:endParaRPr lang="en-US"/>
          </a:p>
        </p:txBody>
      </p:sp>
      <p:sp>
        <p:nvSpPr>
          <p:cNvPr id="23561" name="Text Box 10"/>
          <p:cNvSpPr txBox="1">
            <a:spLocks noChangeArrowheads="1"/>
          </p:cNvSpPr>
          <p:nvPr/>
        </p:nvSpPr>
        <p:spPr bwMode="auto">
          <a:xfrm>
            <a:off x="5105400" y="2209800"/>
            <a:ext cx="292100" cy="304800"/>
          </a:xfrm>
          <a:prstGeom prst="rect">
            <a:avLst/>
          </a:prstGeom>
          <a:noFill/>
          <a:ln w="9525">
            <a:noFill/>
            <a:miter lim="800000"/>
            <a:headEnd/>
            <a:tailEnd/>
          </a:ln>
        </p:spPr>
        <p:txBody>
          <a:bodyPr>
            <a:spAutoFit/>
          </a:bodyPr>
          <a:lstStyle/>
          <a:p>
            <a:r>
              <a:rPr lang="en-US" sz="1400"/>
              <a:t>T</a:t>
            </a:r>
          </a:p>
        </p:txBody>
      </p:sp>
      <p:sp>
        <p:nvSpPr>
          <p:cNvPr id="23562" name="Line 12"/>
          <p:cNvSpPr>
            <a:spLocks noChangeShapeType="1"/>
          </p:cNvSpPr>
          <p:nvPr/>
        </p:nvSpPr>
        <p:spPr bwMode="auto">
          <a:xfrm>
            <a:off x="4038600" y="2895600"/>
            <a:ext cx="990600" cy="0"/>
          </a:xfrm>
          <a:prstGeom prst="line">
            <a:avLst/>
          </a:prstGeom>
          <a:noFill/>
          <a:ln w="9525">
            <a:solidFill>
              <a:schemeClr val="tx1"/>
            </a:solidFill>
            <a:round/>
            <a:headEnd/>
            <a:tailEnd/>
          </a:ln>
        </p:spPr>
        <p:txBody>
          <a:bodyPr wrap="none" anchor="ctr"/>
          <a:lstStyle/>
          <a:p>
            <a:endParaRPr lang="en-US"/>
          </a:p>
        </p:txBody>
      </p:sp>
      <p:sp>
        <p:nvSpPr>
          <p:cNvPr id="23563" name="Text Box 13"/>
          <p:cNvSpPr txBox="1">
            <a:spLocks noChangeArrowheads="1"/>
          </p:cNvSpPr>
          <p:nvPr/>
        </p:nvSpPr>
        <p:spPr bwMode="auto">
          <a:xfrm>
            <a:off x="4343400" y="2209800"/>
            <a:ext cx="369888" cy="274638"/>
          </a:xfrm>
          <a:prstGeom prst="rect">
            <a:avLst/>
          </a:prstGeom>
          <a:noFill/>
          <a:ln w="9525">
            <a:noFill/>
            <a:miter lim="800000"/>
            <a:headEnd/>
            <a:tailEnd/>
          </a:ln>
        </p:spPr>
        <p:txBody>
          <a:bodyPr wrap="none">
            <a:spAutoFit/>
          </a:bodyPr>
          <a:lstStyle/>
          <a:p>
            <a:r>
              <a:rPr lang="en-US" sz="1200"/>
              <a:t>D1</a:t>
            </a:r>
            <a:endParaRPr lang="en-US" sz="1400"/>
          </a:p>
        </p:txBody>
      </p:sp>
      <p:sp>
        <p:nvSpPr>
          <p:cNvPr id="23564" name="Text Box 14"/>
          <p:cNvSpPr txBox="1">
            <a:spLocks noChangeArrowheads="1"/>
          </p:cNvSpPr>
          <p:nvPr/>
        </p:nvSpPr>
        <p:spPr bwMode="auto">
          <a:xfrm>
            <a:off x="4343400" y="2819400"/>
            <a:ext cx="369888" cy="274638"/>
          </a:xfrm>
          <a:prstGeom prst="rect">
            <a:avLst/>
          </a:prstGeom>
          <a:noFill/>
          <a:ln w="9525">
            <a:noFill/>
            <a:miter lim="800000"/>
            <a:headEnd/>
            <a:tailEnd/>
          </a:ln>
        </p:spPr>
        <p:txBody>
          <a:bodyPr wrap="none">
            <a:spAutoFit/>
          </a:bodyPr>
          <a:lstStyle/>
          <a:p>
            <a:r>
              <a:rPr lang="en-US" sz="1200"/>
              <a:t>D1</a:t>
            </a:r>
            <a:endParaRPr lang="en-US" sz="1400"/>
          </a:p>
        </p:txBody>
      </p:sp>
      <p:sp>
        <p:nvSpPr>
          <p:cNvPr id="23565" name="Line 19"/>
          <p:cNvSpPr>
            <a:spLocks noChangeShapeType="1"/>
          </p:cNvSpPr>
          <p:nvPr/>
        </p:nvSpPr>
        <p:spPr bwMode="auto">
          <a:xfrm>
            <a:off x="5257800" y="3581400"/>
            <a:ext cx="0" cy="45720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3566" name="Text Box 20"/>
          <p:cNvSpPr txBox="1">
            <a:spLocks noChangeArrowheads="1"/>
          </p:cNvSpPr>
          <p:nvPr/>
        </p:nvSpPr>
        <p:spPr bwMode="auto">
          <a:xfrm>
            <a:off x="5410200" y="3581400"/>
            <a:ext cx="228600" cy="304800"/>
          </a:xfrm>
          <a:prstGeom prst="rect">
            <a:avLst/>
          </a:prstGeom>
          <a:noFill/>
          <a:ln w="9525">
            <a:noFill/>
            <a:miter lim="800000"/>
            <a:headEnd/>
            <a:tailEnd/>
          </a:ln>
        </p:spPr>
        <p:txBody>
          <a:bodyPr>
            <a:spAutoFit/>
          </a:bodyPr>
          <a:lstStyle/>
          <a:p>
            <a:r>
              <a:rPr lang="en-US" sz="1400"/>
              <a:t>T</a:t>
            </a:r>
          </a:p>
        </p:txBody>
      </p:sp>
      <p:sp>
        <p:nvSpPr>
          <p:cNvPr id="23567" name="Rectangle 33"/>
          <p:cNvSpPr>
            <a:spLocks noChangeArrowheads="1"/>
          </p:cNvSpPr>
          <p:nvPr/>
        </p:nvSpPr>
        <p:spPr bwMode="auto">
          <a:xfrm>
            <a:off x="4038600" y="3581400"/>
            <a:ext cx="457200" cy="152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23568" name="Rectangle 34"/>
          <p:cNvSpPr>
            <a:spLocks noChangeArrowheads="1"/>
          </p:cNvSpPr>
          <p:nvPr/>
        </p:nvSpPr>
        <p:spPr bwMode="auto">
          <a:xfrm>
            <a:off x="4038600" y="3733800"/>
            <a:ext cx="762000" cy="152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23569" name="Rectangle 35"/>
          <p:cNvSpPr>
            <a:spLocks noChangeArrowheads="1"/>
          </p:cNvSpPr>
          <p:nvPr/>
        </p:nvSpPr>
        <p:spPr bwMode="auto">
          <a:xfrm>
            <a:off x="4038600" y="3886200"/>
            <a:ext cx="914400" cy="152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23570" name="Rectangle 36"/>
          <p:cNvSpPr>
            <a:spLocks noChangeArrowheads="1"/>
          </p:cNvSpPr>
          <p:nvPr/>
        </p:nvSpPr>
        <p:spPr bwMode="auto">
          <a:xfrm>
            <a:off x="4038600" y="4038600"/>
            <a:ext cx="457200" cy="152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23571" name="Rectangle 37"/>
          <p:cNvSpPr>
            <a:spLocks noChangeArrowheads="1"/>
          </p:cNvSpPr>
          <p:nvPr/>
        </p:nvSpPr>
        <p:spPr bwMode="auto">
          <a:xfrm>
            <a:off x="4038600" y="4191000"/>
            <a:ext cx="762000" cy="152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23572" name="Rectangle 38"/>
          <p:cNvSpPr>
            <a:spLocks noChangeArrowheads="1"/>
          </p:cNvSpPr>
          <p:nvPr/>
        </p:nvSpPr>
        <p:spPr bwMode="auto">
          <a:xfrm>
            <a:off x="4038600" y="4343400"/>
            <a:ext cx="914400" cy="152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23573" name="Text Box 39"/>
          <p:cNvSpPr txBox="1">
            <a:spLocks noChangeArrowheads="1"/>
          </p:cNvSpPr>
          <p:nvPr/>
        </p:nvSpPr>
        <p:spPr bwMode="auto">
          <a:xfrm>
            <a:off x="4114800" y="3505200"/>
            <a:ext cx="369888" cy="274638"/>
          </a:xfrm>
          <a:prstGeom prst="rect">
            <a:avLst/>
          </a:prstGeom>
          <a:noFill/>
          <a:ln w="9525">
            <a:noFill/>
            <a:miter lim="800000"/>
            <a:headEnd/>
            <a:tailEnd/>
          </a:ln>
        </p:spPr>
        <p:txBody>
          <a:bodyPr wrap="none">
            <a:spAutoFit/>
          </a:bodyPr>
          <a:lstStyle/>
          <a:p>
            <a:r>
              <a:rPr lang="en-US" sz="1200"/>
              <a:t>D1</a:t>
            </a:r>
          </a:p>
        </p:txBody>
      </p:sp>
      <p:sp>
        <p:nvSpPr>
          <p:cNvPr id="23574" name="Text Box 40"/>
          <p:cNvSpPr txBox="1">
            <a:spLocks noChangeArrowheads="1"/>
          </p:cNvSpPr>
          <p:nvPr/>
        </p:nvSpPr>
        <p:spPr bwMode="auto">
          <a:xfrm>
            <a:off x="4114800" y="3657600"/>
            <a:ext cx="369888" cy="274638"/>
          </a:xfrm>
          <a:prstGeom prst="rect">
            <a:avLst/>
          </a:prstGeom>
          <a:noFill/>
          <a:ln w="9525">
            <a:noFill/>
            <a:miter lim="800000"/>
            <a:headEnd/>
            <a:tailEnd/>
          </a:ln>
        </p:spPr>
        <p:txBody>
          <a:bodyPr wrap="none">
            <a:spAutoFit/>
          </a:bodyPr>
          <a:lstStyle/>
          <a:p>
            <a:r>
              <a:rPr lang="en-US" sz="1200"/>
              <a:t>D2</a:t>
            </a:r>
          </a:p>
        </p:txBody>
      </p:sp>
      <p:sp>
        <p:nvSpPr>
          <p:cNvPr id="23575" name="Text Box 41"/>
          <p:cNvSpPr txBox="1">
            <a:spLocks noChangeArrowheads="1"/>
          </p:cNvSpPr>
          <p:nvPr/>
        </p:nvSpPr>
        <p:spPr bwMode="auto">
          <a:xfrm>
            <a:off x="4114800" y="3810000"/>
            <a:ext cx="369888" cy="274638"/>
          </a:xfrm>
          <a:prstGeom prst="rect">
            <a:avLst/>
          </a:prstGeom>
          <a:noFill/>
          <a:ln w="9525">
            <a:noFill/>
            <a:miter lim="800000"/>
            <a:headEnd/>
            <a:tailEnd/>
          </a:ln>
        </p:spPr>
        <p:txBody>
          <a:bodyPr wrap="none">
            <a:spAutoFit/>
          </a:bodyPr>
          <a:lstStyle/>
          <a:p>
            <a:r>
              <a:rPr lang="en-US" sz="1200"/>
              <a:t>D3</a:t>
            </a:r>
          </a:p>
        </p:txBody>
      </p:sp>
      <p:sp>
        <p:nvSpPr>
          <p:cNvPr id="23576" name="Text Box 42"/>
          <p:cNvSpPr txBox="1">
            <a:spLocks noChangeArrowheads="1"/>
          </p:cNvSpPr>
          <p:nvPr/>
        </p:nvSpPr>
        <p:spPr bwMode="auto">
          <a:xfrm>
            <a:off x="4114800" y="3962400"/>
            <a:ext cx="369888" cy="274638"/>
          </a:xfrm>
          <a:prstGeom prst="rect">
            <a:avLst/>
          </a:prstGeom>
          <a:noFill/>
          <a:ln w="9525">
            <a:noFill/>
            <a:miter lim="800000"/>
            <a:headEnd/>
            <a:tailEnd/>
          </a:ln>
        </p:spPr>
        <p:txBody>
          <a:bodyPr wrap="none">
            <a:spAutoFit/>
          </a:bodyPr>
          <a:lstStyle/>
          <a:p>
            <a:r>
              <a:rPr lang="en-US" sz="1200"/>
              <a:t>D1</a:t>
            </a:r>
          </a:p>
        </p:txBody>
      </p:sp>
      <p:sp>
        <p:nvSpPr>
          <p:cNvPr id="23577" name="Text Box 43"/>
          <p:cNvSpPr txBox="1">
            <a:spLocks noChangeArrowheads="1"/>
          </p:cNvSpPr>
          <p:nvPr/>
        </p:nvSpPr>
        <p:spPr bwMode="auto">
          <a:xfrm>
            <a:off x="4114800" y="4114800"/>
            <a:ext cx="369888" cy="274638"/>
          </a:xfrm>
          <a:prstGeom prst="rect">
            <a:avLst/>
          </a:prstGeom>
          <a:noFill/>
          <a:ln w="9525">
            <a:noFill/>
            <a:miter lim="800000"/>
            <a:headEnd/>
            <a:tailEnd/>
          </a:ln>
        </p:spPr>
        <p:txBody>
          <a:bodyPr wrap="none">
            <a:spAutoFit/>
          </a:bodyPr>
          <a:lstStyle/>
          <a:p>
            <a:r>
              <a:rPr lang="en-US" sz="1200"/>
              <a:t>D2</a:t>
            </a:r>
          </a:p>
        </p:txBody>
      </p:sp>
      <p:sp>
        <p:nvSpPr>
          <p:cNvPr id="23578" name="Text Box 44"/>
          <p:cNvSpPr txBox="1">
            <a:spLocks noChangeArrowheads="1"/>
          </p:cNvSpPr>
          <p:nvPr/>
        </p:nvSpPr>
        <p:spPr bwMode="auto">
          <a:xfrm>
            <a:off x="4114800" y="4267200"/>
            <a:ext cx="369888" cy="274638"/>
          </a:xfrm>
          <a:prstGeom prst="rect">
            <a:avLst/>
          </a:prstGeom>
          <a:noFill/>
          <a:ln w="9525">
            <a:noFill/>
            <a:miter lim="800000"/>
            <a:headEnd/>
            <a:tailEnd/>
          </a:ln>
        </p:spPr>
        <p:txBody>
          <a:bodyPr wrap="none">
            <a:spAutoFit/>
          </a:bodyPr>
          <a:lstStyle/>
          <a:p>
            <a:r>
              <a:rPr lang="en-US" sz="1200"/>
              <a:t>D3</a:t>
            </a:r>
          </a:p>
        </p:txBody>
      </p:sp>
      <p:sp>
        <p:nvSpPr>
          <p:cNvPr id="23579" name="Rectangle 45"/>
          <p:cNvSpPr>
            <a:spLocks noChangeArrowheads="1"/>
          </p:cNvSpPr>
          <p:nvPr/>
        </p:nvSpPr>
        <p:spPr bwMode="auto">
          <a:xfrm>
            <a:off x="3962400" y="4876800"/>
            <a:ext cx="457200" cy="152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23580" name="Rectangle 46"/>
          <p:cNvSpPr>
            <a:spLocks noChangeArrowheads="1"/>
          </p:cNvSpPr>
          <p:nvPr/>
        </p:nvSpPr>
        <p:spPr bwMode="auto">
          <a:xfrm>
            <a:off x="3962400" y="5029200"/>
            <a:ext cx="762000" cy="152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23581" name="Rectangle 47"/>
          <p:cNvSpPr>
            <a:spLocks noChangeArrowheads="1"/>
          </p:cNvSpPr>
          <p:nvPr/>
        </p:nvSpPr>
        <p:spPr bwMode="auto">
          <a:xfrm>
            <a:off x="3962400" y="5181600"/>
            <a:ext cx="914400" cy="152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23582" name="Text Box 51"/>
          <p:cNvSpPr txBox="1">
            <a:spLocks noChangeArrowheads="1"/>
          </p:cNvSpPr>
          <p:nvPr/>
        </p:nvSpPr>
        <p:spPr bwMode="auto">
          <a:xfrm>
            <a:off x="4038600" y="4800600"/>
            <a:ext cx="369888" cy="274638"/>
          </a:xfrm>
          <a:prstGeom prst="rect">
            <a:avLst/>
          </a:prstGeom>
          <a:noFill/>
          <a:ln w="9525">
            <a:noFill/>
            <a:miter lim="800000"/>
            <a:headEnd/>
            <a:tailEnd/>
          </a:ln>
        </p:spPr>
        <p:txBody>
          <a:bodyPr wrap="none">
            <a:spAutoFit/>
          </a:bodyPr>
          <a:lstStyle/>
          <a:p>
            <a:r>
              <a:rPr lang="en-US" sz="1200"/>
              <a:t>D1</a:t>
            </a:r>
          </a:p>
        </p:txBody>
      </p:sp>
      <p:sp>
        <p:nvSpPr>
          <p:cNvPr id="23583" name="Text Box 52"/>
          <p:cNvSpPr txBox="1">
            <a:spLocks noChangeArrowheads="1"/>
          </p:cNvSpPr>
          <p:nvPr/>
        </p:nvSpPr>
        <p:spPr bwMode="auto">
          <a:xfrm>
            <a:off x="4038600" y="4953000"/>
            <a:ext cx="369888" cy="274638"/>
          </a:xfrm>
          <a:prstGeom prst="rect">
            <a:avLst/>
          </a:prstGeom>
          <a:noFill/>
          <a:ln w="9525">
            <a:noFill/>
            <a:miter lim="800000"/>
            <a:headEnd/>
            <a:tailEnd/>
          </a:ln>
        </p:spPr>
        <p:txBody>
          <a:bodyPr wrap="none">
            <a:spAutoFit/>
          </a:bodyPr>
          <a:lstStyle/>
          <a:p>
            <a:r>
              <a:rPr lang="en-US" sz="1200"/>
              <a:t>D2</a:t>
            </a:r>
          </a:p>
        </p:txBody>
      </p:sp>
      <p:sp>
        <p:nvSpPr>
          <p:cNvPr id="23584" name="Text Box 53"/>
          <p:cNvSpPr txBox="1">
            <a:spLocks noChangeArrowheads="1"/>
          </p:cNvSpPr>
          <p:nvPr/>
        </p:nvSpPr>
        <p:spPr bwMode="auto">
          <a:xfrm>
            <a:off x="4038600" y="5105400"/>
            <a:ext cx="369888" cy="274638"/>
          </a:xfrm>
          <a:prstGeom prst="rect">
            <a:avLst/>
          </a:prstGeom>
          <a:noFill/>
          <a:ln w="9525">
            <a:noFill/>
            <a:miter lim="800000"/>
            <a:headEnd/>
            <a:tailEnd/>
          </a:ln>
        </p:spPr>
        <p:txBody>
          <a:bodyPr wrap="none">
            <a:spAutoFit/>
          </a:bodyPr>
          <a:lstStyle/>
          <a:p>
            <a:r>
              <a:rPr lang="en-US" sz="1200"/>
              <a:t>D3</a:t>
            </a:r>
          </a:p>
        </p:txBody>
      </p:sp>
      <p:sp>
        <p:nvSpPr>
          <p:cNvPr id="23585" name="Rectangle 57"/>
          <p:cNvSpPr>
            <a:spLocks noChangeArrowheads="1"/>
          </p:cNvSpPr>
          <p:nvPr/>
        </p:nvSpPr>
        <p:spPr bwMode="auto">
          <a:xfrm>
            <a:off x="3962400" y="5638800"/>
            <a:ext cx="381000" cy="152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23586" name="Text Box 58"/>
          <p:cNvSpPr txBox="1">
            <a:spLocks noChangeArrowheads="1"/>
          </p:cNvSpPr>
          <p:nvPr/>
        </p:nvSpPr>
        <p:spPr bwMode="auto">
          <a:xfrm>
            <a:off x="3962400" y="5562600"/>
            <a:ext cx="369888" cy="274638"/>
          </a:xfrm>
          <a:prstGeom prst="rect">
            <a:avLst/>
          </a:prstGeom>
          <a:noFill/>
          <a:ln w="9525">
            <a:noFill/>
            <a:miter lim="800000"/>
            <a:headEnd/>
            <a:tailEnd/>
          </a:ln>
        </p:spPr>
        <p:txBody>
          <a:bodyPr wrap="none">
            <a:spAutoFit/>
          </a:bodyPr>
          <a:lstStyle/>
          <a:p>
            <a:r>
              <a:rPr lang="en-US" sz="1200"/>
              <a:t>Dn</a:t>
            </a:r>
          </a:p>
        </p:txBody>
      </p:sp>
      <p:sp>
        <p:nvSpPr>
          <p:cNvPr id="23587" name="Text Box 59"/>
          <p:cNvSpPr txBox="1">
            <a:spLocks noChangeArrowheads="1"/>
          </p:cNvSpPr>
          <p:nvPr/>
        </p:nvSpPr>
        <p:spPr bwMode="auto">
          <a:xfrm>
            <a:off x="685800" y="2438400"/>
            <a:ext cx="3022600" cy="366713"/>
          </a:xfrm>
          <a:prstGeom prst="rect">
            <a:avLst/>
          </a:prstGeom>
          <a:noFill/>
          <a:ln w="9525">
            <a:noFill/>
            <a:miter lim="800000"/>
            <a:headEnd/>
            <a:tailEnd/>
          </a:ln>
        </p:spPr>
        <p:txBody>
          <a:bodyPr wrap="none">
            <a:spAutoFit/>
          </a:bodyPr>
          <a:lstStyle/>
          <a:p>
            <a:r>
              <a:rPr lang="en-US" sz="1800" b="1" dirty="0"/>
              <a:t>Strongly regular data stream</a:t>
            </a:r>
          </a:p>
        </p:txBody>
      </p:sp>
      <p:sp>
        <p:nvSpPr>
          <p:cNvPr id="23588" name="Text Box 60"/>
          <p:cNvSpPr txBox="1">
            <a:spLocks noChangeArrowheads="1"/>
          </p:cNvSpPr>
          <p:nvPr/>
        </p:nvSpPr>
        <p:spPr bwMode="auto">
          <a:xfrm>
            <a:off x="685800" y="3733800"/>
            <a:ext cx="2933700" cy="366713"/>
          </a:xfrm>
          <a:prstGeom prst="rect">
            <a:avLst/>
          </a:prstGeom>
          <a:noFill/>
          <a:ln w="9525">
            <a:noFill/>
            <a:miter lim="800000"/>
            <a:headEnd/>
            <a:tailEnd/>
          </a:ln>
        </p:spPr>
        <p:txBody>
          <a:bodyPr wrap="none">
            <a:spAutoFit/>
          </a:bodyPr>
          <a:lstStyle/>
          <a:p>
            <a:r>
              <a:rPr lang="en-US" sz="1800" b="1"/>
              <a:t>Weakly regular data stream</a:t>
            </a:r>
          </a:p>
        </p:txBody>
      </p:sp>
      <p:sp>
        <p:nvSpPr>
          <p:cNvPr id="23589" name="Text Box 61"/>
          <p:cNvSpPr txBox="1">
            <a:spLocks noChangeArrowheads="1"/>
          </p:cNvSpPr>
          <p:nvPr/>
        </p:nvSpPr>
        <p:spPr bwMode="auto">
          <a:xfrm>
            <a:off x="914400" y="5029200"/>
            <a:ext cx="2317750" cy="366713"/>
          </a:xfrm>
          <a:prstGeom prst="rect">
            <a:avLst/>
          </a:prstGeom>
          <a:noFill/>
          <a:ln w="9525">
            <a:noFill/>
            <a:miter lim="800000"/>
            <a:headEnd/>
            <a:tailEnd/>
          </a:ln>
        </p:spPr>
        <p:txBody>
          <a:bodyPr wrap="none">
            <a:spAutoFit/>
          </a:bodyPr>
          <a:lstStyle/>
          <a:p>
            <a:r>
              <a:rPr lang="en-US" sz="1800" b="1"/>
              <a:t>Irregular data stream</a:t>
            </a:r>
            <a:endParaRPr lang="en-US" sz="1400"/>
          </a:p>
        </p:txBody>
      </p:sp>
      <p:sp>
        <p:nvSpPr>
          <p:cNvPr id="23590" name="Line 62"/>
          <p:cNvSpPr>
            <a:spLocks noChangeShapeType="1"/>
          </p:cNvSpPr>
          <p:nvPr/>
        </p:nvSpPr>
        <p:spPr bwMode="auto">
          <a:xfrm>
            <a:off x="3810000" y="2286000"/>
            <a:ext cx="0" cy="762000"/>
          </a:xfrm>
          <a:prstGeom prst="line">
            <a:avLst/>
          </a:prstGeom>
          <a:noFill/>
          <a:ln w="9525">
            <a:solidFill>
              <a:schemeClr val="tx1"/>
            </a:solidFill>
            <a:round/>
            <a:headEnd/>
            <a:tailEnd type="triangle" w="med" len="med"/>
          </a:ln>
        </p:spPr>
        <p:txBody>
          <a:bodyPr wrap="none" anchor="ctr"/>
          <a:lstStyle/>
          <a:p>
            <a:endParaRPr lang="en-US"/>
          </a:p>
        </p:txBody>
      </p:sp>
      <p:sp>
        <p:nvSpPr>
          <p:cNvPr id="23591" name="Line 63"/>
          <p:cNvSpPr>
            <a:spLocks noChangeShapeType="1"/>
          </p:cNvSpPr>
          <p:nvPr/>
        </p:nvSpPr>
        <p:spPr bwMode="auto">
          <a:xfrm>
            <a:off x="3810000" y="3657600"/>
            <a:ext cx="0" cy="762000"/>
          </a:xfrm>
          <a:prstGeom prst="line">
            <a:avLst/>
          </a:prstGeom>
          <a:noFill/>
          <a:ln w="9525">
            <a:solidFill>
              <a:schemeClr val="tx1"/>
            </a:solidFill>
            <a:round/>
            <a:headEnd/>
            <a:tailEnd type="triangle" w="med" len="med"/>
          </a:ln>
        </p:spPr>
        <p:txBody>
          <a:bodyPr wrap="none" anchor="ctr"/>
          <a:lstStyle/>
          <a:p>
            <a:endParaRPr lang="en-US"/>
          </a:p>
        </p:txBody>
      </p:sp>
      <p:sp>
        <p:nvSpPr>
          <p:cNvPr id="23592" name="Line 64"/>
          <p:cNvSpPr>
            <a:spLocks noChangeShapeType="1"/>
          </p:cNvSpPr>
          <p:nvPr/>
        </p:nvSpPr>
        <p:spPr bwMode="auto">
          <a:xfrm>
            <a:off x="3733800" y="4953000"/>
            <a:ext cx="0" cy="762000"/>
          </a:xfrm>
          <a:prstGeom prst="line">
            <a:avLst/>
          </a:prstGeom>
          <a:noFill/>
          <a:ln w="9525">
            <a:solidFill>
              <a:schemeClr val="tx1"/>
            </a:solidFill>
            <a:round/>
            <a:headEnd/>
            <a:tailEnd type="triangle" w="med" len="med"/>
          </a:ln>
        </p:spPr>
        <p:txBody>
          <a:bodyPr wrap="none" anchor="ctr"/>
          <a:lstStyle/>
          <a:p>
            <a:endParaRPr lang="en-US"/>
          </a:p>
        </p:txBody>
      </p:sp>
      <p:sp>
        <p:nvSpPr>
          <p:cNvPr id="23593" name="Text Box 65"/>
          <p:cNvSpPr txBox="1">
            <a:spLocks noChangeArrowheads="1"/>
          </p:cNvSpPr>
          <p:nvPr/>
        </p:nvSpPr>
        <p:spPr bwMode="auto">
          <a:xfrm>
            <a:off x="3565525" y="2373313"/>
            <a:ext cx="233363" cy="304800"/>
          </a:xfrm>
          <a:prstGeom prst="rect">
            <a:avLst/>
          </a:prstGeom>
          <a:noFill/>
          <a:ln w="9525">
            <a:noFill/>
            <a:miter lim="800000"/>
            <a:headEnd/>
            <a:tailEnd/>
          </a:ln>
        </p:spPr>
        <p:txBody>
          <a:bodyPr wrap="none">
            <a:spAutoFit/>
          </a:bodyPr>
          <a:lstStyle/>
          <a:p>
            <a:r>
              <a:rPr lang="en-US" sz="1400"/>
              <a:t>t</a:t>
            </a:r>
          </a:p>
        </p:txBody>
      </p:sp>
      <p:sp>
        <p:nvSpPr>
          <p:cNvPr id="23594" name="Text Box 66"/>
          <p:cNvSpPr txBox="1">
            <a:spLocks noChangeArrowheads="1"/>
          </p:cNvSpPr>
          <p:nvPr/>
        </p:nvSpPr>
        <p:spPr bwMode="auto">
          <a:xfrm>
            <a:off x="3505200" y="3886200"/>
            <a:ext cx="233363" cy="304800"/>
          </a:xfrm>
          <a:prstGeom prst="rect">
            <a:avLst/>
          </a:prstGeom>
          <a:noFill/>
          <a:ln w="9525">
            <a:noFill/>
            <a:miter lim="800000"/>
            <a:headEnd/>
            <a:tailEnd/>
          </a:ln>
        </p:spPr>
        <p:txBody>
          <a:bodyPr wrap="none">
            <a:spAutoFit/>
          </a:bodyPr>
          <a:lstStyle/>
          <a:p>
            <a:r>
              <a:rPr lang="en-US" sz="1400"/>
              <a:t>t</a:t>
            </a:r>
          </a:p>
        </p:txBody>
      </p:sp>
      <p:sp>
        <p:nvSpPr>
          <p:cNvPr id="23595" name="Text Box 67"/>
          <p:cNvSpPr txBox="1">
            <a:spLocks noChangeArrowheads="1"/>
          </p:cNvSpPr>
          <p:nvPr/>
        </p:nvSpPr>
        <p:spPr bwMode="auto">
          <a:xfrm>
            <a:off x="3429000" y="5105400"/>
            <a:ext cx="233363" cy="304800"/>
          </a:xfrm>
          <a:prstGeom prst="rect">
            <a:avLst/>
          </a:prstGeom>
          <a:noFill/>
          <a:ln w="9525">
            <a:noFill/>
            <a:miter lim="800000"/>
            <a:headEnd/>
            <a:tailEnd/>
          </a:ln>
        </p:spPr>
        <p:txBody>
          <a:bodyPr wrap="none">
            <a:spAutoFit/>
          </a:bodyPr>
          <a:lstStyle/>
          <a:p>
            <a:r>
              <a:rPr lang="en-US" sz="1400"/>
              <a:t>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2">
              <a:lnSpc>
                <a:spcPct val="90000"/>
              </a:lnSpc>
            </a:pPr>
            <a:r>
              <a:rPr lang="en-US" b="1" dirty="0" smtClean="0"/>
              <a:t>Data size </a:t>
            </a:r>
            <a:r>
              <a:rPr lang="en-US" dirty="0" smtClean="0"/>
              <a:t>- amount  of consecutive packets</a:t>
            </a:r>
          </a:p>
          <a:p>
            <a:pPr lvl="3">
              <a:lnSpc>
                <a:spcPct val="90000"/>
              </a:lnSpc>
            </a:pPr>
            <a:r>
              <a:rPr lang="en-US" b="1" dirty="0" smtClean="0"/>
              <a:t>Strongly regular data streams </a:t>
            </a:r>
            <a:r>
              <a:rPr lang="en-US" dirty="0" smtClean="0"/>
              <a:t>- constant amount of </a:t>
            </a:r>
            <a:r>
              <a:rPr lang="en-US" dirty="0" smtClean="0"/>
              <a:t>data and </a:t>
            </a:r>
            <a:r>
              <a:rPr lang="en-US" dirty="0" smtClean="0"/>
              <a:t>If the amount of data stays constant during the life time of a data stream, this feature is specially found in uncompressed digital data transmission, For example </a:t>
            </a:r>
            <a:r>
              <a:rPr lang="en-US" b="1" dirty="0" smtClean="0"/>
              <a:t>video stream of camera in uncompressed form, audio stream of CD</a:t>
            </a:r>
            <a:r>
              <a:rPr lang="en-US" b="1" dirty="0" smtClean="0"/>
              <a:t>.</a:t>
            </a:r>
          </a:p>
          <a:p>
            <a:pPr lvl="3">
              <a:lnSpc>
                <a:spcPct val="90000"/>
              </a:lnSpc>
            </a:pPr>
            <a:endParaRPr lang="en-US" dirty="0" smtClean="0"/>
          </a:p>
          <a:p>
            <a:pPr lvl="3">
              <a:lnSpc>
                <a:spcPct val="90000"/>
              </a:lnSpc>
            </a:pPr>
            <a:r>
              <a:rPr lang="en-US" b="1" dirty="0" smtClean="0"/>
              <a:t>Weakly regular data streams </a:t>
            </a:r>
            <a:r>
              <a:rPr lang="en-US" dirty="0" smtClean="0"/>
              <a:t>- varies periodically with </a:t>
            </a:r>
            <a:r>
              <a:rPr lang="en-US" dirty="0" smtClean="0"/>
              <a:t>time and </a:t>
            </a:r>
            <a:r>
              <a:rPr lang="en-US" dirty="0" smtClean="0"/>
              <a:t>If the amount of data stream varies periodically with time and not shows the behaviors of strongly regular data stream then it is called Weakley regular data stream, </a:t>
            </a:r>
            <a:r>
              <a:rPr lang="en-US" b="1" dirty="0" smtClean="0"/>
              <a:t>For example compressed video stream</a:t>
            </a:r>
            <a:r>
              <a:rPr lang="en-US" b="1" dirty="0" smtClean="0"/>
              <a:t>.</a:t>
            </a:r>
          </a:p>
          <a:p>
            <a:pPr lvl="3">
              <a:lnSpc>
                <a:spcPct val="90000"/>
              </a:lnSpc>
            </a:pPr>
            <a:endParaRPr lang="en-US" dirty="0" smtClean="0"/>
          </a:p>
          <a:p>
            <a:pPr lvl="3">
              <a:lnSpc>
                <a:spcPct val="90000"/>
              </a:lnSpc>
            </a:pPr>
            <a:r>
              <a:rPr lang="en-US" dirty="0" smtClean="0"/>
              <a:t>Irregular data </a:t>
            </a:r>
            <a:r>
              <a:rPr lang="en-US" dirty="0" smtClean="0"/>
              <a:t>streams-</a:t>
            </a:r>
            <a:r>
              <a:rPr lang="en-US" dirty="0" smtClean="0"/>
              <a:t>amount of data is neither constant nor changes according to a periodic function, Since data stream has a variable (bit) rate after applying compression methods.</a:t>
            </a:r>
          </a:p>
          <a:p>
            <a:endParaRPr lang="en-US" dirty="0"/>
          </a:p>
        </p:txBody>
      </p:sp>
      <p:sp>
        <p:nvSpPr>
          <p:cNvPr id="4" name="Footer Placeholder 3"/>
          <p:cNvSpPr>
            <a:spLocks noGrp="1"/>
          </p:cNvSpPr>
          <p:nvPr>
            <p:ph type="ftr" sz="quarter" idx="11"/>
          </p:nvPr>
        </p:nvSpPr>
        <p:spPr/>
        <p:txBody>
          <a:bodyPr/>
          <a:lstStyle/>
          <a:p>
            <a:pPr>
              <a:defRPr/>
            </a:pPr>
            <a:r>
              <a:rPr lang="en-US" smtClean="0"/>
              <a:t>Chapter 1</a:t>
            </a:r>
            <a:endParaRPr lang="en-US"/>
          </a:p>
        </p:txBody>
      </p:sp>
      <p:sp>
        <p:nvSpPr>
          <p:cNvPr id="5" name="Slide Number Placeholder 4"/>
          <p:cNvSpPr>
            <a:spLocks noGrp="1"/>
          </p:cNvSpPr>
          <p:nvPr>
            <p:ph type="sldNum" sz="quarter" idx="12"/>
          </p:nvPr>
        </p:nvSpPr>
        <p:spPr/>
        <p:txBody>
          <a:bodyPr/>
          <a:lstStyle/>
          <a:p>
            <a:pPr>
              <a:defRPr/>
            </a:pPr>
            <a:fld id="{527E95A0-F9B1-4705-9F30-26E1C5883201}"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normAutofit fontScale="90000"/>
          </a:bodyPr>
          <a:lstStyle/>
          <a:p>
            <a:r>
              <a:rPr lang="en-US" dirty="0" smtClean="0"/>
              <a:t>Classification based on </a:t>
            </a:r>
            <a:r>
              <a:rPr lang="en-US" dirty="0" smtClean="0"/>
              <a:t>continuity</a:t>
            </a:r>
            <a:r>
              <a:rPr lang="en-US" dirty="0" smtClean="0"/>
              <a:t/>
            </a:r>
            <a:br>
              <a:rPr lang="en-US" dirty="0" smtClean="0"/>
            </a:br>
            <a:endParaRPr lang="en-US" dirty="0" smtClean="0"/>
          </a:p>
        </p:txBody>
      </p:sp>
      <p:sp>
        <p:nvSpPr>
          <p:cNvPr id="24630" name="Footer Placeholder 53"/>
          <p:cNvSpPr>
            <a:spLocks noGrp="1"/>
          </p:cNvSpPr>
          <p:nvPr>
            <p:ph type="ftr" sz="quarter" idx="11"/>
          </p:nvPr>
        </p:nvSpPr>
        <p:spPr>
          <a:xfrm>
            <a:off x="3124200" y="6229350"/>
            <a:ext cx="3505200" cy="457200"/>
          </a:xfrm>
          <a:noFill/>
        </p:spPr>
        <p:txBody>
          <a:bodyPr/>
          <a:lstStyle/>
          <a:p>
            <a:r>
              <a:rPr lang="en-US" smtClean="0"/>
              <a:t>Chapter 1</a:t>
            </a:r>
            <a:endParaRPr lang="en-US"/>
          </a:p>
        </p:txBody>
      </p:sp>
      <p:sp>
        <p:nvSpPr>
          <p:cNvPr id="24578" name="Slide Number Placeholder 4"/>
          <p:cNvSpPr>
            <a:spLocks noGrp="1"/>
          </p:cNvSpPr>
          <p:nvPr>
            <p:ph type="sldNum" sz="quarter" idx="12"/>
          </p:nvPr>
        </p:nvSpPr>
        <p:spPr>
          <a:noFill/>
        </p:spPr>
        <p:txBody>
          <a:bodyPr/>
          <a:lstStyle/>
          <a:p>
            <a:fld id="{DD2117BC-C403-40B7-9A3A-B2FAB3A951AB}" type="slidenum">
              <a:rPr lang="en-US" smtClean="0"/>
              <a:pPr/>
              <a:t>24</a:t>
            </a:fld>
            <a:endParaRPr lang="en-US" smtClean="0"/>
          </a:p>
        </p:txBody>
      </p:sp>
      <p:sp>
        <p:nvSpPr>
          <p:cNvPr id="24580" name="Line 3"/>
          <p:cNvSpPr>
            <a:spLocks noChangeShapeType="1"/>
          </p:cNvSpPr>
          <p:nvPr/>
        </p:nvSpPr>
        <p:spPr bwMode="auto">
          <a:xfrm>
            <a:off x="1524000" y="3048000"/>
            <a:ext cx="5715000" cy="0"/>
          </a:xfrm>
          <a:prstGeom prst="line">
            <a:avLst/>
          </a:prstGeom>
          <a:noFill/>
          <a:ln w="9525">
            <a:solidFill>
              <a:schemeClr val="tx1"/>
            </a:solidFill>
            <a:round/>
            <a:headEnd/>
            <a:tailEnd/>
          </a:ln>
        </p:spPr>
        <p:txBody>
          <a:bodyPr wrap="none" anchor="ctr"/>
          <a:lstStyle/>
          <a:p>
            <a:endParaRPr lang="en-US"/>
          </a:p>
        </p:txBody>
      </p:sp>
      <p:sp>
        <p:nvSpPr>
          <p:cNvPr id="24581" name="Rectangle 4"/>
          <p:cNvSpPr>
            <a:spLocks noChangeArrowheads="1"/>
          </p:cNvSpPr>
          <p:nvPr/>
        </p:nvSpPr>
        <p:spPr bwMode="auto">
          <a:xfrm>
            <a:off x="1524000" y="28956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4582" name="Rectangle 5"/>
          <p:cNvSpPr>
            <a:spLocks noChangeArrowheads="1"/>
          </p:cNvSpPr>
          <p:nvPr/>
        </p:nvSpPr>
        <p:spPr bwMode="auto">
          <a:xfrm>
            <a:off x="1905000" y="2895600"/>
            <a:ext cx="5334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4583" name="Rectangle 6"/>
          <p:cNvSpPr>
            <a:spLocks noChangeArrowheads="1"/>
          </p:cNvSpPr>
          <p:nvPr/>
        </p:nvSpPr>
        <p:spPr bwMode="auto">
          <a:xfrm>
            <a:off x="2438400" y="2895600"/>
            <a:ext cx="4572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4584" name="Rectangle 7"/>
          <p:cNvSpPr>
            <a:spLocks noChangeArrowheads="1"/>
          </p:cNvSpPr>
          <p:nvPr/>
        </p:nvSpPr>
        <p:spPr bwMode="auto">
          <a:xfrm>
            <a:off x="2895600" y="28956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4585" name="Rectangle 8"/>
          <p:cNvSpPr>
            <a:spLocks noChangeArrowheads="1"/>
          </p:cNvSpPr>
          <p:nvPr/>
        </p:nvSpPr>
        <p:spPr bwMode="auto">
          <a:xfrm>
            <a:off x="4191000" y="2895600"/>
            <a:ext cx="9144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4586" name="Rectangle 9"/>
          <p:cNvSpPr>
            <a:spLocks noChangeArrowheads="1"/>
          </p:cNvSpPr>
          <p:nvPr/>
        </p:nvSpPr>
        <p:spPr bwMode="auto">
          <a:xfrm>
            <a:off x="5105400" y="28956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4587" name="Rectangle 10"/>
          <p:cNvSpPr>
            <a:spLocks noChangeArrowheads="1"/>
          </p:cNvSpPr>
          <p:nvPr/>
        </p:nvSpPr>
        <p:spPr bwMode="auto">
          <a:xfrm>
            <a:off x="5486400" y="28956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4588" name="Rectangle 11"/>
          <p:cNvSpPr>
            <a:spLocks noChangeArrowheads="1"/>
          </p:cNvSpPr>
          <p:nvPr/>
        </p:nvSpPr>
        <p:spPr bwMode="auto">
          <a:xfrm>
            <a:off x="5867400" y="28956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4589" name="Text Box 29"/>
          <p:cNvSpPr txBox="1">
            <a:spLocks noChangeArrowheads="1"/>
          </p:cNvSpPr>
          <p:nvPr/>
        </p:nvSpPr>
        <p:spPr bwMode="auto">
          <a:xfrm>
            <a:off x="1524000" y="2465388"/>
            <a:ext cx="2533650" cy="366712"/>
          </a:xfrm>
          <a:prstGeom prst="rect">
            <a:avLst/>
          </a:prstGeom>
          <a:noFill/>
          <a:ln w="9525">
            <a:noFill/>
            <a:miter lim="800000"/>
            <a:headEnd/>
            <a:tailEnd/>
          </a:ln>
        </p:spPr>
        <p:txBody>
          <a:bodyPr wrap="none">
            <a:spAutoFit/>
          </a:bodyPr>
          <a:lstStyle/>
          <a:p>
            <a:r>
              <a:rPr lang="en-US" sz="1800" b="1" dirty="0"/>
              <a:t>Continuous data stream</a:t>
            </a:r>
            <a:endParaRPr lang="en-US" sz="1400" dirty="0"/>
          </a:p>
        </p:txBody>
      </p:sp>
      <p:sp>
        <p:nvSpPr>
          <p:cNvPr id="24590" name="Text Box 30"/>
          <p:cNvSpPr txBox="1">
            <a:spLocks noChangeArrowheads="1"/>
          </p:cNvSpPr>
          <p:nvPr/>
        </p:nvSpPr>
        <p:spPr bwMode="auto">
          <a:xfrm>
            <a:off x="1600200" y="4827588"/>
            <a:ext cx="2203450" cy="366712"/>
          </a:xfrm>
          <a:prstGeom prst="rect">
            <a:avLst/>
          </a:prstGeom>
          <a:noFill/>
          <a:ln w="9525">
            <a:noFill/>
            <a:miter lim="800000"/>
            <a:headEnd/>
            <a:tailEnd/>
          </a:ln>
        </p:spPr>
        <p:txBody>
          <a:bodyPr wrap="none">
            <a:spAutoFit/>
          </a:bodyPr>
          <a:lstStyle/>
          <a:p>
            <a:r>
              <a:rPr lang="en-US" sz="1800" b="1"/>
              <a:t>Discrete data stream</a:t>
            </a:r>
          </a:p>
        </p:txBody>
      </p:sp>
      <p:sp>
        <p:nvSpPr>
          <p:cNvPr id="24591" name="Line 32"/>
          <p:cNvSpPr>
            <a:spLocks noChangeShapeType="1"/>
          </p:cNvSpPr>
          <p:nvPr/>
        </p:nvSpPr>
        <p:spPr bwMode="auto">
          <a:xfrm>
            <a:off x="1524000" y="3048000"/>
            <a:ext cx="0" cy="457200"/>
          </a:xfrm>
          <a:prstGeom prst="line">
            <a:avLst/>
          </a:prstGeom>
          <a:noFill/>
          <a:ln w="9525">
            <a:solidFill>
              <a:schemeClr val="tx1"/>
            </a:solidFill>
            <a:round/>
            <a:headEnd/>
            <a:tailEnd/>
          </a:ln>
        </p:spPr>
        <p:txBody>
          <a:bodyPr wrap="none" anchor="ctr"/>
          <a:lstStyle/>
          <a:p>
            <a:endParaRPr lang="en-US"/>
          </a:p>
        </p:txBody>
      </p:sp>
      <p:sp>
        <p:nvSpPr>
          <p:cNvPr id="24592" name="Line 38"/>
          <p:cNvSpPr>
            <a:spLocks noChangeShapeType="1"/>
          </p:cNvSpPr>
          <p:nvPr/>
        </p:nvSpPr>
        <p:spPr bwMode="auto">
          <a:xfrm>
            <a:off x="1524000" y="3429000"/>
            <a:ext cx="5715000"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4593" name="Text Box 39"/>
          <p:cNvSpPr txBox="1">
            <a:spLocks noChangeArrowheads="1"/>
          </p:cNvSpPr>
          <p:nvPr/>
        </p:nvSpPr>
        <p:spPr bwMode="auto">
          <a:xfrm>
            <a:off x="2209800" y="4495800"/>
            <a:ext cx="292100" cy="304800"/>
          </a:xfrm>
          <a:prstGeom prst="rect">
            <a:avLst/>
          </a:prstGeom>
          <a:noFill/>
          <a:ln w="9525">
            <a:noFill/>
            <a:miter lim="800000"/>
            <a:headEnd/>
            <a:tailEnd/>
          </a:ln>
        </p:spPr>
        <p:txBody>
          <a:bodyPr>
            <a:spAutoFit/>
          </a:bodyPr>
          <a:lstStyle/>
          <a:p>
            <a:r>
              <a:rPr lang="en-US" sz="1400"/>
              <a:t>D</a:t>
            </a:r>
          </a:p>
        </p:txBody>
      </p:sp>
      <p:sp>
        <p:nvSpPr>
          <p:cNvPr id="24594" name="Line 57"/>
          <p:cNvSpPr>
            <a:spLocks noChangeShapeType="1"/>
          </p:cNvSpPr>
          <p:nvPr/>
        </p:nvSpPr>
        <p:spPr bwMode="auto">
          <a:xfrm>
            <a:off x="7239000" y="3048000"/>
            <a:ext cx="0" cy="533400"/>
          </a:xfrm>
          <a:prstGeom prst="line">
            <a:avLst/>
          </a:prstGeom>
          <a:noFill/>
          <a:ln w="9525">
            <a:solidFill>
              <a:schemeClr val="tx1"/>
            </a:solidFill>
            <a:round/>
            <a:headEnd/>
            <a:tailEnd/>
          </a:ln>
        </p:spPr>
        <p:txBody>
          <a:bodyPr wrap="none" anchor="ctr"/>
          <a:lstStyle/>
          <a:p>
            <a:endParaRPr lang="en-US"/>
          </a:p>
        </p:txBody>
      </p:sp>
      <p:sp>
        <p:nvSpPr>
          <p:cNvPr id="24595" name="Rectangle 59"/>
          <p:cNvSpPr>
            <a:spLocks noChangeArrowheads="1"/>
          </p:cNvSpPr>
          <p:nvPr/>
        </p:nvSpPr>
        <p:spPr bwMode="auto">
          <a:xfrm>
            <a:off x="3276600" y="2895600"/>
            <a:ext cx="5334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4596" name="Rectangle 60"/>
          <p:cNvSpPr>
            <a:spLocks noChangeArrowheads="1"/>
          </p:cNvSpPr>
          <p:nvPr/>
        </p:nvSpPr>
        <p:spPr bwMode="auto">
          <a:xfrm>
            <a:off x="3810000" y="28956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4597" name="Rectangle 61"/>
          <p:cNvSpPr>
            <a:spLocks noChangeArrowheads="1"/>
          </p:cNvSpPr>
          <p:nvPr/>
        </p:nvSpPr>
        <p:spPr bwMode="auto">
          <a:xfrm>
            <a:off x="6248400" y="28956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4598" name="Rectangle 62"/>
          <p:cNvSpPr>
            <a:spLocks noChangeArrowheads="1"/>
          </p:cNvSpPr>
          <p:nvPr/>
        </p:nvSpPr>
        <p:spPr bwMode="auto">
          <a:xfrm>
            <a:off x="6629400" y="2895600"/>
            <a:ext cx="6096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4599" name="Line 63"/>
          <p:cNvSpPr>
            <a:spLocks noChangeShapeType="1"/>
          </p:cNvSpPr>
          <p:nvPr/>
        </p:nvSpPr>
        <p:spPr bwMode="auto">
          <a:xfrm>
            <a:off x="1905000" y="3048000"/>
            <a:ext cx="0" cy="228600"/>
          </a:xfrm>
          <a:prstGeom prst="line">
            <a:avLst/>
          </a:prstGeom>
          <a:noFill/>
          <a:ln w="9525">
            <a:solidFill>
              <a:schemeClr val="tx1"/>
            </a:solidFill>
            <a:round/>
            <a:headEnd/>
            <a:tailEnd/>
          </a:ln>
        </p:spPr>
        <p:txBody>
          <a:bodyPr wrap="none" anchor="ctr"/>
          <a:lstStyle/>
          <a:p>
            <a:endParaRPr lang="en-US"/>
          </a:p>
        </p:txBody>
      </p:sp>
      <p:sp>
        <p:nvSpPr>
          <p:cNvPr id="24600" name="Line 64"/>
          <p:cNvSpPr>
            <a:spLocks noChangeShapeType="1"/>
          </p:cNvSpPr>
          <p:nvPr/>
        </p:nvSpPr>
        <p:spPr bwMode="auto">
          <a:xfrm>
            <a:off x="2438400" y="3048000"/>
            <a:ext cx="0" cy="228600"/>
          </a:xfrm>
          <a:prstGeom prst="line">
            <a:avLst/>
          </a:prstGeom>
          <a:noFill/>
          <a:ln w="9525">
            <a:solidFill>
              <a:schemeClr val="tx1"/>
            </a:solidFill>
            <a:round/>
            <a:headEnd/>
            <a:tailEnd/>
          </a:ln>
        </p:spPr>
        <p:txBody>
          <a:bodyPr wrap="none" anchor="ctr"/>
          <a:lstStyle/>
          <a:p>
            <a:endParaRPr lang="en-US"/>
          </a:p>
        </p:txBody>
      </p:sp>
      <p:sp>
        <p:nvSpPr>
          <p:cNvPr id="24601" name="Line 65"/>
          <p:cNvSpPr>
            <a:spLocks noChangeShapeType="1"/>
          </p:cNvSpPr>
          <p:nvPr/>
        </p:nvSpPr>
        <p:spPr bwMode="auto">
          <a:xfrm>
            <a:off x="2895600" y="3048000"/>
            <a:ext cx="0" cy="228600"/>
          </a:xfrm>
          <a:prstGeom prst="line">
            <a:avLst/>
          </a:prstGeom>
          <a:noFill/>
          <a:ln w="9525">
            <a:solidFill>
              <a:schemeClr val="tx1"/>
            </a:solidFill>
            <a:round/>
            <a:headEnd/>
            <a:tailEnd/>
          </a:ln>
        </p:spPr>
        <p:txBody>
          <a:bodyPr wrap="none" anchor="ctr"/>
          <a:lstStyle/>
          <a:p>
            <a:endParaRPr lang="en-US"/>
          </a:p>
        </p:txBody>
      </p:sp>
      <p:sp>
        <p:nvSpPr>
          <p:cNvPr id="24602" name="Line 66"/>
          <p:cNvSpPr>
            <a:spLocks noChangeShapeType="1"/>
          </p:cNvSpPr>
          <p:nvPr/>
        </p:nvSpPr>
        <p:spPr bwMode="auto">
          <a:xfrm>
            <a:off x="3276600" y="3048000"/>
            <a:ext cx="0" cy="228600"/>
          </a:xfrm>
          <a:prstGeom prst="line">
            <a:avLst/>
          </a:prstGeom>
          <a:noFill/>
          <a:ln w="9525">
            <a:solidFill>
              <a:schemeClr val="tx1"/>
            </a:solidFill>
            <a:round/>
            <a:headEnd/>
            <a:tailEnd/>
          </a:ln>
        </p:spPr>
        <p:txBody>
          <a:bodyPr wrap="none" anchor="ctr"/>
          <a:lstStyle/>
          <a:p>
            <a:endParaRPr lang="en-US"/>
          </a:p>
        </p:txBody>
      </p:sp>
      <p:sp>
        <p:nvSpPr>
          <p:cNvPr id="24603" name="Text Box 67"/>
          <p:cNvSpPr txBox="1">
            <a:spLocks noChangeArrowheads="1"/>
          </p:cNvSpPr>
          <p:nvPr/>
        </p:nvSpPr>
        <p:spPr bwMode="auto">
          <a:xfrm>
            <a:off x="1524000" y="3048000"/>
            <a:ext cx="381000" cy="274638"/>
          </a:xfrm>
          <a:prstGeom prst="rect">
            <a:avLst/>
          </a:prstGeom>
          <a:noFill/>
          <a:ln w="9525">
            <a:noFill/>
            <a:miter lim="800000"/>
            <a:headEnd/>
            <a:tailEnd/>
          </a:ln>
        </p:spPr>
        <p:txBody>
          <a:bodyPr>
            <a:spAutoFit/>
          </a:bodyPr>
          <a:lstStyle/>
          <a:p>
            <a:r>
              <a:rPr lang="en-US" sz="1200"/>
              <a:t>D1</a:t>
            </a:r>
          </a:p>
        </p:txBody>
      </p:sp>
      <p:sp>
        <p:nvSpPr>
          <p:cNvPr id="24604" name="Text Box 68"/>
          <p:cNvSpPr txBox="1">
            <a:spLocks noChangeArrowheads="1"/>
          </p:cNvSpPr>
          <p:nvPr/>
        </p:nvSpPr>
        <p:spPr bwMode="auto">
          <a:xfrm>
            <a:off x="1981200" y="3048000"/>
            <a:ext cx="381000" cy="274638"/>
          </a:xfrm>
          <a:prstGeom prst="rect">
            <a:avLst/>
          </a:prstGeom>
          <a:noFill/>
          <a:ln w="9525">
            <a:noFill/>
            <a:miter lim="800000"/>
            <a:headEnd/>
            <a:tailEnd/>
          </a:ln>
        </p:spPr>
        <p:txBody>
          <a:bodyPr>
            <a:spAutoFit/>
          </a:bodyPr>
          <a:lstStyle/>
          <a:p>
            <a:r>
              <a:rPr lang="en-US" sz="1200"/>
              <a:t>D2</a:t>
            </a:r>
          </a:p>
        </p:txBody>
      </p:sp>
      <p:sp>
        <p:nvSpPr>
          <p:cNvPr id="24605" name="Text Box 69"/>
          <p:cNvSpPr txBox="1">
            <a:spLocks noChangeArrowheads="1"/>
          </p:cNvSpPr>
          <p:nvPr/>
        </p:nvSpPr>
        <p:spPr bwMode="auto">
          <a:xfrm>
            <a:off x="2438400" y="3048000"/>
            <a:ext cx="381000" cy="274638"/>
          </a:xfrm>
          <a:prstGeom prst="rect">
            <a:avLst/>
          </a:prstGeom>
          <a:noFill/>
          <a:ln w="9525">
            <a:noFill/>
            <a:miter lim="800000"/>
            <a:headEnd/>
            <a:tailEnd/>
          </a:ln>
        </p:spPr>
        <p:txBody>
          <a:bodyPr>
            <a:spAutoFit/>
          </a:bodyPr>
          <a:lstStyle/>
          <a:p>
            <a:r>
              <a:rPr lang="en-US" sz="1200"/>
              <a:t>D3</a:t>
            </a:r>
          </a:p>
        </p:txBody>
      </p:sp>
      <p:sp>
        <p:nvSpPr>
          <p:cNvPr id="24606" name="Text Box 70"/>
          <p:cNvSpPr txBox="1">
            <a:spLocks noChangeArrowheads="1"/>
          </p:cNvSpPr>
          <p:nvPr/>
        </p:nvSpPr>
        <p:spPr bwMode="auto">
          <a:xfrm>
            <a:off x="2895600" y="3048000"/>
            <a:ext cx="381000" cy="274638"/>
          </a:xfrm>
          <a:prstGeom prst="rect">
            <a:avLst/>
          </a:prstGeom>
          <a:noFill/>
          <a:ln w="9525">
            <a:noFill/>
            <a:miter lim="800000"/>
            <a:headEnd/>
            <a:tailEnd/>
          </a:ln>
        </p:spPr>
        <p:txBody>
          <a:bodyPr>
            <a:spAutoFit/>
          </a:bodyPr>
          <a:lstStyle/>
          <a:p>
            <a:r>
              <a:rPr lang="en-US" sz="1200"/>
              <a:t>D4</a:t>
            </a:r>
          </a:p>
        </p:txBody>
      </p:sp>
      <p:sp>
        <p:nvSpPr>
          <p:cNvPr id="24607" name="Text Box 71"/>
          <p:cNvSpPr txBox="1">
            <a:spLocks noChangeArrowheads="1"/>
          </p:cNvSpPr>
          <p:nvPr/>
        </p:nvSpPr>
        <p:spPr bwMode="auto">
          <a:xfrm>
            <a:off x="3505200" y="3429000"/>
            <a:ext cx="381000" cy="274638"/>
          </a:xfrm>
          <a:prstGeom prst="rect">
            <a:avLst/>
          </a:prstGeom>
          <a:noFill/>
          <a:ln w="9525">
            <a:noFill/>
            <a:miter lim="800000"/>
            <a:headEnd/>
            <a:tailEnd/>
          </a:ln>
        </p:spPr>
        <p:txBody>
          <a:bodyPr>
            <a:spAutoFit/>
          </a:bodyPr>
          <a:lstStyle/>
          <a:p>
            <a:r>
              <a:rPr lang="en-US" sz="1200"/>
              <a:t>D</a:t>
            </a:r>
          </a:p>
        </p:txBody>
      </p:sp>
      <p:sp>
        <p:nvSpPr>
          <p:cNvPr id="24608" name="Line 72"/>
          <p:cNvSpPr>
            <a:spLocks noChangeShapeType="1"/>
          </p:cNvSpPr>
          <p:nvPr/>
        </p:nvSpPr>
        <p:spPr bwMode="auto">
          <a:xfrm>
            <a:off x="1295400" y="4191000"/>
            <a:ext cx="5715000" cy="1588"/>
          </a:xfrm>
          <a:prstGeom prst="line">
            <a:avLst/>
          </a:prstGeom>
          <a:noFill/>
          <a:ln w="9525">
            <a:solidFill>
              <a:schemeClr val="tx1"/>
            </a:solidFill>
            <a:round/>
            <a:headEnd/>
            <a:tailEnd/>
          </a:ln>
        </p:spPr>
        <p:txBody>
          <a:bodyPr wrap="none" anchor="ctr"/>
          <a:lstStyle/>
          <a:p>
            <a:endParaRPr lang="en-US"/>
          </a:p>
        </p:txBody>
      </p:sp>
      <p:sp>
        <p:nvSpPr>
          <p:cNvPr id="24609" name="Rectangle 73"/>
          <p:cNvSpPr>
            <a:spLocks noChangeArrowheads="1"/>
          </p:cNvSpPr>
          <p:nvPr/>
        </p:nvSpPr>
        <p:spPr bwMode="auto">
          <a:xfrm>
            <a:off x="1295400" y="40386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4610" name="Rectangle 74"/>
          <p:cNvSpPr>
            <a:spLocks noChangeArrowheads="1"/>
          </p:cNvSpPr>
          <p:nvPr/>
        </p:nvSpPr>
        <p:spPr bwMode="auto">
          <a:xfrm>
            <a:off x="1600200" y="40386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4611" name="Rectangle 75"/>
          <p:cNvSpPr>
            <a:spLocks noChangeArrowheads="1"/>
          </p:cNvSpPr>
          <p:nvPr/>
        </p:nvSpPr>
        <p:spPr bwMode="auto">
          <a:xfrm>
            <a:off x="2286000" y="4038600"/>
            <a:ext cx="4572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4612" name="Rectangle 77"/>
          <p:cNvSpPr>
            <a:spLocks noChangeArrowheads="1"/>
          </p:cNvSpPr>
          <p:nvPr/>
        </p:nvSpPr>
        <p:spPr bwMode="auto">
          <a:xfrm>
            <a:off x="3962400" y="4038600"/>
            <a:ext cx="9144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4613" name="Rectangle 79"/>
          <p:cNvSpPr>
            <a:spLocks noChangeArrowheads="1"/>
          </p:cNvSpPr>
          <p:nvPr/>
        </p:nvSpPr>
        <p:spPr bwMode="auto">
          <a:xfrm>
            <a:off x="5257800" y="40386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4614" name="Line 81"/>
          <p:cNvSpPr>
            <a:spLocks noChangeShapeType="1"/>
          </p:cNvSpPr>
          <p:nvPr/>
        </p:nvSpPr>
        <p:spPr bwMode="auto">
          <a:xfrm>
            <a:off x="1295400" y="4191000"/>
            <a:ext cx="1588" cy="457200"/>
          </a:xfrm>
          <a:prstGeom prst="line">
            <a:avLst/>
          </a:prstGeom>
          <a:noFill/>
          <a:ln w="9525">
            <a:solidFill>
              <a:schemeClr val="tx1"/>
            </a:solidFill>
            <a:round/>
            <a:headEnd/>
            <a:tailEnd/>
          </a:ln>
        </p:spPr>
        <p:txBody>
          <a:bodyPr wrap="none" anchor="ctr"/>
          <a:lstStyle/>
          <a:p>
            <a:endParaRPr lang="en-US"/>
          </a:p>
        </p:txBody>
      </p:sp>
      <p:sp>
        <p:nvSpPr>
          <p:cNvPr id="24615" name="Line 82"/>
          <p:cNvSpPr>
            <a:spLocks noChangeShapeType="1"/>
          </p:cNvSpPr>
          <p:nvPr/>
        </p:nvSpPr>
        <p:spPr bwMode="auto">
          <a:xfrm>
            <a:off x="1295400" y="4572000"/>
            <a:ext cx="5715000" cy="1588"/>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4616" name="Line 83"/>
          <p:cNvSpPr>
            <a:spLocks noChangeShapeType="1"/>
          </p:cNvSpPr>
          <p:nvPr/>
        </p:nvSpPr>
        <p:spPr bwMode="auto">
          <a:xfrm>
            <a:off x="7010400" y="4191000"/>
            <a:ext cx="1588" cy="533400"/>
          </a:xfrm>
          <a:prstGeom prst="line">
            <a:avLst/>
          </a:prstGeom>
          <a:noFill/>
          <a:ln w="9525">
            <a:solidFill>
              <a:schemeClr val="tx1"/>
            </a:solidFill>
            <a:round/>
            <a:headEnd/>
            <a:tailEnd/>
          </a:ln>
        </p:spPr>
        <p:txBody>
          <a:bodyPr wrap="none" anchor="ctr"/>
          <a:lstStyle/>
          <a:p>
            <a:endParaRPr lang="en-US"/>
          </a:p>
        </p:txBody>
      </p:sp>
      <p:sp>
        <p:nvSpPr>
          <p:cNvPr id="24617" name="Rectangle 85"/>
          <p:cNvSpPr>
            <a:spLocks noChangeArrowheads="1"/>
          </p:cNvSpPr>
          <p:nvPr/>
        </p:nvSpPr>
        <p:spPr bwMode="auto">
          <a:xfrm>
            <a:off x="3581400" y="40386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4618" name="Rectangle 86"/>
          <p:cNvSpPr>
            <a:spLocks noChangeArrowheads="1"/>
          </p:cNvSpPr>
          <p:nvPr/>
        </p:nvSpPr>
        <p:spPr bwMode="auto">
          <a:xfrm>
            <a:off x="6019800" y="40386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4619" name="Rectangle 87"/>
          <p:cNvSpPr>
            <a:spLocks noChangeArrowheads="1"/>
          </p:cNvSpPr>
          <p:nvPr/>
        </p:nvSpPr>
        <p:spPr bwMode="auto">
          <a:xfrm>
            <a:off x="6400800" y="4038600"/>
            <a:ext cx="6096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4620" name="Line 88"/>
          <p:cNvSpPr>
            <a:spLocks noChangeShapeType="1"/>
          </p:cNvSpPr>
          <p:nvPr/>
        </p:nvSpPr>
        <p:spPr bwMode="auto">
          <a:xfrm>
            <a:off x="1600200" y="4191000"/>
            <a:ext cx="1588" cy="228600"/>
          </a:xfrm>
          <a:prstGeom prst="line">
            <a:avLst/>
          </a:prstGeom>
          <a:noFill/>
          <a:ln w="9525">
            <a:solidFill>
              <a:schemeClr val="tx1"/>
            </a:solidFill>
            <a:round/>
            <a:headEnd/>
            <a:tailEnd/>
          </a:ln>
        </p:spPr>
        <p:txBody>
          <a:bodyPr wrap="none" anchor="ctr"/>
          <a:lstStyle/>
          <a:p>
            <a:endParaRPr lang="en-US"/>
          </a:p>
        </p:txBody>
      </p:sp>
      <p:sp>
        <p:nvSpPr>
          <p:cNvPr id="24621" name="Line 89"/>
          <p:cNvSpPr>
            <a:spLocks noChangeShapeType="1"/>
          </p:cNvSpPr>
          <p:nvPr/>
        </p:nvSpPr>
        <p:spPr bwMode="auto">
          <a:xfrm>
            <a:off x="1981200" y="4191000"/>
            <a:ext cx="1588" cy="228600"/>
          </a:xfrm>
          <a:prstGeom prst="line">
            <a:avLst/>
          </a:prstGeom>
          <a:noFill/>
          <a:ln w="9525">
            <a:solidFill>
              <a:schemeClr val="tx1"/>
            </a:solidFill>
            <a:round/>
            <a:headEnd/>
            <a:tailEnd/>
          </a:ln>
        </p:spPr>
        <p:txBody>
          <a:bodyPr wrap="none" anchor="ctr"/>
          <a:lstStyle/>
          <a:p>
            <a:endParaRPr lang="en-US"/>
          </a:p>
        </p:txBody>
      </p:sp>
      <p:sp>
        <p:nvSpPr>
          <p:cNvPr id="24622" name="Line 90"/>
          <p:cNvSpPr>
            <a:spLocks noChangeShapeType="1"/>
          </p:cNvSpPr>
          <p:nvPr/>
        </p:nvSpPr>
        <p:spPr bwMode="auto">
          <a:xfrm>
            <a:off x="2667000" y="4191000"/>
            <a:ext cx="1588" cy="228600"/>
          </a:xfrm>
          <a:prstGeom prst="line">
            <a:avLst/>
          </a:prstGeom>
          <a:noFill/>
          <a:ln w="9525">
            <a:solidFill>
              <a:schemeClr val="tx1"/>
            </a:solidFill>
            <a:round/>
            <a:headEnd/>
            <a:tailEnd/>
          </a:ln>
        </p:spPr>
        <p:txBody>
          <a:bodyPr wrap="none" anchor="ctr"/>
          <a:lstStyle/>
          <a:p>
            <a:endParaRPr lang="en-US"/>
          </a:p>
        </p:txBody>
      </p:sp>
      <p:sp>
        <p:nvSpPr>
          <p:cNvPr id="24623" name="Line 91"/>
          <p:cNvSpPr>
            <a:spLocks noChangeShapeType="1"/>
          </p:cNvSpPr>
          <p:nvPr/>
        </p:nvSpPr>
        <p:spPr bwMode="auto">
          <a:xfrm>
            <a:off x="3962400" y="4191000"/>
            <a:ext cx="1588" cy="228600"/>
          </a:xfrm>
          <a:prstGeom prst="line">
            <a:avLst/>
          </a:prstGeom>
          <a:noFill/>
          <a:ln w="9525">
            <a:solidFill>
              <a:schemeClr val="tx1"/>
            </a:solidFill>
            <a:round/>
            <a:headEnd/>
            <a:tailEnd/>
          </a:ln>
        </p:spPr>
        <p:txBody>
          <a:bodyPr wrap="none" anchor="ctr"/>
          <a:lstStyle/>
          <a:p>
            <a:endParaRPr lang="en-US"/>
          </a:p>
        </p:txBody>
      </p:sp>
      <p:sp>
        <p:nvSpPr>
          <p:cNvPr id="24624" name="Text Box 92"/>
          <p:cNvSpPr txBox="1">
            <a:spLocks noChangeArrowheads="1"/>
          </p:cNvSpPr>
          <p:nvPr/>
        </p:nvSpPr>
        <p:spPr bwMode="auto">
          <a:xfrm>
            <a:off x="1295400" y="4191000"/>
            <a:ext cx="381000" cy="274638"/>
          </a:xfrm>
          <a:prstGeom prst="rect">
            <a:avLst/>
          </a:prstGeom>
          <a:noFill/>
          <a:ln w="9525">
            <a:noFill/>
            <a:miter lim="800000"/>
            <a:headEnd/>
            <a:tailEnd/>
          </a:ln>
        </p:spPr>
        <p:txBody>
          <a:bodyPr>
            <a:spAutoFit/>
          </a:bodyPr>
          <a:lstStyle/>
          <a:p>
            <a:r>
              <a:rPr lang="en-US" sz="1200"/>
              <a:t>D1</a:t>
            </a:r>
          </a:p>
        </p:txBody>
      </p:sp>
      <p:sp>
        <p:nvSpPr>
          <p:cNvPr id="24625" name="Text Box 93"/>
          <p:cNvSpPr txBox="1">
            <a:spLocks noChangeArrowheads="1"/>
          </p:cNvSpPr>
          <p:nvPr/>
        </p:nvSpPr>
        <p:spPr bwMode="auto">
          <a:xfrm>
            <a:off x="1600200" y="4191000"/>
            <a:ext cx="381000" cy="274638"/>
          </a:xfrm>
          <a:prstGeom prst="rect">
            <a:avLst/>
          </a:prstGeom>
          <a:noFill/>
          <a:ln w="9525">
            <a:noFill/>
            <a:miter lim="800000"/>
            <a:headEnd/>
            <a:tailEnd/>
          </a:ln>
        </p:spPr>
        <p:txBody>
          <a:bodyPr>
            <a:spAutoFit/>
          </a:bodyPr>
          <a:lstStyle/>
          <a:p>
            <a:r>
              <a:rPr lang="en-US" sz="1200"/>
              <a:t>D2</a:t>
            </a:r>
          </a:p>
        </p:txBody>
      </p:sp>
      <p:sp>
        <p:nvSpPr>
          <p:cNvPr id="24626" name="Text Box 94"/>
          <p:cNvSpPr txBox="1">
            <a:spLocks noChangeArrowheads="1"/>
          </p:cNvSpPr>
          <p:nvPr/>
        </p:nvSpPr>
        <p:spPr bwMode="auto">
          <a:xfrm>
            <a:off x="2286000" y="4191000"/>
            <a:ext cx="381000" cy="274638"/>
          </a:xfrm>
          <a:prstGeom prst="rect">
            <a:avLst/>
          </a:prstGeom>
          <a:noFill/>
          <a:ln w="9525">
            <a:noFill/>
            <a:miter lim="800000"/>
            <a:headEnd/>
            <a:tailEnd/>
          </a:ln>
        </p:spPr>
        <p:txBody>
          <a:bodyPr>
            <a:spAutoFit/>
          </a:bodyPr>
          <a:lstStyle/>
          <a:p>
            <a:r>
              <a:rPr lang="en-US" sz="1200"/>
              <a:t>D3</a:t>
            </a:r>
          </a:p>
        </p:txBody>
      </p:sp>
      <p:sp>
        <p:nvSpPr>
          <p:cNvPr id="24627" name="Text Box 95"/>
          <p:cNvSpPr txBox="1">
            <a:spLocks noChangeArrowheads="1"/>
          </p:cNvSpPr>
          <p:nvPr/>
        </p:nvSpPr>
        <p:spPr bwMode="auto">
          <a:xfrm>
            <a:off x="3581400" y="4191000"/>
            <a:ext cx="381000" cy="274638"/>
          </a:xfrm>
          <a:prstGeom prst="rect">
            <a:avLst/>
          </a:prstGeom>
          <a:noFill/>
          <a:ln w="9525">
            <a:noFill/>
            <a:miter lim="800000"/>
            <a:headEnd/>
            <a:tailEnd/>
          </a:ln>
        </p:spPr>
        <p:txBody>
          <a:bodyPr>
            <a:spAutoFit/>
          </a:bodyPr>
          <a:lstStyle/>
          <a:p>
            <a:r>
              <a:rPr lang="en-US" sz="1200"/>
              <a:t>D4</a:t>
            </a:r>
          </a:p>
        </p:txBody>
      </p:sp>
      <p:sp>
        <p:nvSpPr>
          <p:cNvPr id="24628" name="Line 96"/>
          <p:cNvSpPr>
            <a:spLocks noChangeShapeType="1"/>
          </p:cNvSpPr>
          <p:nvPr/>
        </p:nvSpPr>
        <p:spPr bwMode="auto">
          <a:xfrm>
            <a:off x="2286000" y="4191000"/>
            <a:ext cx="1588" cy="228600"/>
          </a:xfrm>
          <a:prstGeom prst="line">
            <a:avLst/>
          </a:prstGeom>
          <a:noFill/>
          <a:ln w="9525">
            <a:solidFill>
              <a:schemeClr val="tx1"/>
            </a:solidFill>
            <a:round/>
            <a:headEnd/>
            <a:tailEnd/>
          </a:ln>
        </p:spPr>
        <p:txBody>
          <a:bodyPr wrap="none" anchor="ctr"/>
          <a:lstStyle/>
          <a:p>
            <a:endParaRPr lang="en-US"/>
          </a:p>
        </p:txBody>
      </p:sp>
      <p:sp>
        <p:nvSpPr>
          <p:cNvPr id="24629" name="Line 97"/>
          <p:cNvSpPr>
            <a:spLocks noChangeShapeType="1"/>
          </p:cNvSpPr>
          <p:nvPr/>
        </p:nvSpPr>
        <p:spPr bwMode="auto">
          <a:xfrm>
            <a:off x="3581400" y="4191000"/>
            <a:ext cx="1588" cy="228600"/>
          </a:xfrm>
          <a:prstGeom prst="line">
            <a:avLst/>
          </a:prstGeom>
          <a:noFill/>
          <a:ln w="9525">
            <a:solidFill>
              <a:schemeClr val="tx1"/>
            </a:solidFill>
            <a:round/>
            <a:headEnd/>
            <a:tailEnd/>
          </a:ln>
        </p:spPr>
        <p:txBody>
          <a:bodyPr wrap="none" anchor="ctr"/>
          <a:lstStyle/>
          <a:p>
            <a:endParaRPr lang="en-US"/>
          </a:p>
        </p:txBody>
      </p:sp>
      <p:sp>
        <p:nvSpPr>
          <p:cNvPr id="55" name="TextBox 54"/>
          <p:cNvSpPr txBox="1"/>
          <p:nvPr/>
        </p:nvSpPr>
        <p:spPr>
          <a:xfrm>
            <a:off x="990600" y="1524000"/>
            <a:ext cx="7086600" cy="1126462"/>
          </a:xfrm>
          <a:prstGeom prst="rect">
            <a:avLst/>
          </a:prstGeom>
          <a:noFill/>
        </p:spPr>
        <p:txBody>
          <a:bodyPr wrap="square" rtlCol="0">
            <a:spAutoFit/>
          </a:bodyPr>
          <a:lstStyle/>
          <a:p>
            <a:pPr lvl="3">
              <a:lnSpc>
                <a:spcPct val="90000"/>
              </a:lnSpc>
              <a:buFont typeface="Arial" pitchFamily="34" charset="0"/>
              <a:buChar char="•"/>
            </a:pPr>
            <a:r>
              <a:rPr lang="en-US" dirty="0" smtClean="0"/>
              <a:t>Continuous </a:t>
            </a:r>
            <a:r>
              <a:rPr lang="en-US" dirty="0" smtClean="0"/>
              <a:t>data streams</a:t>
            </a:r>
          </a:p>
          <a:p>
            <a:pPr lvl="3">
              <a:lnSpc>
                <a:spcPct val="90000"/>
              </a:lnSpc>
              <a:buFont typeface="Arial" pitchFamily="34" charset="0"/>
              <a:buChar char="•"/>
            </a:pPr>
            <a:r>
              <a:rPr lang="en-US" dirty="0" smtClean="0"/>
              <a:t>Discrete data streams</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smtClean="0"/>
              <a:t>Information Units</a:t>
            </a:r>
          </a:p>
        </p:txBody>
      </p:sp>
      <p:sp>
        <p:nvSpPr>
          <p:cNvPr id="25604" name="Rectangle 3"/>
          <p:cNvSpPr>
            <a:spLocks noGrp="1" noChangeArrowheads="1"/>
          </p:cNvSpPr>
          <p:nvPr>
            <p:ph idx="1"/>
          </p:nvPr>
        </p:nvSpPr>
        <p:spPr/>
        <p:txBody>
          <a:bodyPr>
            <a:normAutofit fontScale="92500" lnSpcReduction="10000"/>
          </a:bodyPr>
          <a:lstStyle/>
          <a:p>
            <a:pPr lvl="1"/>
            <a:r>
              <a:rPr lang="en-US" smtClean="0"/>
              <a:t>Continuous media consist of  a time-dependent sequence of individual information units called Logical Data Units (LDU). close to Protocol Data unit (PDU).</a:t>
            </a:r>
          </a:p>
          <a:p>
            <a:pPr lvl="3"/>
            <a:r>
              <a:rPr lang="en-US" smtClean="0"/>
              <a:t>a symphony consists of independent sentences</a:t>
            </a:r>
          </a:p>
          <a:p>
            <a:pPr lvl="3"/>
            <a:r>
              <a:rPr lang="en-US" smtClean="0"/>
              <a:t>a sentence consists of notes</a:t>
            </a:r>
          </a:p>
          <a:p>
            <a:pPr lvl="3"/>
            <a:r>
              <a:rPr lang="en-US" smtClean="0"/>
              <a:t>notes are sequences of samples</a:t>
            </a:r>
          </a:p>
          <a:p>
            <a:pPr lvl="1"/>
            <a:r>
              <a:rPr lang="en-US" smtClean="0"/>
              <a:t>Granularity of LDUs</a:t>
            </a:r>
          </a:p>
          <a:p>
            <a:pPr lvl="3"/>
            <a:r>
              <a:rPr lang="en-US" smtClean="0"/>
              <a:t>symphony, sentence, individual notes, grouped samples, individual samples</a:t>
            </a:r>
          </a:p>
          <a:p>
            <a:pPr lvl="3"/>
            <a:r>
              <a:rPr lang="en-US" smtClean="0"/>
              <a:t>film, clip, frame, raster, pixel</a:t>
            </a:r>
          </a:p>
          <a:p>
            <a:pPr lvl="1"/>
            <a:r>
              <a:rPr lang="en-US" smtClean="0"/>
              <a:t>Duration of LDU:</a:t>
            </a:r>
          </a:p>
          <a:p>
            <a:pPr lvl="3"/>
            <a:r>
              <a:rPr lang="en-US" smtClean="0"/>
              <a:t>open LDU  - duration not known in advance </a:t>
            </a:r>
          </a:p>
          <a:p>
            <a:pPr lvl="3"/>
            <a:r>
              <a:rPr lang="en-US" smtClean="0"/>
              <a:t>closed LDU - predefined duration</a:t>
            </a:r>
          </a:p>
        </p:txBody>
      </p:sp>
      <p:sp>
        <p:nvSpPr>
          <p:cNvPr id="25605" name="Footer Placeholder 4"/>
          <p:cNvSpPr>
            <a:spLocks noGrp="1"/>
          </p:cNvSpPr>
          <p:nvPr>
            <p:ph type="ftr" sz="quarter" idx="11"/>
          </p:nvPr>
        </p:nvSpPr>
        <p:spPr>
          <a:xfrm>
            <a:off x="3124200" y="6229350"/>
            <a:ext cx="3733800" cy="457200"/>
          </a:xfrm>
          <a:noFill/>
        </p:spPr>
        <p:txBody>
          <a:bodyPr/>
          <a:lstStyle/>
          <a:p>
            <a:r>
              <a:rPr lang="en-US" smtClean="0"/>
              <a:t>Chapter 1</a:t>
            </a:r>
            <a:endParaRPr lang="en-US"/>
          </a:p>
        </p:txBody>
      </p:sp>
      <p:sp>
        <p:nvSpPr>
          <p:cNvPr id="25602" name="Slide Number Placeholder 5"/>
          <p:cNvSpPr>
            <a:spLocks noGrp="1"/>
          </p:cNvSpPr>
          <p:nvPr>
            <p:ph type="sldNum" sz="quarter" idx="12"/>
          </p:nvPr>
        </p:nvSpPr>
        <p:spPr>
          <a:noFill/>
        </p:spPr>
        <p:txBody>
          <a:bodyPr/>
          <a:lstStyle/>
          <a:p>
            <a:fld id="{7E383B96-A3D3-40E2-AC3A-2B8611202437}"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smtClean="0"/>
              <a:t>Granularity of Logical Data Units</a:t>
            </a:r>
          </a:p>
        </p:txBody>
      </p:sp>
      <p:sp>
        <p:nvSpPr>
          <p:cNvPr id="26697" name="Footer Placeholder 72"/>
          <p:cNvSpPr>
            <a:spLocks noGrp="1"/>
          </p:cNvSpPr>
          <p:nvPr>
            <p:ph type="ftr" sz="quarter" idx="11"/>
          </p:nvPr>
        </p:nvSpPr>
        <p:spPr>
          <a:xfrm>
            <a:off x="3124200" y="6229350"/>
            <a:ext cx="3581400" cy="457200"/>
          </a:xfrm>
          <a:noFill/>
        </p:spPr>
        <p:txBody>
          <a:bodyPr/>
          <a:lstStyle/>
          <a:p>
            <a:r>
              <a:rPr lang="en-US" smtClean="0"/>
              <a:t>Chapter 1</a:t>
            </a:r>
            <a:endParaRPr lang="en-US"/>
          </a:p>
        </p:txBody>
      </p:sp>
      <p:sp>
        <p:nvSpPr>
          <p:cNvPr id="26626" name="Slide Number Placeholder 4"/>
          <p:cNvSpPr>
            <a:spLocks noGrp="1"/>
          </p:cNvSpPr>
          <p:nvPr>
            <p:ph type="sldNum" sz="quarter" idx="12"/>
          </p:nvPr>
        </p:nvSpPr>
        <p:spPr>
          <a:noFill/>
        </p:spPr>
        <p:txBody>
          <a:bodyPr/>
          <a:lstStyle/>
          <a:p>
            <a:fld id="{94675B85-F0C6-4E8F-9229-E89AFA4BDBC0}" type="slidenum">
              <a:rPr lang="en-US" smtClean="0"/>
              <a:pPr/>
              <a:t>26</a:t>
            </a:fld>
            <a:endParaRPr lang="en-US" smtClean="0"/>
          </a:p>
        </p:txBody>
      </p:sp>
      <p:sp>
        <p:nvSpPr>
          <p:cNvPr id="26628" name="Rectangle 3"/>
          <p:cNvSpPr>
            <a:spLocks noChangeArrowheads="1"/>
          </p:cNvSpPr>
          <p:nvPr/>
        </p:nvSpPr>
        <p:spPr bwMode="auto">
          <a:xfrm>
            <a:off x="1828800" y="2438400"/>
            <a:ext cx="5638800" cy="2362200"/>
          </a:xfrm>
          <a:prstGeom prst="rect">
            <a:avLst/>
          </a:prstGeom>
          <a:solidFill>
            <a:srgbClr val="CCFFFF"/>
          </a:solidFill>
          <a:ln w="9525">
            <a:solidFill>
              <a:schemeClr val="tx1"/>
            </a:solidFill>
            <a:miter lim="800000"/>
            <a:headEnd/>
            <a:tailEnd/>
          </a:ln>
        </p:spPr>
        <p:txBody>
          <a:bodyPr wrap="none" anchor="ctr"/>
          <a:lstStyle/>
          <a:p>
            <a:pPr algn="ctr"/>
            <a:endParaRPr lang="en-US"/>
          </a:p>
        </p:txBody>
      </p:sp>
      <p:sp>
        <p:nvSpPr>
          <p:cNvPr id="26629" name="Line 4"/>
          <p:cNvSpPr>
            <a:spLocks noChangeShapeType="1"/>
          </p:cNvSpPr>
          <p:nvPr/>
        </p:nvSpPr>
        <p:spPr bwMode="auto">
          <a:xfrm>
            <a:off x="1828800" y="2895600"/>
            <a:ext cx="5638800" cy="0"/>
          </a:xfrm>
          <a:prstGeom prst="line">
            <a:avLst/>
          </a:prstGeom>
          <a:noFill/>
          <a:ln w="9525">
            <a:solidFill>
              <a:schemeClr val="tx1"/>
            </a:solidFill>
            <a:round/>
            <a:headEnd/>
            <a:tailEnd/>
          </a:ln>
        </p:spPr>
        <p:txBody>
          <a:bodyPr wrap="none" anchor="ctr"/>
          <a:lstStyle/>
          <a:p>
            <a:endParaRPr lang="en-US"/>
          </a:p>
        </p:txBody>
      </p:sp>
      <p:sp>
        <p:nvSpPr>
          <p:cNvPr id="26630" name="Line 5"/>
          <p:cNvSpPr>
            <a:spLocks noChangeShapeType="1"/>
          </p:cNvSpPr>
          <p:nvPr/>
        </p:nvSpPr>
        <p:spPr bwMode="auto">
          <a:xfrm>
            <a:off x="1828800" y="3352800"/>
            <a:ext cx="5638800" cy="0"/>
          </a:xfrm>
          <a:prstGeom prst="line">
            <a:avLst/>
          </a:prstGeom>
          <a:noFill/>
          <a:ln w="9525">
            <a:solidFill>
              <a:schemeClr val="tx1"/>
            </a:solidFill>
            <a:round/>
            <a:headEnd/>
            <a:tailEnd/>
          </a:ln>
        </p:spPr>
        <p:txBody>
          <a:bodyPr wrap="none" anchor="ctr"/>
          <a:lstStyle/>
          <a:p>
            <a:endParaRPr lang="en-US"/>
          </a:p>
        </p:txBody>
      </p:sp>
      <p:sp>
        <p:nvSpPr>
          <p:cNvPr id="26631" name="Line 6"/>
          <p:cNvSpPr>
            <a:spLocks noChangeShapeType="1"/>
          </p:cNvSpPr>
          <p:nvPr/>
        </p:nvSpPr>
        <p:spPr bwMode="auto">
          <a:xfrm>
            <a:off x="1828800" y="3810000"/>
            <a:ext cx="5638800" cy="0"/>
          </a:xfrm>
          <a:prstGeom prst="line">
            <a:avLst/>
          </a:prstGeom>
          <a:noFill/>
          <a:ln w="9525">
            <a:solidFill>
              <a:schemeClr val="tx1"/>
            </a:solidFill>
            <a:round/>
            <a:headEnd/>
            <a:tailEnd/>
          </a:ln>
        </p:spPr>
        <p:txBody>
          <a:bodyPr wrap="none" anchor="ctr"/>
          <a:lstStyle/>
          <a:p>
            <a:endParaRPr lang="en-US"/>
          </a:p>
        </p:txBody>
      </p:sp>
      <p:sp>
        <p:nvSpPr>
          <p:cNvPr id="26632" name="Line 7"/>
          <p:cNvSpPr>
            <a:spLocks noChangeShapeType="1"/>
          </p:cNvSpPr>
          <p:nvPr/>
        </p:nvSpPr>
        <p:spPr bwMode="auto">
          <a:xfrm>
            <a:off x="1828800" y="4343400"/>
            <a:ext cx="5638800" cy="0"/>
          </a:xfrm>
          <a:prstGeom prst="line">
            <a:avLst/>
          </a:prstGeom>
          <a:noFill/>
          <a:ln w="9525">
            <a:solidFill>
              <a:schemeClr val="tx1"/>
            </a:solidFill>
            <a:round/>
            <a:headEnd/>
            <a:tailEnd/>
          </a:ln>
        </p:spPr>
        <p:txBody>
          <a:bodyPr wrap="none" anchor="ctr"/>
          <a:lstStyle/>
          <a:p>
            <a:endParaRPr lang="en-US"/>
          </a:p>
        </p:txBody>
      </p:sp>
      <p:sp>
        <p:nvSpPr>
          <p:cNvPr id="26633" name="Line 8"/>
          <p:cNvSpPr>
            <a:spLocks noChangeShapeType="1"/>
          </p:cNvSpPr>
          <p:nvPr/>
        </p:nvSpPr>
        <p:spPr bwMode="auto">
          <a:xfrm>
            <a:off x="1828800" y="4800600"/>
            <a:ext cx="5638800" cy="0"/>
          </a:xfrm>
          <a:prstGeom prst="line">
            <a:avLst/>
          </a:prstGeom>
          <a:noFill/>
          <a:ln w="9525">
            <a:solidFill>
              <a:schemeClr val="tx1"/>
            </a:solidFill>
            <a:round/>
            <a:headEnd/>
            <a:tailEnd/>
          </a:ln>
        </p:spPr>
        <p:txBody>
          <a:bodyPr wrap="none" anchor="ctr"/>
          <a:lstStyle/>
          <a:p>
            <a:endParaRPr lang="en-US"/>
          </a:p>
        </p:txBody>
      </p:sp>
      <p:sp>
        <p:nvSpPr>
          <p:cNvPr id="26634" name="Line 9"/>
          <p:cNvSpPr>
            <a:spLocks noChangeShapeType="1"/>
          </p:cNvSpPr>
          <p:nvPr/>
        </p:nvSpPr>
        <p:spPr bwMode="auto">
          <a:xfrm>
            <a:off x="3352800" y="2895600"/>
            <a:ext cx="0" cy="1905000"/>
          </a:xfrm>
          <a:prstGeom prst="line">
            <a:avLst/>
          </a:prstGeom>
          <a:noFill/>
          <a:ln w="9525">
            <a:solidFill>
              <a:schemeClr val="tx1"/>
            </a:solidFill>
            <a:round/>
            <a:headEnd/>
            <a:tailEnd/>
          </a:ln>
        </p:spPr>
        <p:txBody>
          <a:bodyPr wrap="none" anchor="ctr"/>
          <a:lstStyle/>
          <a:p>
            <a:endParaRPr lang="en-US"/>
          </a:p>
        </p:txBody>
      </p:sp>
      <p:sp>
        <p:nvSpPr>
          <p:cNvPr id="26635" name="Line 10"/>
          <p:cNvSpPr>
            <a:spLocks noChangeShapeType="1"/>
          </p:cNvSpPr>
          <p:nvPr/>
        </p:nvSpPr>
        <p:spPr bwMode="auto">
          <a:xfrm>
            <a:off x="4572000" y="2895600"/>
            <a:ext cx="0" cy="1905000"/>
          </a:xfrm>
          <a:prstGeom prst="line">
            <a:avLst/>
          </a:prstGeom>
          <a:noFill/>
          <a:ln w="9525">
            <a:solidFill>
              <a:schemeClr val="tx1"/>
            </a:solidFill>
            <a:round/>
            <a:headEnd/>
            <a:tailEnd/>
          </a:ln>
        </p:spPr>
        <p:txBody>
          <a:bodyPr wrap="none" anchor="ctr"/>
          <a:lstStyle/>
          <a:p>
            <a:endParaRPr lang="en-US"/>
          </a:p>
        </p:txBody>
      </p:sp>
      <p:sp>
        <p:nvSpPr>
          <p:cNvPr id="26636" name="Text Box 13"/>
          <p:cNvSpPr txBox="1">
            <a:spLocks noChangeArrowheads="1"/>
          </p:cNvSpPr>
          <p:nvPr/>
        </p:nvSpPr>
        <p:spPr bwMode="auto">
          <a:xfrm>
            <a:off x="3657600" y="2514600"/>
            <a:ext cx="519113" cy="304800"/>
          </a:xfrm>
          <a:prstGeom prst="rect">
            <a:avLst/>
          </a:prstGeom>
          <a:noFill/>
          <a:ln w="9525">
            <a:noFill/>
            <a:miter lim="800000"/>
            <a:headEnd/>
            <a:tailEnd/>
          </a:ln>
        </p:spPr>
        <p:txBody>
          <a:bodyPr wrap="none">
            <a:spAutoFit/>
          </a:bodyPr>
          <a:lstStyle/>
          <a:p>
            <a:r>
              <a:rPr lang="en-US" sz="1400"/>
              <a:t>Film</a:t>
            </a:r>
          </a:p>
        </p:txBody>
      </p:sp>
      <p:sp>
        <p:nvSpPr>
          <p:cNvPr id="26637" name="Text Box 14"/>
          <p:cNvSpPr txBox="1">
            <a:spLocks noChangeArrowheads="1"/>
          </p:cNvSpPr>
          <p:nvPr/>
        </p:nvSpPr>
        <p:spPr bwMode="auto">
          <a:xfrm>
            <a:off x="3657600" y="2971800"/>
            <a:ext cx="490538" cy="304800"/>
          </a:xfrm>
          <a:prstGeom prst="rect">
            <a:avLst/>
          </a:prstGeom>
          <a:noFill/>
          <a:ln w="9525">
            <a:noFill/>
            <a:miter lim="800000"/>
            <a:headEnd/>
            <a:tailEnd/>
          </a:ln>
        </p:spPr>
        <p:txBody>
          <a:bodyPr wrap="none">
            <a:spAutoFit/>
          </a:bodyPr>
          <a:lstStyle/>
          <a:p>
            <a:r>
              <a:rPr lang="en-US" sz="1400"/>
              <a:t>Clip</a:t>
            </a:r>
          </a:p>
        </p:txBody>
      </p:sp>
      <p:sp>
        <p:nvSpPr>
          <p:cNvPr id="26638" name="Text Box 15"/>
          <p:cNvSpPr txBox="1">
            <a:spLocks noChangeArrowheads="1"/>
          </p:cNvSpPr>
          <p:nvPr/>
        </p:nvSpPr>
        <p:spPr bwMode="auto">
          <a:xfrm>
            <a:off x="3657600" y="3429000"/>
            <a:ext cx="638175" cy="304800"/>
          </a:xfrm>
          <a:prstGeom prst="rect">
            <a:avLst/>
          </a:prstGeom>
          <a:noFill/>
          <a:ln w="9525">
            <a:noFill/>
            <a:miter lim="800000"/>
            <a:headEnd/>
            <a:tailEnd/>
          </a:ln>
        </p:spPr>
        <p:txBody>
          <a:bodyPr wrap="none">
            <a:spAutoFit/>
          </a:bodyPr>
          <a:lstStyle/>
          <a:p>
            <a:r>
              <a:rPr lang="en-US" sz="1400"/>
              <a:t>Frame</a:t>
            </a:r>
          </a:p>
        </p:txBody>
      </p:sp>
      <p:sp>
        <p:nvSpPr>
          <p:cNvPr id="26639" name="Text Box 16"/>
          <p:cNvSpPr txBox="1">
            <a:spLocks noChangeArrowheads="1"/>
          </p:cNvSpPr>
          <p:nvPr/>
        </p:nvSpPr>
        <p:spPr bwMode="auto">
          <a:xfrm>
            <a:off x="3581400" y="3886200"/>
            <a:ext cx="679450" cy="304800"/>
          </a:xfrm>
          <a:prstGeom prst="rect">
            <a:avLst/>
          </a:prstGeom>
          <a:noFill/>
          <a:ln w="9525">
            <a:noFill/>
            <a:miter lim="800000"/>
            <a:headEnd/>
            <a:tailEnd/>
          </a:ln>
        </p:spPr>
        <p:txBody>
          <a:bodyPr wrap="none">
            <a:spAutoFit/>
          </a:bodyPr>
          <a:lstStyle/>
          <a:p>
            <a:r>
              <a:rPr lang="en-US" sz="1400"/>
              <a:t>Blocks</a:t>
            </a:r>
          </a:p>
        </p:txBody>
      </p:sp>
      <p:sp>
        <p:nvSpPr>
          <p:cNvPr id="26640" name="Text Box 17"/>
          <p:cNvSpPr txBox="1">
            <a:spLocks noChangeArrowheads="1"/>
          </p:cNvSpPr>
          <p:nvPr/>
        </p:nvSpPr>
        <p:spPr bwMode="auto">
          <a:xfrm>
            <a:off x="3657600" y="4419600"/>
            <a:ext cx="619125" cy="304800"/>
          </a:xfrm>
          <a:prstGeom prst="rect">
            <a:avLst/>
          </a:prstGeom>
          <a:noFill/>
          <a:ln w="9525">
            <a:noFill/>
            <a:miter lim="800000"/>
            <a:headEnd/>
            <a:tailEnd/>
          </a:ln>
        </p:spPr>
        <p:txBody>
          <a:bodyPr wrap="none">
            <a:spAutoFit/>
          </a:bodyPr>
          <a:lstStyle/>
          <a:p>
            <a:r>
              <a:rPr lang="en-US" sz="1400"/>
              <a:t>Pixels</a:t>
            </a:r>
          </a:p>
        </p:txBody>
      </p:sp>
      <p:sp>
        <p:nvSpPr>
          <p:cNvPr id="26641" name="Line 18"/>
          <p:cNvSpPr>
            <a:spLocks noChangeShapeType="1"/>
          </p:cNvSpPr>
          <p:nvPr/>
        </p:nvSpPr>
        <p:spPr bwMode="auto">
          <a:xfrm>
            <a:off x="2590800" y="2895600"/>
            <a:ext cx="0" cy="1447800"/>
          </a:xfrm>
          <a:prstGeom prst="line">
            <a:avLst/>
          </a:prstGeom>
          <a:noFill/>
          <a:ln w="9525">
            <a:solidFill>
              <a:schemeClr val="tx1"/>
            </a:solidFill>
            <a:round/>
            <a:headEnd/>
            <a:tailEnd/>
          </a:ln>
        </p:spPr>
        <p:txBody>
          <a:bodyPr wrap="none" anchor="ctr"/>
          <a:lstStyle/>
          <a:p>
            <a:endParaRPr lang="en-US"/>
          </a:p>
        </p:txBody>
      </p:sp>
      <p:sp>
        <p:nvSpPr>
          <p:cNvPr id="26642" name="Line 19"/>
          <p:cNvSpPr>
            <a:spLocks noChangeShapeType="1"/>
          </p:cNvSpPr>
          <p:nvPr/>
        </p:nvSpPr>
        <p:spPr bwMode="auto">
          <a:xfrm>
            <a:off x="5943600" y="2895600"/>
            <a:ext cx="0" cy="1447800"/>
          </a:xfrm>
          <a:prstGeom prst="line">
            <a:avLst/>
          </a:prstGeom>
          <a:noFill/>
          <a:ln w="9525">
            <a:solidFill>
              <a:schemeClr val="tx1"/>
            </a:solidFill>
            <a:round/>
            <a:headEnd/>
            <a:tailEnd/>
          </a:ln>
        </p:spPr>
        <p:txBody>
          <a:bodyPr wrap="none" anchor="ctr"/>
          <a:lstStyle/>
          <a:p>
            <a:endParaRPr lang="en-US"/>
          </a:p>
        </p:txBody>
      </p:sp>
      <p:sp>
        <p:nvSpPr>
          <p:cNvPr id="26643" name="Line 20"/>
          <p:cNvSpPr>
            <a:spLocks noChangeShapeType="1"/>
          </p:cNvSpPr>
          <p:nvPr/>
        </p:nvSpPr>
        <p:spPr bwMode="auto">
          <a:xfrm>
            <a:off x="1981200" y="3352800"/>
            <a:ext cx="0" cy="990600"/>
          </a:xfrm>
          <a:prstGeom prst="line">
            <a:avLst/>
          </a:prstGeom>
          <a:noFill/>
          <a:ln w="9525">
            <a:solidFill>
              <a:schemeClr val="tx1"/>
            </a:solidFill>
            <a:round/>
            <a:headEnd/>
            <a:tailEnd/>
          </a:ln>
        </p:spPr>
        <p:txBody>
          <a:bodyPr wrap="none" anchor="ctr"/>
          <a:lstStyle/>
          <a:p>
            <a:endParaRPr lang="en-US"/>
          </a:p>
        </p:txBody>
      </p:sp>
      <p:sp>
        <p:nvSpPr>
          <p:cNvPr id="26644" name="Line 21"/>
          <p:cNvSpPr>
            <a:spLocks noChangeShapeType="1"/>
          </p:cNvSpPr>
          <p:nvPr/>
        </p:nvSpPr>
        <p:spPr bwMode="auto">
          <a:xfrm>
            <a:off x="2209800" y="3352800"/>
            <a:ext cx="0" cy="990600"/>
          </a:xfrm>
          <a:prstGeom prst="line">
            <a:avLst/>
          </a:prstGeom>
          <a:noFill/>
          <a:ln w="9525">
            <a:solidFill>
              <a:schemeClr val="tx1"/>
            </a:solidFill>
            <a:round/>
            <a:headEnd/>
            <a:tailEnd/>
          </a:ln>
        </p:spPr>
        <p:txBody>
          <a:bodyPr wrap="none" anchor="ctr"/>
          <a:lstStyle/>
          <a:p>
            <a:endParaRPr lang="en-US"/>
          </a:p>
        </p:txBody>
      </p:sp>
      <p:sp>
        <p:nvSpPr>
          <p:cNvPr id="26645" name="Line 22"/>
          <p:cNvSpPr>
            <a:spLocks noChangeShapeType="1"/>
          </p:cNvSpPr>
          <p:nvPr/>
        </p:nvSpPr>
        <p:spPr bwMode="auto">
          <a:xfrm>
            <a:off x="2438400" y="3352800"/>
            <a:ext cx="0" cy="990600"/>
          </a:xfrm>
          <a:prstGeom prst="line">
            <a:avLst/>
          </a:prstGeom>
          <a:noFill/>
          <a:ln w="9525">
            <a:solidFill>
              <a:schemeClr val="tx1"/>
            </a:solidFill>
            <a:round/>
            <a:headEnd/>
            <a:tailEnd/>
          </a:ln>
        </p:spPr>
        <p:txBody>
          <a:bodyPr wrap="none" anchor="ctr"/>
          <a:lstStyle/>
          <a:p>
            <a:endParaRPr lang="en-US"/>
          </a:p>
        </p:txBody>
      </p:sp>
      <p:sp>
        <p:nvSpPr>
          <p:cNvPr id="26646" name="Line 23"/>
          <p:cNvSpPr>
            <a:spLocks noChangeShapeType="1"/>
          </p:cNvSpPr>
          <p:nvPr/>
        </p:nvSpPr>
        <p:spPr bwMode="auto">
          <a:xfrm>
            <a:off x="2743200" y="3352800"/>
            <a:ext cx="0" cy="990600"/>
          </a:xfrm>
          <a:prstGeom prst="line">
            <a:avLst/>
          </a:prstGeom>
          <a:noFill/>
          <a:ln w="9525">
            <a:solidFill>
              <a:schemeClr val="tx1"/>
            </a:solidFill>
            <a:round/>
            <a:headEnd/>
            <a:tailEnd/>
          </a:ln>
        </p:spPr>
        <p:txBody>
          <a:bodyPr wrap="none" anchor="ctr"/>
          <a:lstStyle/>
          <a:p>
            <a:endParaRPr lang="en-US"/>
          </a:p>
        </p:txBody>
      </p:sp>
      <p:sp>
        <p:nvSpPr>
          <p:cNvPr id="26647" name="Line 24"/>
          <p:cNvSpPr>
            <a:spLocks noChangeShapeType="1"/>
          </p:cNvSpPr>
          <p:nvPr/>
        </p:nvSpPr>
        <p:spPr bwMode="auto">
          <a:xfrm>
            <a:off x="2971800" y="3352800"/>
            <a:ext cx="0" cy="990600"/>
          </a:xfrm>
          <a:prstGeom prst="line">
            <a:avLst/>
          </a:prstGeom>
          <a:noFill/>
          <a:ln w="9525">
            <a:solidFill>
              <a:schemeClr val="tx1"/>
            </a:solidFill>
            <a:round/>
            <a:headEnd/>
            <a:tailEnd/>
          </a:ln>
        </p:spPr>
        <p:txBody>
          <a:bodyPr wrap="none" anchor="ctr"/>
          <a:lstStyle/>
          <a:p>
            <a:endParaRPr lang="en-US"/>
          </a:p>
        </p:txBody>
      </p:sp>
      <p:sp>
        <p:nvSpPr>
          <p:cNvPr id="26648" name="Line 25"/>
          <p:cNvSpPr>
            <a:spLocks noChangeShapeType="1"/>
          </p:cNvSpPr>
          <p:nvPr/>
        </p:nvSpPr>
        <p:spPr bwMode="auto">
          <a:xfrm>
            <a:off x="3124200" y="3352800"/>
            <a:ext cx="0" cy="990600"/>
          </a:xfrm>
          <a:prstGeom prst="line">
            <a:avLst/>
          </a:prstGeom>
          <a:noFill/>
          <a:ln w="9525">
            <a:solidFill>
              <a:schemeClr val="tx1"/>
            </a:solidFill>
            <a:round/>
            <a:headEnd/>
            <a:tailEnd/>
          </a:ln>
        </p:spPr>
        <p:txBody>
          <a:bodyPr wrap="none" anchor="ctr"/>
          <a:lstStyle/>
          <a:p>
            <a:endParaRPr lang="en-US"/>
          </a:p>
        </p:txBody>
      </p:sp>
      <p:sp>
        <p:nvSpPr>
          <p:cNvPr id="26649" name="Line 26"/>
          <p:cNvSpPr>
            <a:spLocks noChangeShapeType="1"/>
          </p:cNvSpPr>
          <p:nvPr/>
        </p:nvSpPr>
        <p:spPr bwMode="auto">
          <a:xfrm>
            <a:off x="4724400" y="3352800"/>
            <a:ext cx="0" cy="990600"/>
          </a:xfrm>
          <a:prstGeom prst="line">
            <a:avLst/>
          </a:prstGeom>
          <a:noFill/>
          <a:ln w="9525">
            <a:solidFill>
              <a:schemeClr val="tx1"/>
            </a:solidFill>
            <a:round/>
            <a:headEnd/>
            <a:tailEnd/>
          </a:ln>
        </p:spPr>
        <p:txBody>
          <a:bodyPr wrap="none" anchor="ctr"/>
          <a:lstStyle/>
          <a:p>
            <a:endParaRPr lang="en-US"/>
          </a:p>
        </p:txBody>
      </p:sp>
      <p:sp>
        <p:nvSpPr>
          <p:cNvPr id="26650" name="Line 27"/>
          <p:cNvSpPr>
            <a:spLocks noChangeShapeType="1"/>
          </p:cNvSpPr>
          <p:nvPr/>
        </p:nvSpPr>
        <p:spPr bwMode="auto">
          <a:xfrm>
            <a:off x="4953000" y="3352800"/>
            <a:ext cx="0" cy="990600"/>
          </a:xfrm>
          <a:prstGeom prst="line">
            <a:avLst/>
          </a:prstGeom>
          <a:noFill/>
          <a:ln w="9525">
            <a:solidFill>
              <a:schemeClr val="tx1"/>
            </a:solidFill>
            <a:round/>
            <a:headEnd/>
            <a:tailEnd/>
          </a:ln>
        </p:spPr>
        <p:txBody>
          <a:bodyPr wrap="none" anchor="ctr"/>
          <a:lstStyle/>
          <a:p>
            <a:endParaRPr lang="en-US"/>
          </a:p>
        </p:txBody>
      </p:sp>
      <p:sp>
        <p:nvSpPr>
          <p:cNvPr id="26651" name="Line 28"/>
          <p:cNvSpPr>
            <a:spLocks noChangeShapeType="1"/>
          </p:cNvSpPr>
          <p:nvPr/>
        </p:nvSpPr>
        <p:spPr bwMode="auto">
          <a:xfrm>
            <a:off x="5181600" y="3352800"/>
            <a:ext cx="0" cy="990600"/>
          </a:xfrm>
          <a:prstGeom prst="line">
            <a:avLst/>
          </a:prstGeom>
          <a:noFill/>
          <a:ln w="9525">
            <a:solidFill>
              <a:schemeClr val="tx1"/>
            </a:solidFill>
            <a:round/>
            <a:headEnd/>
            <a:tailEnd/>
          </a:ln>
        </p:spPr>
        <p:txBody>
          <a:bodyPr wrap="none" anchor="ctr"/>
          <a:lstStyle/>
          <a:p>
            <a:endParaRPr lang="en-US"/>
          </a:p>
        </p:txBody>
      </p:sp>
      <p:sp>
        <p:nvSpPr>
          <p:cNvPr id="26652" name="Line 29"/>
          <p:cNvSpPr>
            <a:spLocks noChangeShapeType="1"/>
          </p:cNvSpPr>
          <p:nvPr/>
        </p:nvSpPr>
        <p:spPr bwMode="auto">
          <a:xfrm>
            <a:off x="5410200" y="3352800"/>
            <a:ext cx="0" cy="990600"/>
          </a:xfrm>
          <a:prstGeom prst="line">
            <a:avLst/>
          </a:prstGeom>
          <a:noFill/>
          <a:ln w="9525">
            <a:solidFill>
              <a:schemeClr val="tx1"/>
            </a:solidFill>
            <a:round/>
            <a:headEnd/>
            <a:tailEnd/>
          </a:ln>
        </p:spPr>
        <p:txBody>
          <a:bodyPr wrap="none" anchor="ctr"/>
          <a:lstStyle/>
          <a:p>
            <a:endParaRPr lang="en-US"/>
          </a:p>
        </p:txBody>
      </p:sp>
      <p:sp>
        <p:nvSpPr>
          <p:cNvPr id="26653" name="Line 30"/>
          <p:cNvSpPr>
            <a:spLocks noChangeShapeType="1"/>
          </p:cNvSpPr>
          <p:nvPr/>
        </p:nvSpPr>
        <p:spPr bwMode="auto">
          <a:xfrm>
            <a:off x="5638800" y="3352800"/>
            <a:ext cx="0" cy="990600"/>
          </a:xfrm>
          <a:prstGeom prst="line">
            <a:avLst/>
          </a:prstGeom>
          <a:noFill/>
          <a:ln w="9525">
            <a:solidFill>
              <a:schemeClr val="tx1"/>
            </a:solidFill>
            <a:round/>
            <a:headEnd/>
            <a:tailEnd/>
          </a:ln>
        </p:spPr>
        <p:txBody>
          <a:bodyPr wrap="none" anchor="ctr"/>
          <a:lstStyle/>
          <a:p>
            <a:endParaRPr lang="en-US"/>
          </a:p>
        </p:txBody>
      </p:sp>
      <p:sp>
        <p:nvSpPr>
          <p:cNvPr id="26654" name="Line 31"/>
          <p:cNvSpPr>
            <a:spLocks noChangeShapeType="1"/>
          </p:cNvSpPr>
          <p:nvPr/>
        </p:nvSpPr>
        <p:spPr bwMode="auto">
          <a:xfrm>
            <a:off x="6172200" y="3352800"/>
            <a:ext cx="0" cy="990600"/>
          </a:xfrm>
          <a:prstGeom prst="line">
            <a:avLst/>
          </a:prstGeom>
          <a:noFill/>
          <a:ln w="9525">
            <a:solidFill>
              <a:schemeClr val="tx1"/>
            </a:solidFill>
            <a:round/>
            <a:headEnd/>
            <a:tailEnd/>
          </a:ln>
        </p:spPr>
        <p:txBody>
          <a:bodyPr wrap="none" anchor="ctr"/>
          <a:lstStyle/>
          <a:p>
            <a:endParaRPr lang="en-US"/>
          </a:p>
        </p:txBody>
      </p:sp>
      <p:sp>
        <p:nvSpPr>
          <p:cNvPr id="26655" name="Line 32"/>
          <p:cNvSpPr>
            <a:spLocks noChangeShapeType="1"/>
          </p:cNvSpPr>
          <p:nvPr/>
        </p:nvSpPr>
        <p:spPr bwMode="auto">
          <a:xfrm>
            <a:off x="6400800" y="3352800"/>
            <a:ext cx="0" cy="990600"/>
          </a:xfrm>
          <a:prstGeom prst="line">
            <a:avLst/>
          </a:prstGeom>
          <a:noFill/>
          <a:ln w="9525">
            <a:solidFill>
              <a:schemeClr val="tx1"/>
            </a:solidFill>
            <a:round/>
            <a:headEnd/>
            <a:tailEnd/>
          </a:ln>
        </p:spPr>
        <p:txBody>
          <a:bodyPr wrap="none" anchor="ctr"/>
          <a:lstStyle/>
          <a:p>
            <a:endParaRPr lang="en-US"/>
          </a:p>
        </p:txBody>
      </p:sp>
      <p:sp>
        <p:nvSpPr>
          <p:cNvPr id="26656" name="Line 33"/>
          <p:cNvSpPr>
            <a:spLocks noChangeShapeType="1"/>
          </p:cNvSpPr>
          <p:nvPr/>
        </p:nvSpPr>
        <p:spPr bwMode="auto">
          <a:xfrm>
            <a:off x="6629400" y="3352800"/>
            <a:ext cx="0" cy="990600"/>
          </a:xfrm>
          <a:prstGeom prst="line">
            <a:avLst/>
          </a:prstGeom>
          <a:noFill/>
          <a:ln w="9525">
            <a:solidFill>
              <a:schemeClr val="tx1"/>
            </a:solidFill>
            <a:round/>
            <a:headEnd/>
            <a:tailEnd/>
          </a:ln>
        </p:spPr>
        <p:txBody>
          <a:bodyPr wrap="none" anchor="ctr"/>
          <a:lstStyle/>
          <a:p>
            <a:endParaRPr lang="en-US"/>
          </a:p>
        </p:txBody>
      </p:sp>
      <p:sp>
        <p:nvSpPr>
          <p:cNvPr id="26657" name="Line 34"/>
          <p:cNvSpPr>
            <a:spLocks noChangeShapeType="1"/>
          </p:cNvSpPr>
          <p:nvPr/>
        </p:nvSpPr>
        <p:spPr bwMode="auto">
          <a:xfrm>
            <a:off x="6858000" y="3352800"/>
            <a:ext cx="0" cy="990600"/>
          </a:xfrm>
          <a:prstGeom prst="line">
            <a:avLst/>
          </a:prstGeom>
          <a:noFill/>
          <a:ln w="9525">
            <a:solidFill>
              <a:schemeClr val="tx1"/>
            </a:solidFill>
            <a:round/>
            <a:headEnd/>
            <a:tailEnd/>
          </a:ln>
        </p:spPr>
        <p:txBody>
          <a:bodyPr wrap="none" anchor="ctr"/>
          <a:lstStyle/>
          <a:p>
            <a:endParaRPr lang="en-US"/>
          </a:p>
        </p:txBody>
      </p:sp>
      <p:sp>
        <p:nvSpPr>
          <p:cNvPr id="26658" name="Line 35"/>
          <p:cNvSpPr>
            <a:spLocks noChangeShapeType="1"/>
          </p:cNvSpPr>
          <p:nvPr/>
        </p:nvSpPr>
        <p:spPr bwMode="auto">
          <a:xfrm>
            <a:off x="7086600" y="3352800"/>
            <a:ext cx="0" cy="990600"/>
          </a:xfrm>
          <a:prstGeom prst="line">
            <a:avLst/>
          </a:prstGeom>
          <a:noFill/>
          <a:ln w="9525">
            <a:solidFill>
              <a:schemeClr val="tx1"/>
            </a:solidFill>
            <a:round/>
            <a:headEnd/>
            <a:tailEnd/>
          </a:ln>
        </p:spPr>
        <p:txBody>
          <a:bodyPr wrap="none" anchor="ctr"/>
          <a:lstStyle/>
          <a:p>
            <a:endParaRPr lang="en-US"/>
          </a:p>
        </p:txBody>
      </p:sp>
      <p:sp>
        <p:nvSpPr>
          <p:cNvPr id="26659" name="Line 36"/>
          <p:cNvSpPr>
            <a:spLocks noChangeShapeType="1"/>
          </p:cNvSpPr>
          <p:nvPr/>
        </p:nvSpPr>
        <p:spPr bwMode="auto">
          <a:xfrm>
            <a:off x="7239000" y="3352800"/>
            <a:ext cx="0" cy="990600"/>
          </a:xfrm>
          <a:prstGeom prst="line">
            <a:avLst/>
          </a:prstGeom>
          <a:noFill/>
          <a:ln w="9525">
            <a:solidFill>
              <a:schemeClr val="tx1"/>
            </a:solidFill>
            <a:round/>
            <a:headEnd/>
            <a:tailEnd/>
          </a:ln>
        </p:spPr>
        <p:txBody>
          <a:bodyPr wrap="none" anchor="ctr"/>
          <a:lstStyle/>
          <a:p>
            <a:endParaRPr lang="en-US"/>
          </a:p>
        </p:txBody>
      </p:sp>
      <p:sp>
        <p:nvSpPr>
          <p:cNvPr id="26660" name="Line 37"/>
          <p:cNvSpPr>
            <a:spLocks noChangeShapeType="1"/>
          </p:cNvSpPr>
          <p:nvPr/>
        </p:nvSpPr>
        <p:spPr bwMode="auto">
          <a:xfrm>
            <a:off x="1905000" y="3810000"/>
            <a:ext cx="0" cy="533400"/>
          </a:xfrm>
          <a:prstGeom prst="line">
            <a:avLst/>
          </a:prstGeom>
          <a:noFill/>
          <a:ln w="9525">
            <a:solidFill>
              <a:schemeClr val="tx1"/>
            </a:solidFill>
            <a:round/>
            <a:headEnd/>
            <a:tailEnd/>
          </a:ln>
        </p:spPr>
        <p:txBody>
          <a:bodyPr wrap="none" anchor="ctr"/>
          <a:lstStyle/>
          <a:p>
            <a:endParaRPr lang="en-US"/>
          </a:p>
        </p:txBody>
      </p:sp>
      <p:sp>
        <p:nvSpPr>
          <p:cNvPr id="26661" name="Line 38"/>
          <p:cNvSpPr>
            <a:spLocks noChangeShapeType="1"/>
          </p:cNvSpPr>
          <p:nvPr/>
        </p:nvSpPr>
        <p:spPr bwMode="auto">
          <a:xfrm>
            <a:off x="2057400" y="3810000"/>
            <a:ext cx="0" cy="533400"/>
          </a:xfrm>
          <a:prstGeom prst="line">
            <a:avLst/>
          </a:prstGeom>
          <a:noFill/>
          <a:ln w="9525">
            <a:solidFill>
              <a:schemeClr val="tx1"/>
            </a:solidFill>
            <a:round/>
            <a:headEnd/>
            <a:tailEnd/>
          </a:ln>
        </p:spPr>
        <p:txBody>
          <a:bodyPr wrap="none" anchor="ctr"/>
          <a:lstStyle/>
          <a:p>
            <a:endParaRPr lang="en-US"/>
          </a:p>
        </p:txBody>
      </p:sp>
      <p:sp>
        <p:nvSpPr>
          <p:cNvPr id="26662" name="Line 39"/>
          <p:cNvSpPr>
            <a:spLocks noChangeShapeType="1"/>
          </p:cNvSpPr>
          <p:nvPr/>
        </p:nvSpPr>
        <p:spPr bwMode="auto">
          <a:xfrm>
            <a:off x="2286000" y="3810000"/>
            <a:ext cx="0" cy="533400"/>
          </a:xfrm>
          <a:prstGeom prst="line">
            <a:avLst/>
          </a:prstGeom>
          <a:noFill/>
          <a:ln w="9525">
            <a:solidFill>
              <a:schemeClr val="tx1"/>
            </a:solidFill>
            <a:round/>
            <a:headEnd/>
            <a:tailEnd/>
          </a:ln>
        </p:spPr>
        <p:txBody>
          <a:bodyPr wrap="none" anchor="ctr"/>
          <a:lstStyle/>
          <a:p>
            <a:endParaRPr lang="en-US"/>
          </a:p>
        </p:txBody>
      </p:sp>
      <p:sp>
        <p:nvSpPr>
          <p:cNvPr id="26663" name="Line 40"/>
          <p:cNvSpPr>
            <a:spLocks noChangeShapeType="1"/>
          </p:cNvSpPr>
          <p:nvPr/>
        </p:nvSpPr>
        <p:spPr bwMode="auto">
          <a:xfrm>
            <a:off x="2514600" y="3810000"/>
            <a:ext cx="0" cy="533400"/>
          </a:xfrm>
          <a:prstGeom prst="line">
            <a:avLst/>
          </a:prstGeom>
          <a:noFill/>
          <a:ln w="9525">
            <a:solidFill>
              <a:schemeClr val="tx1"/>
            </a:solidFill>
            <a:round/>
            <a:headEnd/>
            <a:tailEnd/>
          </a:ln>
        </p:spPr>
        <p:txBody>
          <a:bodyPr wrap="none" anchor="ctr"/>
          <a:lstStyle/>
          <a:p>
            <a:endParaRPr lang="en-US"/>
          </a:p>
        </p:txBody>
      </p:sp>
      <p:sp>
        <p:nvSpPr>
          <p:cNvPr id="26664" name="Line 41"/>
          <p:cNvSpPr>
            <a:spLocks noChangeShapeType="1"/>
          </p:cNvSpPr>
          <p:nvPr/>
        </p:nvSpPr>
        <p:spPr bwMode="auto">
          <a:xfrm>
            <a:off x="2667000" y="3810000"/>
            <a:ext cx="0" cy="533400"/>
          </a:xfrm>
          <a:prstGeom prst="line">
            <a:avLst/>
          </a:prstGeom>
          <a:noFill/>
          <a:ln w="9525">
            <a:solidFill>
              <a:schemeClr val="tx1"/>
            </a:solidFill>
            <a:round/>
            <a:headEnd/>
            <a:tailEnd/>
          </a:ln>
        </p:spPr>
        <p:txBody>
          <a:bodyPr wrap="none" anchor="ctr"/>
          <a:lstStyle/>
          <a:p>
            <a:endParaRPr lang="en-US"/>
          </a:p>
        </p:txBody>
      </p:sp>
      <p:sp>
        <p:nvSpPr>
          <p:cNvPr id="26665" name="Line 42"/>
          <p:cNvSpPr>
            <a:spLocks noChangeShapeType="1"/>
          </p:cNvSpPr>
          <p:nvPr/>
        </p:nvSpPr>
        <p:spPr bwMode="auto">
          <a:xfrm>
            <a:off x="2819400" y="3810000"/>
            <a:ext cx="0" cy="533400"/>
          </a:xfrm>
          <a:prstGeom prst="line">
            <a:avLst/>
          </a:prstGeom>
          <a:noFill/>
          <a:ln w="9525">
            <a:solidFill>
              <a:schemeClr val="tx1"/>
            </a:solidFill>
            <a:round/>
            <a:headEnd/>
            <a:tailEnd/>
          </a:ln>
        </p:spPr>
        <p:txBody>
          <a:bodyPr wrap="none" anchor="ctr"/>
          <a:lstStyle/>
          <a:p>
            <a:endParaRPr lang="en-US"/>
          </a:p>
        </p:txBody>
      </p:sp>
      <p:sp>
        <p:nvSpPr>
          <p:cNvPr id="26666" name="Line 43"/>
          <p:cNvSpPr>
            <a:spLocks noChangeShapeType="1"/>
          </p:cNvSpPr>
          <p:nvPr/>
        </p:nvSpPr>
        <p:spPr bwMode="auto">
          <a:xfrm>
            <a:off x="3048000" y="3810000"/>
            <a:ext cx="0" cy="533400"/>
          </a:xfrm>
          <a:prstGeom prst="line">
            <a:avLst/>
          </a:prstGeom>
          <a:noFill/>
          <a:ln w="9525">
            <a:solidFill>
              <a:schemeClr val="tx1"/>
            </a:solidFill>
            <a:round/>
            <a:headEnd/>
            <a:tailEnd/>
          </a:ln>
        </p:spPr>
        <p:txBody>
          <a:bodyPr wrap="none" anchor="ctr"/>
          <a:lstStyle/>
          <a:p>
            <a:endParaRPr lang="en-US"/>
          </a:p>
        </p:txBody>
      </p:sp>
      <p:sp>
        <p:nvSpPr>
          <p:cNvPr id="26667" name="Line 44"/>
          <p:cNvSpPr>
            <a:spLocks noChangeShapeType="1"/>
          </p:cNvSpPr>
          <p:nvPr/>
        </p:nvSpPr>
        <p:spPr bwMode="auto">
          <a:xfrm>
            <a:off x="3200400" y="3810000"/>
            <a:ext cx="0" cy="533400"/>
          </a:xfrm>
          <a:prstGeom prst="line">
            <a:avLst/>
          </a:prstGeom>
          <a:noFill/>
          <a:ln w="9525">
            <a:solidFill>
              <a:schemeClr val="tx1"/>
            </a:solidFill>
            <a:round/>
            <a:headEnd/>
            <a:tailEnd/>
          </a:ln>
        </p:spPr>
        <p:txBody>
          <a:bodyPr wrap="none" anchor="ctr"/>
          <a:lstStyle/>
          <a:p>
            <a:endParaRPr lang="en-US"/>
          </a:p>
        </p:txBody>
      </p:sp>
      <p:sp>
        <p:nvSpPr>
          <p:cNvPr id="26668" name="Line 45"/>
          <p:cNvSpPr>
            <a:spLocks noChangeShapeType="1"/>
          </p:cNvSpPr>
          <p:nvPr/>
        </p:nvSpPr>
        <p:spPr bwMode="auto">
          <a:xfrm>
            <a:off x="2895600" y="3810000"/>
            <a:ext cx="0" cy="533400"/>
          </a:xfrm>
          <a:prstGeom prst="line">
            <a:avLst/>
          </a:prstGeom>
          <a:noFill/>
          <a:ln w="9525">
            <a:solidFill>
              <a:schemeClr val="tx1"/>
            </a:solidFill>
            <a:round/>
            <a:headEnd/>
            <a:tailEnd/>
          </a:ln>
        </p:spPr>
        <p:txBody>
          <a:bodyPr wrap="none" anchor="ctr"/>
          <a:lstStyle/>
          <a:p>
            <a:endParaRPr lang="en-US"/>
          </a:p>
        </p:txBody>
      </p:sp>
      <p:sp>
        <p:nvSpPr>
          <p:cNvPr id="26669" name="Line 46"/>
          <p:cNvSpPr>
            <a:spLocks noChangeShapeType="1"/>
          </p:cNvSpPr>
          <p:nvPr/>
        </p:nvSpPr>
        <p:spPr bwMode="auto">
          <a:xfrm>
            <a:off x="2362200" y="3810000"/>
            <a:ext cx="0" cy="533400"/>
          </a:xfrm>
          <a:prstGeom prst="line">
            <a:avLst/>
          </a:prstGeom>
          <a:noFill/>
          <a:ln w="9525">
            <a:solidFill>
              <a:schemeClr val="tx1"/>
            </a:solidFill>
            <a:round/>
            <a:headEnd/>
            <a:tailEnd/>
          </a:ln>
        </p:spPr>
        <p:txBody>
          <a:bodyPr wrap="none" anchor="ctr"/>
          <a:lstStyle/>
          <a:p>
            <a:endParaRPr lang="en-US"/>
          </a:p>
        </p:txBody>
      </p:sp>
      <p:sp>
        <p:nvSpPr>
          <p:cNvPr id="26670" name="Line 47"/>
          <p:cNvSpPr>
            <a:spLocks noChangeShapeType="1"/>
          </p:cNvSpPr>
          <p:nvPr/>
        </p:nvSpPr>
        <p:spPr bwMode="auto">
          <a:xfrm>
            <a:off x="2133600" y="3810000"/>
            <a:ext cx="0" cy="533400"/>
          </a:xfrm>
          <a:prstGeom prst="line">
            <a:avLst/>
          </a:prstGeom>
          <a:noFill/>
          <a:ln w="9525">
            <a:solidFill>
              <a:schemeClr val="tx1"/>
            </a:solidFill>
            <a:round/>
            <a:headEnd/>
            <a:tailEnd/>
          </a:ln>
        </p:spPr>
        <p:txBody>
          <a:bodyPr wrap="none" anchor="ctr"/>
          <a:lstStyle/>
          <a:p>
            <a:endParaRPr lang="en-US"/>
          </a:p>
        </p:txBody>
      </p:sp>
      <p:sp>
        <p:nvSpPr>
          <p:cNvPr id="26671" name="Line 48"/>
          <p:cNvSpPr>
            <a:spLocks noChangeShapeType="1"/>
          </p:cNvSpPr>
          <p:nvPr/>
        </p:nvSpPr>
        <p:spPr bwMode="auto">
          <a:xfrm>
            <a:off x="3276600" y="3810000"/>
            <a:ext cx="0" cy="533400"/>
          </a:xfrm>
          <a:prstGeom prst="line">
            <a:avLst/>
          </a:prstGeom>
          <a:noFill/>
          <a:ln w="9525">
            <a:solidFill>
              <a:schemeClr val="tx1"/>
            </a:solidFill>
            <a:round/>
            <a:headEnd/>
            <a:tailEnd/>
          </a:ln>
        </p:spPr>
        <p:txBody>
          <a:bodyPr wrap="none" anchor="ctr"/>
          <a:lstStyle/>
          <a:p>
            <a:endParaRPr lang="en-US"/>
          </a:p>
        </p:txBody>
      </p:sp>
      <p:sp>
        <p:nvSpPr>
          <p:cNvPr id="26672" name="Line 49"/>
          <p:cNvSpPr>
            <a:spLocks noChangeShapeType="1"/>
          </p:cNvSpPr>
          <p:nvPr/>
        </p:nvSpPr>
        <p:spPr bwMode="auto">
          <a:xfrm>
            <a:off x="4648200" y="3810000"/>
            <a:ext cx="0" cy="533400"/>
          </a:xfrm>
          <a:prstGeom prst="line">
            <a:avLst/>
          </a:prstGeom>
          <a:noFill/>
          <a:ln w="9525">
            <a:solidFill>
              <a:schemeClr val="tx1"/>
            </a:solidFill>
            <a:round/>
            <a:headEnd/>
            <a:tailEnd/>
          </a:ln>
        </p:spPr>
        <p:txBody>
          <a:bodyPr wrap="none" anchor="ctr"/>
          <a:lstStyle/>
          <a:p>
            <a:endParaRPr lang="en-US"/>
          </a:p>
        </p:txBody>
      </p:sp>
      <p:sp>
        <p:nvSpPr>
          <p:cNvPr id="26673" name="Line 50"/>
          <p:cNvSpPr>
            <a:spLocks noChangeShapeType="1"/>
          </p:cNvSpPr>
          <p:nvPr/>
        </p:nvSpPr>
        <p:spPr bwMode="auto">
          <a:xfrm>
            <a:off x="4800600" y="3810000"/>
            <a:ext cx="0" cy="533400"/>
          </a:xfrm>
          <a:prstGeom prst="line">
            <a:avLst/>
          </a:prstGeom>
          <a:noFill/>
          <a:ln w="9525">
            <a:solidFill>
              <a:schemeClr val="tx1"/>
            </a:solidFill>
            <a:round/>
            <a:headEnd/>
            <a:tailEnd/>
          </a:ln>
        </p:spPr>
        <p:txBody>
          <a:bodyPr wrap="none" anchor="ctr"/>
          <a:lstStyle/>
          <a:p>
            <a:endParaRPr lang="en-US"/>
          </a:p>
        </p:txBody>
      </p:sp>
      <p:sp>
        <p:nvSpPr>
          <p:cNvPr id="26674" name="Line 51"/>
          <p:cNvSpPr>
            <a:spLocks noChangeShapeType="1"/>
          </p:cNvSpPr>
          <p:nvPr/>
        </p:nvSpPr>
        <p:spPr bwMode="auto">
          <a:xfrm>
            <a:off x="4876800" y="3810000"/>
            <a:ext cx="0" cy="533400"/>
          </a:xfrm>
          <a:prstGeom prst="line">
            <a:avLst/>
          </a:prstGeom>
          <a:noFill/>
          <a:ln w="9525">
            <a:solidFill>
              <a:schemeClr val="tx1"/>
            </a:solidFill>
            <a:round/>
            <a:headEnd/>
            <a:tailEnd/>
          </a:ln>
        </p:spPr>
        <p:txBody>
          <a:bodyPr wrap="none" anchor="ctr"/>
          <a:lstStyle/>
          <a:p>
            <a:endParaRPr lang="en-US"/>
          </a:p>
        </p:txBody>
      </p:sp>
      <p:sp>
        <p:nvSpPr>
          <p:cNvPr id="26675" name="Line 52"/>
          <p:cNvSpPr>
            <a:spLocks noChangeShapeType="1"/>
          </p:cNvSpPr>
          <p:nvPr/>
        </p:nvSpPr>
        <p:spPr bwMode="auto">
          <a:xfrm>
            <a:off x="5029200" y="3810000"/>
            <a:ext cx="0" cy="533400"/>
          </a:xfrm>
          <a:prstGeom prst="line">
            <a:avLst/>
          </a:prstGeom>
          <a:noFill/>
          <a:ln w="9525">
            <a:solidFill>
              <a:schemeClr val="tx1"/>
            </a:solidFill>
            <a:round/>
            <a:headEnd/>
            <a:tailEnd/>
          </a:ln>
        </p:spPr>
        <p:txBody>
          <a:bodyPr wrap="none" anchor="ctr"/>
          <a:lstStyle/>
          <a:p>
            <a:endParaRPr lang="en-US"/>
          </a:p>
        </p:txBody>
      </p:sp>
      <p:sp>
        <p:nvSpPr>
          <p:cNvPr id="26676" name="Line 53"/>
          <p:cNvSpPr>
            <a:spLocks noChangeShapeType="1"/>
          </p:cNvSpPr>
          <p:nvPr/>
        </p:nvSpPr>
        <p:spPr bwMode="auto">
          <a:xfrm>
            <a:off x="5105400" y="3810000"/>
            <a:ext cx="0" cy="533400"/>
          </a:xfrm>
          <a:prstGeom prst="line">
            <a:avLst/>
          </a:prstGeom>
          <a:noFill/>
          <a:ln w="9525">
            <a:solidFill>
              <a:schemeClr val="tx1"/>
            </a:solidFill>
            <a:round/>
            <a:headEnd/>
            <a:tailEnd/>
          </a:ln>
        </p:spPr>
        <p:txBody>
          <a:bodyPr wrap="none" anchor="ctr"/>
          <a:lstStyle/>
          <a:p>
            <a:endParaRPr lang="en-US"/>
          </a:p>
        </p:txBody>
      </p:sp>
      <p:sp>
        <p:nvSpPr>
          <p:cNvPr id="26677" name="Line 54"/>
          <p:cNvSpPr>
            <a:spLocks noChangeShapeType="1"/>
          </p:cNvSpPr>
          <p:nvPr/>
        </p:nvSpPr>
        <p:spPr bwMode="auto">
          <a:xfrm>
            <a:off x="5257800" y="3810000"/>
            <a:ext cx="0" cy="533400"/>
          </a:xfrm>
          <a:prstGeom prst="line">
            <a:avLst/>
          </a:prstGeom>
          <a:noFill/>
          <a:ln w="9525">
            <a:solidFill>
              <a:schemeClr val="tx1"/>
            </a:solidFill>
            <a:round/>
            <a:headEnd/>
            <a:tailEnd/>
          </a:ln>
        </p:spPr>
        <p:txBody>
          <a:bodyPr wrap="none" anchor="ctr"/>
          <a:lstStyle/>
          <a:p>
            <a:endParaRPr lang="en-US"/>
          </a:p>
        </p:txBody>
      </p:sp>
      <p:sp>
        <p:nvSpPr>
          <p:cNvPr id="26678" name="Line 55"/>
          <p:cNvSpPr>
            <a:spLocks noChangeShapeType="1"/>
          </p:cNvSpPr>
          <p:nvPr/>
        </p:nvSpPr>
        <p:spPr bwMode="auto">
          <a:xfrm>
            <a:off x="5334000" y="3810000"/>
            <a:ext cx="0" cy="533400"/>
          </a:xfrm>
          <a:prstGeom prst="line">
            <a:avLst/>
          </a:prstGeom>
          <a:noFill/>
          <a:ln w="9525">
            <a:solidFill>
              <a:schemeClr val="tx1"/>
            </a:solidFill>
            <a:round/>
            <a:headEnd/>
            <a:tailEnd/>
          </a:ln>
        </p:spPr>
        <p:txBody>
          <a:bodyPr wrap="none" anchor="ctr"/>
          <a:lstStyle/>
          <a:p>
            <a:endParaRPr lang="en-US"/>
          </a:p>
        </p:txBody>
      </p:sp>
      <p:sp>
        <p:nvSpPr>
          <p:cNvPr id="26679" name="Line 56"/>
          <p:cNvSpPr>
            <a:spLocks noChangeShapeType="1"/>
          </p:cNvSpPr>
          <p:nvPr/>
        </p:nvSpPr>
        <p:spPr bwMode="auto">
          <a:xfrm>
            <a:off x="5486400" y="3810000"/>
            <a:ext cx="0" cy="533400"/>
          </a:xfrm>
          <a:prstGeom prst="line">
            <a:avLst/>
          </a:prstGeom>
          <a:noFill/>
          <a:ln w="9525">
            <a:solidFill>
              <a:schemeClr val="tx1"/>
            </a:solidFill>
            <a:round/>
            <a:headEnd/>
            <a:tailEnd/>
          </a:ln>
        </p:spPr>
        <p:txBody>
          <a:bodyPr wrap="none" anchor="ctr"/>
          <a:lstStyle/>
          <a:p>
            <a:endParaRPr lang="en-US"/>
          </a:p>
        </p:txBody>
      </p:sp>
      <p:sp>
        <p:nvSpPr>
          <p:cNvPr id="26680" name="Line 57"/>
          <p:cNvSpPr>
            <a:spLocks noChangeShapeType="1"/>
          </p:cNvSpPr>
          <p:nvPr/>
        </p:nvSpPr>
        <p:spPr bwMode="auto">
          <a:xfrm>
            <a:off x="5562600" y="3810000"/>
            <a:ext cx="0" cy="533400"/>
          </a:xfrm>
          <a:prstGeom prst="line">
            <a:avLst/>
          </a:prstGeom>
          <a:noFill/>
          <a:ln w="9525">
            <a:solidFill>
              <a:schemeClr val="tx1"/>
            </a:solidFill>
            <a:round/>
            <a:headEnd/>
            <a:tailEnd/>
          </a:ln>
        </p:spPr>
        <p:txBody>
          <a:bodyPr wrap="none" anchor="ctr"/>
          <a:lstStyle/>
          <a:p>
            <a:endParaRPr lang="en-US"/>
          </a:p>
        </p:txBody>
      </p:sp>
      <p:sp>
        <p:nvSpPr>
          <p:cNvPr id="26681" name="Line 58"/>
          <p:cNvSpPr>
            <a:spLocks noChangeShapeType="1"/>
          </p:cNvSpPr>
          <p:nvPr/>
        </p:nvSpPr>
        <p:spPr bwMode="auto">
          <a:xfrm>
            <a:off x="5715000" y="3810000"/>
            <a:ext cx="0" cy="533400"/>
          </a:xfrm>
          <a:prstGeom prst="line">
            <a:avLst/>
          </a:prstGeom>
          <a:noFill/>
          <a:ln w="9525">
            <a:solidFill>
              <a:schemeClr val="tx1"/>
            </a:solidFill>
            <a:round/>
            <a:headEnd/>
            <a:tailEnd/>
          </a:ln>
        </p:spPr>
        <p:txBody>
          <a:bodyPr wrap="none" anchor="ctr"/>
          <a:lstStyle/>
          <a:p>
            <a:endParaRPr lang="en-US"/>
          </a:p>
        </p:txBody>
      </p:sp>
      <p:sp>
        <p:nvSpPr>
          <p:cNvPr id="26682" name="Line 59"/>
          <p:cNvSpPr>
            <a:spLocks noChangeShapeType="1"/>
          </p:cNvSpPr>
          <p:nvPr/>
        </p:nvSpPr>
        <p:spPr bwMode="auto">
          <a:xfrm>
            <a:off x="5791200" y="3810000"/>
            <a:ext cx="0" cy="533400"/>
          </a:xfrm>
          <a:prstGeom prst="line">
            <a:avLst/>
          </a:prstGeom>
          <a:noFill/>
          <a:ln w="9525">
            <a:solidFill>
              <a:schemeClr val="tx1"/>
            </a:solidFill>
            <a:round/>
            <a:headEnd/>
            <a:tailEnd/>
          </a:ln>
        </p:spPr>
        <p:txBody>
          <a:bodyPr wrap="none" anchor="ctr"/>
          <a:lstStyle/>
          <a:p>
            <a:endParaRPr lang="en-US"/>
          </a:p>
        </p:txBody>
      </p:sp>
      <p:sp>
        <p:nvSpPr>
          <p:cNvPr id="26683" name="Line 60"/>
          <p:cNvSpPr>
            <a:spLocks noChangeShapeType="1"/>
          </p:cNvSpPr>
          <p:nvPr/>
        </p:nvSpPr>
        <p:spPr bwMode="auto">
          <a:xfrm>
            <a:off x="5867400" y="3810000"/>
            <a:ext cx="0" cy="533400"/>
          </a:xfrm>
          <a:prstGeom prst="line">
            <a:avLst/>
          </a:prstGeom>
          <a:noFill/>
          <a:ln w="9525">
            <a:solidFill>
              <a:schemeClr val="tx1"/>
            </a:solidFill>
            <a:round/>
            <a:headEnd/>
            <a:tailEnd/>
          </a:ln>
        </p:spPr>
        <p:txBody>
          <a:bodyPr wrap="none" anchor="ctr"/>
          <a:lstStyle/>
          <a:p>
            <a:endParaRPr lang="en-US"/>
          </a:p>
        </p:txBody>
      </p:sp>
      <p:sp>
        <p:nvSpPr>
          <p:cNvPr id="26684" name="Line 61"/>
          <p:cNvSpPr>
            <a:spLocks noChangeShapeType="1"/>
          </p:cNvSpPr>
          <p:nvPr/>
        </p:nvSpPr>
        <p:spPr bwMode="auto">
          <a:xfrm>
            <a:off x="6019800" y="3810000"/>
            <a:ext cx="0" cy="533400"/>
          </a:xfrm>
          <a:prstGeom prst="line">
            <a:avLst/>
          </a:prstGeom>
          <a:noFill/>
          <a:ln w="9525">
            <a:solidFill>
              <a:schemeClr val="tx1"/>
            </a:solidFill>
            <a:round/>
            <a:headEnd/>
            <a:tailEnd/>
          </a:ln>
        </p:spPr>
        <p:txBody>
          <a:bodyPr wrap="none" anchor="ctr"/>
          <a:lstStyle/>
          <a:p>
            <a:endParaRPr lang="en-US"/>
          </a:p>
        </p:txBody>
      </p:sp>
      <p:sp>
        <p:nvSpPr>
          <p:cNvPr id="26685" name="Line 62"/>
          <p:cNvSpPr>
            <a:spLocks noChangeShapeType="1"/>
          </p:cNvSpPr>
          <p:nvPr/>
        </p:nvSpPr>
        <p:spPr bwMode="auto">
          <a:xfrm>
            <a:off x="6096000" y="3810000"/>
            <a:ext cx="0" cy="533400"/>
          </a:xfrm>
          <a:prstGeom prst="line">
            <a:avLst/>
          </a:prstGeom>
          <a:noFill/>
          <a:ln w="9525">
            <a:solidFill>
              <a:schemeClr val="tx1"/>
            </a:solidFill>
            <a:round/>
            <a:headEnd/>
            <a:tailEnd/>
          </a:ln>
        </p:spPr>
        <p:txBody>
          <a:bodyPr wrap="none" anchor="ctr"/>
          <a:lstStyle/>
          <a:p>
            <a:endParaRPr lang="en-US"/>
          </a:p>
        </p:txBody>
      </p:sp>
      <p:sp>
        <p:nvSpPr>
          <p:cNvPr id="26686" name="Line 63"/>
          <p:cNvSpPr>
            <a:spLocks noChangeShapeType="1"/>
          </p:cNvSpPr>
          <p:nvPr/>
        </p:nvSpPr>
        <p:spPr bwMode="auto">
          <a:xfrm>
            <a:off x="6248400" y="3810000"/>
            <a:ext cx="0" cy="533400"/>
          </a:xfrm>
          <a:prstGeom prst="line">
            <a:avLst/>
          </a:prstGeom>
          <a:noFill/>
          <a:ln w="9525">
            <a:solidFill>
              <a:schemeClr val="tx1"/>
            </a:solidFill>
            <a:round/>
            <a:headEnd/>
            <a:tailEnd/>
          </a:ln>
        </p:spPr>
        <p:txBody>
          <a:bodyPr wrap="none" anchor="ctr"/>
          <a:lstStyle/>
          <a:p>
            <a:endParaRPr lang="en-US"/>
          </a:p>
        </p:txBody>
      </p:sp>
      <p:sp>
        <p:nvSpPr>
          <p:cNvPr id="26687" name="Line 64"/>
          <p:cNvSpPr>
            <a:spLocks noChangeShapeType="1"/>
          </p:cNvSpPr>
          <p:nvPr/>
        </p:nvSpPr>
        <p:spPr bwMode="auto">
          <a:xfrm>
            <a:off x="6324600" y="3810000"/>
            <a:ext cx="0" cy="533400"/>
          </a:xfrm>
          <a:prstGeom prst="line">
            <a:avLst/>
          </a:prstGeom>
          <a:noFill/>
          <a:ln w="9525">
            <a:solidFill>
              <a:schemeClr val="tx1"/>
            </a:solidFill>
            <a:round/>
            <a:headEnd/>
            <a:tailEnd/>
          </a:ln>
        </p:spPr>
        <p:txBody>
          <a:bodyPr wrap="none" anchor="ctr"/>
          <a:lstStyle/>
          <a:p>
            <a:endParaRPr lang="en-US"/>
          </a:p>
        </p:txBody>
      </p:sp>
      <p:sp>
        <p:nvSpPr>
          <p:cNvPr id="26688" name="Line 65"/>
          <p:cNvSpPr>
            <a:spLocks noChangeShapeType="1"/>
          </p:cNvSpPr>
          <p:nvPr/>
        </p:nvSpPr>
        <p:spPr bwMode="auto">
          <a:xfrm>
            <a:off x="6477000" y="3810000"/>
            <a:ext cx="0" cy="533400"/>
          </a:xfrm>
          <a:prstGeom prst="line">
            <a:avLst/>
          </a:prstGeom>
          <a:noFill/>
          <a:ln w="9525">
            <a:solidFill>
              <a:schemeClr val="tx1"/>
            </a:solidFill>
            <a:round/>
            <a:headEnd/>
            <a:tailEnd/>
          </a:ln>
        </p:spPr>
        <p:txBody>
          <a:bodyPr wrap="none" anchor="ctr"/>
          <a:lstStyle/>
          <a:p>
            <a:endParaRPr lang="en-US"/>
          </a:p>
        </p:txBody>
      </p:sp>
      <p:sp>
        <p:nvSpPr>
          <p:cNvPr id="26689" name="Line 66"/>
          <p:cNvSpPr>
            <a:spLocks noChangeShapeType="1"/>
          </p:cNvSpPr>
          <p:nvPr/>
        </p:nvSpPr>
        <p:spPr bwMode="auto">
          <a:xfrm>
            <a:off x="6553200" y="3810000"/>
            <a:ext cx="0" cy="533400"/>
          </a:xfrm>
          <a:prstGeom prst="line">
            <a:avLst/>
          </a:prstGeom>
          <a:noFill/>
          <a:ln w="9525">
            <a:solidFill>
              <a:schemeClr val="tx1"/>
            </a:solidFill>
            <a:round/>
            <a:headEnd/>
            <a:tailEnd/>
          </a:ln>
        </p:spPr>
        <p:txBody>
          <a:bodyPr wrap="none" anchor="ctr"/>
          <a:lstStyle/>
          <a:p>
            <a:endParaRPr lang="en-US"/>
          </a:p>
        </p:txBody>
      </p:sp>
      <p:sp>
        <p:nvSpPr>
          <p:cNvPr id="26690" name="Line 67"/>
          <p:cNvSpPr>
            <a:spLocks noChangeShapeType="1"/>
          </p:cNvSpPr>
          <p:nvPr/>
        </p:nvSpPr>
        <p:spPr bwMode="auto">
          <a:xfrm>
            <a:off x="6705600" y="3810000"/>
            <a:ext cx="0" cy="533400"/>
          </a:xfrm>
          <a:prstGeom prst="line">
            <a:avLst/>
          </a:prstGeom>
          <a:noFill/>
          <a:ln w="9525">
            <a:solidFill>
              <a:schemeClr val="tx1"/>
            </a:solidFill>
            <a:round/>
            <a:headEnd/>
            <a:tailEnd/>
          </a:ln>
        </p:spPr>
        <p:txBody>
          <a:bodyPr wrap="none" anchor="ctr"/>
          <a:lstStyle/>
          <a:p>
            <a:endParaRPr lang="en-US"/>
          </a:p>
        </p:txBody>
      </p:sp>
      <p:sp>
        <p:nvSpPr>
          <p:cNvPr id="26691" name="Line 68"/>
          <p:cNvSpPr>
            <a:spLocks noChangeShapeType="1"/>
          </p:cNvSpPr>
          <p:nvPr/>
        </p:nvSpPr>
        <p:spPr bwMode="auto">
          <a:xfrm>
            <a:off x="6781800" y="3810000"/>
            <a:ext cx="0" cy="533400"/>
          </a:xfrm>
          <a:prstGeom prst="line">
            <a:avLst/>
          </a:prstGeom>
          <a:noFill/>
          <a:ln w="9525">
            <a:solidFill>
              <a:schemeClr val="tx1"/>
            </a:solidFill>
            <a:round/>
            <a:headEnd/>
            <a:tailEnd/>
          </a:ln>
        </p:spPr>
        <p:txBody>
          <a:bodyPr wrap="none" anchor="ctr"/>
          <a:lstStyle/>
          <a:p>
            <a:endParaRPr lang="en-US"/>
          </a:p>
        </p:txBody>
      </p:sp>
      <p:sp>
        <p:nvSpPr>
          <p:cNvPr id="26692" name="Line 69"/>
          <p:cNvSpPr>
            <a:spLocks noChangeShapeType="1"/>
          </p:cNvSpPr>
          <p:nvPr/>
        </p:nvSpPr>
        <p:spPr bwMode="auto">
          <a:xfrm>
            <a:off x="6934200" y="3810000"/>
            <a:ext cx="0" cy="533400"/>
          </a:xfrm>
          <a:prstGeom prst="line">
            <a:avLst/>
          </a:prstGeom>
          <a:noFill/>
          <a:ln w="9525">
            <a:solidFill>
              <a:schemeClr val="tx1"/>
            </a:solidFill>
            <a:round/>
            <a:headEnd/>
            <a:tailEnd/>
          </a:ln>
        </p:spPr>
        <p:txBody>
          <a:bodyPr wrap="none" anchor="ctr"/>
          <a:lstStyle/>
          <a:p>
            <a:endParaRPr lang="en-US"/>
          </a:p>
        </p:txBody>
      </p:sp>
      <p:sp>
        <p:nvSpPr>
          <p:cNvPr id="26693" name="Line 70"/>
          <p:cNvSpPr>
            <a:spLocks noChangeShapeType="1"/>
          </p:cNvSpPr>
          <p:nvPr/>
        </p:nvSpPr>
        <p:spPr bwMode="auto">
          <a:xfrm>
            <a:off x="7010400" y="3810000"/>
            <a:ext cx="0" cy="533400"/>
          </a:xfrm>
          <a:prstGeom prst="line">
            <a:avLst/>
          </a:prstGeom>
          <a:noFill/>
          <a:ln w="9525">
            <a:solidFill>
              <a:schemeClr val="tx1"/>
            </a:solidFill>
            <a:round/>
            <a:headEnd/>
            <a:tailEnd/>
          </a:ln>
        </p:spPr>
        <p:txBody>
          <a:bodyPr wrap="none" anchor="ctr"/>
          <a:lstStyle/>
          <a:p>
            <a:endParaRPr lang="en-US"/>
          </a:p>
        </p:txBody>
      </p:sp>
      <p:sp>
        <p:nvSpPr>
          <p:cNvPr id="26694" name="Line 71"/>
          <p:cNvSpPr>
            <a:spLocks noChangeShapeType="1"/>
          </p:cNvSpPr>
          <p:nvPr/>
        </p:nvSpPr>
        <p:spPr bwMode="auto">
          <a:xfrm>
            <a:off x="7162800" y="3810000"/>
            <a:ext cx="0" cy="533400"/>
          </a:xfrm>
          <a:prstGeom prst="line">
            <a:avLst/>
          </a:prstGeom>
          <a:noFill/>
          <a:ln w="9525">
            <a:solidFill>
              <a:schemeClr val="tx1"/>
            </a:solidFill>
            <a:round/>
            <a:headEnd/>
            <a:tailEnd/>
          </a:ln>
        </p:spPr>
        <p:txBody>
          <a:bodyPr wrap="none" anchor="ctr"/>
          <a:lstStyle/>
          <a:p>
            <a:endParaRPr lang="en-US"/>
          </a:p>
        </p:txBody>
      </p:sp>
      <p:sp>
        <p:nvSpPr>
          <p:cNvPr id="26695" name="Line 72"/>
          <p:cNvSpPr>
            <a:spLocks noChangeShapeType="1"/>
          </p:cNvSpPr>
          <p:nvPr/>
        </p:nvSpPr>
        <p:spPr bwMode="auto">
          <a:xfrm>
            <a:off x="7315200" y="3810000"/>
            <a:ext cx="0" cy="533400"/>
          </a:xfrm>
          <a:prstGeom prst="line">
            <a:avLst/>
          </a:prstGeom>
          <a:noFill/>
          <a:ln w="9525">
            <a:solidFill>
              <a:schemeClr val="tx1"/>
            </a:solidFill>
            <a:round/>
            <a:headEnd/>
            <a:tailEnd/>
          </a:ln>
        </p:spPr>
        <p:txBody>
          <a:bodyPr wrap="none" anchor="ctr"/>
          <a:lstStyle/>
          <a:p>
            <a:endParaRPr lang="en-US"/>
          </a:p>
        </p:txBody>
      </p:sp>
      <p:sp>
        <p:nvSpPr>
          <p:cNvPr id="26696" name="Line 73"/>
          <p:cNvSpPr>
            <a:spLocks noChangeShapeType="1"/>
          </p:cNvSpPr>
          <p:nvPr/>
        </p:nvSpPr>
        <p:spPr bwMode="auto">
          <a:xfrm>
            <a:off x="7391400" y="3810000"/>
            <a:ext cx="0" cy="53340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normAutofit/>
          </a:bodyPr>
          <a:lstStyle/>
          <a:p>
            <a:r>
              <a:rPr lang="en-US" sz="3200" smtClean="0"/>
              <a:t>Introduction – Concept and structure</a:t>
            </a:r>
          </a:p>
        </p:txBody>
      </p:sp>
      <p:sp>
        <p:nvSpPr>
          <p:cNvPr id="5124" name="Rectangle 3"/>
          <p:cNvSpPr>
            <a:spLocks noGrp="1" noChangeArrowheads="1"/>
          </p:cNvSpPr>
          <p:nvPr>
            <p:ph idx="1"/>
          </p:nvPr>
        </p:nvSpPr>
        <p:spPr/>
        <p:txBody>
          <a:bodyPr/>
          <a:lstStyle/>
          <a:p>
            <a:r>
              <a:rPr lang="en-US" dirty="0" smtClean="0"/>
              <a:t>Multimedia</a:t>
            </a:r>
          </a:p>
          <a:p>
            <a:pPr lvl="2"/>
            <a:r>
              <a:rPr lang="en-US" dirty="0" smtClean="0"/>
              <a:t>is an integration of continuous media (e.g. audio, video) and discrete media (e.g. text, graphics, images) through which digital information can be conveyed to the user in an appropriate way.</a:t>
            </a:r>
          </a:p>
          <a:p>
            <a:pPr lvl="1"/>
            <a:r>
              <a:rPr lang="en-US" dirty="0" smtClean="0"/>
              <a:t>Multi</a:t>
            </a:r>
          </a:p>
          <a:p>
            <a:pPr lvl="2"/>
            <a:r>
              <a:rPr lang="en-US" dirty="0" smtClean="0"/>
              <a:t>many, much, multiple</a:t>
            </a:r>
          </a:p>
          <a:p>
            <a:pPr lvl="1"/>
            <a:r>
              <a:rPr lang="en-US" dirty="0" smtClean="0"/>
              <a:t>Medium</a:t>
            </a:r>
          </a:p>
          <a:p>
            <a:pPr lvl="2"/>
            <a:r>
              <a:rPr lang="en-US" dirty="0" smtClean="0"/>
              <a:t>An interleaving substance through which something is transmitted or carried on</a:t>
            </a:r>
          </a:p>
        </p:txBody>
      </p:sp>
      <p:sp>
        <p:nvSpPr>
          <p:cNvPr id="5125" name="Footer Placeholder 4"/>
          <p:cNvSpPr>
            <a:spLocks noGrp="1"/>
          </p:cNvSpPr>
          <p:nvPr>
            <p:ph type="ftr" sz="quarter" idx="11"/>
          </p:nvPr>
        </p:nvSpPr>
        <p:spPr>
          <a:xfrm>
            <a:off x="2514600" y="6229350"/>
            <a:ext cx="3505200" cy="457200"/>
          </a:xfrm>
          <a:noFill/>
        </p:spPr>
        <p:txBody>
          <a:bodyPr/>
          <a:lstStyle/>
          <a:p>
            <a:r>
              <a:rPr lang="en-US" smtClean="0"/>
              <a:t>Chapter 1</a:t>
            </a:r>
            <a:endParaRPr lang="en-US"/>
          </a:p>
        </p:txBody>
      </p:sp>
      <p:sp>
        <p:nvSpPr>
          <p:cNvPr id="5122" name="Slide Number Placeholder 5"/>
          <p:cNvSpPr>
            <a:spLocks noGrp="1"/>
          </p:cNvSpPr>
          <p:nvPr>
            <p:ph type="sldNum" sz="quarter" idx="12"/>
          </p:nvPr>
        </p:nvSpPr>
        <p:spPr>
          <a:noFill/>
        </p:spPr>
        <p:txBody>
          <a:bodyPr/>
          <a:lstStyle/>
          <a:p>
            <a:fld id="{87944BB6-A5B5-43FC-96FF-06F6A39F8059}" type="slidenum">
              <a:rPr lang="en-US" smtClean="0"/>
              <a:pPr/>
              <a:t>3</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smtClean="0"/>
              <a:t>Why Multimedia Computing?</a:t>
            </a:r>
          </a:p>
        </p:txBody>
      </p:sp>
      <p:sp>
        <p:nvSpPr>
          <p:cNvPr id="6148" name="Rectangle 3"/>
          <p:cNvSpPr>
            <a:spLocks noGrp="1" noChangeArrowheads="1"/>
          </p:cNvSpPr>
          <p:nvPr>
            <p:ph idx="1"/>
          </p:nvPr>
        </p:nvSpPr>
        <p:spPr/>
        <p:txBody>
          <a:bodyPr>
            <a:normAutofit lnSpcReduction="10000"/>
          </a:bodyPr>
          <a:lstStyle/>
          <a:p>
            <a:pPr lvl="1"/>
            <a:r>
              <a:rPr lang="en-US" dirty="0" smtClean="0"/>
              <a:t>Application driven</a:t>
            </a:r>
          </a:p>
          <a:p>
            <a:pPr lvl="2"/>
            <a:r>
              <a:rPr lang="en-US" dirty="0" smtClean="0"/>
              <a:t>e.g. medicine, sports, entertainment, education</a:t>
            </a:r>
          </a:p>
          <a:p>
            <a:pPr lvl="1"/>
            <a:r>
              <a:rPr lang="en-US" dirty="0" smtClean="0"/>
              <a:t>Information can often be better represented using audio/video/animation rather than using text, images and graphics alone.</a:t>
            </a:r>
          </a:p>
          <a:p>
            <a:pPr lvl="1"/>
            <a:r>
              <a:rPr lang="en-US" dirty="0" smtClean="0"/>
              <a:t>Information is distributed using  computer and telecommunication networks.</a:t>
            </a:r>
          </a:p>
          <a:p>
            <a:pPr lvl="1"/>
            <a:r>
              <a:rPr lang="en-US" dirty="0" smtClean="0"/>
              <a:t>Integration of multiple media places demands on</a:t>
            </a:r>
          </a:p>
          <a:p>
            <a:pPr lvl="2"/>
            <a:r>
              <a:rPr lang="en-US" dirty="0" smtClean="0"/>
              <a:t>computation power</a:t>
            </a:r>
          </a:p>
          <a:p>
            <a:pPr lvl="2"/>
            <a:r>
              <a:rPr lang="en-US" dirty="0" smtClean="0"/>
              <a:t>storage requirements</a:t>
            </a:r>
          </a:p>
          <a:p>
            <a:pPr lvl="2"/>
            <a:r>
              <a:rPr lang="en-US" dirty="0" smtClean="0"/>
              <a:t>networking requirements </a:t>
            </a:r>
          </a:p>
        </p:txBody>
      </p:sp>
      <p:sp>
        <p:nvSpPr>
          <p:cNvPr id="6149" name="Footer Placeholder 4"/>
          <p:cNvSpPr>
            <a:spLocks noGrp="1"/>
          </p:cNvSpPr>
          <p:nvPr>
            <p:ph type="ftr" sz="quarter" idx="11"/>
          </p:nvPr>
        </p:nvSpPr>
        <p:spPr>
          <a:xfrm>
            <a:off x="3124200" y="6229350"/>
            <a:ext cx="3581400" cy="457200"/>
          </a:xfrm>
          <a:noFill/>
        </p:spPr>
        <p:txBody>
          <a:bodyPr/>
          <a:lstStyle/>
          <a:p>
            <a:r>
              <a:rPr lang="en-US" smtClean="0"/>
              <a:t>Chapter 1</a:t>
            </a:r>
            <a:endParaRPr lang="en-US"/>
          </a:p>
        </p:txBody>
      </p:sp>
      <p:sp>
        <p:nvSpPr>
          <p:cNvPr id="6146" name="Slide Number Placeholder 5"/>
          <p:cNvSpPr>
            <a:spLocks noGrp="1"/>
          </p:cNvSpPr>
          <p:nvPr>
            <p:ph type="sldNum" sz="quarter" idx="12"/>
          </p:nvPr>
        </p:nvSpPr>
        <p:spPr>
          <a:noFill/>
        </p:spPr>
        <p:txBody>
          <a:bodyPr/>
          <a:lstStyle/>
          <a:p>
            <a:fld id="{B4C401E0-7FC9-4B72-80BC-4CE8376E3F64}" type="slidenum">
              <a:rPr lang="en-US" smtClean="0"/>
              <a:pPr/>
              <a:t>4</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normAutofit fontScale="90000"/>
          </a:bodyPr>
          <a:lstStyle/>
          <a:p>
            <a:r>
              <a:rPr lang="en-US" dirty="0" smtClean="0"/>
              <a:t>Multimedia Information Systems</a:t>
            </a:r>
          </a:p>
        </p:txBody>
      </p:sp>
      <p:sp>
        <p:nvSpPr>
          <p:cNvPr id="7172" name="Rectangle 3"/>
          <p:cNvSpPr>
            <a:spLocks noGrp="1" noChangeArrowheads="1"/>
          </p:cNvSpPr>
          <p:nvPr>
            <p:ph idx="1"/>
          </p:nvPr>
        </p:nvSpPr>
        <p:spPr>
          <a:xfrm>
            <a:off x="381000" y="1524000"/>
            <a:ext cx="8255000" cy="4419600"/>
          </a:xfrm>
        </p:spPr>
        <p:txBody>
          <a:bodyPr>
            <a:normAutofit fontScale="92500" lnSpcReduction="10000"/>
          </a:bodyPr>
          <a:lstStyle/>
          <a:p>
            <a:endParaRPr lang="en-US" dirty="0" smtClean="0"/>
          </a:p>
          <a:p>
            <a:r>
              <a:rPr lang="en-US" dirty="0" smtClean="0"/>
              <a:t>Technical challenges</a:t>
            </a:r>
          </a:p>
          <a:p>
            <a:pPr lvl="1"/>
            <a:r>
              <a:rPr lang="en-US" dirty="0" smtClean="0"/>
              <a:t>Sheer volume of data</a:t>
            </a:r>
          </a:p>
          <a:p>
            <a:pPr lvl="2"/>
            <a:r>
              <a:rPr lang="en-US" dirty="0" smtClean="0"/>
              <a:t>Need to manage huge volumes of data</a:t>
            </a:r>
          </a:p>
          <a:p>
            <a:pPr lvl="1"/>
            <a:r>
              <a:rPr lang="en-US" dirty="0" smtClean="0"/>
              <a:t>Timing requirements</a:t>
            </a:r>
          </a:p>
          <a:p>
            <a:pPr lvl="2"/>
            <a:r>
              <a:rPr lang="en-US" dirty="0" smtClean="0"/>
              <a:t>among components of data computation and communication.</a:t>
            </a:r>
          </a:p>
          <a:p>
            <a:pPr lvl="2"/>
            <a:r>
              <a:rPr lang="en-US" dirty="0" smtClean="0"/>
              <a:t>Must work internally with given timing constraints - real-time performance is required.</a:t>
            </a:r>
          </a:p>
          <a:p>
            <a:pPr lvl="1"/>
            <a:r>
              <a:rPr lang="en-US" dirty="0" smtClean="0"/>
              <a:t>Integration requirements</a:t>
            </a:r>
          </a:p>
          <a:p>
            <a:pPr lvl="2"/>
            <a:r>
              <a:rPr lang="en-US" dirty="0" smtClean="0"/>
              <a:t>need to process traditional media (text, images) as well as continuous media (audio/video).</a:t>
            </a:r>
          </a:p>
          <a:p>
            <a:pPr lvl="2"/>
            <a:r>
              <a:rPr lang="en-US" dirty="0" smtClean="0"/>
              <a:t>Media are not always independent of each other - synchronization among the media may be required.</a:t>
            </a:r>
          </a:p>
        </p:txBody>
      </p:sp>
      <p:sp>
        <p:nvSpPr>
          <p:cNvPr id="7173" name="Footer Placeholder 4"/>
          <p:cNvSpPr>
            <a:spLocks noGrp="1"/>
          </p:cNvSpPr>
          <p:nvPr>
            <p:ph type="ftr" sz="quarter" idx="11"/>
          </p:nvPr>
        </p:nvSpPr>
        <p:spPr>
          <a:xfrm>
            <a:off x="3124200" y="6229350"/>
            <a:ext cx="3581400" cy="457200"/>
          </a:xfrm>
          <a:noFill/>
        </p:spPr>
        <p:txBody>
          <a:bodyPr/>
          <a:lstStyle/>
          <a:p>
            <a:r>
              <a:rPr lang="en-US" smtClean="0"/>
              <a:t>Chapter 1</a:t>
            </a:r>
            <a:endParaRPr lang="en-US"/>
          </a:p>
        </p:txBody>
      </p:sp>
      <p:sp>
        <p:nvSpPr>
          <p:cNvPr id="7170" name="Slide Number Placeholder 5"/>
          <p:cNvSpPr>
            <a:spLocks noGrp="1"/>
          </p:cNvSpPr>
          <p:nvPr>
            <p:ph type="sldNum" sz="quarter" idx="12"/>
          </p:nvPr>
        </p:nvSpPr>
        <p:spPr>
          <a:noFill/>
        </p:spPr>
        <p:txBody>
          <a:bodyPr/>
          <a:lstStyle/>
          <a:p>
            <a:fld id="{00BF28F3-BA3E-4543-BE9D-2F63038EABBB}" type="slidenum">
              <a:rPr lang="en-US" smtClean="0"/>
              <a:pPr/>
              <a:t>5</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026"/>
          <p:cNvSpPr>
            <a:spLocks noGrp="1" noChangeArrowheads="1"/>
          </p:cNvSpPr>
          <p:nvPr>
            <p:ph type="title"/>
          </p:nvPr>
        </p:nvSpPr>
        <p:spPr/>
        <p:txBody>
          <a:bodyPr/>
          <a:lstStyle/>
          <a:p>
            <a:r>
              <a:rPr lang="en-US" dirty="0" smtClean="0"/>
              <a:t>Technology Incentive</a:t>
            </a:r>
          </a:p>
        </p:txBody>
      </p:sp>
      <p:sp>
        <p:nvSpPr>
          <p:cNvPr id="8196" name="Rectangle 1027"/>
          <p:cNvSpPr>
            <a:spLocks noGrp="1" noChangeArrowheads="1"/>
          </p:cNvSpPr>
          <p:nvPr>
            <p:ph idx="1"/>
          </p:nvPr>
        </p:nvSpPr>
        <p:spPr/>
        <p:txBody>
          <a:bodyPr>
            <a:normAutofit/>
          </a:bodyPr>
          <a:lstStyle/>
          <a:p>
            <a:r>
              <a:rPr lang="en-US" dirty="0" smtClean="0"/>
              <a:t>Growth in computational capacity</a:t>
            </a:r>
          </a:p>
          <a:p>
            <a:pPr lvl="2"/>
            <a:r>
              <a:rPr lang="en-US" dirty="0" smtClean="0"/>
              <a:t>MM workstations with audio/video processing capability</a:t>
            </a:r>
          </a:p>
          <a:p>
            <a:pPr lvl="2"/>
            <a:r>
              <a:rPr lang="en-US" dirty="0" smtClean="0"/>
              <a:t>Dramatic increase in CPU processing power </a:t>
            </a:r>
          </a:p>
          <a:p>
            <a:pPr lvl="2"/>
            <a:r>
              <a:rPr lang="en-US" dirty="0" smtClean="0"/>
              <a:t>Dedicated compression engines for audio, video etc.</a:t>
            </a:r>
          </a:p>
          <a:p>
            <a:r>
              <a:rPr lang="en-US" dirty="0" smtClean="0"/>
              <a:t>Rise in storage capacity</a:t>
            </a:r>
          </a:p>
          <a:p>
            <a:pPr lvl="2"/>
            <a:r>
              <a:rPr lang="en-US" dirty="0" smtClean="0"/>
              <a:t>Large capacity disks (several terabytes)</a:t>
            </a:r>
          </a:p>
          <a:p>
            <a:pPr lvl="2"/>
            <a:r>
              <a:rPr lang="en-US" dirty="0" smtClean="0"/>
              <a:t>Increase in storage </a:t>
            </a:r>
            <a:r>
              <a:rPr lang="en-US" dirty="0" err="1" smtClean="0"/>
              <a:t>bandwidth,e.g</a:t>
            </a:r>
            <a:r>
              <a:rPr lang="en-US" dirty="0" smtClean="0"/>
              <a:t>. disk array technology</a:t>
            </a:r>
          </a:p>
          <a:p>
            <a:r>
              <a:rPr lang="en-US" dirty="0" smtClean="0"/>
              <a:t>Surge in available network bandwidth</a:t>
            </a:r>
          </a:p>
          <a:p>
            <a:pPr lvl="2"/>
            <a:r>
              <a:rPr lang="en-US" dirty="0" smtClean="0"/>
              <a:t>high speed fiber optic networks - gigabit networks</a:t>
            </a:r>
          </a:p>
          <a:p>
            <a:pPr lvl="2"/>
            <a:r>
              <a:rPr lang="en-US" dirty="0" smtClean="0"/>
              <a:t>fast packet switching technology</a:t>
            </a:r>
          </a:p>
        </p:txBody>
      </p:sp>
      <p:sp>
        <p:nvSpPr>
          <p:cNvPr id="8197" name="Footer Placeholder 4"/>
          <p:cNvSpPr>
            <a:spLocks noGrp="1"/>
          </p:cNvSpPr>
          <p:nvPr>
            <p:ph type="ftr" sz="quarter" idx="11"/>
          </p:nvPr>
        </p:nvSpPr>
        <p:spPr>
          <a:xfrm>
            <a:off x="3124200" y="6229350"/>
            <a:ext cx="3886200" cy="457200"/>
          </a:xfrm>
          <a:noFill/>
        </p:spPr>
        <p:txBody>
          <a:bodyPr/>
          <a:lstStyle/>
          <a:p>
            <a:r>
              <a:rPr lang="en-US" smtClean="0"/>
              <a:t>Chapter 1</a:t>
            </a:r>
            <a:endParaRPr lang="en-US"/>
          </a:p>
        </p:txBody>
      </p:sp>
      <p:sp>
        <p:nvSpPr>
          <p:cNvPr id="8194" name="Slide Number Placeholder 5"/>
          <p:cNvSpPr>
            <a:spLocks noGrp="1"/>
          </p:cNvSpPr>
          <p:nvPr>
            <p:ph type="sldNum" sz="quarter" idx="12"/>
          </p:nvPr>
        </p:nvSpPr>
        <p:spPr>
          <a:noFill/>
        </p:spPr>
        <p:txBody>
          <a:bodyPr/>
          <a:lstStyle/>
          <a:p>
            <a:fld id="{FEAFDED1-769F-4130-8702-6EA4C82C1CA8}" type="slidenum">
              <a:rPr lang="en-US" smtClean="0"/>
              <a:pPr/>
              <a:t>6</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smtClean="0"/>
              <a:t>Application Areas</a:t>
            </a:r>
          </a:p>
        </p:txBody>
      </p:sp>
      <p:sp>
        <p:nvSpPr>
          <p:cNvPr id="9220" name="Rectangle 3"/>
          <p:cNvSpPr>
            <a:spLocks noGrp="1" noChangeArrowheads="1"/>
          </p:cNvSpPr>
          <p:nvPr>
            <p:ph idx="1"/>
          </p:nvPr>
        </p:nvSpPr>
        <p:spPr/>
        <p:txBody>
          <a:bodyPr/>
          <a:lstStyle/>
          <a:p>
            <a:r>
              <a:rPr lang="en-US" smtClean="0"/>
              <a:t>Residential Services</a:t>
            </a:r>
          </a:p>
          <a:p>
            <a:pPr lvl="2"/>
            <a:r>
              <a:rPr lang="en-US" smtClean="0"/>
              <a:t>video-on-demand</a:t>
            </a:r>
          </a:p>
          <a:p>
            <a:pPr lvl="2"/>
            <a:r>
              <a:rPr lang="en-US" smtClean="0"/>
              <a:t>video phone/conferencing systems</a:t>
            </a:r>
          </a:p>
          <a:p>
            <a:pPr lvl="2"/>
            <a:r>
              <a:rPr lang="en-US" smtClean="0"/>
              <a:t>multimedia home shopping (MM catalogs, product demos and presentation)</a:t>
            </a:r>
          </a:p>
          <a:p>
            <a:pPr lvl="2"/>
            <a:r>
              <a:rPr lang="en-US" smtClean="0"/>
              <a:t>self-paced education</a:t>
            </a:r>
          </a:p>
          <a:p>
            <a:r>
              <a:rPr lang="en-US" smtClean="0"/>
              <a:t>Business Services</a:t>
            </a:r>
          </a:p>
          <a:p>
            <a:pPr lvl="2"/>
            <a:r>
              <a:rPr lang="en-US" smtClean="0"/>
              <a:t>Corporate training</a:t>
            </a:r>
          </a:p>
          <a:p>
            <a:pPr lvl="2"/>
            <a:r>
              <a:rPr lang="en-US" smtClean="0"/>
              <a:t>Desktop MM conferencing, MM e-mail</a:t>
            </a:r>
          </a:p>
        </p:txBody>
      </p:sp>
      <p:sp>
        <p:nvSpPr>
          <p:cNvPr id="9221" name="Footer Placeholder 4"/>
          <p:cNvSpPr>
            <a:spLocks noGrp="1"/>
          </p:cNvSpPr>
          <p:nvPr>
            <p:ph type="ftr" sz="quarter" idx="11"/>
          </p:nvPr>
        </p:nvSpPr>
        <p:spPr>
          <a:xfrm>
            <a:off x="3124200" y="6229350"/>
            <a:ext cx="3505200" cy="457200"/>
          </a:xfrm>
          <a:noFill/>
        </p:spPr>
        <p:txBody>
          <a:bodyPr/>
          <a:lstStyle/>
          <a:p>
            <a:r>
              <a:rPr lang="en-US" smtClean="0"/>
              <a:t>Chapter 1</a:t>
            </a:r>
            <a:endParaRPr lang="en-US"/>
          </a:p>
        </p:txBody>
      </p:sp>
      <p:sp>
        <p:nvSpPr>
          <p:cNvPr id="9218" name="Slide Number Placeholder 5"/>
          <p:cNvSpPr>
            <a:spLocks noGrp="1"/>
          </p:cNvSpPr>
          <p:nvPr>
            <p:ph type="sldNum" sz="quarter" idx="12"/>
          </p:nvPr>
        </p:nvSpPr>
        <p:spPr>
          <a:noFill/>
        </p:spPr>
        <p:txBody>
          <a:bodyPr/>
          <a:lstStyle/>
          <a:p>
            <a:fld id="{753F615E-0C68-4012-8A83-A31708EB0CA2}" type="slidenum">
              <a:rPr lang="en-US" smtClean="0"/>
              <a:pPr/>
              <a:t>7</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smtClean="0"/>
              <a:t>Application Areas</a:t>
            </a:r>
          </a:p>
        </p:txBody>
      </p:sp>
      <p:sp>
        <p:nvSpPr>
          <p:cNvPr id="10244" name="Rectangle 3"/>
          <p:cNvSpPr>
            <a:spLocks noGrp="1" noChangeArrowheads="1"/>
          </p:cNvSpPr>
          <p:nvPr>
            <p:ph idx="1"/>
          </p:nvPr>
        </p:nvSpPr>
        <p:spPr/>
        <p:txBody>
          <a:bodyPr>
            <a:normAutofit/>
          </a:bodyPr>
          <a:lstStyle/>
          <a:p>
            <a:r>
              <a:rPr lang="en-US" smtClean="0"/>
              <a:t>Education</a:t>
            </a:r>
          </a:p>
          <a:p>
            <a:pPr lvl="2"/>
            <a:r>
              <a:rPr lang="en-US" smtClean="0"/>
              <a:t>Distance education - MM repository of class videos</a:t>
            </a:r>
          </a:p>
          <a:p>
            <a:pPr lvl="2"/>
            <a:r>
              <a:rPr lang="en-US" smtClean="0"/>
              <a:t>Access to digital MM libraries over high speed networks</a:t>
            </a:r>
          </a:p>
          <a:p>
            <a:r>
              <a:rPr lang="en-US" smtClean="0"/>
              <a:t>Science and Technology</a:t>
            </a:r>
          </a:p>
          <a:p>
            <a:pPr lvl="2"/>
            <a:r>
              <a:rPr lang="en-US" smtClean="0"/>
              <a:t>computational visualization and prototyping</a:t>
            </a:r>
          </a:p>
          <a:p>
            <a:pPr lvl="2"/>
            <a:r>
              <a:rPr lang="en-US" smtClean="0"/>
              <a:t>astronomy, environmental science</a:t>
            </a:r>
          </a:p>
          <a:p>
            <a:r>
              <a:rPr lang="en-US" smtClean="0"/>
              <a:t>Medicine</a:t>
            </a:r>
          </a:p>
          <a:p>
            <a:pPr lvl="2"/>
            <a:r>
              <a:rPr lang="en-US" smtClean="0"/>
              <a:t>Diagnosis and treatment - e.g. MM databases that provide support for queries on scanned images, X-rays, assessments, response etc.</a:t>
            </a:r>
          </a:p>
        </p:txBody>
      </p:sp>
      <p:sp>
        <p:nvSpPr>
          <p:cNvPr id="10245" name="Footer Placeholder 4"/>
          <p:cNvSpPr>
            <a:spLocks noGrp="1"/>
          </p:cNvSpPr>
          <p:nvPr>
            <p:ph type="ftr" sz="quarter" idx="11"/>
          </p:nvPr>
        </p:nvSpPr>
        <p:spPr>
          <a:xfrm>
            <a:off x="3124200" y="6229350"/>
            <a:ext cx="3810000" cy="457200"/>
          </a:xfrm>
          <a:noFill/>
        </p:spPr>
        <p:txBody>
          <a:bodyPr/>
          <a:lstStyle/>
          <a:p>
            <a:r>
              <a:rPr lang="en-US" smtClean="0"/>
              <a:t>Chapter 1</a:t>
            </a:r>
            <a:endParaRPr lang="en-US"/>
          </a:p>
        </p:txBody>
      </p:sp>
      <p:sp>
        <p:nvSpPr>
          <p:cNvPr id="10242" name="Slide Number Placeholder 5"/>
          <p:cNvSpPr>
            <a:spLocks noGrp="1"/>
          </p:cNvSpPr>
          <p:nvPr>
            <p:ph type="sldNum" sz="quarter" idx="12"/>
          </p:nvPr>
        </p:nvSpPr>
        <p:spPr>
          <a:noFill/>
        </p:spPr>
        <p:txBody>
          <a:bodyPr/>
          <a:lstStyle/>
          <a:p>
            <a:fld id="{CB63FD14-B18B-420F-B56D-CA02CCC830FF}" type="slidenum">
              <a:rPr lang="en-US" smtClean="0"/>
              <a:pPr/>
              <a:t>8</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smtClean="0"/>
              <a:t>Global Structure</a:t>
            </a:r>
          </a:p>
        </p:txBody>
      </p:sp>
      <p:sp>
        <p:nvSpPr>
          <p:cNvPr id="11268" name="Rectangle 3"/>
          <p:cNvSpPr>
            <a:spLocks noGrp="1" noChangeArrowheads="1"/>
          </p:cNvSpPr>
          <p:nvPr>
            <p:ph idx="1"/>
          </p:nvPr>
        </p:nvSpPr>
        <p:spPr>
          <a:xfrm>
            <a:off x="381000" y="1676400"/>
            <a:ext cx="8255000" cy="4724400"/>
          </a:xfrm>
        </p:spPr>
        <p:txBody>
          <a:bodyPr>
            <a:normAutofit/>
          </a:bodyPr>
          <a:lstStyle/>
          <a:p>
            <a:r>
              <a:rPr lang="en-US" dirty="0" smtClean="0"/>
              <a:t>It shows schematically the main fields of multimedia systems.</a:t>
            </a:r>
          </a:p>
          <a:p>
            <a:r>
              <a:rPr lang="en-US" dirty="0" smtClean="0"/>
              <a:t>The basic idea is to express the interactions among the components through spatial proximity.</a:t>
            </a:r>
          </a:p>
          <a:p>
            <a:r>
              <a:rPr lang="en-US" dirty="0" smtClean="0"/>
              <a:t>The following areas are important:</a:t>
            </a:r>
          </a:p>
          <a:p>
            <a:pPr lvl="1"/>
            <a:r>
              <a:rPr lang="en-US" dirty="0" smtClean="0"/>
              <a:t>Device Domain</a:t>
            </a:r>
          </a:p>
          <a:p>
            <a:pPr lvl="1"/>
            <a:r>
              <a:rPr lang="en-US" dirty="0" smtClean="0"/>
              <a:t>System Domain</a:t>
            </a:r>
          </a:p>
          <a:p>
            <a:pPr lvl="1"/>
            <a:r>
              <a:rPr lang="en-US" dirty="0" smtClean="0"/>
              <a:t>Application Domain</a:t>
            </a:r>
          </a:p>
          <a:p>
            <a:pPr lvl="1"/>
            <a:r>
              <a:rPr lang="en-US" dirty="0" smtClean="0"/>
              <a:t>Cross domain</a:t>
            </a:r>
          </a:p>
        </p:txBody>
      </p:sp>
      <p:sp>
        <p:nvSpPr>
          <p:cNvPr id="11269" name="Footer Placeholder 4"/>
          <p:cNvSpPr>
            <a:spLocks noGrp="1"/>
          </p:cNvSpPr>
          <p:nvPr>
            <p:ph type="ftr" sz="quarter" idx="11"/>
          </p:nvPr>
        </p:nvSpPr>
        <p:spPr>
          <a:xfrm>
            <a:off x="3124200" y="6229350"/>
            <a:ext cx="3657600" cy="457200"/>
          </a:xfrm>
          <a:noFill/>
        </p:spPr>
        <p:txBody>
          <a:bodyPr/>
          <a:lstStyle/>
          <a:p>
            <a:r>
              <a:rPr lang="en-US" smtClean="0"/>
              <a:t>Chapter 1</a:t>
            </a:r>
            <a:endParaRPr lang="en-US"/>
          </a:p>
        </p:txBody>
      </p:sp>
      <p:sp>
        <p:nvSpPr>
          <p:cNvPr id="11266" name="Slide Number Placeholder 5"/>
          <p:cNvSpPr>
            <a:spLocks noGrp="1"/>
          </p:cNvSpPr>
          <p:nvPr>
            <p:ph type="sldNum" sz="quarter" idx="12"/>
          </p:nvPr>
        </p:nvSpPr>
        <p:spPr>
          <a:noFill/>
        </p:spPr>
        <p:txBody>
          <a:bodyPr/>
          <a:lstStyle/>
          <a:p>
            <a:fld id="{9BA3AF40-17FB-4977-A13E-2FBABC13571C}" type="slidenum">
              <a:rPr lang="en-US" smtClean="0"/>
              <a:pPr/>
              <a:t>9</a:t>
            </a:fld>
            <a:endParaRPr lang="en-US"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5339</TotalTime>
  <Words>1501</Words>
  <Application>Microsoft Office PowerPoint</Application>
  <PresentationFormat>On-screen Show (4:3)</PresentationFormat>
  <Paragraphs>332</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Flow</vt:lpstr>
      <vt:lpstr>Course logistics and details</vt:lpstr>
      <vt:lpstr>Introduction</vt:lpstr>
      <vt:lpstr>Introduction – Concept and structure</vt:lpstr>
      <vt:lpstr>Why Multimedia Computing?</vt:lpstr>
      <vt:lpstr>Multimedia Information Systems</vt:lpstr>
      <vt:lpstr>Technology Incentive</vt:lpstr>
      <vt:lpstr>Application Areas</vt:lpstr>
      <vt:lpstr>Application Areas</vt:lpstr>
      <vt:lpstr>Global Structure</vt:lpstr>
      <vt:lpstr>Global Structure</vt:lpstr>
      <vt:lpstr>The Medium Aspect</vt:lpstr>
      <vt:lpstr>Classification of Media</vt:lpstr>
      <vt:lpstr>Classification of Media (cont.)</vt:lpstr>
      <vt:lpstr>Media Concepts</vt:lpstr>
      <vt:lpstr>Media Concepts (cont.)</vt:lpstr>
      <vt:lpstr>Main Properties of a Multimedia Systems</vt:lpstr>
      <vt:lpstr>Traditional Data Streams Characteristics</vt:lpstr>
      <vt:lpstr>Data Stream Characteristics</vt:lpstr>
      <vt:lpstr>Slide 19</vt:lpstr>
      <vt:lpstr>Data Stream Characteristics</vt:lpstr>
      <vt:lpstr>Classification based on time intervals</vt:lpstr>
      <vt:lpstr>Classification based on packet size</vt:lpstr>
      <vt:lpstr>Slide 23</vt:lpstr>
      <vt:lpstr>Classification based on continuity </vt:lpstr>
      <vt:lpstr>Information Units</vt:lpstr>
      <vt:lpstr>Granularity of Logical Data Units</vt:lpstr>
    </vt:vector>
  </TitlesOfParts>
  <Company>University of California, Irvine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143 - Introduction to  Operating Systems</dc:title>
  <dc:creator>Information and Computer Science Dept.</dc:creator>
  <cp:lastModifiedBy>Welcome</cp:lastModifiedBy>
  <cp:revision>107</cp:revision>
  <dcterms:created xsi:type="dcterms:W3CDTF">1999-01-03T21:19:15Z</dcterms:created>
  <dcterms:modified xsi:type="dcterms:W3CDTF">2017-07-16T00:41:43Z</dcterms:modified>
</cp:coreProperties>
</file>