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4" r:id="rId5"/>
    <p:sldId id="272" r:id="rId6"/>
    <p:sldId id="277" r:id="rId7"/>
    <p:sldId id="279" r:id="rId8"/>
    <p:sldId id="280" r:id="rId9"/>
    <p:sldId id="282" r:id="rId10"/>
    <p:sldId id="275" r:id="rId11"/>
    <p:sldId id="28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16A"/>
    <a:srgbClr val="306664"/>
    <a:srgbClr val="275A5D"/>
    <a:srgbClr val="22555B"/>
    <a:srgbClr val="0F3A48"/>
    <a:srgbClr val="39736B"/>
    <a:srgbClr val="FF0000"/>
    <a:srgbClr val="123E4A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A1367-2B5E-489E-B9B0-B0DA9A89DC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5EDC5-D5F7-42B8-B7D8-7600D7AC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era,</a:t>
            </a:r>
            <a:r>
              <a:rPr lang="en-US" baseline="0" dirty="0" smtClean="0"/>
              <a:t> The security of confidential data is everything, that data might be your private image, your ATM pin no, your bank details.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provide you a better security, We proposed a cross platform ( Android and iOS)  based image processing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5EDC5-D5F7-42B8-B7D8-7600D7ACA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534194"/>
            <a:ext cx="12191999" cy="1477408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5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5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PIS)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Using </a:t>
            </a:r>
            <a:r>
              <a:rPr lang="en-US" sz="33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300" b="1" i="1" dirty="0" smtClean="0">
                <a:solidFill>
                  <a:schemeClr val="tx1">
                    <a:lumMod val="8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Steganography</a:t>
            </a:r>
            <a:r>
              <a:rPr lang="en-US" sz="3300" i="1" dirty="0" smtClean="0">
                <a:solidFill>
                  <a:schemeClr val="accent5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3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(Image processing</a:t>
            </a:r>
            <a:r>
              <a:rPr lang="en-US" sz="33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)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88" y="339210"/>
            <a:ext cx="2160687" cy="219498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10601" y="4789373"/>
            <a:ext cx="11950770" cy="1917564"/>
            <a:chOff x="110601" y="4789373"/>
            <a:chExt cx="11950770" cy="1917564"/>
          </a:xfrm>
        </p:grpSpPr>
        <p:sp>
          <p:nvSpPr>
            <p:cNvPr id="11" name="Rectangle 10"/>
            <p:cNvSpPr/>
            <p:nvPr/>
          </p:nvSpPr>
          <p:spPr>
            <a:xfrm>
              <a:off x="110601" y="4789373"/>
              <a:ext cx="11950770" cy="1917564"/>
            </a:xfrm>
            <a:prstGeom prst="rect">
              <a:avLst/>
            </a:prstGeom>
            <a:solidFill>
              <a:srgbClr val="3973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41" y="5024824"/>
              <a:ext cx="1460310" cy="1446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8074839" y="5236302"/>
              <a:ext cx="3880036" cy="1200329"/>
            </a:xfrm>
            <a:prstGeom prst="rect">
              <a:avLst/>
            </a:prstGeom>
            <a:solidFill>
              <a:srgbClr val="38716A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Submitted </a:t>
              </a:r>
              <a:r>
                <a:rPr lang="en-US" dirty="0"/>
                <a:t>by</a:t>
              </a:r>
              <a:r>
                <a:rPr lang="en-US" dirty="0" smtClean="0"/>
                <a:t>:</a:t>
              </a:r>
              <a:endParaRPr lang="en-US" dirty="0"/>
            </a:p>
            <a:p>
              <a:r>
                <a:rPr lang="en-US" b="1" dirty="0" smtClean="0"/>
                <a:t>Sanjaya Adhikari,14731</a:t>
              </a:r>
              <a:endParaRPr lang="en-US" dirty="0"/>
            </a:p>
            <a:p>
              <a:r>
                <a:rPr lang="en-US" b="1" dirty="0" smtClean="0"/>
                <a:t>Mithun   Adhikari, 14748</a:t>
              </a:r>
              <a:endParaRPr lang="en-US" dirty="0"/>
            </a:p>
            <a:p>
              <a:r>
                <a:rPr lang="en-US" b="1" dirty="0"/>
                <a:t> </a:t>
              </a:r>
              <a:endParaRPr lang="en-US" dirty="0"/>
            </a:p>
          </p:txBody>
        </p:sp>
        <p:sp>
          <p:nvSpPr>
            <p:cNvPr id="14" name="Subtitle 12"/>
            <p:cNvSpPr txBox="1">
              <a:spLocks/>
            </p:cNvSpPr>
            <p:nvPr/>
          </p:nvSpPr>
          <p:spPr>
            <a:xfrm>
              <a:off x="1937171" y="5024824"/>
              <a:ext cx="6031172" cy="14466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None/>
              </a:pPr>
              <a:r>
                <a: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Software Engineering</a:t>
              </a:r>
            </a:p>
            <a:p>
              <a:pPr marL="0" indent="0">
                <a:buNone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Nepal College of Information Technology</a:t>
              </a:r>
            </a:p>
            <a:p>
              <a:pPr marL="0" indent="0">
                <a:buNone/>
              </a:pP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Balkumari, Lalitpur, Nepal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7462167" y="4089199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-we respect your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1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6770" y="246925"/>
            <a:ext cx="9404723" cy="601884"/>
          </a:xfrm>
        </p:spPr>
        <p:txBody>
          <a:bodyPr/>
          <a:lstStyle/>
          <a:p>
            <a:r>
              <a:rPr lang="en-US" sz="5000" b="1" dirty="0" smtClean="0"/>
              <a:t>PIS : Proposed Methodology</a:t>
            </a:r>
            <a:endParaRPr lang="en-US" sz="50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6" name="Picture 5" descr="Image result for Agile methodolog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22" y="1560683"/>
            <a:ext cx="4993027" cy="48052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9278" y="1560683"/>
            <a:ext cx="5561260" cy="4805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 smtClean="0"/>
              <a:t>Agile Methodology</a:t>
            </a:r>
          </a:p>
          <a:p>
            <a:r>
              <a:rPr lang="en-US" b="1" dirty="0" smtClean="0"/>
              <a:t>Develop </a:t>
            </a:r>
            <a:r>
              <a:rPr lang="en-US" b="1" dirty="0"/>
              <a:t>an overall model </a:t>
            </a:r>
            <a:endParaRPr lang="en-US" b="1" dirty="0" smtClean="0"/>
          </a:p>
          <a:p>
            <a:r>
              <a:rPr lang="en-US" b="1" dirty="0" smtClean="0"/>
              <a:t>Build </a:t>
            </a:r>
            <a:r>
              <a:rPr lang="en-US" b="1" dirty="0"/>
              <a:t>a features list </a:t>
            </a:r>
            <a:endParaRPr lang="en-US" b="1" dirty="0" smtClean="0"/>
          </a:p>
          <a:p>
            <a:r>
              <a:rPr lang="en-US" b="1" dirty="0" smtClean="0"/>
              <a:t>Plan </a:t>
            </a:r>
            <a:r>
              <a:rPr lang="en-US" b="1" dirty="0"/>
              <a:t>by feature </a:t>
            </a:r>
            <a:endParaRPr lang="en-US" b="1" dirty="0" smtClean="0"/>
          </a:p>
          <a:p>
            <a:r>
              <a:rPr lang="en-US" b="1" dirty="0" smtClean="0"/>
              <a:t>Design </a:t>
            </a:r>
            <a:r>
              <a:rPr lang="en-US" b="1" dirty="0"/>
              <a:t>by feature </a:t>
            </a:r>
            <a:endParaRPr lang="en-US" b="1" dirty="0" smtClean="0"/>
          </a:p>
          <a:p>
            <a:r>
              <a:rPr lang="en-US" b="1" dirty="0" smtClean="0"/>
              <a:t>Build </a:t>
            </a:r>
            <a:r>
              <a:rPr lang="en-US" b="1" dirty="0"/>
              <a:t>by features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6770" y="246925"/>
            <a:ext cx="9404723" cy="601884"/>
          </a:xfrm>
        </p:spPr>
        <p:txBody>
          <a:bodyPr/>
          <a:lstStyle/>
          <a:p>
            <a:r>
              <a:rPr lang="en-US" sz="5000" b="1" dirty="0" smtClean="0"/>
              <a:t>PIS :Use-case diagram</a:t>
            </a:r>
            <a:endParaRPr lang="en-US" sz="50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14" y="1134430"/>
            <a:ext cx="8552778" cy="5758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1" y="3095028"/>
            <a:ext cx="12191999" cy="910916"/>
          </a:xfrm>
        </p:spPr>
        <p:txBody>
          <a:bodyPr/>
          <a:lstStyle/>
          <a:p>
            <a:pPr algn="ctr"/>
            <a:r>
              <a:rPr lang="en-US" sz="5000" b="1" dirty="0" smtClean="0"/>
              <a:t>No?</a:t>
            </a:r>
            <a:endParaRPr lang="en-US" sz="5000" b="1" dirty="0"/>
          </a:p>
        </p:txBody>
      </p:sp>
      <p:sp>
        <p:nvSpPr>
          <p:cNvPr id="6" name="TextBox 9"/>
          <p:cNvSpPr txBox="1">
            <a:spLocks noGrp="1"/>
          </p:cNvSpPr>
          <p:nvPr>
            <p:ph idx="1"/>
          </p:nvPr>
        </p:nvSpPr>
        <p:spPr>
          <a:xfrm>
            <a:off x="0" y="231189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4000" dirty="0" smtClean="0"/>
              <a:t>audience.ask(</a:t>
            </a:r>
            <a:r>
              <a:rPr lang="en-US" sz="4000" dirty="0" smtClean="0">
                <a:solidFill>
                  <a:schemeClr val="accent3"/>
                </a:solidFill>
              </a:rPr>
              <a:t>questions</a:t>
            </a:r>
            <a:r>
              <a:rPr lang="en-US" sz="4000" dirty="0" smtClean="0"/>
              <a:t>);</a:t>
            </a:r>
            <a:endParaRPr lang="en-US" sz="4000" dirty="0"/>
          </a:p>
        </p:txBody>
      </p:sp>
      <p:sp>
        <p:nvSpPr>
          <p:cNvPr id="7" name="TextBox 9"/>
          <p:cNvSpPr txBox="1"/>
          <p:nvPr/>
        </p:nvSpPr>
        <p:spPr>
          <a:xfrm>
            <a:off x="130629" y="4241395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/>
              <a:t>Thank You Everyone 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51924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227909" y="1320356"/>
            <a:ext cx="7193280" cy="5178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PIS: Introduction</a:t>
            </a:r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Significance of Study</a:t>
            </a:r>
          </a:p>
          <a:p>
            <a:r>
              <a:rPr lang="en-US" sz="2800" dirty="0" smtClean="0"/>
              <a:t>Objectives</a:t>
            </a:r>
          </a:p>
          <a:p>
            <a:r>
              <a:rPr lang="en-US" sz="2800" dirty="0" smtClean="0"/>
              <a:t>Scope and Application</a:t>
            </a:r>
          </a:p>
          <a:p>
            <a:r>
              <a:rPr lang="en-US" sz="2800" dirty="0"/>
              <a:t>Proposed </a:t>
            </a:r>
            <a:r>
              <a:rPr lang="en-US" sz="2800" dirty="0" smtClean="0"/>
              <a:t>Methodology</a:t>
            </a:r>
          </a:p>
          <a:p>
            <a:r>
              <a:rPr lang="en-US" sz="2800" dirty="0"/>
              <a:t>Use Case </a:t>
            </a:r>
            <a:r>
              <a:rPr lang="en-US" sz="2800" dirty="0" smtClean="0"/>
              <a:t>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196770" y="246925"/>
            <a:ext cx="9404723" cy="601884"/>
          </a:xfrm>
        </p:spPr>
        <p:txBody>
          <a:bodyPr/>
          <a:lstStyle/>
          <a:p>
            <a:r>
              <a:rPr lang="en-US" sz="5000" b="1" dirty="0" smtClean="0"/>
              <a:t>Agenda</a:t>
            </a:r>
            <a:endParaRPr lang="en-US" sz="5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6770" y="246925"/>
            <a:ext cx="9404723" cy="601884"/>
          </a:xfrm>
        </p:spPr>
        <p:txBody>
          <a:bodyPr/>
          <a:lstStyle/>
          <a:p>
            <a:r>
              <a:rPr lang="en-US" sz="5000" b="1" dirty="0" smtClean="0"/>
              <a:t>PIS : Introduction</a:t>
            </a:r>
            <a:endParaRPr lang="en-US" sz="5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03312" y="1458410"/>
            <a:ext cx="8946541" cy="4789989"/>
          </a:xfrm>
        </p:spPr>
        <p:txBody>
          <a:bodyPr/>
          <a:lstStyle/>
          <a:p>
            <a:r>
              <a:rPr lang="en-US" dirty="0" smtClean="0"/>
              <a:t>In today’s context, Security of confidential data is most important.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Native application(Android</a:t>
            </a:r>
            <a:r>
              <a:rPr lang="en-US" dirty="0" smtClean="0"/>
              <a:t>/</a:t>
            </a:r>
            <a:r>
              <a:rPr lang="en-US" dirty="0"/>
              <a:t> </a:t>
            </a:r>
            <a:r>
              <a:rPr lang="en-US" dirty="0" smtClean="0"/>
              <a:t>iOS 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platform which Provides security of confidential (private)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we get? – image within image 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6770" y="246925"/>
            <a:ext cx="9404723" cy="601884"/>
          </a:xfrm>
        </p:spPr>
        <p:txBody>
          <a:bodyPr/>
          <a:lstStyle/>
          <a:p>
            <a:r>
              <a:rPr lang="en-US" sz="5000" b="1" dirty="0" smtClean="0"/>
              <a:t>PIS : Problem </a:t>
            </a:r>
            <a:r>
              <a:rPr lang="en-US" sz="5000" b="1" dirty="0"/>
              <a:t>Statement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03312" y="1458410"/>
            <a:ext cx="8946541" cy="4789989"/>
          </a:xfrm>
        </p:spPr>
        <p:txBody>
          <a:bodyPr>
            <a:normAutofit/>
          </a:bodyPr>
          <a:lstStyle/>
          <a:p>
            <a:r>
              <a:rPr lang="en-US" dirty="0" smtClean="0"/>
              <a:t>Nowadays, People are sharing Private image. They face problem of getting leak . How to know From where and who leaked it?</a:t>
            </a:r>
          </a:p>
          <a:p>
            <a:endParaRPr lang="en-US" dirty="0"/>
          </a:p>
          <a:p>
            <a:r>
              <a:rPr lang="en-US" b="1" i="1" dirty="0"/>
              <a:t>How can we cover a message secretly to the image</a:t>
            </a:r>
            <a:r>
              <a:rPr lang="en-US" b="1" i="1" dirty="0" smtClean="0"/>
              <a:t>?</a:t>
            </a:r>
          </a:p>
          <a:p>
            <a:endParaRPr lang="en-US" b="1" i="1" dirty="0"/>
          </a:p>
          <a:p>
            <a:r>
              <a:rPr lang="en-US" b="1" dirty="0" smtClean="0"/>
              <a:t>How to claim/prevent from copyright issues.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 can we send a message secretly to the </a:t>
            </a:r>
            <a:r>
              <a:rPr lang="en-US" b="1" dirty="0" smtClean="0"/>
              <a:t>destination</a:t>
            </a:r>
            <a:r>
              <a:rPr lang="en-US" b="1" dirty="0"/>
              <a:t> </a:t>
            </a:r>
            <a:r>
              <a:rPr lang="en-US" b="1" dirty="0" smtClean="0"/>
              <a:t>?</a:t>
            </a:r>
            <a:endParaRPr lang="en-IN" b="1" dirty="0" smtClean="0"/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How to extract covered message from previous image?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6770" y="246925"/>
            <a:ext cx="9404723" cy="601884"/>
          </a:xfrm>
        </p:spPr>
        <p:txBody>
          <a:bodyPr/>
          <a:lstStyle/>
          <a:p>
            <a:r>
              <a:rPr lang="en-US" sz="5000" b="1" dirty="0" smtClean="0"/>
              <a:t>PIS : Significance of Study</a:t>
            </a:r>
            <a:endParaRPr lang="en-US" sz="5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03312" y="1458410"/>
            <a:ext cx="8946541" cy="4789989"/>
          </a:xfrm>
        </p:spPr>
        <p:txBody>
          <a:bodyPr/>
          <a:lstStyle/>
          <a:p>
            <a:r>
              <a:rPr lang="en-US" dirty="0" smtClean="0"/>
              <a:t>The study of this project finds the solution of the problem arise previously</a:t>
            </a:r>
          </a:p>
          <a:p>
            <a:pPr marL="0" indent="0">
              <a:buNone/>
            </a:pPr>
            <a:endParaRPr lang="en-US" dirty="0"/>
          </a:p>
          <a:p>
            <a:pPr marL="342900" lvl="1" indent="-342900"/>
            <a:r>
              <a:rPr lang="en-IN" sz="2000" dirty="0"/>
              <a:t>Using steganography, information can be hidden in carriers such as images, audio files, text files, videos and data </a:t>
            </a:r>
            <a:r>
              <a:rPr lang="en-IN" sz="2000" dirty="0" smtClean="0"/>
              <a:t>transmissions.</a:t>
            </a:r>
          </a:p>
          <a:p>
            <a:pPr marL="342900" lvl="1" indent="-342900"/>
            <a:endParaRPr lang="en-IN" sz="2000" dirty="0"/>
          </a:p>
          <a:p>
            <a:pPr marL="342900" lvl="1" indent="-342900"/>
            <a:r>
              <a:rPr lang="en-US" sz="2000" dirty="0" smtClean="0"/>
              <a:t>What is Steganography?</a:t>
            </a:r>
          </a:p>
          <a:p>
            <a:pPr marL="342900" lvl="1" indent="-342900"/>
            <a:r>
              <a:rPr lang="en-IN" sz="2000" dirty="0" smtClean="0"/>
              <a:t>		Technique of hiding data within another data</a:t>
            </a:r>
          </a:p>
          <a:p>
            <a:pPr marL="342900" lvl="1" indent="-342900"/>
            <a:r>
              <a:rPr lang="en-US" sz="2000" dirty="0" smtClean="0"/>
              <a:t>What </a:t>
            </a:r>
            <a:r>
              <a:rPr lang="en-US" sz="2000" dirty="0"/>
              <a:t>is </a:t>
            </a:r>
            <a:r>
              <a:rPr lang="en-US" sz="2000" dirty="0" smtClean="0"/>
              <a:t>Steganalysis?</a:t>
            </a:r>
            <a:endParaRPr lang="en-US" sz="2000" dirty="0"/>
          </a:p>
          <a:p>
            <a:pPr marL="0" lvl="1" indent="0">
              <a:buNone/>
            </a:pPr>
            <a:r>
              <a:rPr lang="en-IN" sz="2000" dirty="0"/>
              <a:t>		Technique of </a:t>
            </a:r>
            <a:r>
              <a:rPr lang="en-IN" sz="2000" dirty="0" smtClean="0"/>
              <a:t>extracting hidden </a:t>
            </a:r>
            <a:r>
              <a:rPr lang="en-IN" sz="2000" dirty="0"/>
              <a:t>data </a:t>
            </a:r>
            <a:r>
              <a:rPr lang="en-IN" sz="2000" dirty="0" smtClean="0"/>
              <a:t>from stego-data</a:t>
            </a:r>
            <a:endParaRPr lang="en-IN" sz="2000" dirty="0"/>
          </a:p>
          <a:p>
            <a:pPr marL="0" lvl="1" indent="0">
              <a:buNone/>
            </a:pPr>
            <a:endParaRPr lang="en-IN" sz="2000" dirty="0"/>
          </a:p>
          <a:p>
            <a:pPr marL="342900" lvl="1" indent="-342900"/>
            <a:endParaRPr lang="en-IN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196770" y="246925"/>
            <a:ext cx="9404723" cy="601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 smtClean="0"/>
              <a:t>PIS : Objectives</a:t>
            </a:r>
            <a:endParaRPr lang="en-US" sz="5000" b="1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913362" y="1099595"/>
            <a:ext cx="9689983" cy="56771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Secure transmission of confidential image or sensible data.</a:t>
            </a:r>
          </a:p>
          <a:p>
            <a:endParaRPr lang="en-US" dirty="0"/>
          </a:p>
          <a:p>
            <a:r>
              <a:rPr lang="en-US" dirty="0" smtClean="0"/>
              <a:t>To claim the copyright and be safe from copyright issues.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/>
              <a:t>To trace</a:t>
            </a:r>
            <a:r>
              <a:rPr lang="en-US" dirty="0"/>
              <a:t> the image who leaked it.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Establish your </a:t>
            </a:r>
            <a:r>
              <a:rPr lang="en-US" dirty="0" smtClean="0"/>
              <a:t>identity.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Adding Digital signature on image.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To destroy the sensible data or watermarks from the carrier image.</a:t>
            </a:r>
          </a:p>
          <a:p>
            <a:endParaRPr lang="en-US" i="1" dirty="0"/>
          </a:p>
          <a:p>
            <a:r>
              <a:rPr lang="en-US" dirty="0"/>
              <a:t>You cannot extract the hidden file from any other software.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196770" y="246925"/>
            <a:ext cx="9404723" cy="601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 smtClean="0"/>
              <a:t>PIS : Scope and Application</a:t>
            </a:r>
            <a:endParaRPr lang="en-US" sz="5000" b="1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1227607" y="1425676"/>
            <a:ext cx="8946541" cy="4092157"/>
          </a:xfrm>
        </p:spPr>
        <p:txBody>
          <a:bodyPr>
            <a:normAutofit/>
          </a:bodyPr>
          <a:lstStyle/>
          <a:p>
            <a:r>
              <a:rPr lang="en-US" dirty="0" smtClean="0"/>
              <a:t>Picture is worth of thousands words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7186" y="2053389"/>
            <a:ext cx="10009252" cy="5326939"/>
            <a:chOff x="1414658" y="1809994"/>
            <a:chExt cx="9822200" cy="51853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658" y="1809994"/>
              <a:ext cx="6222387" cy="51853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581399" y="5895975"/>
              <a:ext cx="765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Issues of security ‘ When sharing private image with others’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/>
        </p:nvSpPr>
        <p:spPr>
          <a:xfrm>
            <a:off x="196770" y="246925"/>
            <a:ext cx="9404723" cy="601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b="1" dirty="0" smtClean="0"/>
              <a:t>PIS : Scope and Application</a:t>
            </a:r>
            <a:endParaRPr lang="en-US" sz="5000" b="1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29263" y="4707219"/>
            <a:ext cx="75558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solidFill>
                  <a:schemeClr val="accent3"/>
                </a:solidFill>
              </a:rPr>
              <a:t>S</a:t>
            </a:r>
            <a:r>
              <a:rPr lang="en-US" i="1" dirty="0"/>
              <a:t>ince </a:t>
            </a:r>
            <a:r>
              <a:rPr lang="en-US" b="1" i="1" dirty="0">
                <a:solidFill>
                  <a:schemeClr val="accent3"/>
                </a:solidFill>
              </a:rPr>
              <a:t>E</a:t>
            </a:r>
            <a:r>
              <a:rPr lang="en-US" i="1" dirty="0"/>
              <a:t>veryone </a:t>
            </a:r>
            <a:r>
              <a:rPr lang="en-US" b="1" i="1" dirty="0">
                <a:solidFill>
                  <a:schemeClr val="accent3"/>
                </a:solidFill>
              </a:rPr>
              <a:t>C</a:t>
            </a:r>
            <a:r>
              <a:rPr lang="en-US" i="1" dirty="0"/>
              <a:t>an </a:t>
            </a:r>
            <a:r>
              <a:rPr lang="en-US" b="1" i="1" dirty="0">
                <a:solidFill>
                  <a:schemeClr val="accent3"/>
                </a:solidFill>
              </a:rPr>
              <a:t>R</a:t>
            </a:r>
            <a:r>
              <a:rPr lang="en-US" i="1" dirty="0"/>
              <a:t>ead, </a:t>
            </a:r>
            <a:r>
              <a:rPr lang="en-US" b="1" i="1" dirty="0">
                <a:solidFill>
                  <a:schemeClr val="accent3"/>
                </a:solidFill>
              </a:rPr>
              <a:t>E</a:t>
            </a:r>
            <a:r>
              <a:rPr lang="en-US" i="1" dirty="0"/>
              <a:t>ncoding </a:t>
            </a:r>
            <a:r>
              <a:rPr lang="en-US" b="1" i="1" dirty="0">
                <a:solidFill>
                  <a:schemeClr val="accent3"/>
                </a:solidFill>
              </a:rPr>
              <a:t>T</a:t>
            </a:r>
            <a:r>
              <a:rPr lang="en-US" i="1" dirty="0"/>
              <a:t>ext</a:t>
            </a:r>
          </a:p>
          <a:p>
            <a:pPr>
              <a:buNone/>
            </a:pPr>
            <a:r>
              <a:rPr lang="en-US" b="1" i="1" dirty="0">
                <a:solidFill>
                  <a:schemeClr val="accent3"/>
                </a:solidFill>
              </a:rPr>
              <a:t>I</a:t>
            </a:r>
            <a:r>
              <a:rPr lang="en-US" i="1" dirty="0"/>
              <a:t>n </a:t>
            </a:r>
            <a:r>
              <a:rPr lang="en-US" b="1" i="1" dirty="0">
                <a:solidFill>
                  <a:schemeClr val="accent3"/>
                </a:solidFill>
              </a:rPr>
              <a:t>N</a:t>
            </a:r>
            <a:r>
              <a:rPr lang="en-US" i="1" dirty="0"/>
              <a:t>eutral </a:t>
            </a:r>
            <a:r>
              <a:rPr lang="en-US" b="1" i="1" dirty="0">
                <a:solidFill>
                  <a:schemeClr val="accent3"/>
                </a:solidFill>
              </a:rPr>
              <a:t>S</a:t>
            </a:r>
            <a:r>
              <a:rPr lang="en-US" i="1" dirty="0"/>
              <a:t>entences </a:t>
            </a:r>
            <a:r>
              <a:rPr lang="en-US" b="1" i="1" dirty="0">
                <a:solidFill>
                  <a:schemeClr val="accent3"/>
                </a:solidFill>
              </a:rPr>
              <a:t>I</a:t>
            </a:r>
            <a:r>
              <a:rPr lang="en-US" i="1" dirty="0"/>
              <a:t>s </a:t>
            </a:r>
            <a:r>
              <a:rPr lang="en-US" b="1" i="1" dirty="0">
                <a:solidFill>
                  <a:schemeClr val="accent3"/>
                </a:solidFill>
              </a:rPr>
              <a:t>D</a:t>
            </a:r>
            <a:r>
              <a:rPr lang="en-US" i="1" dirty="0"/>
              <a:t>oubtfully </a:t>
            </a:r>
            <a:r>
              <a:rPr lang="en-US" b="1" i="1" dirty="0">
                <a:solidFill>
                  <a:schemeClr val="accent3"/>
                </a:solidFill>
              </a:rPr>
              <a:t>E</a:t>
            </a:r>
            <a:r>
              <a:rPr lang="en-US" i="1" dirty="0"/>
              <a:t>ffective</a:t>
            </a:r>
          </a:p>
          <a:p>
            <a:pPr>
              <a:buNone/>
            </a:pPr>
            <a:r>
              <a:rPr lang="en-US" dirty="0"/>
              <a:t>			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		  </a:t>
            </a:r>
            <a:r>
              <a:rPr lang="en-US" sz="2400" b="1" dirty="0">
                <a:solidFill>
                  <a:srgbClr val="FF0000"/>
                </a:solidFill>
              </a:rPr>
              <a:t>‘</a:t>
            </a:r>
            <a:r>
              <a:rPr lang="en-US" sz="2400" b="1" i="1" dirty="0">
                <a:solidFill>
                  <a:schemeClr val="accent3"/>
                </a:solidFill>
              </a:rPr>
              <a:t>Secret inside</a:t>
            </a:r>
            <a:r>
              <a:rPr lang="en-US" sz="2400" b="1" i="1" dirty="0">
                <a:solidFill>
                  <a:srgbClr val="FF0000"/>
                </a:solidFill>
              </a:rPr>
              <a:t>’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6" name="Picture 3" descr="C:\Users\DELL\Downloads\Screen-shot-2012-07-05-at-12.56.02-pm-610x29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66850"/>
            <a:ext cx="9564548" cy="2374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698161" y="3856964"/>
            <a:ext cx="8900343" cy="42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Encoding the secret message with in dummy image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5287" y="6026392"/>
            <a:ext cx="89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Hiding the information within text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770" y="300942"/>
            <a:ext cx="9977378" cy="798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6770" y="246925"/>
            <a:ext cx="9404723" cy="601884"/>
          </a:xfrm>
        </p:spPr>
        <p:txBody>
          <a:bodyPr/>
          <a:lstStyle/>
          <a:p>
            <a:r>
              <a:rPr lang="en-US" sz="5000" b="1" dirty="0" smtClean="0"/>
              <a:t>PIS : Scope and Application</a:t>
            </a:r>
            <a:endParaRPr lang="en-US" sz="50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98660" y="269300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1103312" y="1458410"/>
            <a:ext cx="8946541" cy="4789989"/>
          </a:xfrm>
        </p:spPr>
        <p:txBody>
          <a:bodyPr>
            <a:normAutofit/>
          </a:bodyPr>
          <a:lstStyle/>
          <a:p>
            <a:r>
              <a:rPr lang="en-US" sz="2500" dirty="0"/>
              <a:t>Securely storing sensitive data, such as hiding system passwords or keys within other files.</a:t>
            </a:r>
          </a:p>
          <a:p>
            <a:r>
              <a:rPr lang="en-US" sz="2500" dirty="0"/>
              <a:t>Difficult to detect.</a:t>
            </a:r>
          </a:p>
          <a:p>
            <a:r>
              <a:rPr lang="en-US" sz="2500" dirty="0"/>
              <a:t>Network surveillance and monitoring systems will not flag messages or files that contain Steganography data.</a:t>
            </a:r>
          </a:p>
          <a:p>
            <a:r>
              <a:rPr lang="en-US" sz="2500" dirty="0"/>
              <a:t>Safe </a:t>
            </a:r>
            <a:r>
              <a:rPr lang="en-US" sz="2500" dirty="0" smtClean="0"/>
              <a:t>Emails</a:t>
            </a:r>
          </a:p>
          <a:p>
            <a:r>
              <a:rPr lang="en-US" sz="2500" dirty="0"/>
              <a:t>Use of the tool is easy</a:t>
            </a:r>
            <a:endParaRPr lang="en-IN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262" y="5731051"/>
            <a:ext cx="1029400" cy="10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470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Fan Heiti Std B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Private Image Security (PIS) Using  Steganography  (Image processing)</vt:lpstr>
      <vt:lpstr>Agenda</vt:lpstr>
      <vt:lpstr>PIS : Introduction</vt:lpstr>
      <vt:lpstr>PIS : Problem Statement</vt:lpstr>
      <vt:lpstr>PIS : Significance of Study</vt:lpstr>
      <vt:lpstr>PowerPoint Presentation</vt:lpstr>
      <vt:lpstr>PowerPoint Presentation</vt:lpstr>
      <vt:lpstr>PowerPoint Presentation</vt:lpstr>
      <vt:lpstr>PIS : Scope and Application</vt:lpstr>
      <vt:lpstr>PIS : Proposed Methodology</vt:lpstr>
      <vt:lpstr>PIS :Use-case diagram</vt:lpstr>
      <vt:lpstr>No?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Image Security (PIS) Using  Steganography  (Image processing)</dc:title>
  <dc:creator>Sanjay Adhikari</dc:creator>
  <cp:lastModifiedBy>Sanjay Adhikari</cp:lastModifiedBy>
  <cp:revision>60</cp:revision>
  <dcterms:created xsi:type="dcterms:W3CDTF">2017-08-05T06:59:44Z</dcterms:created>
  <dcterms:modified xsi:type="dcterms:W3CDTF">2017-08-13T15:32:11Z</dcterms:modified>
</cp:coreProperties>
</file>