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75" r:id="rId3"/>
    <p:sldId id="276" r:id="rId4"/>
    <p:sldId id="277" r:id="rId5"/>
    <p:sldId id="278" r:id="rId6"/>
    <p:sldId id="279" r:id="rId7"/>
    <p:sldId id="281" r:id="rId8"/>
    <p:sldId id="282" r:id="rId9"/>
    <p:sldId id="265" r:id="rId10"/>
    <p:sldId id="266" r:id="rId11"/>
    <p:sldId id="267" r:id="rId12"/>
    <p:sldId id="268" r:id="rId13"/>
    <p:sldId id="283" r:id="rId14"/>
    <p:sldId id="284" r:id="rId15"/>
    <p:sldId id="270" r:id="rId16"/>
    <p:sldId id="285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77AA46-C4D7-4A6F-AF6F-629AF590F33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0601" y="5306387"/>
            <a:ext cx="8728599" cy="1400550"/>
            <a:chOff x="110601" y="4789373"/>
            <a:chExt cx="11950770" cy="1917564"/>
          </a:xfrm>
        </p:grpSpPr>
        <p:sp>
          <p:nvSpPr>
            <p:cNvPr id="29" name="Rectangle 28"/>
            <p:cNvSpPr/>
            <p:nvPr/>
          </p:nvSpPr>
          <p:spPr>
            <a:xfrm>
              <a:off x="110601" y="4789373"/>
              <a:ext cx="11950770" cy="1917564"/>
            </a:xfrm>
            <a:prstGeom prst="rect">
              <a:avLst/>
            </a:prstGeom>
            <a:solidFill>
              <a:srgbClr val="3973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41" y="5024824"/>
              <a:ext cx="1460310" cy="1446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1" name="TextBox 30"/>
            <p:cNvSpPr txBox="1"/>
            <p:nvPr/>
          </p:nvSpPr>
          <p:spPr>
            <a:xfrm>
              <a:off x="8096857" y="4931509"/>
              <a:ext cx="3880036" cy="1643431"/>
            </a:xfrm>
            <a:prstGeom prst="rect">
              <a:avLst/>
            </a:prstGeom>
            <a:solidFill>
              <a:srgbClr val="38716A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Submitted </a:t>
              </a:r>
              <a:r>
                <a:rPr lang="en-US" dirty="0">
                  <a:solidFill>
                    <a:schemeClr val="bg1"/>
                  </a:solidFill>
                </a:rPr>
                <a:t>by</a:t>
              </a:r>
              <a:r>
                <a:rPr lang="en-US" dirty="0" smtClean="0">
                  <a:solidFill>
                    <a:schemeClr val="bg1"/>
                  </a:solidFill>
                </a:rPr>
                <a:t>: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Sanjaya Adhikari,14731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Mithun   Adhikari, 14748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b="1" dirty="0"/>
                <a:t> </a:t>
              </a:r>
              <a:endParaRPr lang="en-US" dirty="0"/>
            </a:p>
          </p:txBody>
        </p:sp>
        <p:sp>
          <p:nvSpPr>
            <p:cNvPr id="32" name="Subtitle 12"/>
            <p:cNvSpPr txBox="1">
              <a:spLocks/>
            </p:cNvSpPr>
            <p:nvPr/>
          </p:nvSpPr>
          <p:spPr>
            <a:xfrm>
              <a:off x="1937171" y="5024824"/>
              <a:ext cx="6031172" cy="14466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US" sz="2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Software Engineering</a:t>
              </a:r>
            </a:p>
            <a:p>
              <a:pPr marL="0" indent="0">
                <a:buNone/>
              </a:pPr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Nepal College of Information Technology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Balkumari, Lalitpur, Nepal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0" y="2743200"/>
            <a:ext cx="8915399" cy="108035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Security through Steganography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</a:t>
            </a:r>
            <a:r>
              <a:rPr kumimoji="0" 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LSB substitution algorithm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D:\Steganography\images\UseCaseDiagram1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6781800" cy="454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08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D:\Steganography\images\DFD_o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5486400" cy="4572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066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Design 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D:\Steganography\images\images\DCD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5344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20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 Diagram for Steganography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:\Steganography\images\SD_Embed Text into Image 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20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 Diagram for Steganalysis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D:\Steganography\images\SD_extractText fromImage 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20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More data collection</a:t>
            </a:r>
          </a:p>
          <a:p>
            <a:r>
              <a:rPr lang="en-US" dirty="0" smtClean="0"/>
              <a:t>Layout completion</a:t>
            </a:r>
          </a:p>
          <a:p>
            <a:r>
              <a:rPr lang="en-US" dirty="0" smtClean="0"/>
              <a:t>Analysis of layout</a:t>
            </a:r>
          </a:p>
          <a:p>
            <a:r>
              <a:rPr lang="en-US" dirty="0" smtClean="0"/>
              <a:t>Connecting to database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parsing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Upload into </a:t>
            </a:r>
            <a:r>
              <a:rPr lang="en-US" dirty="0" err="1" smtClean="0"/>
              <a:t>google</a:t>
            </a:r>
            <a:r>
              <a:rPr lang="en-US" dirty="0" smtClean="0"/>
              <a:t> play 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9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More data collection</a:t>
            </a:r>
          </a:p>
          <a:p>
            <a:r>
              <a:rPr lang="en-US" dirty="0" smtClean="0"/>
              <a:t>Layout completion</a:t>
            </a:r>
          </a:p>
          <a:p>
            <a:r>
              <a:rPr lang="en-US" dirty="0" smtClean="0"/>
              <a:t>Analysis of layout</a:t>
            </a:r>
          </a:p>
          <a:p>
            <a:r>
              <a:rPr lang="en-US" dirty="0" smtClean="0"/>
              <a:t>Connecting to database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parsing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Upload into </a:t>
            </a:r>
            <a:r>
              <a:rPr lang="en-US" dirty="0" err="1" smtClean="0"/>
              <a:t>google</a:t>
            </a:r>
            <a:r>
              <a:rPr lang="en-US" dirty="0" smtClean="0"/>
              <a:t> play 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9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331" y="2214695"/>
            <a:ext cx="8389096" cy="17477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331" y="4089401"/>
            <a:ext cx="8389096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89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5528" y="2967335"/>
            <a:ext cx="3849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2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2569" y="2967335"/>
            <a:ext cx="3537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1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28907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Cross platform React Native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/Android).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Platform for those who needs securely transfer the confidentia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  data through network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our application 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should be able to conceal a text message in an image file without any visible alterations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Adjusting the quality of image from Human Visual </a:t>
            </a:r>
            <a:r>
              <a:rPr lang="en-US" sz="2200" dirty="0" smtClean="0"/>
              <a:t>System</a:t>
            </a:r>
            <a:endParaRPr lang="en-US" sz="2200" dirty="0" smtClean="0"/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Successfully encrypting the data with symmetric key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The size of data hidden 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Level of data protection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The level of suspicion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403370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To create a tool that can be used to hide data inside a 24-bit color image.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tool should be able to encrypt the message with symmetric key and produce cipher text before embedding it.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To display the hidden message successfully from the cover image if and only if private key is matched.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tool should be easy to use, and should use a graphical user interface.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tool should work cross-platform.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40337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scope of the study encompasses:</a:t>
            </a:r>
          </a:p>
          <a:p>
            <a:pPr lvl="1"/>
            <a:r>
              <a:rPr lang="en-US" sz="2200" dirty="0" smtClean="0"/>
              <a:t>This research will focus on hiding data in image</a:t>
            </a:r>
          </a:p>
          <a:p>
            <a:pPr lvl="1"/>
            <a:r>
              <a:rPr lang="en-US" sz="2200" dirty="0" smtClean="0"/>
              <a:t>This research will focus on extracting the secret message from stego-image.</a:t>
            </a:r>
          </a:p>
          <a:p>
            <a:pPr>
              <a:buNone/>
            </a:pPr>
            <a:r>
              <a:rPr lang="en-US" sz="2400" dirty="0" smtClean="0"/>
              <a:t>The limitations of the project are listed below:</a:t>
            </a:r>
          </a:p>
          <a:p>
            <a:pPr lvl="1"/>
            <a:r>
              <a:rPr lang="en-US" sz="2200" dirty="0" smtClean="0"/>
              <a:t>Only bitmap file format is allow as input/output image.</a:t>
            </a:r>
          </a:p>
          <a:p>
            <a:pPr lvl="1"/>
            <a:r>
              <a:rPr lang="en-US" sz="2200" dirty="0" smtClean="0"/>
              <a:t>Only 24-bit color depth is allow as input image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Steganography </a:t>
            </a:r>
            <a:r>
              <a:rPr lang="en-US" dirty="0" smtClean="0"/>
              <a:t>vs.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057401"/>
            <a:ext cx="777287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Steganography: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Steganography </a:t>
            </a:r>
            <a:r>
              <a:rPr lang="en-US" sz="2200" dirty="0" smtClean="0"/>
              <a:t>is the art and science of writing hidden messages in such a way that no one, apart from the sender and intended recipient, suspects the existence of the message, a form of security through obscurity.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Cryptography: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the structure of a message is scrambled to make it meaningless and unintelligible unless the decryption key is available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Significant Bit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057401"/>
            <a:ext cx="777287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of adjusting the least significant bit pixels of the carrier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24-bit image, the colors of each component like RGB (red, green and blue)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used BMP Image for our proposed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LSB does not result in a human-perceptible difference because the amplitude of the change is small. Therefore, to the human eye, the resulting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stego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-image will look identical to the cover-image.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41494964"/>
              </p:ext>
            </p:extLst>
          </p:nvPr>
        </p:nvGraphicFramePr>
        <p:xfrm>
          <a:off x="1066800" y="1905000"/>
          <a:ext cx="6305265" cy="365760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557987"/>
                <a:gridCol w="4240711"/>
                <a:gridCol w="1506567"/>
              </a:tblGrid>
              <a:tr h="36614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S.N.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TASKS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TASK STATUS</a:t>
                      </a:r>
                      <a:endParaRPr lang="en-US" sz="1050" kern="10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3661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1.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Image Picker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Completed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46431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2.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Liberation Serif"/>
                          <a:ea typeface="WenQuanYi Zen Hei Sharp"/>
                          <a:cs typeface="Mangal" panose="02040503050203030202" pitchFamily="18" charset="0"/>
                        </a:rPr>
                        <a:t>Graphical</a:t>
                      </a:r>
                      <a:r>
                        <a:rPr lang="en-US" sz="1050" kern="100" baseline="0" dirty="0" smtClean="0">
                          <a:effectLst/>
                          <a:latin typeface="Liberation Serif"/>
                          <a:ea typeface="WenQuanYi Zen Hei Sharp"/>
                          <a:cs typeface="Mangal" panose="02040503050203030202" pitchFamily="18" charset="0"/>
                        </a:rPr>
                        <a:t> User Interface for Encode and Decode Screen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Completed</a:t>
                      </a:r>
                      <a:endParaRPr lang="en-US" sz="1050" kern="10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4927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3.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Image Picker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Completed</a:t>
                      </a:r>
                      <a:endParaRPr lang="en-US" sz="1050" kern="10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3661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4.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Encrypt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Completed</a:t>
                      </a:r>
                      <a:endParaRPr lang="en-US" sz="1050" kern="10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3661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5.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Decrypt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Remaining</a:t>
                      </a:r>
                      <a:endParaRPr lang="en-US" sz="1050" kern="100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3661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6.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Liberation Serif"/>
                          <a:ea typeface="WenQuanYi Zen Hei Sharp"/>
                          <a:cs typeface="Mangal" panose="02040503050203030202" pitchFamily="18" charset="0"/>
                        </a:rPr>
                        <a:t>Pixel</a:t>
                      </a:r>
                      <a:r>
                        <a:rPr lang="en-US" sz="1050" kern="100" baseline="0" dirty="0" smtClean="0">
                          <a:effectLst/>
                          <a:latin typeface="Liberation Serif"/>
                          <a:ea typeface="WenQuanYi Zen Hei Sharp"/>
                          <a:cs typeface="Mangal" panose="02040503050203030202" pitchFamily="18" charset="0"/>
                        </a:rPr>
                        <a:t> Extraction from bitmap Image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Completed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3661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7.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Hiding Data into LSB of Image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Currently working</a:t>
                      </a:r>
                      <a:endParaRPr lang="en-US" sz="1050" kern="100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  <a:tr h="503691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</a:rPr>
                        <a:t>8.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Extracting Text</a:t>
                      </a:r>
                      <a:r>
                        <a:rPr lang="en-US" sz="1050" kern="100" baseline="0" dirty="0" smtClean="0">
                          <a:effectLst/>
                        </a:rPr>
                        <a:t> from </a:t>
                      </a:r>
                      <a:r>
                        <a:rPr lang="en-US" sz="1050" kern="100" baseline="0" dirty="0" err="1" smtClean="0">
                          <a:effectLst/>
                        </a:rPr>
                        <a:t>Stego</a:t>
                      </a:r>
                      <a:r>
                        <a:rPr lang="en-US" sz="1050" kern="100" baseline="0" dirty="0" smtClean="0">
                          <a:effectLst/>
                        </a:rPr>
                        <a:t>-Image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Remaining</a:t>
                      </a:r>
                      <a:endParaRPr lang="en-US" sz="1050" kern="100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Status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15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365</TotalTime>
  <Words>561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Slide 1</vt:lpstr>
      <vt:lpstr>Agenda</vt:lpstr>
      <vt:lpstr>Overview</vt:lpstr>
      <vt:lpstr>Problem Statement</vt:lpstr>
      <vt:lpstr>Project Objectives</vt:lpstr>
      <vt:lpstr>Scope and Limitation</vt:lpstr>
      <vt:lpstr>Steganography vs. Cryptography</vt:lpstr>
      <vt:lpstr>Least Significant Bit Algorithms</vt:lpstr>
      <vt:lpstr>Task Status Overview</vt:lpstr>
      <vt:lpstr>Use case Diagram</vt:lpstr>
      <vt:lpstr>Context Diagram</vt:lpstr>
      <vt:lpstr>Design Class Diagram</vt:lpstr>
      <vt:lpstr>Sequence Diagram for Steganography</vt:lpstr>
      <vt:lpstr>Sequence Diagram for Steganalysis</vt:lpstr>
      <vt:lpstr>Works to be done</vt:lpstr>
      <vt:lpstr>Works to be done</vt:lpstr>
      <vt:lpstr>Scheduling</vt:lpstr>
      <vt:lpstr>Slide 18</vt:lpstr>
      <vt:lpstr>Slide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Ashim Parajuli</dc:creator>
  <cp:lastModifiedBy>Ashim Parajuli</cp:lastModifiedBy>
  <cp:revision>31</cp:revision>
  <dcterms:created xsi:type="dcterms:W3CDTF">2018-01-20T12:23:29Z</dcterms:created>
  <dcterms:modified xsi:type="dcterms:W3CDTF">2018-01-20T18:28:53Z</dcterms:modified>
</cp:coreProperties>
</file>