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58" r:id="rId5"/>
    <p:sldId id="259" r:id="rId6"/>
    <p:sldId id="257" r:id="rId7"/>
    <p:sldId id="272" r:id="rId8"/>
    <p:sldId id="261" r:id="rId9"/>
    <p:sldId id="268" r:id="rId10"/>
    <p:sldId id="263" r:id="rId11"/>
    <p:sldId id="264" r:id="rId12"/>
    <p:sldId id="273" r:id="rId13"/>
    <p:sldId id="274" r:id="rId14"/>
    <p:sldId id="266" r:id="rId15"/>
    <p:sldId id="265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089F7C-CF57-41F7-95CB-B88463A71C6E}">
          <p14:sldIdLst>
            <p14:sldId id="256"/>
            <p14:sldId id="271"/>
            <p14:sldId id="267"/>
            <p14:sldId id="258"/>
            <p14:sldId id="259"/>
            <p14:sldId id="257"/>
            <p14:sldId id="272"/>
            <p14:sldId id="261"/>
            <p14:sldId id="268"/>
            <p14:sldId id="263"/>
            <p14:sldId id="264"/>
            <p14:sldId id="273"/>
            <p14:sldId id="274"/>
            <p14:sldId id="266"/>
            <p14:sldId id="265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6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7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7FF8-A0A8-443B-9BFE-6F0B9DB39D22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8D1EA-EDCD-4A64-898A-88336E366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news-room/fact-sheets/detail/obesity-and-overweigh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Minor Project Final Defense </a:t>
            </a:r>
            <a:br>
              <a:rPr lang="en-US" b="1" dirty="0" smtClean="0"/>
            </a:br>
            <a:r>
              <a:rPr lang="en-US" b="1" dirty="0" smtClean="0"/>
              <a:t>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Nutritional Information extraction using Mask-RCNN deep learning model with food images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15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 Collection and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2514600"/>
            <a:ext cx="6172200" cy="3124200"/>
            <a:chOff x="1752600" y="2209800"/>
            <a:chExt cx="6172200" cy="3124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752600" y="2209800"/>
              <a:ext cx="6172200" cy="3124200"/>
              <a:chOff x="1752600" y="2209800"/>
              <a:chExt cx="6172200" cy="3124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80515" y="2209800"/>
                <a:ext cx="27432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Image Stack (320)</a:t>
                </a:r>
              </a:p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52600" y="4114800"/>
                <a:ext cx="27432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Train Data(256)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1600" y="4114800"/>
                <a:ext cx="27432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Test Data(64)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H="1">
              <a:off x="2971800" y="3429000"/>
              <a:ext cx="9144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791200" y="3429000"/>
              <a:ext cx="5334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0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do we get prediction result?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 </a:t>
            </a:r>
            <a:r>
              <a:rPr lang="en-US" i="1" dirty="0" smtClean="0"/>
              <a:t>The </a:t>
            </a:r>
            <a:r>
              <a:rPr lang="en-US" i="1" dirty="0"/>
              <a:t>neural network being used by </a:t>
            </a:r>
            <a:r>
              <a:rPr lang="en-US" i="1" dirty="0" smtClean="0"/>
              <a:t>our </a:t>
            </a:r>
            <a:r>
              <a:rPr lang="en-US" i="1" dirty="0"/>
              <a:t>application </a:t>
            </a:r>
            <a:r>
              <a:rPr lang="en-US" i="1" dirty="0" smtClean="0"/>
              <a:t>will </a:t>
            </a:r>
            <a:r>
              <a:rPr lang="en-US" i="1" dirty="0"/>
              <a:t>be trained on the </a:t>
            </a:r>
            <a:r>
              <a:rPr lang="en-US" i="1" dirty="0" smtClean="0"/>
              <a:t>desktop, and will run for every image sent by the mobile application for the </a:t>
            </a:r>
            <a:r>
              <a:rPr lang="en-US" i="1" dirty="0" smtClean="0"/>
              <a:t>detection </a:t>
            </a:r>
            <a:r>
              <a:rPr lang="en-US" i="1" dirty="0" smtClean="0">
                <a:solidFill>
                  <a:srgbClr val="FF0000"/>
                </a:solidFill>
              </a:rPr>
              <a:t>in the server 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MySQL</a:t>
            </a:r>
            <a:r>
              <a:rPr lang="en-US" i="1" dirty="0" smtClean="0"/>
              <a:t> database server will provide additional </a:t>
            </a:r>
            <a:r>
              <a:rPr lang="en-US" i="1" dirty="0" smtClean="0">
                <a:solidFill>
                  <a:srgbClr val="FF0000"/>
                </a:solidFill>
              </a:rPr>
              <a:t>macro information about the food </a:t>
            </a:r>
            <a:r>
              <a:rPr lang="en-US" i="1" dirty="0" smtClean="0"/>
              <a:t>predicted which is hosted on the server.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620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981200"/>
            <a:ext cx="7848600" cy="4000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Accuray</a:t>
            </a:r>
            <a:r>
              <a:rPr lang="en-US" dirty="0" smtClean="0"/>
              <a:t> with different image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3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000"/>
            <a:ext cx="4724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4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5710"/>
            <a:ext cx="8229600" cy="2334943"/>
          </a:xfrm>
        </p:spPr>
      </p:pic>
    </p:spTree>
    <p:extLst>
      <p:ext uri="{BB962C8B-B14F-4D97-AF65-F5344CB8AC3E}">
        <p14:creationId xmlns:p14="http://schemas.microsoft.com/office/powerpoint/2010/main" val="4170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Tools and framework we </a:t>
            </a:r>
            <a:r>
              <a:rPr lang="en-US" b="1" dirty="0" smtClean="0"/>
              <a:t>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Java( Core)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Android </a:t>
            </a:r>
            <a:r>
              <a:rPr lang="en-US" dirty="0" err="1" smtClean="0"/>
              <a:t>Studio,Vscode</a:t>
            </a:r>
            <a:r>
              <a:rPr lang="en-US" dirty="0" smtClean="0"/>
              <a:t> and </a:t>
            </a:r>
            <a:r>
              <a:rPr lang="en-US" dirty="0" err="1" smtClean="0"/>
              <a:t>PyCharm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SQlite,MySQL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Adobe </a:t>
            </a:r>
            <a:r>
              <a:rPr lang="en-US" dirty="0" smtClean="0"/>
              <a:t>XD.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Python and Flask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3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Extension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food will be added in the stack.</a:t>
            </a:r>
          </a:p>
          <a:p>
            <a:r>
              <a:rPr lang="en-US" dirty="0" smtClean="0"/>
              <a:t>Extension of datasets for increasing accuracy.</a:t>
            </a:r>
          </a:p>
          <a:p>
            <a:r>
              <a:rPr lang="en-US" dirty="0" smtClean="0"/>
              <a:t>AI based recommendation system on how to organize the diet based on preference.</a:t>
            </a:r>
          </a:p>
          <a:p>
            <a:r>
              <a:rPr lang="en-US" dirty="0" smtClean="0"/>
              <a:t>Health related blogging for engaging user experience.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2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6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BE.Software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Mohan Kumar </a:t>
            </a:r>
            <a:r>
              <a:rPr lang="en-US" dirty="0" err="1" smtClean="0"/>
              <a:t>Dhakal</a:t>
            </a:r>
            <a:r>
              <a:rPr lang="en-US" dirty="0" smtClean="0"/>
              <a:t>, </a:t>
            </a:r>
            <a:r>
              <a:rPr lang="en-US" dirty="0" smtClean="0"/>
              <a:t>161756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Sumit</a:t>
            </a:r>
            <a:r>
              <a:rPr lang="en-US" dirty="0" smtClean="0"/>
              <a:t> Paudel,161752</a:t>
            </a:r>
          </a:p>
          <a:p>
            <a:pPr marL="0" indent="0" algn="ctr">
              <a:buNone/>
            </a:pPr>
            <a:r>
              <a:rPr lang="en-US" dirty="0" err="1" smtClean="0"/>
              <a:t>Keshav</a:t>
            </a:r>
            <a:r>
              <a:rPr lang="en-US" dirty="0" smtClean="0"/>
              <a:t> Kunwar,161749`</a:t>
            </a:r>
          </a:p>
          <a:p>
            <a:pPr marL="0" indent="0" algn="ctr">
              <a:buNone/>
            </a:pPr>
            <a:r>
              <a:rPr lang="en-US" dirty="0" err="1" smtClean="0"/>
              <a:t>Jitendra</a:t>
            </a:r>
            <a:r>
              <a:rPr lang="en-US" dirty="0" smtClean="0"/>
              <a:t> Bhatta,161747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According </a:t>
            </a:r>
            <a:r>
              <a:rPr lang="en-US" dirty="0">
                <a:hlinkClick r:id="rId2"/>
              </a:rPr>
              <a:t>to WHO</a:t>
            </a:r>
            <a:r>
              <a:rPr lang="en-US" dirty="0"/>
              <a:t> almost 20% of deaths worldwide are attributable to an unhealthy diet. 39% of adults aged 18 years and over were overweight in 2016, and 13% were obese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2667000" cy="2078421"/>
          </a:xfrm>
        </p:spPr>
      </p:pic>
      <p:cxnSp>
        <p:nvCxnSpPr>
          <p:cNvPr id="6" name="Straight Connector 5"/>
          <p:cNvCxnSpPr/>
          <p:nvPr/>
        </p:nvCxnSpPr>
        <p:spPr>
          <a:xfrm>
            <a:off x="3505201" y="3200400"/>
            <a:ext cx="205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62600" y="2578994"/>
            <a:ext cx="25908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 will  take care of my nutritional intake.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24400"/>
            <a:ext cx="2667000" cy="17430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505201" y="5595937"/>
            <a:ext cx="205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62600" y="5181599"/>
            <a:ext cx="2895600" cy="1285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Forgot what I ate and no idea about nutrition and stuff???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being smart?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2619375" cy="1743075"/>
          </a:xfrm>
        </p:spPr>
      </p:pic>
      <p:cxnSp>
        <p:nvCxnSpPr>
          <p:cNvPr id="6" name="Straight Connector 5"/>
          <p:cNvCxnSpPr/>
          <p:nvPr/>
        </p:nvCxnSpPr>
        <p:spPr>
          <a:xfrm>
            <a:off x="3810000" y="2362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44225" y="1887828"/>
            <a:ext cx="2971800" cy="129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Take Image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4114800"/>
            <a:ext cx="2619375" cy="17430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810000" y="4800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44225" y="4114800"/>
            <a:ext cx="3337775" cy="1743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Edit,Save</a:t>
            </a:r>
            <a:r>
              <a:rPr lang="en-US" dirty="0" smtClean="0">
                <a:solidFill>
                  <a:srgbClr val="FF0000"/>
                </a:solidFill>
              </a:rPr>
              <a:t> and review the Nutritional value predicted by app.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our project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Provide critical nutritional information about the food consumed based on the image provided.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Allow customization of nutritional value and for wrong prediction in case happened.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Provide periodic nutrition report about the food consumed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738312"/>
            <a:ext cx="5753100" cy="33813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6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process image and predict?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5345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masking happens?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83" y="1600200"/>
            <a:ext cx="6026033" cy="4525963"/>
          </a:xfrm>
        </p:spPr>
      </p:pic>
    </p:spTree>
    <p:extLst>
      <p:ext uri="{BB962C8B-B14F-4D97-AF65-F5344CB8AC3E}">
        <p14:creationId xmlns:p14="http://schemas.microsoft.com/office/powerpoint/2010/main" val="35250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228</Words>
  <Application>Microsoft Office PowerPoint</Application>
  <PresentationFormat>On-screen Show (4:3)</PresentationFormat>
  <Paragraphs>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Minor Project Final Defense  on</vt:lpstr>
      <vt:lpstr>Project Members</vt:lpstr>
      <vt:lpstr>Facts </vt:lpstr>
      <vt:lpstr>What’s the problem?</vt:lpstr>
      <vt:lpstr>Why not being smart?</vt:lpstr>
      <vt:lpstr>What does our project do ?</vt:lpstr>
      <vt:lpstr>Behind the scenes??</vt:lpstr>
      <vt:lpstr>How we process image and predict?</vt:lpstr>
      <vt:lpstr>How masking happens?</vt:lpstr>
      <vt:lpstr>Data Collection and cleanup</vt:lpstr>
      <vt:lpstr>How do we get prediction result?</vt:lpstr>
      <vt:lpstr>Model Accuray with different image sets</vt:lpstr>
      <vt:lpstr>Activity Diagram</vt:lpstr>
      <vt:lpstr>Gantt Chart</vt:lpstr>
      <vt:lpstr>Tools and framework we used</vt:lpstr>
      <vt:lpstr>Future Extension 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 on</dc:title>
  <dc:creator>Mohan Dhakal</dc:creator>
  <cp:lastModifiedBy>Mohan Dhakal</cp:lastModifiedBy>
  <cp:revision>31</cp:revision>
  <dcterms:created xsi:type="dcterms:W3CDTF">2019-08-02T12:43:33Z</dcterms:created>
  <dcterms:modified xsi:type="dcterms:W3CDTF">2019-12-30T16:00:59Z</dcterms:modified>
</cp:coreProperties>
</file>