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8"/>
  </p:notesMasterIdLst>
  <p:sldIdLst>
    <p:sldId id="256" r:id="rId2"/>
    <p:sldId id="257" r:id="rId3"/>
    <p:sldId id="259" r:id="rId4"/>
    <p:sldId id="261" r:id="rId5"/>
    <p:sldId id="281" r:id="rId6"/>
    <p:sldId id="275" r:id="rId7"/>
    <p:sldId id="276" r:id="rId8"/>
    <p:sldId id="277" r:id="rId9"/>
    <p:sldId id="278" r:id="rId10"/>
    <p:sldId id="279" r:id="rId11"/>
    <p:sldId id="280" r:id="rId12"/>
    <p:sldId id="282" r:id="rId13"/>
    <p:sldId id="267" r:id="rId14"/>
    <p:sldId id="268" r:id="rId15"/>
    <p:sldId id="271" r:id="rId16"/>
    <p:sldId id="274" r:id="rId17"/>
  </p:sldIdLst>
  <p:sldSz cx="12192000" cy="6858000"/>
  <p:notesSz cx="6858000" cy="9144000"/>
  <p:embeddedFontLst>
    <p:embeddedFont>
      <p:font typeface="Calibri" panose="020F0502020204030204" pitchFamily="34" charset="0"/>
      <p:regular r:id="rId19"/>
      <p:bold r:id="rId20"/>
      <p:italic r:id="rId21"/>
      <p:boldItalic r:id="rId22"/>
    </p:embeddedFont>
    <p:embeddedFont>
      <p:font typeface="Roboto" panose="02000000000000000000" pitchFamily="2" charset="0"/>
      <p:regular r:id="rId23"/>
      <p:bold r:id="rId24"/>
      <p:italic r:id="rId25"/>
      <p:boldItalic r:id="rId26"/>
    </p:embeddedFont>
    <p:embeddedFont>
      <p:font typeface="Roboto Black" panose="02000000000000000000" pitchFamily="2" charset="0"/>
      <p:bold r:id="rId27"/>
      <p:boldItalic r:id="rId28"/>
    </p:embeddedFont>
    <p:embeddedFont>
      <p:font typeface="Roboto Medium" panose="02000000000000000000" pitchFamily="2" charset="0"/>
      <p:regular r:id="rId29"/>
      <p: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3" roundtripDataSignature="AMtx7mickOKrom01f44p9CrbSHOLGA1Oe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F5886B5-A2A0-46D3-A2CE-569847478FE4}">
  <a:tblStyle styleId="{8F5886B5-A2A0-46D3-A2CE-569847478FE4}"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8"/>
        <p:cNvGrpSpPr/>
        <p:nvPr/>
      </p:nvGrpSpPr>
      <p:grpSpPr>
        <a:xfrm>
          <a:off x="0" y="0"/>
          <a:ext cx="0" cy="0"/>
          <a:chOff x="0" y="0"/>
          <a:chExt cx="0" cy="0"/>
        </a:xfrm>
      </p:grpSpPr>
      <p:sp>
        <p:nvSpPr>
          <p:cNvPr id="2419" name="Google Shape;2419;g11554491966_0_26: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0" name="Google Shape;2420;g11554491966_0_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6"/>
        <p:cNvGrpSpPr/>
        <p:nvPr/>
      </p:nvGrpSpPr>
      <p:grpSpPr>
        <a:xfrm>
          <a:off x="0" y="0"/>
          <a:ext cx="0" cy="0"/>
          <a:chOff x="0" y="0"/>
          <a:chExt cx="0" cy="0"/>
        </a:xfrm>
      </p:grpSpPr>
      <p:sp>
        <p:nvSpPr>
          <p:cNvPr id="2407" name="Google Shape;2407;g8bd883d690_0_46: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8" name="Google Shape;2408;g8bd883d690_0_4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3"/>
        <p:cNvGrpSpPr/>
        <p:nvPr/>
      </p:nvGrpSpPr>
      <p:grpSpPr>
        <a:xfrm>
          <a:off x="0" y="0"/>
          <a:ext cx="0" cy="0"/>
          <a:chOff x="0" y="0"/>
          <a:chExt cx="0" cy="0"/>
        </a:xfrm>
      </p:grpSpPr>
      <p:sp>
        <p:nvSpPr>
          <p:cNvPr id="2414" name="Google Shape;2414;g8bda237455_0_1320: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5" name="Google Shape;2415;g8bda237455_0_13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0"/>
        <p:cNvGrpSpPr/>
        <p:nvPr/>
      </p:nvGrpSpPr>
      <p:grpSpPr>
        <a:xfrm>
          <a:off x="0" y="0"/>
          <a:ext cx="0" cy="0"/>
          <a:chOff x="0" y="0"/>
          <a:chExt cx="0" cy="0"/>
        </a:xfrm>
      </p:grpSpPr>
      <p:sp>
        <p:nvSpPr>
          <p:cNvPr id="2421" name="Google Shape;2421;g8bda237455_0_1326: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2" name="Google Shape;2422;g8bda237455_0_13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5"/>
        <p:cNvGrpSpPr/>
        <p:nvPr/>
      </p:nvGrpSpPr>
      <p:grpSpPr>
        <a:xfrm>
          <a:off x="0" y="0"/>
          <a:ext cx="0" cy="0"/>
          <a:chOff x="0" y="0"/>
          <a:chExt cx="0" cy="0"/>
        </a:xfrm>
      </p:grpSpPr>
      <p:sp>
        <p:nvSpPr>
          <p:cNvPr id="2456" name="Google Shape;2456;g8bd883d690_0_64: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7" name="Google Shape;2457;g8bd883d690_0_6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1239bae9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g11239bae90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11239bae903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11239bae903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8"/>
        <p:cNvGrpSpPr/>
        <p:nvPr/>
      </p:nvGrpSpPr>
      <p:grpSpPr>
        <a:xfrm>
          <a:off x="0" y="0"/>
          <a:ext cx="0" cy="0"/>
          <a:chOff x="0" y="0"/>
          <a:chExt cx="0" cy="0"/>
        </a:xfrm>
      </p:grpSpPr>
      <p:sp>
        <p:nvSpPr>
          <p:cNvPr id="2379" name="Google Shape;2379;g8bd883d690_0_28: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0" name="Google Shape;2380;g8bd883d690_0_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6"/>
        <p:cNvGrpSpPr/>
        <p:nvPr/>
      </p:nvGrpSpPr>
      <p:grpSpPr>
        <a:xfrm>
          <a:off x="0" y="0"/>
          <a:ext cx="0" cy="0"/>
          <a:chOff x="0" y="0"/>
          <a:chExt cx="0" cy="0"/>
        </a:xfrm>
      </p:grpSpPr>
      <p:sp>
        <p:nvSpPr>
          <p:cNvPr id="2387" name="Google Shape;2387;g11554491966_0_12: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8" name="Google Shape;2388;g11554491966_0_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4"/>
        <p:cNvGrpSpPr/>
        <p:nvPr/>
      </p:nvGrpSpPr>
      <p:grpSpPr>
        <a:xfrm>
          <a:off x="0" y="0"/>
          <a:ext cx="0" cy="0"/>
          <a:chOff x="0" y="0"/>
          <a:chExt cx="0" cy="0"/>
        </a:xfrm>
      </p:grpSpPr>
      <p:sp>
        <p:nvSpPr>
          <p:cNvPr id="2395" name="Google Shape;2395;g8bda237455_0_1308: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6" name="Google Shape;2396;g8bda237455_0_130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2"/>
        <p:cNvGrpSpPr/>
        <p:nvPr/>
      </p:nvGrpSpPr>
      <p:grpSpPr>
        <a:xfrm>
          <a:off x="0" y="0"/>
          <a:ext cx="0" cy="0"/>
          <a:chOff x="0" y="0"/>
          <a:chExt cx="0" cy="0"/>
        </a:xfrm>
      </p:grpSpPr>
      <p:sp>
        <p:nvSpPr>
          <p:cNvPr id="2403" name="Google Shape;2403;g11554491966_0_19: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4" name="Google Shape;2404;g11554491966_0_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0"/>
        <p:cNvGrpSpPr/>
        <p:nvPr/>
      </p:nvGrpSpPr>
      <p:grpSpPr>
        <a:xfrm>
          <a:off x="0" y="0"/>
          <a:ext cx="0" cy="0"/>
          <a:chOff x="0" y="0"/>
          <a:chExt cx="0" cy="0"/>
        </a:xfrm>
      </p:grpSpPr>
      <p:sp>
        <p:nvSpPr>
          <p:cNvPr id="2411" name="Google Shape;2411;g8bda237455_0_1314: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2" name="Google Shape;2412;g8bda237455_0_13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14"/>
          <p:cNvSpPr txBox="1">
            <a:spLocks noGrp="1"/>
          </p:cNvSpPr>
          <p:nvPr>
            <p:ph type="ctrTitle"/>
          </p:nvPr>
        </p:nvSpPr>
        <p:spPr>
          <a:xfrm>
            <a:off x="802227" y="4039821"/>
            <a:ext cx="8755087" cy="1845096"/>
          </a:xfrm>
          <a:prstGeom prst="rect">
            <a:avLst/>
          </a:prstGeom>
          <a:noFill/>
          <a:ln>
            <a:noFill/>
          </a:ln>
          <a:effectLst>
            <a:outerShdw blurRad="50800" dist="38100" dir="2700000" algn="tl" rotWithShape="0">
              <a:srgbClr val="000000">
                <a:alpha val="40000"/>
              </a:srgbClr>
            </a:outerShdw>
          </a:effectLst>
        </p:spPr>
        <p:txBody>
          <a:bodyPr spcFirstLastPara="1" wrap="square" lIns="91425" tIns="45700" rIns="91425" bIns="45700" anchor="ctr" anchorCtr="0">
            <a:normAutofit/>
          </a:bodyPr>
          <a:lstStyle>
            <a:lvl1pPr lvl="0" algn="r">
              <a:spcBef>
                <a:spcPts val="0"/>
              </a:spcBef>
              <a:spcAft>
                <a:spcPts val="0"/>
              </a:spcAft>
              <a:buClr>
                <a:srgbClr val="002060"/>
              </a:buClr>
              <a:buSzPts val="4800"/>
              <a:buFont typeface="Calibri"/>
              <a:buNone/>
              <a:defRPr sz="4800">
                <a:solidFill>
                  <a:srgbClr val="00206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4"/>
          <p:cNvSpPr txBox="1">
            <a:spLocks noGrp="1"/>
          </p:cNvSpPr>
          <p:nvPr>
            <p:ph type="subTitle" idx="1"/>
          </p:nvPr>
        </p:nvSpPr>
        <p:spPr>
          <a:xfrm>
            <a:off x="802227" y="5872282"/>
            <a:ext cx="8755087" cy="814425"/>
          </a:xfrm>
          <a:prstGeom prst="rect">
            <a:avLst/>
          </a:prstGeom>
          <a:noFill/>
          <a:ln>
            <a:noFill/>
          </a:ln>
        </p:spPr>
        <p:txBody>
          <a:bodyPr spcFirstLastPara="1" wrap="square" lIns="91425" tIns="45700" rIns="91425" bIns="45700" anchor="t" anchorCtr="0">
            <a:normAutofit/>
          </a:bodyPr>
          <a:lstStyle>
            <a:lvl1pPr lvl="0" algn="r">
              <a:spcBef>
                <a:spcPts val="747"/>
              </a:spcBef>
              <a:spcAft>
                <a:spcPts val="0"/>
              </a:spcAft>
              <a:buClr>
                <a:srgbClr val="00B0F0"/>
              </a:buClr>
              <a:buSzPts val="3733"/>
              <a:buNone/>
              <a:defRPr sz="3733" b="0" i="0">
                <a:solidFill>
                  <a:srgbClr val="00B0F0"/>
                </a:solidFill>
              </a:defRPr>
            </a:lvl1pPr>
            <a:lvl2pPr lvl="1" algn="ctr">
              <a:spcBef>
                <a:spcPts val="747"/>
              </a:spcBef>
              <a:spcAft>
                <a:spcPts val="0"/>
              </a:spcAft>
              <a:buClr>
                <a:srgbClr val="888888"/>
              </a:buClr>
              <a:buSzPts val="3733"/>
              <a:buNone/>
              <a:defRPr>
                <a:solidFill>
                  <a:srgbClr val="888888"/>
                </a:solidFill>
              </a:defRPr>
            </a:lvl2pPr>
            <a:lvl3pPr lvl="2" algn="ctr">
              <a:spcBef>
                <a:spcPts val="640"/>
              </a:spcBef>
              <a:spcAft>
                <a:spcPts val="0"/>
              </a:spcAft>
              <a:buClr>
                <a:srgbClr val="888888"/>
              </a:buClr>
              <a:buSzPts val="3200"/>
              <a:buNone/>
              <a:defRPr>
                <a:solidFill>
                  <a:srgbClr val="888888"/>
                </a:solidFill>
              </a:defRPr>
            </a:lvl3pPr>
            <a:lvl4pPr lvl="3" algn="ctr">
              <a:spcBef>
                <a:spcPts val="533"/>
              </a:spcBef>
              <a:spcAft>
                <a:spcPts val="0"/>
              </a:spcAft>
              <a:buClr>
                <a:srgbClr val="888888"/>
              </a:buClr>
              <a:buSzPts val="2667"/>
              <a:buNone/>
              <a:defRPr>
                <a:solidFill>
                  <a:srgbClr val="888888"/>
                </a:solidFill>
              </a:defRPr>
            </a:lvl4pPr>
            <a:lvl5pPr lvl="4" algn="ctr">
              <a:spcBef>
                <a:spcPts val="533"/>
              </a:spcBef>
              <a:spcAft>
                <a:spcPts val="0"/>
              </a:spcAft>
              <a:buClr>
                <a:srgbClr val="888888"/>
              </a:buClr>
              <a:buSzPts val="2667"/>
              <a:buNone/>
              <a:defRPr>
                <a:solidFill>
                  <a:srgbClr val="888888"/>
                </a:solidFill>
              </a:defRPr>
            </a:lvl5pPr>
            <a:lvl6pPr lvl="5" algn="ctr">
              <a:spcBef>
                <a:spcPts val="533"/>
              </a:spcBef>
              <a:spcAft>
                <a:spcPts val="0"/>
              </a:spcAft>
              <a:buClr>
                <a:srgbClr val="888888"/>
              </a:buClr>
              <a:buSzPts val="2667"/>
              <a:buNone/>
              <a:defRPr>
                <a:solidFill>
                  <a:srgbClr val="888888"/>
                </a:solidFill>
              </a:defRPr>
            </a:lvl6pPr>
            <a:lvl7pPr lvl="6" algn="ctr">
              <a:spcBef>
                <a:spcPts val="533"/>
              </a:spcBef>
              <a:spcAft>
                <a:spcPts val="0"/>
              </a:spcAft>
              <a:buClr>
                <a:srgbClr val="888888"/>
              </a:buClr>
              <a:buSzPts val="2667"/>
              <a:buNone/>
              <a:defRPr>
                <a:solidFill>
                  <a:srgbClr val="888888"/>
                </a:solidFill>
              </a:defRPr>
            </a:lvl7pPr>
            <a:lvl8pPr lvl="7" algn="ctr">
              <a:spcBef>
                <a:spcPts val="533"/>
              </a:spcBef>
              <a:spcAft>
                <a:spcPts val="0"/>
              </a:spcAft>
              <a:buClr>
                <a:srgbClr val="888888"/>
              </a:buClr>
              <a:buSzPts val="2667"/>
              <a:buNone/>
              <a:defRPr>
                <a:solidFill>
                  <a:srgbClr val="888888"/>
                </a:solidFill>
              </a:defRPr>
            </a:lvl8pPr>
            <a:lvl9pPr lvl="8" algn="ctr">
              <a:spcBef>
                <a:spcPts val="533"/>
              </a:spcBef>
              <a:spcAft>
                <a:spcPts val="0"/>
              </a:spcAft>
              <a:buClr>
                <a:srgbClr val="888888"/>
              </a:buClr>
              <a:buSzPts val="2667"/>
              <a:buNone/>
              <a:defRPr>
                <a:solidFill>
                  <a:srgbClr val="888888"/>
                </a:solidFill>
              </a:defRPr>
            </a:lvl9pPr>
          </a:lstStyle>
          <a:p>
            <a:endParaRPr/>
          </a:p>
        </p:txBody>
      </p:sp>
      <p:sp>
        <p:nvSpPr>
          <p:cNvPr id="14" name="Google Shape;14;p14"/>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4"/>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4"/>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4"/>
        <p:cNvGrpSpPr/>
        <p:nvPr/>
      </p:nvGrpSpPr>
      <p:grpSpPr>
        <a:xfrm>
          <a:off x="0" y="0"/>
          <a:ext cx="0" cy="0"/>
          <a:chOff x="0" y="0"/>
          <a:chExt cx="0" cy="0"/>
        </a:xfrm>
      </p:grpSpPr>
      <p:sp>
        <p:nvSpPr>
          <p:cNvPr id="75" name="Google Shape;75;p24"/>
          <p:cNvSpPr txBox="1">
            <a:spLocks noGrp="1"/>
          </p:cNvSpPr>
          <p:nvPr>
            <p:ph type="title"/>
          </p:nvPr>
        </p:nvSpPr>
        <p:spPr>
          <a:xfrm>
            <a:off x="609600" y="274639"/>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4"/>
          <p:cNvSpPr txBox="1">
            <a:spLocks noGrp="1"/>
          </p:cNvSpPr>
          <p:nvPr>
            <p:ph type="body" idx="1"/>
          </p:nvPr>
        </p:nvSpPr>
        <p:spPr>
          <a:xfrm rot="5400000">
            <a:off x="3833019" y="-1623218"/>
            <a:ext cx="4525963" cy="10972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24"/>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4"/>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4"/>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0"/>
        <p:cNvGrpSpPr/>
        <p:nvPr/>
      </p:nvGrpSpPr>
      <p:grpSpPr>
        <a:xfrm>
          <a:off x="0" y="0"/>
          <a:ext cx="0" cy="0"/>
          <a:chOff x="0" y="0"/>
          <a:chExt cx="0" cy="0"/>
        </a:xfrm>
      </p:grpSpPr>
      <p:sp>
        <p:nvSpPr>
          <p:cNvPr id="81" name="Google Shape;81;p25"/>
          <p:cNvSpPr txBox="1">
            <a:spLocks noGrp="1"/>
          </p:cNvSpPr>
          <p:nvPr>
            <p:ph type="title"/>
          </p:nvPr>
        </p:nvSpPr>
        <p:spPr>
          <a:xfrm rot="5400000">
            <a:off x="7285038" y="1828802"/>
            <a:ext cx="5851525" cy="27432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25"/>
          <p:cNvSpPr txBox="1">
            <a:spLocks noGrp="1"/>
          </p:cNvSpPr>
          <p:nvPr>
            <p:ph type="body" idx="1"/>
          </p:nvPr>
        </p:nvSpPr>
        <p:spPr>
          <a:xfrm rot="5400000">
            <a:off x="1697038" y="-812799"/>
            <a:ext cx="5851525" cy="80264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3" name="Google Shape;83;p25"/>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5"/>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5"/>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86" name="Google Shape;86;p25" descr="E:\websites\free-power-point-templates\2012\logos.png"/>
          <p:cNvPicPr preferRelativeResize="0"/>
          <p:nvPr/>
        </p:nvPicPr>
        <p:blipFill rotWithShape="1">
          <a:blip r:embed="rId2">
            <a:alphaModFix/>
          </a:blip>
          <a:srcRect/>
          <a:stretch/>
        </p:blipFill>
        <p:spPr>
          <a:xfrm>
            <a:off x="4165600" y="5057854"/>
            <a:ext cx="1744573" cy="628047"/>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9. Text Only">
  <p:cSld name="9. Text Only">
    <p:spTree>
      <p:nvGrpSpPr>
        <p:cNvPr id="1" name="Shape 88"/>
        <p:cNvGrpSpPr/>
        <p:nvPr/>
      </p:nvGrpSpPr>
      <p:grpSpPr>
        <a:xfrm>
          <a:off x="0" y="0"/>
          <a:ext cx="0" cy="0"/>
          <a:chOff x="0" y="0"/>
          <a:chExt cx="0" cy="0"/>
        </a:xfrm>
      </p:grpSpPr>
      <p:sp>
        <p:nvSpPr>
          <p:cNvPr id="89" name="Google Shape;89;p13"/>
          <p:cNvSpPr txBox="1">
            <a:spLocks noGrp="1"/>
          </p:cNvSpPr>
          <p:nvPr>
            <p:ph type="title"/>
          </p:nvPr>
        </p:nvSpPr>
        <p:spPr>
          <a:xfrm>
            <a:off x="-16400" y="0"/>
            <a:ext cx="12224734" cy="711600"/>
          </a:xfrm>
          <a:prstGeom prst="rect">
            <a:avLst/>
          </a:prstGeom>
          <a:noFill/>
          <a:ln>
            <a:noFill/>
          </a:ln>
        </p:spPr>
        <p:txBody>
          <a:bodyPr spcFirstLastPara="1" wrap="square" lIns="1219000" tIns="487575" rIns="731350" bIns="243750" anchor="t" anchorCtr="0">
            <a:noAutofit/>
          </a:bodyPr>
          <a:lstStyle>
            <a:lvl1pPr lvl="0" rtl="0">
              <a:spcBef>
                <a:spcPts val="0"/>
              </a:spcBef>
              <a:spcAft>
                <a:spcPts val="0"/>
              </a:spcAft>
              <a:buNone/>
              <a:defRPr sz="3200">
                <a:latin typeface="Roboto Medium"/>
                <a:ea typeface="Roboto Medium"/>
                <a:cs typeface="Roboto Medium"/>
                <a:sym typeface="Roboto Medium"/>
              </a:defRPr>
            </a:lvl1pPr>
            <a:lvl2pPr lvl="1" rtl="0">
              <a:spcBef>
                <a:spcPts val="0"/>
              </a:spcBef>
              <a:spcAft>
                <a:spcPts val="0"/>
              </a:spcAft>
              <a:buNone/>
              <a:defRPr sz="1850"/>
            </a:lvl2pPr>
            <a:lvl3pPr lvl="2" rtl="0">
              <a:spcBef>
                <a:spcPts val="0"/>
              </a:spcBef>
              <a:spcAft>
                <a:spcPts val="0"/>
              </a:spcAft>
              <a:buNone/>
              <a:defRPr sz="1850"/>
            </a:lvl3pPr>
            <a:lvl4pPr lvl="3" rtl="0">
              <a:spcBef>
                <a:spcPts val="0"/>
              </a:spcBef>
              <a:spcAft>
                <a:spcPts val="0"/>
              </a:spcAft>
              <a:buNone/>
              <a:defRPr sz="1850"/>
            </a:lvl4pPr>
            <a:lvl5pPr lvl="4" rtl="0">
              <a:spcBef>
                <a:spcPts val="0"/>
              </a:spcBef>
              <a:spcAft>
                <a:spcPts val="0"/>
              </a:spcAft>
              <a:buNone/>
              <a:defRPr sz="1850"/>
            </a:lvl5pPr>
            <a:lvl6pPr lvl="5" rtl="0">
              <a:spcBef>
                <a:spcPts val="0"/>
              </a:spcBef>
              <a:spcAft>
                <a:spcPts val="0"/>
              </a:spcAft>
              <a:buNone/>
              <a:defRPr sz="1850"/>
            </a:lvl6pPr>
            <a:lvl7pPr lvl="6" rtl="0">
              <a:spcBef>
                <a:spcPts val="0"/>
              </a:spcBef>
              <a:spcAft>
                <a:spcPts val="0"/>
              </a:spcAft>
              <a:buNone/>
              <a:defRPr sz="1850"/>
            </a:lvl7pPr>
            <a:lvl8pPr lvl="7" rtl="0">
              <a:spcBef>
                <a:spcPts val="0"/>
              </a:spcBef>
              <a:spcAft>
                <a:spcPts val="0"/>
              </a:spcAft>
              <a:buNone/>
              <a:defRPr sz="1850"/>
            </a:lvl8pPr>
            <a:lvl9pPr lvl="8" rtl="0">
              <a:spcBef>
                <a:spcPts val="0"/>
              </a:spcBef>
              <a:spcAft>
                <a:spcPts val="0"/>
              </a:spcAft>
              <a:buNone/>
              <a:defRPr sz="1850"/>
            </a:lvl9pPr>
          </a:lstStyle>
          <a:p>
            <a:endParaRPr/>
          </a:p>
        </p:txBody>
      </p:sp>
      <p:sp>
        <p:nvSpPr>
          <p:cNvPr id="90" name="Google Shape;90;p13"/>
          <p:cNvSpPr txBox="1">
            <a:spLocks noGrp="1"/>
          </p:cNvSpPr>
          <p:nvPr>
            <p:ph type="subTitle" idx="1"/>
          </p:nvPr>
        </p:nvSpPr>
        <p:spPr>
          <a:xfrm>
            <a:off x="0" y="901300"/>
            <a:ext cx="12192025" cy="486450"/>
          </a:xfrm>
          <a:prstGeom prst="rect">
            <a:avLst/>
          </a:prstGeom>
          <a:noFill/>
          <a:ln>
            <a:noFill/>
          </a:ln>
        </p:spPr>
        <p:txBody>
          <a:bodyPr spcFirstLastPara="1" wrap="square" lIns="1219000" tIns="243750" rIns="1219000" bIns="0" anchor="t" anchorCtr="0">
            <a:noAutofit/>
          </a:bodyPr>
          <a:lstStyle>
            <a:lvl1pPr lvl="0" rtl="0">
              <a:spcBef>
                <a:spcPts val="0"/>
              </a:spcBef>
              <a:spcAft>
                <a:spcPts val="0"/>
              </a:spcAft>
              <a:buNone/>
              <a:defRPr sz="2400">
                <a:latin typeface="Roboto"/>
                <a:ea typeface="Roboto"/>
                <a:cs typeface="Roboto"/>
                <a:sym typeface="Roboto"/>
              </a:defRPr>
            </a:lvl1pPr>
            <a:lvl2pPr lvl="1" rtl="0">
              <a:spcBef>
                <a:spcPts val="0"/>
              </a:spcBef>
              <a:spcAft>
                <a:spcPts val="0"/>
              </a:spcAft>
              <a:buNone/>
              <a:defRPr sz="1850"/>
            </a:lvl2pPr>
            <a:lvl3pPr lvl="2" rtl="0">
              <a:spcBef>
                <a:spcPts val="0"/>
              </a:spcBef>
              <a:spcAft>
                <a:spcPts val="0"/>
              </a:spcAft>
              <a:buNone/>
              <a:defRPr sz="1850"/>
            </a:lvl3pPr>
            <a:lvl4pPr lvl="3" rtl="0">
              <a:spcBef>
                <a:spcPts val="0"/>
              </a:spcBef>
              <a:spcAft>
                <a:spcPts val="0"/>
              </a:spcAft>
              <a:buNone/>
              <a:defRPr sz="1850"/>
            </a:lvl4pPr>
            <a:lvl5pPr lvl="4" rtl="0">
              <a:spcBef>
                <a:spcPts val="0"/>
              </a:spcBef>
              <a:spcAft>
                <a:spcPts val="0"/>
              </a:spcAft>
              <a:buNone/>
              <a:defRPr sz="1850"/>
            </a:lvl5pPr>
            <a:lvl6pPr lvl="5" rtl="0">
              <a:spcBef>
                <a:spcPts val="0"/>
              </a:spcBef>
              <a:spcAft>
                <a:spcPts val="0"/>
              </a:spcAft>
              <a:buNone/>
              <a:defRPr sz="1850"/>
            </a:lvl6pPr>
            <a:lvl7pPr lvl="6" rtl="0">
              <a:spcBef>
                <a:spcPts val="0"/>
              </a:spcBef>
              <a:spcAft>
                <a:spcPts val="0"/>
              </a:spcAft>
              <a:buNone/>
              <a:defRPr sz="1850"/>
            </a:lvl7pPr>
            <a:lvl8pPr lvl="7" rtl="0">
              <a:spcBef>
                <a:spcPts val="0"/>
              </a:spcBef>
              <a:spcAft>
                <a:spcPts val="0"/>
              </a:spcAft>
              <a:buNone/>
              <a:defRPr sz="1850"/>
            </a:lvl8pPr>
            <a:lvl9pPr lvl="8" rtl="0">
              <a:spcBef>
                <a:spcPts val="0"/>
              </a:spcBef>
              <a:spcAft>
                <a:spcPts val="0"/>
              </a:spcAft>
              <a:buNone/>
              <a:defRPr sz="1850"/>
            </a:lvl9pPr>
          </a:lstStyle>
          <a:p>
            <a:endParaRPr/>
          </a:p>
        </p:txBody>
      </p:sp>
      <p:cxnSp>
        <p:nvCxnSpPr>
          <p:cNvPr id="91" name="Google Shape;91;p13"/>
          <p:cNvCxnSpPr/>
          <p:nvPr/>
        </p:nvCxnSpPr>
        <p:spPr>
          <a:xfrm>
            <a:off x="365833" y="853440"/>
            <a:ext cx="11460735" cy="13650"/>
          </a:xfrm>
          <a:prstGeom prst="straightConnector1">
            <a:avLst/>
          </a:prstGeom>
          <a:noFill/>
          <a:ln w="9525" cap="flat" cmpd="sng">
            <a:solidFill>
              <a:schemeClr val="dk2"/>
            </a:solidFill>
            <a:prstDash val="solid"/>
            <a:round/>
            <a:headEnd type="none" w="med" len="med"/>
            <a:tailEnd type="none" w="med" len="med"/>
          </a:ln>
        </p:spPr>
      </p:cxnSp>
      <p:sp>
        <p:nvSpPr>
          <p:cNvPr id="92" name="Google Shape;92;p13"/>
          <p:cNvSpPr txBox="1">
            <a:spLocks noGrp="1"/>
          </p:cNvSpPr>
          <p:nvPr>
            <p:ph type="sldNum" idx="12"/>
          </p:nvPr>
        </p:nvSpPr>
        <p:spPr>
          <a:xfrm>
            <a:off x="11477033" y="6609600"/>
            <a:ext cx="349141" cy="140850"/>
          </a:xfrm>
          <a:prstGeom prst="rect">
            <a:avLst/>
          </a:prstGeom>
        </p:spPr>
        <p:txBody>
          <a:bodyPr spcFirstLastPara="1" wrap="square" lIns="0" tIns="0" rIns="0" bIns="243750" anchor="t" anchorCtr="0">
            <a:noAutofit/>
          </a:bodyPr>
          <a:lstStyle>
            <a:lvl1pPr lvl="0" rtl="0">
              <a:buNone/>
              <a:defRPr sz="800">
                <a:solidFill>
                  <a:srgbClr val="000000"/>
                </a:solidFill>
              </a:defRPr>
            </a:lvl1pPr>
            <a:lvl2pPr lvl="1" rtl="0">
              <a:buNone/>
              <a:defRPr sz="800">
                <a:solidFill>
                  <a:srgbClr val="000000"/>
                </a:solidFill>
              </a:defRPr>
            </a:lvl2pPr>
            <a:lvl3pPr lvl="2" rtl="0">
              <a:buNone/>
              <a:defRPr sz="800">
                <a:solidFill>
                  <a:srgbClr val="000000"/>
                </a:solidFill>
              </a:defRPr>
            </a:lvl3pPr>
            <a:lvl4pPr lvl="3" rtl="0">
              <a:buNone/>
              <a:defRPr sz="800">
                <a:solidFill>
                  <a:srgbClr val="000000"/>
                </a:solidFill>
              </a:defRPr>
            </a:lvl4pPr>
            <a:lvl5pPr lvl="4" rtl="0">
              <a:buNone/>
              <a:defRPr sz="800">
                <a:solidFill>
                  <a:srgbClr val="000000"/>
                </a:solidFill>
              </a:defRPr>
            </a:lvl5pPr>
            <a:lvl6pPr lvl="5" rtl="0">
              <a:buNone/>
              <a:defRPr sz="800">
                <a:solidFill>
                  <a:srgbClr val="000000"/>
                </a:solidFill>
              </a:defRPr>
            </a:lvl6pPr>
            <a:lvl7pPr lvl="6" rtl="0">
              <a:buNone/>
              <a:defRPr sz="800">
                <a:solidFill>
                  <a:srgbClr val="000000"/>
                </a:solidFill>
              </a:defRPr>
            </a:lvl7pPr>
            <a:lvl8pPr lvl="7" rtl="0">
              <a:buNone/>
              <a:defRPr sz="800">
                <a:solidFill>
                  <a:srgbClr val="000000"/>
                </a:solidFill>
              </a:defRPr>
            </a:lvl8pPr>
            <a:lvl9pPr lvl="8" rtl="0">
              <a:buNone/>
              <a:defRPr sz="800">
                <a:solidFill>
                  <a:srgbClr val="000000"/>
                </a:solidFill>
              </a:defRPr>
            </a:lvl9pPr>
          </a:lstStyle>
          <a:p>
            <a:fld id="{00000000-1234-1234-1234-123412341234}" type="slidenum">
              <a:rPr lang="en-US" smtClean="0"/>
              <a:pPr/>
              <a:t>‹#›</a:t>
            </a:fld>
            <a:endParaRPr lang="en-US"/>
          </a:p>
        </p:txBody>
      </p:sp>
      <p:cxnSp>
        <p:nvCxnSpPr>
          <p:cNvPr id="93" name="Google Shape;93;p13"/>
          <p:cNvCxnSpPr/>
          <p:nvPr/>
        </p:nvCxnSpPr>
        <p:spPr>
          <a:xfrm>
            <a:off x="365760" y="6541940"/>
            <a:ext cx="11460735" cy="13650"/>
          </a:xfrm>
          <a:prstGeom prst="straightConnector1">
            <a:avLst/>
          </a:prstGeom>
          <a:noFill/>
          <a:ln w="9525" cap="flat" cmpd="sng">
            <a:solidFill>
              <a:srgbClr val="A9B7C0"/>
            </a:solidFill>
            <a:prstDash val="solid"/>
            <a:round/>
            <a:headEnd type="none" w="med" len="med"/>
            <a:tailEnd type="none" w="med" len="med"/>
          </a:ln>
        </p:spPr>
      </p:cxnSp>
      <p:sp>
        <p:nvSpPr>
          <p:cNvPr id="94" name="Google Shape;94;p13"/>
          <p:cNvSpPr txBox="1">
            <a:spLocks noGrp="1"/>
          </p:cNvSpPr>
          <p:nvPr>
            <p:ph type="subTitle" idx="2"/>
          </p:nvPr>
        </p:nvSpPr>
        <p:spPr>
          <a:xfrm>
            <a:off x="-16400" y="6555534"/>
            <a:ext cx="10629218" cy="302400"/>
          </a:xfrm>
          <a:prstGeom prst="rect">
            <a:avLst/>
          </a:prstGeom>
          <a:noFill/>
          <a:ln>
            <a:noFill/>
          </a:ln>
        </p:spPr>
        <p:txBody>
          <a:bodyPr spcFirstLastPara="1" wrap="square" lIns="731350" tIns="121850" rIns="0" bIns="0" anchor="t" anchorCtr="0">
            <a:noAutofit/>
          </a:bodyPr>
          <a:lstStyle>
            <a:lvl1pPr lvl="0" rtl="0">
              <a:spcBef>
                <a:spcPts val="0"/>
              </a:spcBef>
              <a:spcAft>
                <a:spcPts val="0"/>
              </a:spcAft>
              <a:buNone/>
              <a:defRPr sz="950"/>
            </a:lvl1pPr>
            <a:lvl2pPr lvl="1" rtl="0">
              <a:spcBef>
                <a:spcPts val="0"/>
              </a:spcBef>
              <a:spcAft>
                <a:spcPts val="0"/>
              </a:spcAft>
              <a:buNone/>
              <a:defRPr sz="1850"/>
            </a:lvl2pPr>
            <a:lvl3pPr lvl="2" rtl="0">
              <a:spcBef>
                <a:spcPts val="0"/>
              </a:spcBef>
              <a:spcAft>
                <a:spcPts val="0"/>
              </a:spcAft>
              <a:buNone/>
              <a:defRPr sz="1850"/>
            </a:lvl3pPr>
            <a:lvl4pPr lvl="3" rtl="0">
              <a:spcBef>
                <a:spcPts val="0"/>
              </a:spcBef>
              <a:spcAft>
                <a:spcPts val="0"/>
              </a:spcAft>
              <a:buNone/>
              <a:defRPr sz="1850"/>
            </a:lvl4pPr>
            <a:lvl5pPr lvl="4" rtl="0">
              <a:spcBef>
                <a:spcPts val="0"/>
              </a:spcBef>
              <a:spcAft>
                <a:spcPts val="0"/>
              </a:spcAft>
              <a:buNone/>
              <a:defRPr sz="1850"/>
            </a:lvl5pPr>
            <a:lvl6pPr lvl="5" rtl="0">
              <a:spcBef>
                <a:spcPts val="0"/>
              </a:spcBef>
              <a:spcAft>
                <a:spcPts val="0"/>
              </a:spcAft>
              <a:buNone/>
              <a:defRPr sz="1850"/>
            </a:lvl6pPr>
            <a:lvl7pPr lvl="6" rtl="0">
              <a:spcBef>
                <a:spcPts val="0"/>
              </a:spcBef>
              <a:spcAft>
                <a:spcPts val="0"/>
              </a:spcAft>
              <a:buNone/>
              <a:defRPr sz="1850"/>
            </a:lvl7pPr>
            <a:lvl8pPr lvl="7" rtl="0">
              <a:spcBef>
                <a:spcPts val="0"/>
              </a:spcBef>
              <a:spcAft>
                <a:spcPts val="0"/>
              </a:spcAft>
              <a:buNone/>
              <a:defRPr sz="1850"/>
            </a:lvl8pPr>
            <a:lvl9pPr lvl="8" rtl="0">
              <a:spcBef>
                <a:spcPts val="0"/>
              </a:spcBef>
              <a:spcAft>
                <a:spcPts val="0"/>
              </a:spcAft>
              <a:buNone/>
              <a:defRPr sz="1850"/>
            </a:lvl9pPr>
          </a:lstStyle>
          <a:p>
            <a:endParaRPr/>
          </a:p>
        </p:txBody>
      </p:sp>
      <p:sp>
        <p:nvSpPr>
          <p:cNvPr id="95" name="Google Shape;95;p13"/>
          <p:cNvSpPr txBox="1">
            <a:spLocks noGrp="1"/>
          </p:cNvSpPr>
          <p:nvPr>
            <p:ph type="body" idx="3"/>
          </p:nvPr>
        </p:nvSpPr>
        <p:spPr>
          <a:xfrm>
            <a:off x="234" y="1712334"/>
            <a:ext cx="12192025" cy="4829550"/>
          </a:xfrm>
          <a:prstGeom prst="rect">
            <a:avLst/>
          </a:prstGeom>
          <a:noFill/>
          <a:ln>
            <a:noFill/>
          </a:ln>
        </p:spPr>
        <p:txBody>
          <a:bodyPr spcFirstLastPara="1" wrap="square" lIns="1219000" tIns="0" rIns="1219000" bIns="2437975" anchor="t" anchorCtr="0">
            <a:noAutofit/>
          </a:bodyPr>
          <a:lstStyle>
            <a:lvl1pPr marL="228600" lvl="0" indent="-231775" rtl="0">
              <a:spcBef>
                <a:spcPts val="0"/>
              </a:spcBef>
              <a:spcAft>
                <a:spcPts val="0"/>
              </a:spcAft>
              <a:buSzPts val="3700"/>
              <a:buFont typeface="Roboto"/>
              <a:buChar char="●"/>
              <a:defRPr sz="1850">
                <a:latin typeface="Roboto"/>
                <a:ea typeface="Roboto"/>
                <a:cs typeface="Roboto"/>
                <a:sym typeface="Roboto"/>
              </a:defRPr>
            </a:lvl1pPr>
            <a:lvl2pPr marL="457200" lvl="1" indent="-231775" rtl="0">
              <a:spcBef>
                <a:spcPts val="1050"/>
              </a:spcBef>
              <a:spcAft>
                <a:spcPts val="0"/>
              </a:spcAft>
              <a:buSzPts val="3700"/>
              <a:buFont typeface="Roboto"/>
              <a:buChar char="○"/>
              <a:defRPr sz="1850">
                <a:latin typeface="Roboto"/>
                <a:ea typeface="Roboto"/>
                <a:cs typeface="Roboto"/>
                <a:sym typeface="Roboto"/>
              </a:defRPr>
            </a:lvl2pPr>
            <a:lvl3pPr marL="685800" lvl="2" indent="-231775" rtl="0">
              <a:spcBef>
                <a:spcPts val="1050"/>
              </a:spcBef>
              <a:spcAft>
                <a:spcPts val="0"/>
              </a:spcAft>
              <a:buSzPts val="3700"/>
              <a:buFont typeface="Roboto"/>
              <a:buChar char="■"/>
              <a:defRPr sz="1850">
                <a:latin typeface="Roboto"/>
                <a:ea typeface="Roboto"/>
                <a:cs typeface="Roboto"/>
                <a:sym typeface="Roboto"/>
              </a:defRPr>
            </a:lvl3pPr>
            <a:lvl4pPr marL="914400" lvl="3" indent="-231775" rtl="0">
              <a:spcBef>
                <a:spcPts val="1050"/>
              </a:spcBef>
              <a:spcAft>
                <a:spcPts val="0"/>
              </a:spcAft>
              <a:buSzPts val="3700"/>
              <a:buFont typeface="Roboto"/>
              <a:buChar char="●"/>
              <a:defRPr sz="1850">
                <a:latin typeface="Roboto"/>
                <a:ea typeface="Roboto"/>
                <a:cs typeface="Roboto"/>
                <a:sym typeface="Roboto"/>
              </a:defRPr>
            </a:lvl4pPr>
            <a:lvl5pPr marL="1143000" lvl="4" indent="-231775" rtl="0">
              <a:spcBef>
                <a:spcPts val="1050"/>
              </a:spcBef>
              <a:spcAft>
                <a:spcPts val="0"/>
              </a:spcAft>
              <a:buSzPts val="3700"/>
              <a:buFont typeface="Roboto"/>
              <a:buChar char="○"/>
              <a:defRPr sz="1850">
                <a:latin typeface="Roboto"/>
                <a:ea typeface="Roboto"/>
                <a:cs typeface="Roboto"/>
                <a:sym typeface="Roboto"/>
              </a:defRPr>
            </a:lvl5pPr>
            <a:lvl6pPr marL="1371600" lvl="5" indent="-231775" rtl="0">
              <a:spcBef>
                <a:spcPts val="1050"/>
              </a:spcBef>
              <a:spcAft>
                <a:spcPts val="0"/>
              </a:spcAft>
              <a:buSzPts val="3700"/>
              <a:buFont typeface="Roboto"/>
              <a:buChar char="■"/>
              <a:defRPr sz="1850">
                <a:latin typeface="Roboto"/>
                <a:ea typeface="Roboto"/>
                <a:cs typeface="Roboto"/>
                <a:sym typeface="Roboto"/>
              </a:defRPr>
            </a:lvl6pPr>
            <a:lvl7pPr marL="1600200" lvl="6" indent="-231775" rtl="0">
              <a:spcBef>
                <a:spcPts val="1050"/>
              </a:spcBef>
              <a:spcAft>
                <a:spcPts val="0"/>
              </a:spcAft>
              <a:buSzPts val="3700"/>
              <a:buFont typeface="Roboto"/>
              <a:buChar char="●"/>
              <a:defRPr sz="1850">
                <a:latin typeface="Roboto"/>
                <a:ea typeface="Roboto"/>
                <a:cs typeface="Roboto"/>
                <a:sym typeface="Roboto"/>
              </a:defRPr>
            </a:lvl7pPr>
            <a:lvl8pPr marL="1828800" lvl="7" indent="-231775" rtl="0">
              <a:spcBef>
                <a:spcPts val="1050"/>
              </a:spcBef>
              <a:spcAft>
                <a:spcPts val="0"/>
              </a:spcAft>
              <a:buSzPts val="3700"/>
              <a:buFont typeface="Roboto"/>
              <a:buChar char="○"/>
              <a:defRPr sz="1850">
                <a:latin typeface="Roboto"/>
                <a:ea typeface="Roboto"/>
                <a:cs typeface="Roboto"/>
                <a:sym typeface="Roboto"/>
              </a:defRPr>
            </a:lvl8pPr>
            <a:lvl9pPr marL="2057400" lvl="8" indent="-231775" rtl="0">
              <a:spcBef>
                <a:spcPts val="1050"/>
              </a:spcBef>
              <a:spcAft>
                <a:spcPts val="1050"/>
              </a:spcAft>
              <a:buSzPts val="3700"/>
              <a:buFont typeface="Roboto"/>
              <a:buChar char="■"/>
              <a:defRPr sz="1850">
                <a:latin typeface="Roboto"/>
                <a:ea typeface="Roboto"/>
                <a:cs typeface="Roboto"/>
                <a:sym typeface="Roboto"/>
              </a:defRPr>
            </a:lvl9pPr>
          </a:lstStyle>
          <a:p>
            <a:endParaRPr/>
          </a:p>
        </p:txBody>
      </p:sp>
    </p:spTree>
    <p:extLst>
      <p:ext uri="{BB962C8B-B14F-4D97-AF65-F5344CB8AC3E}">
        <p14:creationId xmlns:p14="http://schemas.microsoft.com/office/powerpoint/2010/main" val="2778390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and Content" type="obj">
  <p:cSld name="OBJECT">
    <p:bg>
      <p:bgPr>
        <a:blipFill>
          <a:blip r:embed="rId2">
            <a:alphaModFix/>
          </a:blip>
          <a:stretch>
            <a:fillRect/>
          </a:stretch>
        </a:blipFill>
        <a:effectLst/>
      </p:bgPr>
    </p:bg>
    <p:spTree>
      <p:nvGrpSpPr>
        <p:cNvPr id="1" name="Shape 17"/>
        <p:cNvGrpSpPr/>
        <p:nvPr/>
      </p:nvGrpSpPr>
      <p:grpSpPr>
        <a:xfrm>
          <a:off x="0" y="0"/>
          <a:ext cx="0" cy="0"/>
          <a:chOff x="0" y="0"/>
          <a:chExt cx="0" cy="0"/>
        </a:xfrm>
      </p:grpSpPr>
      <p:sp>
        <p:nvSpPr>
          <p:cNvPr id="18" name="Google Shape;18;p15"/>
          <p:cNvSpPr txBox="1">
            <a:spLocks noGrp="1"/>
          </p:cNvSpPr>
          <p:nvPr>
            <p:ph type="title"/>
          </p:nvPr>
        </p:nvSpPr>
        <p:spPr>
          <a:xfrm>
            <a:off x="598621" y="578507"/>
            <a:ext cx="7940660" cy="763525"/>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00B0F0"/>
              </a:buClr>
              <a:buSzPts val="4800"/>
              <a:buFont typeface="Calibri"/>
              <a:buNone/>
              <a:defRPr sz="4800">
                <a:solidFill>
                  <a:srgbClr val="00B0F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5"/>
          <p:cNvSpPr txBox="1">
            <a:spLocks noGrp="1"/>
          </p:cNvSpPr>
          <p:nvPr>
            <p:ph type="body" idx="1"/>
          </p:nvPr>
        </p:nvSpPr>
        <p:spPr>
          <a:xfrm>
            <a:off x="598621" y="1598079"/>
            <a:ext cx="7940660" cy="4681415"/>
          </a:xfrm>
          <a:prstGeom prst="rect">
            <a:avLst/>
          </a:prstGeom>
          <a:noFill/>
          <a:ln>
            <a:noFill/>
          </a:ln>
        </p:spPr>
        <p:txBody>
          <a:bodyPr spcFirstLastPara="1" wrap="square" lIns="91425" tIns="45700" rIns="91425" bIns="45700" anchor="t" anchorCtr="0">
            <a:normAutofit/>
          </a:bodyPr>
          <a:lstStyle>
            <a:lvl1pPr marL="457200" lvl="0" indent="-465645" algn="l">
              <a:spcBef>
                <a:spcPts val="747"/>
              </a:spcBef>
              <a:spcAft>
                <a:spcPts val="0"/>
              </a:spcAft>
              <a:buClr>
                <a:srgbClr val="002060"/>
              </a:buClr>
              <a:buSzPts val="3733"/>
              <a:buChar char="•"/>
              <a:defRPr sz="3733">
                <a:solidFill>
                  <a:srgbClr val="002060"/>
                </a:solidFill>
              </a:defRPr>
            </a:lvl1pPr>
            <a:lvl2pPr marL="914400" lvl="1" indent="-465645" algn="l">
              <a:spcBef>
                <a:spcPts val="747"/>
              </a:spcBef>
              <a:spcAft>
                <a:spcPts val="0"/>
              </a:spcAft>
              <a:buClr>
                <a:srgbClr val="002060"/>
              </a:buClr>
              <a:buSzPts val="3733"/>
              <a:buChar char="–"/>
              <a:defRPr>
                <a:solidFill>
                  <a:srgbClr val="002060"/>
                </a:solidFill>
              </a:defRPr>
            </a:lvl2pPr>
            <a:lvl3pPr marL="1371600" lvl="2" indent="-431800" algn="l">
              <a:spcBef>
                <a:spcPts val="640"/>
              </a:spcBef>
              <a:spcAft>
                <a:spcPts val="0"/>
              </a:spcAft>
              <a:buClr>
                <a:srgbClr val="002060"/>
              </a:buClr>
              <a:buSzPts val="3200"/>
              <a:buChar char="•"/>
              <a:defRPr>
                <a:solidFill>
                  <a:srgbClr val="002060"/>
                </a:solidFill>
              </a:defRPr>
            </a:lvl3pPr>
            <a:lvl4pPr marL="1828800" lvl="3" indent="-397954" algn="l">
              <a:spcBef>
                <a:spcPts val="533"/>
              </a:spcBef>
              <a:spcAft>
                <a:spcPts val="0"/>
              </a:spcAft>
              <a:buClr>
                <a:srgbClr val="002060"/>
              </a:buClr>
              <a:buSzPts val="2667"/>
              <a:buChar char="–"/>
              <a:defRPr>
                <a:solidFill>
                  <a:srgbClr val="002060"/>
                </a:solidFill>
              </a:defRPr>
            </a:lvl4pPr>
            <a:lvl5pPr marL="2286000" lvl="4" indent="-397954" algn="l">
              <a:spcBef>
                <a:spcPts val="533"/>
              </a:spcBef>
              <a:spcAft>
                <a:spcPts val="0"/>
              </a:spcAft>
              <a:buClr>
                <a:srgbClr val="002060"/>
              </a:buClr>
              <a:buSzPts val="2667"/>
              <a:buChar char="»"/>
              <a:defRPr>
                <a:solidFill>
                  <a:srgbClr val="002060"/>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 name="Google Shape;20;p15"/>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5"/>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5"/>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8"/>
        <p:cNvGrpSpPr/>
        <p:nvPr/>
      </p:nvGrpSpPr>
      <p:grpSpPr>
        <a:xfrm>
          <a:off x="0" y="0"/>
          <a:ext cx="0" cy="0"/>
          <a:chOff x="0" y="0"/>
          <a:chExt cx="0" cy="0"/>
        </a:xfrm>
      </p:grpSpPr>
      <p:sp>
        <p:nvSpPr>
          <p:cNvPr id="29" name="Google Shape;29;p17"/>
          <p:cNvSpPr txBox="1">
            <a:spLocks noGrp="1"/>
          </p:cNvSpPr>
          <p:nvPr>
            <p:ph type="title"/>
          </p:nvPr>
        </p:nvSpPr>
        <p:spPr>
          <a:xfrm>
            <a:off x="598620" y="374901"/>
            <a:ext cx="10994760" cy="118932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4800"/>
              <a:buFont typeface="Calibri"/>
              <a:buNone/>
              <a:defRPr sz="4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17"/>
          <p:cNvSpPr txBox="1">
            <a:spLocks noGrp="1"/>
          </p:cNvSpPr>
          <p:nvPr>
            <p:ph type="body" idx="1"/>
          </p:nvPr>
        </p:nvSpPr>
        <p:spPr>
          <a:xfrm>
            <a:off x="598621" y="1800148"/>
            <a:ext cx="10994760" cy="4479339"/>
          </a:xfrm>
          <a:prstGeom prst="rect">
            <a:avLst/>
          </a:prstGeom>
          <a:noFill/>
          <a:ln>
            <a:noFill/>
          </a:ln>
        </p:spPr>
        <p:txBody>
          <a:bodyPr spcFirstLastPara="1" wrap="square" lIns="91425" tIns="45700" rIns="91425" bIns="45700" anchor="t" anchorCtr="0">
            <a:normAutofit/>
          </a:bodyPr>
          <a:lstStyle>
            <a:lvl1pPr marL="457200" lvl="0" indent="-465645" algn="l">
              <a:spcBef>
                <a:spcPts val="747"/>
              </a:spcBef>
              <a:spcAft>
                <a:spcPts val="0"/>
              </a:spcAft>
              <a:buClr>
                <a:srgbClr val="002060"/>
              </a:buClr>
              <a:buSzPts val="3733"/>
              <a:buChar char="•"/>
              <a:defRPr sz="3733">
                <a:solidFill>
                  <a:srgbClr val="002060"/>
                </a:solidFill>
              </a:defRPr>
            </a:lvl1pPr>
            <a:lvl2pPr marL="914400" lvl="1" indent="-465645" algn="l">
              <a:spcBef>
                <a:spcPts val="747"/>
              </a:spcBef>
              <a:spcAft>
                <a:spcPts val="0"/>
              </a:spcAft>
              <a:buClr>
                <a:srgbClr val="002060"/>
              </a:buClr>
              <a:buSzPts val="3733"/>
              <a:buChar char="–"/>
              <a:defRPr>
                <a:solidFill>
                  <a:srgbClr val="002060"/>
                </a:solidFill>
              </a:defRPr>
            </a:lvl2pPr>
            <a:lvl3pPr marL="1371600" lvl="2" indent="-431800" algn="l">
              <a:spcBef>
                <a:spcPts val="640"/>
              </a:spcBef>
              <a:spcAft>
                <a:spcPts val="0"/>
              </a:spcAft>
              <a:buClr>
                <a:srgbClr val="002060"/>
              </a:buClr>
              <a:buSzPts val="3200"/>
              <a:buChar char="•"/>
              <a:defRPr>
                <a:solidFill>
                  <a:srgbClr val="002060"/>
                </a:solidFill>
              </a:defRPr>
            </a:lvl3pPr>
            <a:lvl4pPr marL="1828800" lvl="3" indent="-397954" algn="l">
              <a:spcBef>
                <a:spcPts val="533"/>
              </a:spcBef>
              <a:spcAft>
                <a:spcPts val="0"/>
              </a:spcAft>
              <a:buClr>
                <a:srgbClr val="002060"/>
              </a:buClr>
              <a:buSzPts val="2667"/>
              <a:buChar char="–"/>
              <a:defRPr>
                <a:solidFill>
                  <a:srgbClr val="002060"/>
                </a:solidFill>
              </a:defRPr>
            </a:lvl4pPr>
            <a:lvl5pPr marL="2286000" lvl="4" indent="-397954" algn="l">
              <a:spcBef>
                <a:spcPts val="533"/>
              </a:spcBef>
              <a:spcAft>
                <a:spcPts val="0"/>
              </a:spcAft>
              <a:buClr>
                <a:srgbClr val="002060"/>
              </a:buClr>
              <a:buSzPts val="2667"/>
              <a:buChar char="»"/>
              <a:defRPr>
                <a:solidFill>
                  <a:srgbClr val="002060"/>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1" name="Google Shape;31;p17"/>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7"/>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7"/>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18"/>
          <p:cNvSpPr txBox="1">
            <a:spLocks noGrp="1"/>
          </p:cNvSpPr>
          <p:nvPr>
            <p:ph type="title"/>
          </p:nvPr>
        </p:nvSpPr>
        <p:spPr>
          <a:xfrm>
            <a:off x="963084" y="4406901"/>
            <a:ext cx="103632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5333"/>
              <a:buFont typeface="Calibri"/>
              <a:buNone/>
              <a:defRPr sz="5333"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18"/>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533"/>
              </a:spcBef>
              <a:spcAft>
                <a:spcPts val="0"/>
              </a:spcAft>
              <a:buClr>
                <a:srgbClr val="888888"/>
              </a:buClr>
              <a:buSzPts val="2667"/>
              <a:buNone/>
              <a:defRPr sz="2667">
                <a:solidFill>
                  <a:srgbClr val="888888"/>
                </a:solidFill>
              </a:defRPr>
            </a:lvl1pPr>
            <a:lvl2pPr marL="914400" lvl="1" indent="-228600" algn="l">
              <a:spcBef>
                <a:spcPts val="480"/>
              </a:spcBef>
              <a:spcAft>
                <a:spcPts val="0"/>
              </a:spcAft>
              <a:buClr>
                <a:srgbClr val="888888"/>
              </a:buClr>
              <a:buSzPts val="2400"/>
              <a:buNone/>
              <a:defRPr sz="2400">
                <a:solidFill>
                  <a:srgbClr val="888888"/>
                </a:solidFill>
              </a:defRPr>
            </a:lvl2pPr>
            <a:lvl3pPr marL="1371600" lvl="2" indent="-228600" algn="l">
              <a:spcBef>
                <a:spcPts val="427"/>
              </a:spcBef>
              <a:spcAft>
                <a:spcPts val="0"/>
              </a:spcAft>
              <a:buClr>
                <a:srgbClr val="888888"/>
              </a:buClr>
              <a:buSzPts val="2133"/>
              <a:buNone/>
              <a:defRPr sz="2133">
                <a:solidFill>
                  <a:srgbClr val="888888"/>
                </a:solidFill>
              </a:defRPr>
            </a:lvl3pPr>
            <a:lvl4pPr marL="1828800" lvl="3" indent="-228600" algn="l">
              <a:spcBef>
                <a:spcPts val="373"/>
              </a:spcBef>
              <a:spcAft>
                <a:spcPts val="0"/>
              </a:spcAft>
              <a:buClr>
                <a:srgbClr val="888888"/>
              </a:buClr>
              <a:buSzPts val="1867"/>
              <a:buNone/>
              <a:defRPr sz="1867">
                <a:solidFill>
                  <a:srgbClr val="888888"/>
                </a:solidFill>
              </a:defRPr>
            </a:lvl4pPr>
            <a:lvl5pPr marL="2286000" lvl="4" indent="-228600" algn="l">
              <a:spcBef>
                <a:spcPts val="373"/>
              </a:spcBef>
              <a:spcAft>
                <a:spcPts val="0"/>
              </a:spcAft>
              <a:buClr>
                <a:srgbClr val="888888"/>
              </a:buClr>
              <a:buSzPts val="1867"/>
              <a:buNone/>
              <a:defRPr sz="1867">
                <a:solidFill>
                  <a:srgbClr val="888888"/>
                </a:solidFill>
              </a:defRPr>
            </a:lvl5pPr>
            <a:lvl6pPr marL="2743200" lvl="5" indent="-228600" algn="l">
              <a:spcBef>
                <a:spcPts val="373"/>
              </a:spcBef>
              <a:spcAft>
                <a:spcPts val="0"/>
              </a:spcAft>
              <a:buClr>
                <a:srgbClr val="888888"/>
              </a:buClr>
              <a:buSzPts val="1867"/>
              <a:buNone/>
              <a:defRPr sz="1867">
                <a:solidFill>
                  <a:srgbClr val="888888"/>
                </a:solidFill>
              </a:defRPr>
            </a:lvl6pPr>
            <a:lvl7pPr marL="3200400" lvl="6" indent="-228600" algn="l">
              <a:spcBef>
                <a:spcPts val="373"/>
              </a:spcBef>
              <a:spcAft>
                <a:spcPts val="0"/>
              </a:spcAft>
              <a:buClr>
                <a:srgbClr val="888888"/>
              </a:buClr>
              <a:buSzPts val="1867"/>
              <a:buNone/>
              <a:defRPr sz="1867">
                <a:solidFill>
                  <a:srgbClr val="888888"/>
                </a:solidFill>
              </a:defRPr>
            </a:lvl7pPr>
            <a:lvl8pPr marL="3657600" lvl="7" indent="-228600" algn="l">
              <a:spcBef>
                <a:spcPts val="373"/>
              </a:spcBef>
              <a:spcAft>
                <a:spcPts val="0"/>
              </a:spcAft>
              <a:buClr>
                <a:srgbClr val="888888"/>
              </a:buClr>
              <a:buSzPts val="1867"/>
              <a:buNone/>
              <a:defRPr sz="1867">
                <a:solidFill>
                  <a:srgbClr val="888888"/>
                </a:solidFill>
              </a:defRPr>
            </a:lvl8pPr>
            <a:lvl9pPr marL="4114800" lvl="8" indent="-228600" algn="l">
              <a:spcBef>
                <a:spcPts val="373"/>
              </a:spcBef>
              <a:spcAft>
                <a:spcPts val="0"/>
              </a:spcAft>
              <a:buClr>
                <a:srgbClr val="888888"/>
              </a:buClr>
              <a:buSzPts val="1867"/>
              <a:buNone/>
              <a:defRPr sz="1867">
                <a:solidFill>
                  <a:srgbClr val="888888"/>
                </a:solidFill>
              </a:defRPr>
            </a:lvl9pPr>
          </a:lstStyle>
          <a:p>
            <a:endParaRPr/>
          </a:p>
        </p:txBody>
      </p:sp>
      <p:sp>
        <p:nvSpPr>
          <p:cNvPr id="37" name="Google Shape;37;p18"/>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8"/>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8"/>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19"/>
          <p:cNvSpPr txBox="1">
            <a:spLocks noGrp="1"/>
          </p:cNvSpPr>
          <p:nvPr>
            <p:ph type="title"/>
          </p:nvPr>
        </p:nvSpPr>
        <p:spPr>
          <a:xfrm>
            <a:off x="609600" y="274639"/>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9"/>
          <p:cNvSpPr txBox="1">
            <a:spLocks noGrp="1"/>
          </p:cNvSpPr>
          <p:nvPr>
            <p:ph type="body" idx="1"/>
          </p:nvPr>
        </p:nvSpPr>
        <p:spPr>
          <a:xfrm>
            <a:off x="609600" y="1600201"/>
            <a:ext cx="5384800" cy="4525963"/>
          </a:xfrm>
          <a:prstGeom prst="rect">
            <a:avLst/>
          </a:prstGeom>
          <a:noFill/>
          <a:ln>
            <a:noFill/>
          </a:ln>
        </p:spPr>
        <p:txBody>
          <a:bodyPr spcFirstLastPara="1" wrap="square" lIns="91425" tIns="45700" rIns="91425" bIns="45700" anchor="t" anchorCtr="0">
            <a:normAutofit/>
          </a:bodyPr>
          <a:lstStyle>
            <a:lvl1pPr marL="457200" lvl="0" indent="-465645" algn="l">
              <a:spcBef>
                <a:spcPts val="747"/>
              </a:spcBef>
              <a:spcAft>
                <a:spcPts val="0"/>
              </a:spcAft>
              <a:buClr>
                <a:schemeClr val="dk1"/>
              </a:buClr>
              <a:buSzPts val="3733"/>
              <a:buChar char="•"/>
              <a:defRPr sz="3733"/>
            </a:lvl1pPr>
            <a:lvl2pPr marL="914400" lvl="1" indent="-431800" algn="l">
              <a:spcBef>
                <a:spcPts val="640"/>
              </a:spcBef>
              <a:spcAft>
                <a:spcPts val="0"/>
              </a:spcAft>
              <a:buClr>
                <a:schemeClr val="dk1"/>
              </a:buClr>
              <a:buSzPts val="3200"/>
              <a:buChar char="–"/>
              <a:defRPr sz="3200"/>
            </a:lvl2pPr>
            <a:lvl3pPr marL="1371600" lvl="2" indent="-397954" algn="l">
              <a:spcBef>
                <a:spcPts val="533"/>
              </a:spcBef>
              <a:spcAft>
                <a:spcPts val="0"/>
              </a:spcAft>
              <a:buClr>
                <a:schemeClr val="dk1"/>
              </a:buClr>
              <a:buSzPts val="2667"/>
              <a:buChar char="•"/>
              <a:defRPr sz="2667"/>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43" name="Google Shape;43;p19"/>
          <p:cNvSpPr txBox="1">
            <a:spLocks noGrp="1"/>
          </p:cNvSpPr>
          <p:nvPr>
            <p:ph type="body" idx="2"/>
          </p:nvPr>
        </p:nvSpPr>
        <p:spPr>
          <a:xfrm>
            <a:off x="6197600" y="1600201"/>
            <a:ext cx="5384800" cy="4525963"/>
          </a:xfrm>
          <a:prstGeom prst="rect">
            <a:avLst/>
          </a:prstGeom>
          <a:noFill/>
          <a:ln>
            <a:noFill/>
          </a:ln>
        </p:spPr>
        <p:txBody>
          <a:bodyPr spcFirstLastPara="1" wrap="square" lIns="91425" tIns="45700" rIns="91425" bIns="45700" anchor="t" anchorCtr="0">
            <a:normAutofit/>
          </a:bodyPr>
          <a:lstStyle>
            <a:lvl1pPr marL="457200" lvl="0" indent="-465645" algn="l">
              <a:spcBef>
                <a:spcPts val="747"/>
              </a:spcBef>
              <a:spcAft>
                <a:spcPts val="0"/>
              </a:spcAft>
              <a:buClr>
                <a:schemeClr val="dk1"/>
              </a:buClr>
              <a:buSzPts val="3733"/>
              <a:buChar char="•"/>
              <a:defRPr sz="3733"/>
            </a:lvl1pPr>
            <a:lvl2pPr marL="914400" lvl="1" indent="-431800" algn="l">
              <a:spcBef>
                <a:spcPts val="640"/>
              </a:spcBef>
              <a:spcAft>
                <a:spcPts val="0"/>
              </a:spcAft>
              <a:buClr>
                <a:schemeClr val="dk1"/>
              </a:buClr>
              <a:buSzPts val="3200"/>
              <a:buChar char="–"/>
              <a:defRPr sz="3200"/>
            </a:lvl2pPr>
            <a:lvl3pPr marL="1371600" lvl="2" indent="-397954" algn="l">
              <a:spcBef>
                <a:spcPts val="533"/>
              </a:spcBef>
              <a:spcAft>
                <a:spcPts val="0"/>
              </a:spcAft>
              <a:buClr>
                <a:schemeClr val="dk1"/>
              </a:buClr>
              <a:buSzPts val="2667"/>
              <a:buChar char="•"/>
              <a:defRPr sz="2667"/>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44" name="Google Shape;44;p19"/>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9"/>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9"/>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20"/>
          <p:cNvSpPr txBox="1">
            <a:spLocks noGrp="1"/>
          </p:cNvSpPr>
          <p:nvPr>
            <p:ph type="title"/>
          </p:nvPr>
        </p:nvSpPr>
        <p:spPr>
          <a:xfrm>
            <a:off x="598620" y="578508"/>
            <a:ext cx="10994761" cy="1018033"/>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4800"/>
              <a:buFont typeface="Calibri"/>
              <a:buNone/>
              <a:defRPr sz="4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20"/>
          <p:cNvSpPr txBox="1">
            <a:spLocks noGrp="1"/>
          </p:cNvSpPr>
          <p:nvPr>
            <p:ph type="body" idx="1"/>
          </p:nvPr>
        </p:nvSpPr>
        <p:spPr>
          <a:xfrm>
            <a:off x="715839" y="2003753"/>
            <a:ext cx="5386917" cy="639763"/>
          </a:xfrm>
          <a:prstGeom prst="rect">
            <a:avLst/>
          </a:prstGeom>
          <a:noFill/>
          <a:ln>
            <a:noFill/>
          </a:ln>
        </p:spPr>
        <p:txBody>
          <a:bodyPr spcFirstLastPara="1" wrap="square" lIns="91425" tIns="45700" rIns="91425" bIns="45700" anchor="b" anchorCtr="0">
            <a:normAutofit/>
          </a:bodyPr>
          <a:lstStyle>
            <a:lvl1pPr marL="457200" lvl="0" indent="-228600" algn="ctr">
              <a:spcBef>
                <a:spcPts val="640"/>
              </a:spcBef>
              <a:spcAft>
                <a:spcPts val="0"/>
              </a:spcAft>
              <a:buClr>
                <a:srgbClr val="002060"/>
              </a:buClr>
              <a:buSzPts val="3200"/>
              <a:buNone/>
              <a:defRPr sz="3200" b="1">
                <a:solidFill>
                  <a:srgbClr val="002060"/>
                </a:solidFill>
              </a:defRPr>
            </a:lvl1pPr>
            <a:lvl2pPr marL="914400" lvl="1" indent="-228600" algn="l">
              <a:spcBef>
                <a:spcPts val="533"/>
              </a:spcBef>
              <a:spcAft>
                <a:spcPts val="0"/>
              </a:spcAft>
              <a:buClr>
                <a:schemeClr val="dk1"/>
              </a:buClr>
              <a:buSzPts val="2667"/>
              <a:buNone/>
              <a:defRPr sz="2667" b="1"/>
            </a:lvl2pPr>
            <a:lvl3pPr marL="1371600" lvl="2" indent="-228600" algn="l">
              <a:spcBef>
                <a:spcPts val="480"/>
              </a:spcBef>
              <a:spcAft>
                <a:spcPts val="0"/>
              </a:spcAft>
              <a:buClr>
                <a:schemeClr val="dk1"/>
              </a:buClr>
              <a:buSzPts val="2400"/>
              <a:buNone/>
              <a:defRPr sz="2400" b="1"/>
            </a:lvl3pPr>
            <a:lvl4pPr marL="1828800" lvl="3" indent="-228600" algn="l">
              <a:spcBef>
                <a:spcPts val="427"/>
              </a:spcBef>
              <a:spcAft>
                <a:spcPts val="0"/>
              </a:spcAft>
              <a:buClr>
                <a:schemeClr val="dk1"/>
              </a:buClr>
              <a:buSzPts val="2133"/>
              <a:buNone/>
              <a:defRPr sz="2133" b="1"/>
            </a:lvl4pPr>
            <a:lvl5pPr marL="2286000" lvl="4" indent="-228600" algn="l">
              <a:spcBef>
                <a:spcPts val="427"/>
              </a:spcBef>
              <a:spcAft>
                <a:spcPts val="0"/>
              </a:spcAft>
              <a:buClr>
                <a:schemeClr val="dk1"/>
              </a:buClr>
              <a:buSzPts val="2133"/>
              <a:buNone/>
              <a:defRPr sz="2133" b="1"/>
            </a:lvl5pPr>
            <a:lvl6pPr marL="2743200" lvl="5" indent="-228600" algn="l">
              <a:spcBef>
                <a:spcPts val="427"/>
              </a:spcBef>
              <a:spcAft>
                <a:spcPts val="0"/>
              </a:spcAft>
              <a:buClr>
                <a:schemeClr val="dk1"/>
              </a:buClr>
              <a:buSzPts val="2133"/>
              <a:buNone/>
              <a:defRPr sz="2133" b="1"/>
            </a:lvl6pPr>
            <a:lvl7pPr marL="3200400" lvl="6" indent="-228600" algn="l">
              <a:spcBef>
                <a:spcPts val="427"/>
              </a:spcBef>
              <a:spcAft>
                <a:spcPts val="0"/>
              </a:spcAft>
              <a:buClr>
                <a:schemeClr val="dk1"/>
              </a:buClr>
              <a:buSzPts val="2133"/>
              <a:buNone/>
              <a:defRPr sz="2133" b="1"/>
            </a:lvl7pPr>
            <a:lvl8pPr marL="3657600" lvl="7" indent="-228600" algn="l">
              <a:spcBef>
                <a:spcPts val="427"/>
              </a:spcBef>
              <a:spcAft>
                <a:spcPts val="0"/>
              </a:spcAft>
              <a:buClr>
                <a:schemeClr val="dk1"/>
              </a:buClr>
              <a:buSzPts val="2133"/>
              <a:buNone/>
              <a:defRPr sz="2133" b="1"/>
            </a:lvl8pPr>
            <a:lvl9pPr marL="4114800" lvl="8" indent="-228600" algn="l">
              <a:spcBef>
                <a:spcPts val="427"/>
              </a:spcBef>
              <a:spcAft>
                <a:spcPts val="0"/>
              </a:spcAft>
              <a:buClr>
                <a:schemeClr val="dk1"/>
              </a:buClr>
              <a:buSzPts val="2133"/>
              <a:buNone/>
              <a:defRPr sz="2133" b="1"/>
            </a:lvl9pPr>
          </a:lstStyle>
          <a:p>
            <a:endParaRPr/>
          </a:p>
        </p:txBody>
      </p:sp>
      <p:sp>
        <p:nvSpPr>
          <p:cNvPr id="50" name="Google Shape;50;p20"/>
          <p:cNvSpPr txBox="1">
            <a:spLocks noGrp="1"/>
          </p:cNvSpPr>
          <p:nvPr>
            <p:ph type="body" idx="2"/>
          </p:nvPr>
        </p:nvSpPr>
        <p:spPr>
          <a:xfrm>
            <a:off x="715839" y="2579114"/>
            <a:ext cx="5386917" cy="2850495"/>
          </a:xfrm>
          <a:prstGeom prst="rect">
            <a:avLst/>
          </a:prstGeom>
          <a:noFill/>
          <a:ln>
            <a:noFill/>
          </a:ln>
        </p:spPr>
        <p:txBody>
          <a:bodyPr spcFirstLastPara="1" wrap="square" lIns="91425" tIns="45700" rIns="91425" bIns="45700" anchor="t" anchorCtr="0">
            <a:normAutofit/>
          </a:bodyPr>
          <a:lstStyle>
            <a:lvl1pPr marL="457200" lvl="0" indent="-431800" algn="ctr">
              <a:spcBef>
                <a:spcPts val="640"/>
              </a:spcBef>
              <a:spcAft>
                <a:spcPts val="0"/>
              </a:spcAft>
              <a:buClr>
                <a:srgbClr val="002060"/>
              </a:buClr>
              <a:buSzPts val="3200"/>
              <a:buChar char="•"/>
              <a:defRPr sz="3200">
                <a:solidFill>
                  <a:srgbClr val="002060"/>
                </a:solidFill>
              </a:defRPr>
            </a:lvl1pPr>
            <a:lvl2pPr marL="914400" lvl="1" indent="-397954" algn="ctr">
              <a:spcBef>
                <a:spcPts val="533"/>
              </a:spcBef>
              <a:spcAft>
                <a:spcPts val="0"/>
              </a:spcAft>
              <a:buClr>
                <a:srgbClr val="002060"/>
              </a:buClr>
              <a:buSzPts val="2667"/>
              <a:buChar char="–"/>
              <a:defRPr sz="2667">
                <a:solidFill>
                  <a:srgbClr val="002060"/>
                </a:solidFill>
              </a:defRPr>
            </a:lvl2pPr>
            <a:lvl3pPr marL="1371600" lvl="2" indent="-381000" algn="ctr">
              <a:spcBef>
                <a:spcPts val="480"/>
              </a:spcBef>
              <a:spcAft>
                <a:spcPts val="0"/>
              </a:spcAft>
              <a:buClr>
                <a:srgbClr val="002060"/>
              </a:buClr>
              <a:buSzPts val="2400"/>
              <a:buChar char="•"/>
              <a:defRPr sz="2400">
                <a:solidFill>
                  <a:srgbClr val="002060"/>
                </a:solidFill>
              </a:defRPr>
            </a:lvl3pPr>
            <a:lvl4pPr marL="1828800" lvl="3" indent="-364045" algn="ctr">
              <a:spcBef>
                <a:spcPts val="427"/>
              </a:spcBef>
              <a:spcAft>
                <a:spcPts val="0"/>
              </a:spcAft>
              <a:buClr>
                <a:srgbClr val="002060"/>
              </a:buClr>
              <a:buSzPts val="2133"/>
              <a:buChar char="–"/>
              <a:defRPr sz="2133">
                <a:solidFill>
                  <a:srgbClr val="002060"/>
                </a:solidFill>
              </a:defRPr>
            </a:lvl4pPr>
            <a:lvl5pPr marL="2286000" lvl="4" indent="-364045" algn="ctr">
              <a:spcBef>
                <a:spcPts val="427"/>
              </a:spcBef>
              <a:spcAft>
                <a:spcPts val="0"/>
              </a:spcAft>
              <a:buClr>
                <a:srgbClr val="002060"/>
              </a:buClr>
              <a:buSzPts val="2133"/>
              <a:buChar char="»"/>
              <a:defRPr sz="2133">
                <a:solidFill>
                  <a:srgbClr val="002060"/>
                </a:solidFill>
              </a:defRPr>
            </a:lvl5pPr>
            <a:lvl6pPr marL="2743200" lvl="5" indent="-364045" algn="l">
              <a:spcBef>
                <a:spcPts val="427"/>
              </a:spcBef>
              <a:spcAft>
                <a:spcPts val="0"/>
              </a:spcAft>
              <a:buClr>
                <a:schemeClr val="dk1"/>
              </a:buClr>
              <a:buSzPts val="2133"/>
              <a:buChar char="•"/>
              <a:defRPr sz="2133"/>
            </a:lvl6pPr>
            <a:lvl7pPr marL="3200400" lvl="6" indent="-364045" algn="l">
              <a:spcBef>
                <a:spcPts val="427"/>
              </a:spcBef>
              <a:spcAft>
                <a:spcPts val="0"/>
              </a:spcAft>
              <a:buClr>
                <a:schemeClr val="dk1"/>
              </a:buClr>
              <a:buSzPts val="2133"/>
              <a:buChar char="•"/>
              <a:defRPr sz="2133"/>
            </a:lvl7pPr>
            <a:lvl8pPr marL="3657600" lvl="7" indent="-364045" algn="l">
              <a:spcBef>
                <a:spcPts val="427"/>
              </a:spcBef>
              <a:spcAft>
                <a:spcPts val="0"/>
              </a:spcAft>
              <a:buClr>
                <a:schemeClr val="dk1"/>
              </a:buClr>
              <a:buSzPts val="2133"/>
              <a:buChar char="•"/>
              <a:defRPr sz="2133"/>
            </a:lvl8pPr>
            <a:lvl9pPr marL="4114800" lvl="8" indent="-364045" algn="l">
              <a:spcBef>
                <a:spcPts val="427"/>
              </a:spcBef>
              <a:spcAft>
                <a:spcPts val="0"/>
              </a:spcAft>
              <a:buClr>
                <a:schemeClr val="dk1"/>
              </a:buClr>
              <a:buSzPts val="2133"/>
              <a:buChar char="•"/>
              <a:defRPr sz="2133"/>
            </a:lvl9pPr>
          </a:lstStyle>
          <a:p>
            <a:endParaRPr/>
          </a:p>
        </p:txBody>
      </p:sp>
      <p:sp>
        <p:nvSpPr>
          <p:cNvPr id="51" name="Google Shape;51;p20"/>
          <p:cNvSpPr txBox="1">
            <a:spLocks noGrp="1"/>
          </p:cNvSpPr>
          <p:nvPr>
            <p:ph type="body" idx="3"/>
          </p:nvPr>
        </p:nvSpPr>
        <p:spPr>
          <a:xfrm>
            <a:off x="6096001" y="2003753"/>
            <a:ext cx="5389033" cy="639763"/>
          </a:xfrm>
          <a:prstGeom prst="rect">
            <a:avLst/>
          </a:prstGeom>
          <a:noFill/>
          <a:ln>
            <a:noFill/>
          </a:ln>
        </p:spPr>
        <p:txBody>
          <a:bodyPr spcFirstLastPara="1" wrap="square" lIns="91425" tIns="45700" rIns="91425" bIns="45700" anchor="b" anchorCtr="0">
            <a:normAutofit/>
          </a:bodyPr>
          <a:lstStyle>
            <a:lvl1pPr marL="457200" lvl="0" indent="-228600" algn="ctr">
              <a:spcBef>
                <a:spcPts val="640"/>
              </a:spcBef>
              <a:spcAft>
                <a:spcPts val="0"/>
              </a:spcAft>
              <a:buClr>
                <a:srgbClr val="002060"/>
              </a:buClr>
              <a:buSzPts val="3200"/>
              <a:buNone/>
              <a:defRPr sz="3200" b="1">
                <a:solidFill>
                  <a:srgbClr val="002060"/>
                </a:solidFill>
              </a:defRPr>
            </a:lvl1pPr>
            <a:lvl2pPr marL="914400" lvl="1" indent="-228600" algn="l">
              <a:spcBef>
                <a:spcPts val="533"/>
              </a:spcBef>
              <a:spcAft>
                <a:spcPts val="0"/>
              </a:spcAft>
              <a:buClr>
                <a:schemeClr val="dk1"/>
              </a:buClr>
              <a:buSzPts val="2667"/>
              <a:buNone/>
              <a:defRPr sz="2667" b="1"/>
            </a:lvl2pPr>
            <a:lvl3pPr marL="1371600" lvl="2" indent="-228600" algn="l">
              <a:spcBef>
                <a:spcPts val="480"/>
              </a:spcBef>
              <a:spcAft>
                <a:spcPts val="0"/>
              </a:spcAft>
              <a:buClr>
                <a:schemeClr val="dk1"/>
              </a:buClr>
              <a:buSzPts val="2400"/>
              <a:buNone/>
              <a:defRPr sz="2400" b="1"/>
            </a:lvl3pPr>
            <a:lvl4pPr marL="1828800" lvl="3" indent="-228600" algn="l">
              <a:spcBef>
                <a:spcPts val="427"/>
              </a:spcBef>
              <a:spcAft>
                <a:spcPts val="0"/>
              </a:spcAft>
              <a:buClr>
                <a:schemeClr val="dk1"/>
              </a:buClr>
              <a:buSzPts val="2133"/>
              <a:buNone/>
              <a:defRPr sz="2133" b="1"/>
            </a:lvl4pPr>
            <a:lvl5pPr marL="2286000" lvl="4" indent="-228600" algn="l">
              <a:spcBef>
                <a:spcPts val="427"/>
              </a:spcBef>
              <a:spcAft>
                <a:spcPts val="0"/>
              </a:spcAft>
              <a:buClr>
                <a:schemeClr val="dk1"/>
              </a:buClr>
              <a:buSzPts val="2133"/>
              <a:buNone/>
              <a:defRPr sz="2133" b="1"/>
            </a:lvl5pPr>
            <a:lvl6pPr marL="2743200" lvl="5" indent="-228600" algn="l">
              <a:spcBef>
                <a:spcPts val="427"/>
              </a:spcBef>
              <a:spcAft>
                <a:spcPts val="0"/>
              </a:spcAft>
              <a:buClr>
                <a:schemeClr val="dk1"/>
              </a:buClr>
              <a:buSzPts val="2133"/>
              <a:buNone/>
              <a:defRPr sz="2133" b="1"/>
            </a:lvl6pPr>
            <a:lvl7pPr marL="3200400" lvl="6" indent="-228600" algn="l">
              <a:spcBef>
                <a:spcPts val="427"/>
              </a:spcBef>
              <a:spcAft>
                <a:spcPts val="0"/>
              </a:spcAft>
              <a:buClr>
                <a:schemeClr val="dk1"/>
              </a:buClr>
              <a:buSzPts val="2133"/>
              <a:buNone/>
              <a:defRPr sz="2133" b="1"/>
            </a:lvl7pPr>
            <a:lvl8pPr marL="3657600" lvl="7" indent="-228600" algn="l">
              <a:spcBef>
                <a:spcPts val="427"/>
              </a:spcBef>
              <a:spcAft>
                <a:spcPts val="0"/>
              </a:spcAft>
              <a:buClr>
                <a:schemeClr val="dk1"/>
              </a:buClr>
              <a:buSzPts val="2133"/>
              <a:buNone/>
              <a:defRPr sz="2133" b="1"/>
            </a:lvl8pPr>
            <a:lvl9pPr marL="4114800" lvl="8" indent="-228600" algn="l">
              <a:spcBef>
                <a:spcPts val="427"/>
              </a:spcBef>
              <a:spcAft>
                <a:spcPts val="0"/>
              </a:spcAft>
              <a:buClr>
                <a:schemeClr val="dk1"/>
              </a:buClr>
              <a:buSzPts val="2133"/>
              <a:buNone/>
              <a:defRPr sz="2133" b="1"/>
            </a:lvl9pPr>
          </a:lstStyle>
          <a:p>
            <a:endParaRPr/>
          </a:p>
        </p:txBody>
      </p:sp>
      <p:sp>
        <p:nvSpPr>
          <p:cNvPr id="52" name="Google Shape;52;p20"/>
          <p:cNvSpPr txBox="1">
            <a:spLocks noGrp="1"/>
          </p:cNvSpPr>
          <p:nvPr>
            <p:ph type="body" idx="4"/>
          </p:nvPr>
        </p:nvSpPr>
        <p:spPr>
          <a:xfrm>
            <a:off x="6096001" y="2579114"/>
            <a:ext cx="5389033" cy="2850495"/>
          </a:xfrm>
          <a:prstGeom prst="rect">
            <a:avLst/>
          </a:prstGeom>
          <a:noFill/>
          <a:ln>
            <a:noFill/>
          </a:ln>
        </p:spPr>
        <p:txBody>
          <a:bodyPr spcFirstLastPara="1" wrap="square" lIns="91425" tIns="45700" rIns="91425" bIns="45700" anchor="t" anchorCtr="0">
            <a:normAutofit/>
          </a:bodyPr>
          <a:lstStyle>
            <a:lvl1pPr marL="457200" lvl="0" indent="-431800" algn="ctr">
              <a:spcBef>
                <a:spcPts val="640"/>
              </a:spcBef>
              <a:spcAft>
                <a:spcPts val="0"/>
              </a:spcAft>
              <a:buClr>
                <a:srgbClr val="002060"/>
              </a:buClr>
              <a:buSzPts val="3200"/>
              <a:buChar char="•"/>
              <a:defRPr sz="3200">
                <a:solidFill>
                  <a:srgbClr val="002060"/>
                </a:solidFill>
              </a:defRPr>
            </a:lvl1pPr>
            <a:lvl2pPr marL="914400" lvl="1" indent="-397954" algn="ctr">
              <a:spcBef>
                <a:spcPts val="533"/>
              </a:spcBef>
              <a:spcAft>
                <a:spcPts val="0"/>
              </a:spcAft>
              <a:buClr>
                <a:srgbClr val="002060"/>
              </a:buClr>
              <a:buSzPts val="2667"/>
              <a:buChar char="–"/>
              <a:defRPr sz="2667">
                <a:solidFill>
                  <a:srgbClr val="002060"/>
                </a:solidFill>
              </a:defRPr>
            </a:lvl2pPr>
            <a:lvl3pPr marL="1371600" lvl="2" indent="-381000" algn="ctr">
              <a:spcBef>
                <a:spcPts val="480"/>
              </a:spcBef>
              <a:spcAft>
                <a:spcPts val="0"/>
              </a:spcAft>
              <a:buClr>
                <a:srgbClr val="002060"/>
              </a:buClr>
              <a:buSzPts val="2400"/>
              <a:buChar char="•"/>
              <a:defRPr sz="2400">
                <a:solidFill>
                  <a:srgbClr val="002060"/>
                </a:solidFill>
              </a:defRPr>
            </a:lvl3pPr>
            <a:lvl4pPr marL="1828800" lvl="3" indent="-364045" algn="ctr">
              <a:spcBef>
                <a:spcPts val="427"/>
              </a:spcBef>
              <a:spcAft>
                <a:spcPts val="0"/>
              </a:spcAft>
              <a:buClr>
                <a:srgbClr val="002060"/>
              </a:buClr>
              <a:buSzPts val="2133"/>
              <a:buChar char="–"/>
              <a:defRPr sz="2133">
                <a:solidFill>
                  <a:srgbClr val="002060"/>
                </a:solidFill>
              </a:defRPr>
            </a:lvl4pPr>
            <a:lvl5pPr marL="2286000" lvl="4" indent="-364045" algn="ctr">
              <a:spcBef>
                <a:spcPts val="427"/>
              </a:spcBef>
              <a:spcAft>
                <a:spcPts val="0"/>
              </a:spcAft>
              <a:buClr>
                <a:srgbClr val="002060"/>
              </a:buClr>
              <a:buSzPts val="2133"/>
              <a:buChar char="»"/>
              <a:defRPr sz="2133">
                <a:solidFill>
                  <a:srgbClr val="002060"/>
                </a:solidFill>
              </a:defRPr>
            </a:lvl5pPr>
            <a:lvl6pPr marL="2743200" lvl="5" indent="-364045" algn="l">
              <a:spcBef>
                <a:spcPts val="427"/>
              </a:spcBef>
              <a:spcAft>
                <a:spcPts val="0"/>
              </a:spcAft>
              <a:buClr>
                <a:schemeClr val="dk1"/>
              </a:buClr>
              <a:buSzPts val="2133"/>
              <a:buChar char="•"/>
              <a:defRPr sz="2133"/>
            </a:lvl6pPr>
            <a:lvl7pPr marL="3200400" lvl="6" indent="-364045" algn="l">
              <a:spcBef>
                <a:spcPts val="427"/>
              </a:spcBef>
              <a:spcAft>
                <a:spcPts val="0"/>
              </a:spcAft>
              <a:buClr>
                <a:schemeClr val="dk1"/>
              </a:buClr>
              <a:buSzPts val="2133"/>
              <a:buChar char="•"/>
              <a:defRPr sz="2133"/>
            </a:lvl7pPr>
            <a:lvl8pPr marL="3657600" lvl="7" indent="-364045" algn="l">
              <a:spcBef>
                <a:spcPts val="427"/>
              </a:spcBef>
              <a:spcAft>
                <a:spcPts val="0"/>
              </a:spcAft>
              <a:buClr>
                <a:schemeClr val="dk1"/>
              </a:buClr>
              <a:buSzPts val="2133"/>
              <a:buChar char="•"/>
              <a:defRPr sz="2133"/>
            </a:lvl8pPr>
            <a:lvl9pPr marL="4114800" lvl="8" indent="-364045" algn="l">
              <a:spcBef>
                <a:spcPts val="427"/>
              </a:spcBef>
              <a:spcAft>
                <a:spcPts val="0"/>
              </a:spcAft>
              <a:buClr>
                <a:schemeClr val="dk1"/>
              </a:buClr>
              <a:buSzPts val="2133"/>
              <a:buChar char="•"/>
              <a:defRPr sz="2133"/>
            </a:lvl9pPr>
          </a:lstStyle>
          <a:p>
            <a:endParaRPr/>
          </a:p>
        </p:txBody>
      </p:sp>
      <p:sp>
        <p:nvSpPr>
          <p:cNvPr id="53" name="Google Shape;53;p20"/>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20"/>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20"/>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21"/>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1"/>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1"/>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0"/>
        <p:cNvGrpSpPr/>
        <p:nvPr/>
      </p:nvGrpSpPr>
      <p:grpSpPr>
        <a:xfrm>
          <a:off x="0" y="0"/>
          <a:ext cx="0" cy="0"/>
          <a:chOff x="0" y="0"/>
          <a:chExt cx="0" cy="0"/>
        </a:xfrm>
      </p:grpSpPr>
      <p:sp>
        <p:nvSpPr>
          <p:cNvPr id="61" name="Google Shape;61;p22"/>
          <p:cNvSpPr txBox="1">
            <a:spLocks noGrp="1"/>
          </p:cNvSpPr>
          <p:nvPr>
            <p:ph type="title"/>
          </p:nvPr>
        </p:nvSpPr>
        <p:spPr>
          <a:xfrm>
            <a:off x="609602" y="273049"/>
            <a:ext cx="4011084" cy="116205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667"/>
              <a:buFont typeface="Calibri"/>
              <a:buNone/>
              <a:defRPr sz="2667"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22"/>
          <p:cNvSpPr txBox="1">
            <a:spLocks noGrp="1"/>
          </p:cNvSpPr>
          <p:nvPr>
            <p:ph type="body" idx="1"/>
          </p:nvPr>
        </p:nvSpPr>
        <p:spPr>
          <a:xfrm>
            <a:off x="4766733" y="273052"/>
            <a:ext cx="6815667" cy="5853113"/>
          </a:xfrm>
          <a:prstGeom prst="rect">
            <a:avLst/>
          </a:prstGeom>
          <a:noFill/>
          <a:ln>
            <a:noFill/>
          </a:ln>
        </p:spPr>
        <p:txBody>
          <a:bodyPr spcFirstLastPara="1" wrap="square" lIns="91425" tIns="45700" rIns="91425" bIns="45700" anchor="t" anchorCtr="0">
            <a:normAutofit/>
          </a:bodyPr>
          <a:lstStyle>
            <a:lvl1pPr marL="457200" lvl="0" indent="-499554" algn="l">
              <a:spcBef>
                <a:spcPts val="853"/>
              </a:spcBef>
              <a:spcAft>
                <a:spcPts val="0"/>
              </a:spcAft>
              <a:buClr>
                <a:schemeClr val="dk1"/>
              </a:buClr>
              <a:buSzPts val="4267"/>
              <a:buChar char="•"/>
              <a:defRPr sz="4267"/>
            </a:lvl1pPr>
            <a:lvl2pPr marL="914400" lvl="1" indent="-465645" algn="l">
              <a:spcBef>
                <a:spcPts val="747"/>
              </a:spcBef>
              <a:spcAft>
                <a:spcPts val="0"/>
              </a:spcAft>
              <a:buClr>
                <a:schemeClr val="dk1"/>
              </a:buClr>
              <a:buSzPts val="3733"/>
              <a:buChar char="–"/>
              <a:defRPr sz="3733"/>
            </a:lvl2pPr>
            <a:lvl3pPr marL="1371600" lvl="2" indent="-431800" algn="l">
              <a:spcBef>
                <a:spcPts val="640"/>
              </a:spcBef>
              <a:spcAft>
                <a:spcPts val="0"/>
              </a:spcAft>
              <a:buClr>
                <a:schemeClr val="dk1"/>
              </a:buClr>
              <a:buSzPts val="3200"/>
              <a:buChar char="•"/>
              <a:defRPr sz="3200"/>
            </a:lvl3pPr>
            <a:lvl4pPr marL="1828800" lvl="3" indent="-397954" algn="l">
              <a:spcBef>
                <a:spcPts val="533"/>
              </a:spcBef>
              <a:spcAft>
                <a:spcPts val="0"/>
              </a:spcAft>
              <a:buClr>
                <a:schemeClr val="dk1"/>
              </a:buClr>
              <a:buSzPts val="2667"/>
              <a:buChar char="–"/>
              <a:defRPr sz="2667"/>
            </a:lvl4pPr>
            <a:lvl5pPr marL="2286000" lvl="4" indent="-397954" algn="l">
              <a:spcBef>
                <a:spcPts val="533"/>
              </a:spcBef>
              <a:spcAft>
                <a:spcPts val="0"/>
              </a:spcAft>
              <a:buClr>
                <a:schemeClr val="dk1"/>
              </a:buClr>
              <a:buSzPts val="2667"/>
              <a:buChar char="»"/>
              <a:defRPr sz="2667"/>
            </a:lvl5pPr>
            <a:lvl6pPr marL="2743200" lvl="5" indent="-397954" algn="l">
              <a:spcBef>
                <a:spcPts val="533"/>
              </a:spcBef>
              <a:spcAft>
                <a:spcPts val="0"/>
              </a:spcAft>
              <a:buClr>
                <a:schemeClr val="dk1"/>
              </a:buClr>
              <a:buSzPts val="2667"/>
              <a:buChar char="•"/>
              <a:defRPr sz="2667"/>
            </a:lvl6pPr>
            <a:lvl7pPr marL="3200400" lvl="6" indent="-397954" algn="l">
              <a:spcBef>
                <a:spcPts val="533"/>
              </a:spcBef>
              <a:spcAft>
                <a:spcPts val="0"/>
              </a:spcAft>
              <a:buClr>
                <a:schemeClr val="dk1"/>
              </a:buClr>
              <a:buSzPts val="2667"/>
              <a:buChar char="•"/>
              <a:defRPr sz="2667"/>
            </a:lvl7pPr>
            <a:lvl8pPr marL="3657600" lvl="7" indent="-397954" algn="l">
              <a:spcBef>
                <a:spcPts val="533"/>
              </a:spcBef>
              <a:spcAft>
                <a:spcPts val="0"/>
              </a:spcAft>
              <a:buClr>
                <a:schemeClr val="dk1"/>
              </a:buClr>
              <a:buSzPts val="2667"/>
              <a:buChar char="•"/>
              <a:defRPr sz="2667"/>
            </a:lvl8pPr>
            <a:lvl9pPr marL="4114800" lvl="8" indent="-397954" algn="l">
              <a:spcBef>
                <a:spcPts val="533"/>
              </a:spcBef>
              <a:spcAft>
                <a:spcPts val="0"/>
              </a:spcAft>
              <a:buClr>
                <a:schemeClr val="dk1"/>
              </a:buClr>
              <a:buSzPts val="2667"/>
              <a:buChar char="•"/>
              <a:defRPr sz="2667"/>
            </a:lvl9pPr>
          </a:lstStyle>
          <a:p>
            <a:endParaRPr/>
          </a:p>
        </p:txBody>
      </p:sp>
      <p:sp>
        <p:nvSpPr>
          <p:cNvPr id="63" name="Google Shape;63;p22"/>
          <p:cNvSpPr txBox="1">
            <a:spLocks noGrp="1"/>
          </p:cNvSpPr>
          <p:nvPr>
            <p:ph type="body" idx="2"/>
          </p:nvPr>
        </p:nvSpPr>
        <p:spPr>
          <a:xfrm>
            <a:off x="609602" y="1435102"/>
            <a:ext cx="4011084"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373"/>
              </a:spcBef>
              <a:spcAft>
                <a:spcPts val="0"/>
              </a:spcAft>
              <a:buClr>
                <a:schemeClr val="dk1"/>
              </a:buClr>
              <a:buSzPts val="1867"/>
              <a:buNone/>
              <a:defRPr sz="1867"/>
            </a:lvl1pPr>
            <a:lvl2pPr marL="914400" lvl="1" indent="-228600" algn="l">
              <a:spcBef>
                <a:spcPts val="320"/>
              </a:spcBef>
              <a:spcAft>
                <a:spcPts val="0"/>
              </a:spcAft>
              <a:buClr>
                <a:schemeClr val="dk1"/>
              </a:buClr>
              <a:buSzPts val="1600"/>
              <a:buNone/>
              <a:defRPr sz="1600"/>
            </a:lvl2pPr>
            <a:lvl3pPr marL="1371600" lvl="2" indent="-228600" algn="l">
              <a:spcBef>
                <a:spcPts val="267"/>
              </a:spcBef>
              <a:spcAft>
                <a:spcPts val="0"/>
              </a:spcAft>
              <a:buClr>
                <a:schemeClr val="dk1"/>
              </a:buClr>
              <a:buSzPts val="1333"/>
              <a:buNone/>
              <a:defRPr sz="1333"/>
            </a:lvl3pPr>
            <a:lvl4pPr marL="1828800" lvl="3" indent="-228600" algn="l">
              <a:spcBef>
                <a:spcPts val="240"/>
              </a:spcBef>
              <a:spcAft>
                <a:spcPts val="0"/>
              </a:spcAft>
              <a:buClr>
                <a:schemeClr val="dk1"/>
              </a:buClr>
              <a:buSzPts val="1200"/>
              <a:buNone/>
              <a:defRPr sz="1200"/>
            </a:lvl4pPr>
            <a:lvl5pPr marL="2286000" lvl="4" indent="-228600" algn="l">
              <a:spcBef>
                <a:spcPts val="240"/>
              </a:spcBef>
              <a:spcAft>
                <a:spcPts val="0"/>
              </a:spcAft>
              <a:buClr>
                <a:schemeClr val="dk1"/>
              </a:buClr>
              <a:buSzPts val="1200"/>
              <a:buNone/>
              <a:defRPr sz="1200"/>
            </a:lvl5pPr>
            <a:lvl6pPr marL="2743200" lvl="5" indent="-228600" algn="l">
              <a:spcBef>
                <a:spcPts val="24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a:endParaRPr/>
          </a:p>
        </p:txBody>
      </p:sp>
      <p:sp>
        <p:nvSpPr>
          <p:cNvPr id="64" name="Google Shape;64;p22"/>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22"/>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2"/>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7"/>
        <p:cNvGrpSpPr/>
        <p:nvPr/>
      </p:nvGrpSpPr>
      <p:grpSpPr>
        <a:xfrm>
          <a:off x="0" y="0"/>
          <a:ext cx="0" cy="0"/>
          <a:chOff x="0" y="0"/>
          <a:chExt cx="0" cy="0"/>
        </a:xfrm>
      </p:grpSpPr>
      <p:sp>
        <p:nvSpPr>
          <p:cNvPr id="68" name="Google Shape;68;p23"/>
          <p:cNvSpPr txBox="1">
            <a:spLocks noGrp="1"/>
          </p:cNvSpPr>
          <p:nvPr>
            <p:ph type="title"/>
          </p:nvPr>
        </p:nvSpPr>
        <p:spPr>
          <a:xfrm>
            <a:off x="2389717" y="4800600"/>
            <a:ext cx="7315200" cy="566739"/>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667"/>
              <a:buFont typeface="Calibri"/>
              <a:buNone/>
              <a:defRPr sz="2667"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23"/>
          <p:cNvSpPr>
            <a:spLocks noGrp="1"/>
          </p:cNvSpPr>
          <p:nvPr>
            <p:ph type="pic" idx="2"/>
          </p:nvPr>
        </p:nvSpPr>
        <p:spPr>
          <a:xfrm>
            <a:off x="2389717" y="612775"/>
            <a:ext cx="7315200" cy="4114800"/>
          </a:xfrm>
          <a:prstGeom prst="rect">
            <a:avLst/>
          </a:prstGeom>
          <a:noFill/>
          <a:ln>
            <a:noFill/>
          </a:ln>
        </p:spPr>
      </p:sp>
      <p:sp>
        <p:nvSpPr>
          <p:cNvPr id="70" name="Google Shape;70;p23"/>
          <p:cNvSpPr txBox="1">
            <a:spLocks noGrp="1"/>
          </p:cNvSpPr>
          <p:nvPr>
            <p:ph type="body" idx="1"/>
          </p:nvPr>
        </p:nvSpPr>
        <p:spPr>
          <a:xfrm>
            <a:off x="2389717" y="5367338"/>
            <a:ext cx="7315200" cy="804863"/>
          </a:xfrm>
          <a:prstGeom prst="rect">
            <a:avLst/>
          </a:prstGeom>
          <a:noFill/>
          <a:ln>
            <a:noFill/>
          </a:ln>
        </p:spPr>
        <p:txBody>
          <a:bodyPr spcFirstLastPara="1" wrap="square" lIns="91425" tIns="45700" rIns="91425" bIns="45700" anchor="t" anchorCtr="0">
            <a:normAutofit/>
          </a:bodyPr>
          <a:lstStyle>
            <a:lvl1pPr marL="457200" lvl="0" indent="-228600" algn="l">
              <a:spcBef>
                <a:spcPts val="373"/>
              </a:spcBef>
              <a:spcAft>
                <a:spcPts val="0"/>
              </a:spcAft>
              <a:buClr>
                <a:schemeClr val="dk1"/>
              </a:buClr>
              <a:buSzPts val="1867"/>
              <a:buNone/>
              <a:defRPr sz="1867"/>
            </a:lvl1pPr>
            <a:lvl2pPr marL="914400" lvl="1" indent="-228600" algn="l">
              <a:spcBef>
                <a:spcPts val="320"/>
              </a:spcBef>
              <a:spcAft>
                <a:spcPts val="0"/>
              </a:spcAft>
              <a:buClr>
                <a:schemeClr val="dk1"/>
              </a:buClr>
              <a:buSzPts val="1600"/>
              <a:buNone/>
              <a:defRPr sz="1600"/>
            </a:lvl2pPr>
            <a:lvl3pPr marL="1371600" lvl="2" indent="-228600" algn="l">
              <a:spcBef>
                <a:spcPts val="267"/>
              </a:spcBef>
              <a:spcAft>
                <a:spcPts val="0"/>
              </a:spcAft>
              <a:buClr>
                <a:schemeClr val="dk1"/>
              </a:buClr>
              <a:buSzPts val="1333"/>
              <a:buNone/>
              <a:defRPr sz="1333"/>
            </a:lvl3pPr>
            <a:lvl4pPr marL="1828800" lvl="3" indent="-228600" algn="l">
              <a:spcBef>
                <a:spcPts val="240"/>
              </a:spcBef>
              <a:spcAft>
                <a:spcPts val="0"/>
              </a:spcAft>
              <a:buClr>
                <a:schemeClr val="dk1"/>
              </a:buClr>
              <a:buSzPts val="1200"/>
              <a:buNone/>
              <a:defRPr sz="1200"/>
            </a:lvl4pPr>
            <a:lvl5pPr marL="2286000" lvl="4" indent="-228600" algn="l">
              <a:spcBef>
                <a:spcPts val="240"/>
              </a:spcBef>
              <a:spcAft>
                <a:spcPts val="0"/>
              </a:spcAft>
              <a:buClr>
                <a:schemeClr val="dk1"/>
              </a:buClr>
              <a:buSzPts val="1200"/>
              <a:buNone/>
              <a:defRPr sz="1200"/>
            </a:lvl5pPr>
            <a:lvl6pPr marL="2743200" lvl="5" indent="-228600" algn="l">
              <a:spcBef>
                <a:spcPts val="24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a:endParaRPr/>
          </a:p>
        </p:txBody>
      </p:sp>
      <p:sp>
        <p:nvSpPr>
          <p:cNvPr id="71" name="Google Shape;71;p23"/>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3"/>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3"/>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alphaModFix/>
          </a:blip>
          <a:stretch>
            <a:fillRect/>
          </a:stretch>
        </a:blipFill>
        <a:effectLst/>
      </p:bgPr>
    </p:bg>
    <p:spTree>
      <p:nvGrpSpPr>
        <p:cNvPr id="1" name="Shape 5"/>
        <p:cNvGrpSpPr/>
        <p:nvPr/>
      </p:nvGrpSpPr>
      <p:grpSpPr>
        <a:xfrm>
          <a:off x="0" y="0"/>
          <a:ext cx="0" cy="0"/>
          <a:chOff x="0" y="0"/>
          <a:chExt cx="0" cy="0"/>
        </a:xfrm>
      </p:grpSpPr>
      <p:sp>
        <p:nvSpPr>
          <p:cNvPr id="6" name="Google Shape;6;p13"/>
          <p:cNvSpPr txBox="1">
            <a:spLocks noGrp="1"/>
          </p:cNvSpPr>
          <p:nvPr>
            <p:ph type="title"/>
          </p:nvPr>
        </p:nvSpPr>
        <p:spPr>
          <a:xfrm>
            <a:off x="609600" y="274639"/>
            <a:ext cx="109728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5867"/>
              <a:buFont typeface="Calibri"/>
              <a:buNone/>
              <a:defRPr sz="5867"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3"/>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rmAutofit/>
          </a:bodyPr>
          <a:lstStyle>
            <a:lvl1pPr marL="457200" marR="0" lvl="0" indent="-499554" algn="l" rtl="0">
              <a:spcBef>
                <a:spcPts val="853"/>
              </a:spcBef>
              <a:spcAft>
                <a:spcPts val="0"/>
              </a:spcAft>
              <a:buClr>
                <a:schemeClr val="dk1"/>
              </a:buClr>
              <a:buSzPts val="4267"/>
              <a:buFont typeface="Arial"/>
              <a:buChar char="•"/>
              <a:defRPr sz="4267" b="0" i="0" u="none" strike="noStrike" cap="none">
                <a:solidFill>
                  <a:schemeClr val="dk1"/>
                </a:solidFill>
                <a:latin typeface="Calibri"/>
                <a:ea typeface="Calibri"/>
                <a:cs typeface="Calibri"/>
                <a:sym typeface="Calibri"/>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Calibri"/>
                <a:ea typeface="Calibri"/>
                <a:cs typeface="Calibri"/>
                <a:sym typeface="Calibri"/>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Calibri"/>
                <a:ea typeface="Calibri"/>
                <a:cs typeface="Calibri"/>
                <a:sym typeface="Calibri"/>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Calibri"/>
                <a:ea typeface="Calibri"/>
                <a:cs typeface="Calibri"/>
                <a:sym typeface="Calibri"/>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Calibri"/>
                <a:ea typeface="Calibri"/>
                <a:cs typeface="Calibri"/>
                <a:sym typeface="Calibri"/>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Calibri"/>
                <a:ea typeface="Calibri"/>
                <a:cs typeface="Calibri"/>
                <a:sym typeface="Calibri"/>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Calibri"/>
                <a:ea typeface="Calibri"/>
                <a:cs typeface="Calibri"/>
                <a:sym typeface="Calibri"/>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Calibri"/>
                <a:ea typeface="Calibri"/>
                <a:cs typeface="Calibri"/>
                <a:sym typeface="Calibri"/>
              </a:defRPr>
            </a:lvl9pPr>
          </a:lstStyle>
          <a:p>
            <a:endParaRPr/>
          </a:p>
        </p:txBody>
      </p:sp>
      <p:sp>
        <p:nvSpPr>
          <p:cNvPr id="8" name="Google Shape;8;p13"/>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6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3"/>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6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3"/>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600" b="0" i="0" u="none" strike="noStrike" cap="none">
                <a:solidFill>
                  <a:srgbClr val="888888"/>
                </a:solidFill>
                <a:latin typeface="Calibri"/>
                <a:ea typeface="Calibri"/>
                <a:cs typeface="Calibri"/>
                <a:sym typeface="Calibri"/>
              </a:defRPr>
            </a:lvl1pPr>
            <a:lvl2pPr marL="0" marR="0" lvl="1" indent="0" algn="r" rtl="0">
              <a:spcBef>
                <a:spcPts val="0"/>
              </a:spcBef>
              <a:buNone/>
              <a:defRPr sz="1600" b="0" i="0" u="none" strike="noStrike" cap="none">
                <a:solidFill>
                  <a:srgbClr val="888888"/>
                </a:solidFill>
                <a:latin typeface="Calibri"/>
                <a:ea typeface="Calibri"/>
                <a:cs typeface="Calibri"/>
                <a:sym typeface="Calibri"/>
              </a:defRPr>
            </a:lvl2pPr>
            <a:lvl3pPr marL="0" marR="0" lvl="2" indent="0" algn="r" rtl="0">
              <a:spcBef>
                <a:spcPts val="0"/>
              </a:spcBef>
              <a:buNone/>
              <a:defRPr sz="1600" b="0" i="0" u="none" strike="noStrike" cap="none">
                <a:solidFill>
                  <a:srgbClr val="888888"/>
                </a:solidFill>
                <a:latin typeface="Calibri"/>
                <a:ea typeface="Calibri"/>
                <a:cs typeface="Calibri"/>
                <a:sym typeface="Calibri"/>
              </a:defRPr>
            </a:lvl3pPr>
            <a:lvl4pPr marL="0" marR="0" lvl="3" indent="0" algn="r" rtl="0">
              <a:spcBef>
                <a:spcPts val="0"/>
              </a:spcBef>
              <a:buNone/>
              <a:defRPr sz="1600" b="0" i="0" u="none" strike="noStrike" cap="none">
                <a:solidFill>
                  <a:srgbClr val="888888"/>
                </a:solidFill>
                <a:latin typeface="Calibri"/>
                <a:ea typeface="Calibri"/>
                <a:cs typeface="Calibri"/>
                <a:sym typeface="Calibri"/>
              </a:defRPr>
            </a:lvl4pPr>
            <a:lvl5pPr marL="0" marR="0" lvl="4" indent="0" algn="r" rtl="0">
              <a:spcBef>
                <a:spcPts val="0"/>
              </a:spcBef>
              <a:buNone/>
              <a:defRPr sz="1600" b="0" i="0" u="none" strike="noStrike" cap="none">
                <a:solidFill>
                  <a:srgbClr val="888888"/>
                </a:solidFill>
                <a:latin typeface="Calibri"/>
                <a:ea typeface="Calibri"/>
                <a:cs typeface="Calibri"/>
                <a:sym typeface="Calibri"/>
              </a:defRPr>
            </a:lvl5pPr>
            <a:lvl6pPr marL="0" marR="0" lvl="5" indent="0" algn="r" rtl="0">
              <a:spcBef>
                <a:spcPts val="0"/>
              </a:spcBef>
              <a:buNone/>
              <a:defRPr sz="1600" b="0" i="0" u="none" strike="noStrike" cap="none">
                <a:solidFill>
                  <a:srgbClr val="888888"/>
                </a:solidFill>
                <a:latin typeface="Calibri"/>
                <a:ea typeface="Calibri"/>
                <a:cs typeface="Calibri"/>
                <a:sym typeface="Calibri"/>
              </a:defRPr>
            </a:lvl6pPr>
            <a:lvl7pPr marL="0" marR="0" lvl="6" indent="0" algn="r" rtl="0">
              <a:spcBef>
                <a:spcPts val="0"/>
              </a:spcBef>
              <a:buNone/>
              <a:defRPr sz="1600" b="0" i="0" u="none" strike="noStrike" cap="none">
                <a:solidFill>
                  <a:srgbClr val="888888"/>
                </a:solidFill>
                <a:latin typeface="Calibri"/>
                <a:ea typeface="Calibri"/>
                <a:cs typeface="Calibri"/>
                <a:sym typeface="Calibri"/>
              </a:defRPr>
            </a:lvl7pPr>
            <a:lvl8pPr marL="0" marR="0" lvl="7" indent="0" algn="r" rtl="0">
              <a:spcBef>
                <a:spcPts val="0"/>
              </a:spcBef>
              <a:buNone/>
              <a:defRPr sz="1600" b="0" i="0" u="none" strike="noStrike" cap="none">
                <a:solidFill>
                  <a:srgbClr val="888888"/>
                </a:solidFill>
                <a:latin typeface="Calibri"/>
                <a:ea typeface="Calibri"/>
                <a:cs typeface="Calibri"/>
                <a:sym typeface="Calibri"/>
              </a:defRPr>
            </a:lvl8pPr>
            <a:lvl9pPr marL="0" marR="0" lvl="8" indent="0" algn="r" rtl="0">
              <a:spcBef>
                <a:spcPts val="0"/>
              </a:spcBef>
              <a:buNone/>
              <a:defRPr sz="16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
          <p:cNvSpPr txBox="1">
            <a:spLocks noGrp="1"/>
          </p:cNvSpPr>
          <p:nvPr>
            <p:ph type="ctrTitle"/>
          </p:nvPr>
        </p:nvSpPr>
        <p:spPr>
          <a:xfrm>
            <a:off x="802227" y="4039821"/>
            <a:ext cx="8755087" cy="1845096"/>
          </a:xfrm>
          <a:prstGeom prst="rect">
            <a:avLst/>
          </a:prstGeom>
          <a:noFill/>
          <a:ln>
            <a:noFill/>
          </a:ln>
          <a:effectLst>
            <a:outerShdw blurRad="50800" dist="38100" dir="2700000" algn="tl" rotWithShape="0">
              <a:srgbClr val="000000">
                <a:alpha val="40000"/>
              </a:srgbClr>
            </a:outerShdw>
          </a:effectLst>
        </p:spPr>
        <p:txBody>
          <a:bodyPr spcFirstLastPara="1" wrap="square" lIns="91425" tIns="45700" rIns="91425" bIns="45700" anchor="ctr" anchorCtr="0">
            <a:normAutofit/>
          </a:bodyPr>
          <a:lstStyle/>
          <a:p>
            <a:pPr marL="0" lvl="0" indent="0" algn="r" rtl="0">
              <a:spcBef>
                <a:spcPts val="0"/>
              </a:spcBef>
              <a:spcAft>
                <a:spcPts val="0"/>
              </a:spcAft>
              <a:buClr>
                <a:srgbClr val="002060"/>
              </a:buClr>
              <a:buSzPts val="4800"/>
              <a:buFont typeface="Calibri"/>
              <a:buNone/>
            </a:pPr>
            <a:r>
              <a:rPr lang="en-US"/>
              <a:t>Final Project - Defensive Report</a:t>
            </a:r>
            <a:endParaRPr/>
          </a:p>
        </p:txBody>
      </p:sp>
      <p:sp>
        <p:nvSpPr>
          <p:cNvPr id="92" name="Google Shape;92;p1"/>
          <p:cNvSpPr txBox="1">
            <a:spLocks noGrp="1"/>
          </p:cNvSpPr>
          <p:nvPr>
            <p:ph type="subTitle" idx="1"/>
          </p:nvPr>
        </p:nvSpPr>
        <p:spPr>
          <a:xfrm>
            <a:off x="2941177" y="5884932"/>
            <a:ext cx="8755200" cy="814500"/>
          </a:xfrm>
          <a:prstGeom prst="rect">
            <a:avLst/>
          </a:prstGeom>
          <a:noFill/>
          <a:ln>
            <a:noFill/>
          </a:ln>
        </p:spPr>
        <p:txBody>
          <a:bodyPr spcFirstLastPara="1" wrap="square" lIns="91425" tIns="45700" rIns="91425" bIns="45700" anchor="t" anchorCtr="0">
            <a:normAutofit/>
          </a:bodyPr>
          <a:lstStyle/>
          <a:p>
            <a:pPr marL="0" lvl="0" indent="0" algn="r" rtl="0">
              <a:spcBef>
                <a:spcPts val="0"/>
              </a:spcBef>
              <a:spcAft>
                <a:spcPts val="0"/>
              </a:spcAft>
              <a:buClr>
                <a:srgbClr val="00B0F0"/>
              </a:buClr>
              <a:buSzPts val="3700"/>
              <a:buNone/>
            </a:pPr>
            <a:r>
              <a:rPr lang="en-US" sz="2833" dirty="0"/>
              <a:t>Mali, Josh, </a:t>
            </a:r>
            <a:r>
              <a:rPr lang="en-US" sz="2833" dirty="0" err="1"/>
              <a:t>Malladi</a:t>
            </a:r>
            <a:r>
              <a:rPr lang="en-US" sz="2833" dirty="0"/>
              <a:t> </a:t>
            </a:r>
            <a:endParaRPr sz="2833"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13"/>
        <p:cNvGrpSpPr/>
        <p:nvPr/>
      </p:nvGrpSpPr>
      <p:grpSpPr>
        <a:xfrm>
          <a:off x="0" y="0"/>
          <a:ext cx="0" cy="0"/>
          <a:chOff x="0" y="0"/>
          <a:chExt cx="0" cy="0"/>
        </a:xfrm>
      </p:grpSpPr>
      <p:sp>
        <p:nvSpPr>
          <p:cNvPr id="2414" name="Google Shape;2414;p147"/>
          <p:cNvSpPr txBox="1">
            <a:spLocks noGrp="1"/>
          </p:cNvSpPr>
          <p:nvPr>
            <p:ph type="title"/>
          </p:nvPr>
        </p:nvSpPr>
        <p:spPr>
          <a:xfrm>
            <a:off x="-14808" y="0"/>
            <a:ext cx="12221550" cy="711600"/>
          </a:xfrm>
          <a:prstGeom prst="rect">
            <a:avLst/>
          </a:prstGeom>
        </p:spPr>
        <p:txBody>
          <a:bodyPr spcFirstLastPara="1" wrap="square" lIns="609500" tIns="243788" rIns="365675" bIns="121875" anchor="t" anchorCtr="0">
            <a:noAutofit/>
          </a:bodyPr>
          <a:lstStyle/>
          <a:p>
            <a:pPr algn="l"/>
            <a:r>
              <a:rPr lang="en-US" dirty="0">
                <a:solidFill>
                  <a:schemeClr val="bg1"/>
                </a:solidFill>
              </a:rPr>
              <a:t>CPU Usage</a:t>
            </a:r>
            <a:endParaRPr dirty="0">
              <a:solidFill>
                <a:schemeClr val="bg1"/>
              </a:solidFill>
            </a:endParaRPr>
          </a:p>
        </p:txBody>
      </p:sp>
      <p:sp>
        <p:nvSpPr>
          <p:cNvPr id="2415" name="Google Shape;2415;p147"/>
          <p:cNvSpPr txBox="1">
            <a:spLocks noGrp="1"/>
          </p:cNvSpPr>
          <p:nvPr>
            <p:ph type="sldNum" idx="12"/>
          </p:nvPr>
        </p:nvSpPr>
        <p:spPr>
          <a:xfrm>
            <a:off x="11475632" y="6609600"/>
            <a:ext cx="349050" cy="140850"/>
          </a:xfrm>
          <a:prstGeom prst="rect">
            <a:avLst/>
          </a:prstGeom>
        </p:spPr>
        <p:txBody>
          <a:bodyPr spcFirstLastPara="1" wrap="square" lIns="0" tIns="0" rIns="0" bIns="121875" anchor="t" anchorCtr="0">
            <a:noAutofit/>
          </a:bodyPr>
          <a:lstStyle/>
          <a:p>
            <a:fld id="{00000000-1234-1234-1234-123412341234}" type="slidenum">
              <a:rPr lang="en-US"/>
              <a:pPr/>
              <a:t>10</a:t>
            </a:fld>
            <a:endParaRPr/>
          </a:p>
        </p:txBody>
      </p:sp>
      <p:sp>
        <p:nvSpPr>
          <p:cNvPr id="2416" name="Google Shape;2416;p147"/>
          <p:cNvSpPr txBox="1">
            <a:spLocks noGrp="1"/>
          </p:cNvSpPr>
          <p:nvPr>
            <p:ph type="body" idx="3"/>
          </p:nvPr>
        </p:nvSpPr>
        <p:spPr>
          <a:xfrm>
            <a:off x="-14808" y="1676250"/>
            <a:ext cx="11471400" cy="4933350"/>
          </a:xfrm>
          <a:prstGeom prst="rect">
            <a:avLst/>
          </a:prstGeom>
        </p:spPr>
        <p:txBody>
          <a:bodyPr spcFirstLastPara="1" wrap="square" lIns="609500" tIns="0" rIns="609500" bIns="1218988" anchor="t" anchorCtr="0">
            <a:noAutofit/>
          </a:bodyPr>
          <a:lstStyle/>
          <a:p>
            <a:pPr marL="19050" indent="0">
              <a:lnSpc>
                <a:spcPct val="115000"/>
              </a:lnSpc>
              <a:buSzPts val="3000"/>
              <a:buNone/>
            </a:pPr>
            <a:r>
              <a:rPr lang="en-US" sz="1500" b="1" dirty="0"/>
              <a:t>Metric: WHEN max() OF system.process.cpu.total.pct OVER all documents</a:t>
            </a:r>
            <a:endParaRPr sz="1500" b="1" dirty="0"/>
          </a:p>
          <a:p>
            <a:pPr marL="19050" indent="0">
              <a:lnSpc>
                <a:spcPct val="115000"/>
              </a:lnSpc>
              <a:spcAft>
                <a:spcPts val="500"/>
              </a:spcAft>
              <a:buSzPts val="3000"/>
              <a:buNone/>
            </a:pPr>
            <a:r>
              <a:rPr lang="en-US" sz="1500" b="1" dirty="0"/>
              <a:t>Threshold: IS ABOVE 0.5</a:t>
            </a:r>
            <a:endParaRPr sz="1500" b="1" dirty="0"/>
          </a:p>
        </p:txBody>
      </p:sp>
      <p:pic>
        <p:nvPicPr>
          <p:cNvPr id="2417" name="Google Shape;2417;p147"/>
          <p:cNvPicPr preferRelativeResize="0"/>
          <p:nvPr/>
        </p:nvPicPr>
        <p:blipFill rotWithShape="1">
          <a:blip r:embed="rId3">
            <a:alphaModFix/>
          </a:blip>
          <a:srcRect l="26267" t="17816" r="11056" b="15654"/>
          <a:stretch/>
        </p:blipFill>
        <p:spPr>
          <a:xfrm>
            <a:off x="2055688" y="2281561"/>
            <a:ext cx="7212599" cy="426499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21"/>
        <p:cNvGrpSpPr/>
        <p:nvPr/>
      </p:nvGrpSpPr>
      <p:grpSpPr>
        <a:xfrm>
          <a:off x="0" y="0"/>
          <a:ext cx="0" cy="0"/>
          <a:chOff x="0" y="0"/>
          <a:chExt cx="0" cy="0"/>
        </a:xfrm>
      </p:grpSpPr>
      <p:sp>
        <p:nvSpPr>
          <p:cNvPr id="2422" name="Google Shape;2422;p148"/>
          <p:cNvSpPr txBox="1">
            <a:spLocks noGrp="1"/>
          </p:cNvSpPr>
          <p:nvPr>
            <p:ph type="title"/>
          </p:nvPr>
        </p:nvSpPr>
        <p:spPr>
          <a:xfrm>
            <a:off x="-14808" y="0"/>
            <a:ext cx="12221550" cy="711600"/>
          </a:xfrm>
          <a:prstGeom prst="rect">
            <a:avLst/>
          </a:prstGeom>
        </p:spPr>
        <p:txBody>
          <a:bodyPr spcFirstLastPara="1" wrap="square" lIns="609500" tIns="243788" rIns="365675" bIns="121875" anchor="t" anchorCtr="0">
            <a:noAutofit/>
          </a:bodyPr>
          <a:lstStyle/>
          <a:p>
            <a:pPr algn="l"/>
            <a:r>
              <a:rPr lang="en-US" dirty="0">
                <a:solidFill>
                  <a:schemeClr val="bg1"/>
                </a:solidFill>
              </a:rPr>
              <a:t>CPU Usage</a:t>
            </a:r>
            <a:endParaRPr dirty="0">
              <a:solidFill>
                <a:schemeClr val="bg1"/>
              </a:solidFill>
            </a:endParaRPr>
          </a:p>
        </p:txBody>
      </p:sp>
      <p:sp>
        <p:nvSpPr>
          <p:cNvPr id="2423" name="Google Shape;2423;p148"/>
          <p:cNvSpPr txBox="1">
            <a:spLocks noGrp="1"/>
          </p:cNvSpPr>
          <p:nvPr>
            <p:ph type="sldNum" idx="12"/>
          </p:nvPr>
        </p:nvSpPr>
        <p:spPr>
          <a:xfrm>
            <a:off x="11475632" y="6609600"/>
            <a:ext cx="349050" cy="140850"/>
          </a:xfrm>
          <a:prstGeom prst="rect">
            <a:avLst/>
          </a:prstGeom>
        </p:spPr>
        <p:txBody>
          <a:bodyPr spcFirstLastPara="1" wrap="square" lIns="0" tIns="0" rIns="0" bIns="121875" anchor="t" anchorCtr="0">
            <a:noAutofit/>
          </a:bodyPr>
          <a:lstStyle/>
          <a:p>
            <a:fld id="{00000000-1234-1234-1234-123412341234}" type="slidenum">
              <a:rPr lang="en-US"/>
              <a:pPr/>
              <a:t>11</a:t>
            </a:fld>
            <a:endParaRPr/>
          </a:p>
        </p:txBody>
      </p:sp>
      <p:sp>
        <p:nvSpPr>
          <p:cNvPr id="2424" name="Google Shape;2424;p148"/>
          <p:cNvSpPr txBox="1">
            <a:spLocks noGrp="1"/>
          </p:cNvSpPr>
          <p:nvPr>
            <p:ph type="body" idx="3"/>
          </p:nvPr>
        </p:nvSpPr>
        <p:spPr>
          <a:xfrm>
            <a:off x="-259285" y="1632506"/>
            <a:ext cx="11471400" cy="4933350"/>
          </a:xfrm>
          <a:prstGeom prst="rect">
            <a:avLst/>
          </a:prstGeom>
        </p:spPr>
        <p:txBody>
          <a:bodyPr spcFirstLastPara="1" wrap="square" lIns="609500" tIns="0" rIns="609500" bIns="1218988" anchor="t" anchorCtr="0">
            <a:noAutofit/>
          </a:bodyPr>
          <a:lstStyle/>
          <a:p>
            <a:pPr marL="19050" indent="0">
              <a:lnSpc>
                <a:spcPct val="115000"/>
              </a:lnSpc>
              <a:buSzPts val="3000"/>
              <a:buNone/>
            </a:pPr>
            <a:r>
              <a:rPr lang="en-US" sz="1500" b="1" dirty="0"/>
              <a:t>Metric: WHEN max() OF system.process.cpu.total.pct OVER all documents</a:t>
            </a:r>
            <a:endParaRPr sz="1500" b="1" dirty="0"/>
          </a:p>
          <a:p>
            <a:pPr marL="19050" indent="0">
              <a:lnSpc>
                <a:spcPct val="115000"/>
              </a:lnSpc>
              <a:buSzPts val="3000"/>
              <a:buNone/>
            </a:pPr>
            <a:r>
              <a:rPr lang="en-US" sz="1500" b="1" dirty="0"/>
              <a:t>Threshold: IS ABOVE 0.5</a:t>
            </a:r>
            <a:endParaRPr sz="1500" b="1" dirty="0"/>
          </a:p>
          <a:p>
            <a:pPr marL="19050" indent="0">
              <a:lnSpc>
                <a:spcPct val="115000"/>
              </a:lnSpc>
              <a:spcBef>
                <a:spcPts val="500"/>
              </a:spcBef>
              <a:buSzPts val="3000"/>
              <a:buNone/>
            </a:pPr>
            <a:r>
              <a:rPr lang="en-US" sz="1500" b="1" dirty="0"/>
              <a:t>Vulnerability Mitigated: </a:t>
            </a:r>
            <a:r>
              <a:rPr lang="en-US" sz="1500" dirty="0"/>
              <a:t>This alert triggers if 50% of CPU is utilized within the last 5 minutes.</a:t>
            </a:r>
          </a:p>
          <a:p>
            <a:pPr marL="19050" indent="0">
              <a:lnSpc>
                <a:spcPct val="115000"/>
              </a:lnSpc>
              <a:spcBef>
                <a:spcPts val="500"/>
              </a:spcBef>
              <a:buSzPts val="3000"/>
              <a:buNone/>
            </a:pPr>
            <a:r>
              <a:rPr lang="en-US" sz="1500" dirty="0"/>
              <a:t>High CPU utilization can affect server performance OR be an IOC such as crypto jacking etc. </a:t>
            </a:r>
            <a:endParaRPr sz="1500" dirty="0"/>
          </a:p>
          <a:p>
            <a:pPr marL="457200" indent="0">
              <a:lnSpc>
                <a:spcPct val="115000"/>
              </a:lnSpc>
              <a:spcBef>
                <a:spcPts val="500"/>
              </a:spcBef>
              <a:buNone/>
            </a:pPr>
            <a:endParaRPr sz="1500" dirty="0"/>
          </a:p>
          <a:p>
            <a:pPr marL="19050" indent="0">
              <a:lnSpc>
                <a:spcPct val="115000"/>
              </a:lnSpc>
              <a:spcBef>
                <a:spcPts val="500"/>
              </a:spcBef>
              <a:buSzPts val="3000"/>
              <a:buNone/>
            </a:pPr>
            <a:r>
              <a:rPr lang="en-US" sz="1500" dirty="0"/>
              <a:t>The alert is </a:t>
            </a:r>
            <a:r>
              <a:rPr lang="en-US" sz="1500" dirty="0">
                <a:solidFill>
                  <a:srgbClr val="00B050"/>
                </a:solidFill>
              </a:rPr>
              <a:t>highly reliable</a:t>
            </a:r>
            <a:r>
              <a:rPr lang="en-US" sz="1500" dirty="0"/>
              <a:t>. </a:t>
            </a:r>
          </a:p>
          <a:p>
            <a:pPr marL="19050" indent="0">
              <a:lnSpc>
                <a:spcPct val="115000"/>
              </a:lnSpc>
              <a:spcBef>
                <a:spcPts val="500"/>
              </a:spcBef>
              <a:buSzPts val="3000"/>
              <a:buNone/>
            </a:pPr>
            <a:r>
              <a:rPr lang="en-US" sz="1500" dirty="0"/>
              <a:t>This alert can help see how to more efficiently use the CPU even if there isn’t a malicious program running.</a:t>
            </a:r>
            <a:endParaRPr sz="1500" dirty="0"/>
          </a:p>
          <a:p>
            <a:pPr indent="0">
              <a:lnSpc>
                <a:spcPct val="115000"/>
              </a:lnSpc>
              <a:spcBef>
                <a:spcPts val="500"/>
              </a:spcBef>
              <a:buNone/>
            </a:pPr>
            <a:endParaRPr sz="1500" dirty="0"/>
          </a:p>
          <a:p>
            <a:pPr marL="19050" indent="0">
              <a:lnSpc>
                <a:spcPct val="115000"/>
              </a:lnSpc>
              <a:spcBef>
                <a:spcPts val="500"/>
              </a:spcBef>
              <a:buSzPts val="3000"/>
              <a:buNone/>
            </a:pPr>
            <a:r>
              <a:rPr lang="en-US" sz="1500" dirty="0"/>
              <a:t>When analyzing this activity in </a:t>
            </a:r>
            <a:r>
              <a:rPr lang="en-US" sz="1500" dirty="0" err="1"/>
              <a:t>metricbeat</a:t>
            </a:r>
            <a:r>
              <a:rPr lang="en-US" sz="1500" dirty="0"/>
              <a:t> that is causing this alert, it is obvious that there are no unusual processes running in the background causing this alert. The packets contributing to this alert are caused by BAU OS and Application processes. </a:t>
            </a:r>
            <a:endParaRPr sz="1500" dirty="0"/>
          </a:p>
        </p:txBody>
      </p:sp>
      <p:pic>
        <p:nvPicPr>
          <p:cNvPr id="2425" name="Google Shape;2425;p148"/>
          <p:cNvPicPr preferRelativeResize="0"/>
          <p:nvPr/>
        </p:nvPicPr>
        <p:blipFill rotWithShape="1">
          <a:blip r:embed="rId3">
            <a:alphaModFix/>
          </a:blip>
          <a:srcRect/>
          <a:stretch/>
        </p:blipFill>
        <p:spPr>
          <a:xfrm>
            <a:off x="5261419" y="4847207"/>
            <a:ext cx="1458976" cy="159436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A8FC0-5C29-4A5E-AE28-5E4FEA3B199D}"/>
              </a:ext>
            </a:extLst>
          </p:cNvPr>
          <p:cNvSpPr>
            <a:spLocks noGrp="1"/>
          </p:cNvSpPr>
          <p:nvPr>
            <p:ph type="title"/>
          </p:nvPr>
        </p:nvSpPr>
        <p:spPr/>
        <p:txBody>
          <a:bodyPr>
            <a:normAutofit fontScale="90000"/>
          </a:bodyPr>
          <a:lstStyle/>
          <a:p>
            <a:r>
              <a:rPr lang="en-US" dirty="0"/>
              <a:t>HARDENING</a:t>
            </a:r>
            <a:endParaRPr lang="en-AU" dirty="0"/>
          </a:p>
        </p:txBody>
      </p:sp>
    </p:spTree>
    <p:extLst>
      <p:ext uri="{BB962C8B-B14F-4D97-AF65-F5344CB8AC3E}">
        <p14:creationId xmlns:p14="http://schemas.microsoft.com/office/powerpoint/2010/main" val="15733121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09"/>
        <p:cNvGrpSpPr/>
        <p:nvPr/>
      </p:nvGrpSpPr>
      <p:grpSpPr>
        <a:xfrm>
          <a:off x="0" y="0"/>
          <a:ext cx="0" cy="0"/>
          <a:chOff x="0" y="0"/>
          <a:chExt cx="0" cy="0"/>
        </a:xfrm>
      </p:grpSpPr>
      <p:sp>
        <p:nvSpPr>
          <p:cNvPr id="2410" name="Google Shape;2410;p147"/>
          <p:cNvSpPr txBox="1">
            <a:spLocks noGrp="1"/>
          </p:cNvSpPr>
          <p:nvPr>
            <p:ph type="title"/>
          </p:nvPr>
        </p:nvSpPr>
        <p:spPr>
          <a:xfrm>
            <a:off x="-111037" y="-174167"/>
            <a:ext cx="5641825" cy="711600"/>
          </a:xfrm>
          <a:prstGeom prst="rect">
            <a:avLst/>
          </a:prstGeom>
        </p:spPr>
        <p:txBody>
          <a:bodyPr spcFirstLastPara="1" wrap="square" lIns="609500" tIns="243788" rIns="365675" bIns="121875" anchor="t" anchorCtr="0">
            <a:noAutofit/>
          </a:bodyPr>
          <a:lstStyle/>
          <a:p>
            <a:pPr algn="l"/>
            <a:r>
              <a:rPr lang="en-US" dirty="0">
                <a:solidFill>
                  <a:schemeClr val="bg1"/>
                </a:solidFill>
              </a:rPr>
              <a:t>Hardening Against WordPress enumeration on Target 1</a:t>
            </a:r>
            <a:endParaRPr b="1" dirty="0">
              <a:solidFill>
                <a:schemeClr val="bg1"/>
              </a:solidFill>
              <a:latin typeface="Roboto"/>
              <a:ea typeface="Roboto"/>
              <a:cs typeface="Roboto"/>
              <a:sym typeface="Roboto"/>
            </a:endParaRPr>
          </a:p>
        </p:txBody>
      </p:sp>
      <p:sp>
        <p:nvSpPr>
          <p:cNvPr id="2411" name="Google Shape;2411;p147"/>
          <p:cNvSpPr txBox="1">
            <a:spLocks noGrp="1"/>
          </p:cNvSpPr>
          <p:nvPr>
            <p:ph type="sldNum" idx="12"/>
          </p:nvPr>
        </p:nvSpPr>
        <p:spPr>
          <a:xfrm>
            <a:off x="11475632" y="6609600"/>
            <a:ext cx="349050" cy="140850"/>
          </a:xfrm>
          <a:prstGeom prst="rect">
            <a:avLst/>
          </a:prstGeom>
        </p:spPr>
        <p:txBody>
          <a:bodyPr spcFirstLastPara="1" wrap="square" lIns="0" tIns="0" rIns="0" bIns="121875" anchor="t" anchorCtr="0">
            <a:noAutofit/>
          </a:bodyPr>
          <a:lstStyle/>
          <a:p>
            <a:fld id="{00000000-1234-1234-1234-123412341234}" type="slidenum">
              <a:rPr lang="en-US"/>
              <a:pPr/>
              <a:t>13</a:t>
            </a:fld>
            <a:endParaRPr/>
          </a:p>
        </p:txBody>
      </p:sp>
      <p:sp>
        <p:nvSpPr>
          <p:cNvPr id="12" name="TextBox 11">
            <a:extLst>
              <a:ext uri="{FF2B5EF4-FFF2-40B4-BE49-F238E27FC236}">
                <a16:creationId xmlns:a16="http://schemas.microsoft.com/office/drawing/2014/main" id="{DD75428A-0450-4D4D-85F5-3D7540C65295}"/>
              </a:ext>
            </a:extLst>
          </p:cNvPr>
          <p:cNvSpPr txBox="1"/>
          <p:nvPr/>
        </p:nvSpPr>
        <p:spPr>
          <a:xfrm>
            <a:off x="406833" y="1484687"/>
            <a:ext cx="11554691" cy="5063309"/>
          </a:xfrm>
          <a:prstGeom prst="rect">
            <a:avLst/>
          </a:prstGeom>
          <a:noFill/>
        </p:spPr>
        <p:txBody>
          <a:bodyPr wrap="square">
            <a:spAutoFit/>
          </a:bodyPr>
          <a:lstStyle/>
          <a:p>
            <a:pPr marL="203200">
              <a:lnSpc>
                <a:spcPct val="115000"/>
              </a:lnSpc>
              <a:spcBef>
                <a:spcPts val="600"/>
              </a:spcBef>
              <a:buClr>
                <a:schemeClr val="dk1"/>
              </a:buClr>
              <a:buSzPts val="4400"/>
            </a:pPr>
            <a:r>
              <a:rPr lang="en-GB" sz="1800" b="1" dirty="0">
                <a:solidFill>
                  <a:schemeClr val="dk1"/>
                </a:solidFill>
              </a:rPr>
              <a:t>Patching</a:t>
            </a:r>
          </a:p>
          <a:p>
            <a:pPr marL="431800" lvl="1">
              <a:lnSpc>
                <a:spcPct val="115000"/>
              </a:lnSpc>
              <a:spcBef>
                <a:spcPts val="600"/>
              </a:spcBef>
              <a:buClr>
                <a:schemeClr val="dk1"/>
              </a:buClr>
              <a:buSzPts val="4400"/>
            </a:pPr>
            <a:r>
              <a:rPr lang="en-AU" sz="1800" i="1" dirty="0">
                <a:latin typeface="Roboto" panose="02000000000000000000" pitchFamily="2" charset="0"/>
                <a:ea typeface="Roboto" panose="02000000000000000000" pitchFamily="2" charset="0"/>
              </a:rPr>
              <a:t>-Updating WordPress patches at regular basis</a:t>
            </a:r>
          </a:p>
          <a:p>
            <a:pPr marL="431800" lvl="1">
              <a:lnSpc>
                <a:spcPct val="115000"/>
              </a:lnSpc>
              <a:spcBef>
                <a:spcPts val="600"/>
              </a:spcBef>
              <a:buClr>
                <a:schemeClr val="dk1"/>
              </a:buClr>
              <a:buSzPts val="4400"/>
            </a:pPr>
            <a:r>
              <a:rPr lang="en-AU" sz="1800" i="1" dirty="0">
                <a:latin typeface="Roboto" panose="02000000000000000000" pitchFamily="2" charset="0"/>
                <a:ea typeface="Roboto" panose="02000000000000000000" pitchFamily="2" charset="0"/>
              </a:rPr>
              <a:t>-Installing security plugins</a:t>
            </a:r>
          </a:p>
          <a:p>
            <a:pPr marL="431800" lvl="1">
              <a:lnSpc>
                <a:spcPct val="115000"/>
              </a:lnSpc>
              <a:spcBef>
                <a:spcPts val="600"/>
              </a:spcBef>
              <a:buClr>
                <a:schemeClr val="dk1"/>
              </a:buClr>
              <a:buSzPts val="4400"/>
            </a:pPr>
            <a:r>
              <a:rPr lang="en-AU" sz="1800" i="1" dirty="0">
                <a:latin typeface="Roboto" panose="02000000000000000000" pitchFamily="2" charset="0"/>
                <a:ea typeface="Roboto" panose="02000000000000000000" pitchFamily="2" charset="0"/>
              </a:rPr>
              <a:t>-Disabling unsecured features –Remote procedure call &amp; access to wp-</a:t>
            </a:r>
            <a:r>
              <a:rPr lang="en-AU" sz="1800" i="1" dirty="0" err="1">
                <a:latin typeface="Roboto" panose="02000000000000000000" pitchFamily="2" charset="0"/>
                <a:ea typeface="Roboto" panose="02000000000000000000" pitchFamily="2" charset="0"/>
              </a:rPr>
              <a:t>config.php</a:t>
            </a:r>
            <a:endParaRPr lang="en-AU" sz="1800" i="1" dirty="0">
              <a:latin typeface="Roboto" panose="02000000000000000000" pitchFamily="2" charset="0"/>
              <a:ea typeface="Roboto" panose="02000000000000000000" pitchFamily="2" charset="0"/>
            </a:endParaRPr>
          </a:p>
          <a:p>
            <a:pPr marL="431800" lvl="1">
              <a:lnSpc>
                <a:spcPct val="115000"/>
              </a:lnSpc>
              <a:spcBef>
                <a:spcPts val="600"/>
              </a:spcBef>
              <a:buClr>
                <a:schemeClr val="dk1"/>
              </a:buClr>
              <a:buSzPts val="4400"/>
            </a:pPr>
            <a:endParaRPr lang="en-AU" i="1" dirty="0">
              <a:latin typeface="Times New Roman" panose="02020603050405020304" pitchFamily="18" charset="0"/>
            </a:endParaRPr>
          </a:p>
          <a:p>
            <a:pPr marL="431800" lvl="1">
              <a:lnSpc>
                <a:spcPct val="115000"/>
              </a:lnSpc>
              <a:spcBef>
                <a:spcPts val="600"/>
              </a:spcBef>
              <a:buClr>
                <a:schemeClr val="dk1"/>
              </a:buClr>
              <a:buSzPts val="4400"/>
            </a:pPr>
            <a:r>
              <a:rPr lang="en-AU" sz="1800" dirty="0">
                <a:latin typeface="Roboto" panose="02000000000000000000" pitchFamily="2" charset="0"/>
                <a:ea typeface="Roboto" panose="02000000000000000000" pitchFamily="2" charset="0"/>
              </a:rPr>
              <a:t>-2 factor authentication &amp; Locking account temporarily </a:t>
            </a:r>
          </a:p>
          <a:p>
            <a:pPr marL="265907">
              <a:lnSpc>
                <a:spcPct val="115000"/>
              </a:lnSpc>
              <a:spcBef>
                <a:spcPts val="600"/>
              </a:spcBef>
              <a:buClr>
                <a:schemeClr val="dk1"/>
              </a:buClr>
              <a:buSzPts val="4400"/>
            </a:pPr>
            <a:r>
              <a:rPr lang="en-GB" dirty="0">
                <a:solidFill>
                  <a:schemeClr val="dk1"/>
                </a:solidFill>
              </a:rPr>
              <a:t>   </a:t>
            </a:r>
            <a:r>
              <a:rPr lang="en-GB" sz="1800" dirty="0">
                <a:latin typeface="Roboto" panose="02000000000000000000" pitchFamily="2" charset="0"/>
                <a:ea typeface="Roboto" panose="02000000000000000000" pitchFamily="2" charset="0"/>
              </a:rPr>
              <a:t>- Least Privilege Policies to be re-defined  </a:t>
            </a:r>
          </a:p>
          <a:p>
            <a:pPr marL="265907">
              <a:lnSpc>
                <a:spcPct val="115000"/>
              </a:lnSpc>
              <a:spcBef>
                <a:spcPts val="600"/>
              </a:spcBef>
              <a:buClr>
                <a:schemeClr val="dk1"/>
              </a:buClr>
              <a:buSzPts val="4400"/>
            </a:pPr>
            <a:r>
              <a:rPr lang="en-GB" sz="1800" b="1" dirty="0">
                <a:solidFill>
                  <a:schemeClr val="dk1"/>
                </a:solidFill>
                <a:latin typeface="Roboto" panose="02000000000000000000" pitchFamily="2" charset="0"/>
                <a:ea typeface="Roboto" panose="02000000000000000000" pitchFamily="2" charset="0"/>
              </a:rPr>
              <a:t>Why it works</a:t>
            </a:r>
          </a:p>
          <a:p>
            <a:pPr marL="431800" lvl="1">
              <a:lnSpc>
                <a:spcPct val="115000"/>
              </a:lnSpc>
              <a:spcBef>
                <a:spcPts val="600"/>
              </a:spcBef>
              <a:buClr>
                <a:schemeClr val="dk1"/>
              </a:buClr>
              <a:buSzPts val="4400"/>
            </a:pPr>
            <a:r>
              <a:rPr lang="en-GB" sz="1800" i="1" dirty="0">
                <a:latin typeface="Roboto" panose="02000000000000000000" pitchFamily="2" charset="0"/>
                <a:ea typeface="Roboto" panose="02000000000000000000" pitchFamily="2" charset="0"/>
              </a:rPr>
              <a:t>-Patches from Vendor fixes vulnerabilities of applications that are susceptible to cyber-attacks</a:t>
            </a:r>
          </a:p>
          <a:p>
            <a:pPr marL="431800" lvl="1">
              <a:lnSpc>
                <a:spcPct val="115000"/>
              </a:lnSpc>
              <a:spcBef>
                <a:spcPts val="600"/>
              </a:spcBef>
              <a:buClr>
                <a:schemeClr val="dk1"/>
              </a:buClr>
              <a:buSzPts val="4400"/>
            </a:pPr>
            <a:r>
              <a:rPr lang="en-GB" sz="1800" i="1" dirty="0">
                <a:latin typeface="Roboto" panose="02000000000000000000" pitchFamily="2" charset="0"/>
                <a:ea typeface="Roboto" panose="02000000000000000000" pitchFamily="2" charset="0"/>
              </a:rPr>
              <a:t>-Disabling RPC and access to </a:t>
            </a:r>
            <a:r>
              <a:rPr lang="en-GB" sz="1800" i="1" dirty="0" err="1">
                <a:latin typeface="Roboto" panose="02000000000000000000" pitchFamily="2" charset="0"/>
                <a:ea typeface="Roboto" panose="02000000000000000000" pitchFamily="2" charset="0"/>
              </a:rPr>
              <a:t>wp-config.php</a:t>
            </a:r>
            <a:r>
              <a:rPr lang="en-GB" sz="1800" i="1" dirty="0">
                <a:latin typeface="Roboto" panose="02000000000000000000" pitchFamily="2" charset="0"/>
                <a:ea typeface="Roboto" panose="02000000000000000000" pitchFamily="2" charset="0"/>
              </a:rPr>
              <a:t> prevent user enumeration and DB connection details</a:t>
            </a:r>
          </a:p>
          <a:p>
            <a:pPr marL="431800" lvl="1">
              <a:lnSpc>
                <a:spcPct val="115000"/>
              </a:lnSpc>
              <a:spcBef>
                <a:spcPts val="600"/>
              </a:spcBef>
              <a:buClr>
                <a:schemeClr val="dk1"/>
              </a:buClr>
              <a:buSzPts val="4400"/>
            </a:pPr>
            <a:r>
              <a:rPr lang="en-GB" sz="1800" i="1" dirty="0">
                <a:latin typeface="Roboto" panose="02000000000000000000" pitchFamily="2" charset="0"/>
                <a:ea typeface="Roboto" panose="02000000000000000000" pitchFamily="2" charset="0"/>
              </a:rPr>
              <a:t>-Security plugins provide firewall feature and scanner for malwares</a:t>
            </a:r>
          </a:p>
          <a:p>
            <a:pPr marL="431800" lvl="1">
              <a:lnSpc>
                <a:spcPct val="115000"/>
              </a:lnSpc>
              <a:spcBef>
                <a:spcPts val="600"/>
              </a:spcBef>
              <a:buClr>
                <a:schemeClr val="dk1"/>
              </a:buClr>
              <a:buSzPts val="4400"/>
            </a:pPr>
            <a:r>
              <a:rPr lang="en-GB" sz="1800" i="1" dirty="0">
                <a:latin typeface="Roboto" panose="02000000000000000000" pitchFamily="2" charset="0"/>
                <a:ea typeface="Roboto" panose="02000000000000000000" pitchFamily="2" charset="0"/>
              </a:rPr>
              <a:t>-2F authentication / Locking account to prevent </a:t>
            </a:r>
            <a:r>
              <a:rPr lang="en-GB" sz="1800" i="1" dirty="0" err="1">
                <a:latin typeface="Roboto" panose="02000000000000000000" pitchFamily="2" charset="0"/>
                <a:ea typeface="Roboto" panose="02000000000000000000" pitchFamily="2" charset="0"/>
              </a:rPr>
              <a:t>Bruteforce</a:t>
            </a:r>
            <a:r>
              <a:rPr lang="en-GB" sz="1800" i="1" dirty="0">
                <a:latin typeface="Roboto" panose="02000000000000000000" pitchFamily="2" charset="0"/>
                <a:ea typeface="Roboto" panose="02000000000000000000" pitchFamily="2" charset="0"/>
              </a:rPr>
              <a:t> attacks.</a:t>
            </a:r>
          </a:p>
          <a:p>
            <a:pPr marL="431800" lvl="1">
              <a:lnSpc>
                <a:spcPct val="115000"/>
              </a:lnSpc>
              <a:spcBef>
                <a:spcPts val="600"/>
              </a:spcBef>
              <a:buClr>
                <a:schemeClr val="dk1"/>
              </a:buClr>
              <a:buSzPts val="4400"/>
            </a:pPr>
            <a:r>
              <a:rPr lang="en-GB" sz="1800" i="1" dirty="0">
                <a:latin typeface="Roboto" panose="02000000000000000000" pitchFamily="2" charset="0"/>
                <a:ea typeface="Roboto" panose="02000000000000000000" pitchFamily="2" charset="0"/>
              </a:rPr>
              <a:t>- Least privilege policies to address privilege escalations </a:t>
            </a:r>
            <a:endParaRPr lang="en-GB" sz="1600" i="1" dirty="0">
              <a:latin typeface="Times New Roman" panose="02020603050405020304" pitchFamily="18" charset="0"/>
            </a:endParaRPr>
          </a:p>
        </p:txBody>
      </p:sp>
      <p:graphicFrame>
        <p:nvGraphicFramePr>
          <p:cNvPr id="9" name="Table 9">
            <a:extLst>
              <a:ext uri="{FF2B5EF4-FFF2-40B4-BE49-F238E27FC236}">
                <a16:creationId xmlns:a16="http://schemas.microsoft.com/office/drawing/2014/main" id="{15AC3D0D-31B1-4773-8496-7FF9F54E7656}"/>
              </a:ext>
            </a:extLst>
          </p:cNvPr>
          <p:cNvGraphicFramePr>
            <a:graphicFrameLocks noGrp="1"/>
          </p:cNvGraphicFramePr>
          <p:nvPr>
            <p:extLst>
              <p:ext uri="{D42A27DB-BD31-4B8C-83A1-F6EECF244321}">
                <p14:modId xmlns:p14="http://schemas.microsoft.com/office/powerpoint/2010/main" val="2307491250"/>
              </p:ext>
            </p:extLst>
          </p:nvPr>
        </p:nvGraphicFramePr>
        <p:xfrm>
          <a:off x="1086782" y="2956560"/>
          <a:ext cx="6510147" cy="472440"/>
        </p:xfrm>
        <a:graphic>
          <a:graphicData uri="http://schemas.openxmlformats.org/drawingml/2006/table">
            <a:tbl>
              <a:tblPr firstRow="1" bandRow="1"/>
              <a:tblGrid>
                <a:gridCol w="2170049">
                  <a:extLst>
                    <a:ext uri="{9D8B030D-6E8A-4147-A177-3AD203B41FA5}">
                      <a16:colId xmlns:a16="http://schemas.microsoft.com/office/drawing/2014/main" val="2319931027"/>
                    </a:ext>
                  </a:extLst>
                </a:gridCol>
                <a:gridCol w="2170049">
                  <a:extLst>
                    <a:ext uri="{9D8B030D-6E8A-4147-A177-3AD203B41FA5}">
                      <a16:colId xmlns:a16="http://schemas.microsoft.com/office/drawing/2014/main" val="3208510431"/>
                    </a:ext>
                  </a:extLst>
                </a:gridCol>
                <a:gridCol w="2170049">
                  <a:extLst>
                    <a:ext uri="{9D8B030D-6E8A-4147-A177-3AD203B41FA5}">
                      <a16:colId xmlns:a16="http://schemas.microsoft.com/office/drawing/2014/main" val="1476884869"/>
                    </a:ext>
                  </a:extLst>
                </a:gridCol>
              </a:tblGrid>
              <a:tr h="472440">
                <a:tc>
                  <a:txBody>
                    <a:bodyPr/>
                    <a:lstStyle/>
                    <a:p>
                      <a:r>
                        <a:rPr lang="en-GB" sz="700" b="0" i="0" u="none" strike="noStrike" cap="none" dirty="0">
                          <a:solidFill>
                            <a:srgbClr val="000000"/>
                          </a:solidFill>
                          <a:effectLst/>
                          <a:latin typeface="Arial"/>
                          <a:ea typeface="Arial"/>
                          <a:cs typeface="Arial"/>
                          <a:sym typeface="Arial"/>
                        </a:rPr>
                        <a:t>&lt;Files </a:t>
                      </a:r>
                      <a:r>
                        <a:rPr lang="en-GB" sz="700" b="0" i="0" u="none" strike="noStrike" cap="none" dirty="0" err="1">
                          <a:solidFill>
                            <a:srgbClr val="000000"/>
                          </a:solidFill>
                          <a:effectLst/>
                          <a:latin typeface="Arial"/>
                          <a:ea typeface="Arial"/>
                          <a:cs typeface="Arial"/>
                          <a:sym typeface="Arial"/>
                        </a:rPr>
                        <a:t>xmlrpc.php</a:t>
                      </a:r>
                      <a:r>
                        <a:rPr lang="en-GB" sz="700" b="0" i="0" u="none" strike="noStrike" cap="none" dirty="0">
                          <a:solidFill>
                            <a:srgbClr val="000000"/>
                          </a:solidFill>
                          <a:effectLst/>
                          <a:latin typeface="Arial"/>
                          <a:ea typeface="Arial"/>
                          <a:cs typeface="Arial"/>
                          <a:sym typeface="Arial"/>
                        </a:rPr>
                        <a:t>&gt;</a:t>
                      </a:r>
                      <a:br>
                        <a:rPr lang="en-GB" sz="700" dirty="0"/>
                      </a:br>
                      <a:r>
                        <a:rPr lang="en-GB" sz="700" b="0" i="0" u="none" strike="noStrike" cap="none" dirty="0">
                          <a:solidFill>
                            <a:srgbClr val="000000"/>
                          </a:solidFill>
                          <a:effectLst/>
                          <a:latin typeface="Arial"/>
                          <a:ea typeface="Arial"/>
                          <a:cs typeface="Arial"/>
                          <a:sym typeface="Arial"/>
                        </a:rPr>
                        <a:t>order </a:t>
                      </a:r>
                      <a:r>
                        <a:rPr lang="en-GB" sz="700" b="0" i="0" u="none" strike="noStrike" cap="none" dirty="0" err="1">
                          <a:solidFill>
                            <a:srgbClr val="000000"/>
                          </a:solidFill>
                          <a:effectLst/>
                          <a:latin typeface="Arial"/>
                          <a:ea typeface="Arial"/>
                          <a:cs typeface="Arial"/>
                          <a:sym typeface="Arial"/>
                        </a:rPr>
                        <a:t>deny,allow</a:t>
                      </a:r>
                      <a:br>
                        <a:rPr lang="en-GB" sz="700" dirty="0"/>
                      </a:br>
                      <a:r>
                        <a:rPr lang="en-GB" sz="700" b="0" i="0" u="none" strike="noStrike" cap="none" dirty="0">
                          <a:solidFill>
                            <a:srgbClr val="000000"/>
                          </a:solidFill>
                          <a:effectLst/>
                          <a:latin typeface="Arial"/>
                          <a:ea typeface="Arial"/>
                          <a:cs typeface="Arial"/>
                          <a:sym typeface="Arial"/>
                        </a:rPr>
                        <a:t>deny from all</a:t>
                      </a:r>
                      <a:br>
                        <a:rPr lang="en-GB" sz="700" dirty="0"/>
                      </a:br>
                      <a:r>
                        <a:rPr lang="en-GB" sz="700" b="0" i="0" u="none" strike="noStrike" cap="none" dirty="0">
                          <a:solidFill>
                            <a:srgbClr val="000000"/>
                          </a:solidFill>
                          <a:effectLst/>
                          <a:latin typeface="Arial"/>
                          <a:ea typeface="Arial"/>
                          <a:cs typeface="Arial"/>
                          <a:sym typeface="Arial"/>
                        </a:rPr>
                        <a:t>&lt;/Files&gt;</a:t>
                      </a:r>
                      <a:endParaRPr lang="en-AU" sz="700" dirty="0"/>
                    </a:p>
                  </a:txBody>
                  <a:tcPr marL="45720" marR="45720" marT="22860" marB="22860"/>
                </a:tc>
                <a:tc>
                  <a:txBody>
                    <a:bodyPr/>
                    <a:lstStyle/>
                    <a:p>
                      <a:r>
                        <a:rPr lang="en-GB" sz="700" b="0" i="0" u="none" strike="noStrike" cap="none" dirty="0">
                          <a:solidFill>
                            <a:srgbClr val="000000"/>
                          </a:solidFill>
                          <a:effectLst/>
                          <a:latin typeface="Arial"/>
                          <a:ea typeface="Arial"/>
                          <a:cs typeface="Arial"/>
                          <a:sym typeface="Arial"/>
                        </a:rPr>
                        <a:t>&lt;files </a:t>
                      </a:r>
                      <a:r>
                        <a:rPr lang="en-GB" sz="700" b="0" i="0" u="none" strike="noStrike" cap="none" dirty="0" err="1">
                          <a:solidFill>
                            <a:srgbClr val="000000"/>
                          </a:solidFill>
                          <a:effectLst/>
                          <a:latin typeface="Arial"/>
                          <a:ea typeface="Arial"/>
                          <a:cs typeface="Arial"/>
                          <a:sym typeface="Arial"/>
                        </a:rPr>
                        <a:t>wp-config.php</a:t>
                      </a:r>
                      <a:r>
                        <a:rPr lang="en-GB" sz="700" b="0" i="0" u="none" strike="noStrike" cap="none" dirty="0">
                          <a:solidFill>
                            <a:srgbClr val="000000"/>
                          </a:solidFill>
                          <a:effectLst/>
                          <a:latin typeface="Arial"/>
                          <a:ea typeface="Arial"/>
                          <a:cs typeface="Arial"/>
                          <a:sym typeface="Arial"/>
                        </a:rPr>
                        <a:t>&gt;</a:t>
                      </a:r>
                      <a:br>
                        <a:rPr lang="en-GB" sz="700" dirty="0"/>
                      </a:br>
                      <a:r>
                        <a:rPr lang="en-GB" sz="700" b="0" i="0" u="none" strike="noStrike" cap="none" dirty="0">
                          <a:solidFill>
                            <a:srgbClr val="000000"/>
                          </a:solidFill>
                          <a:effectLst/>
                          <a:latin typeface="Arial"/>
                          <a:ea typeface="Arial"/>
                          <a:cs typeface="Arial"/>
                          <a:sym typeface="Arial"/>
                        </a:rPr>
                        <a:t>order </a:t>
                      </a:r>
                      <a:r>
                        <a:rPr lang="en-GB" sz="700" b="0" i="0" u="none" strike="noStrike" cap="none" dirty="0" err="1">
                          <a:solidFill>
                            <a:srgbClr val="000000"/>
                          </a:solidFill>
                          <a:effectLst/>
                          <a:latin typeface="Arial"/>
                          <a:ea typeface="Arial"/>
                          <a:cs typeface="Arial"/>
                          <a:sym typeface="Arial"/>
                        </a:rPr>
                        <a:t>allow,deny</a:t>
                      </a:r>
                      <a:br>
                        <a:rPr lang="en-GB" sz="700" dirty="0"/>
                      </a:br>
                      <a:r>
                        <a:rPr lang="en-GB" sz="700" b="0" i="0" u="none" strike="noStrike" cap="none" dirty="0">
                          <a:solidFill>
                            <a:srgbClr val="000000"/>
                          </a:solidFill>
                          <a:effectLst/>
                          <a:latin typeface="Arial"/>
                          <a:ea typeface="Arial"/>
                          <a:cs typeface="Arial"/>
                          <a:sym typeface="Arial"/>
                        </a:rPr>
                        <a:t>deny from all</a:t>
                      </a:r>
                      <a:br>
                        <a:rPr lang="en-GB" sz="700" dirty="0"/>
                      </a:br>
                      <a:r>
                        <a:rPr lang="en-GB" sz="700" b="0" i="0" u="none" strike="noStrike" cap="none" dirty="0">
                          <a:solidFill>
                            <a:srgbClr val="000000"/>
                          </a:solidFill>
                          <a:effectLst/>
                          <a:latin typeface="Arial"/>
                          <a:ea typeface="Arial"/>
                          <a:cs typeface="Arial"/>
                          <a:sym typeface="Arial"/>
                        </a:rPr>
                        <a:t>&lt;/files&gt;</a:t>
                      </a:r>
                      <a:endParaRPr lang="en-AU" sz="700" dirty="0"/>
                    </a:p>
                  </a:txBody>
                  <a:tcPr marL="45720" marR="45720" marT="22860" marB="22860"/>
                </a:tc>
                <a:tc>
                  <a:txBody>
                    <a:bodyPr/>
                    <a:lstStyle/>
                    <a:p>
                      <a:endParaRPr lang="en-AU" sz="700" dirty="0"/>
                    </a:p>
                  </a:txBody>
                  <a:tcPr marL="45720" marR="45720" marT="22860" marB="22860"/>
                </a:tc>
                <a:extLst>
                  <a:ext uri="{0D108BD9-81ED-4DB2-BD59-A6C34878D82A}">
                    <a16:rowId xmlns:a16="http://schemas.microsoft.com/office/drawing/2014/main" val="4214851462"/>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16"/>
        <p:cNvGrpSpPr/>
        <p:nvPr/>
      </p:nvGrpSpPr>
      <p:grpSpPr>
        <a:xfrm>
          <a:off x="0" y="0"/>
          <a:ext cx="0" cy="0"/>
          <a:chOff x="0" y="0"/>
          <a:chExt cx="0" cy="0"/>
        </a:xfrm>
      </p:grpSpPr>
      <p:sp>
        <p:nvSpPr>
          <p:cNvPr id="2417" name="Google Shape;2417;p148"/>
          <p:cNvSpPr txBox="1">
            <a:spLocks noGrp="1"/>
          </p:cNvSpPr>
          <p:nvPr>
            <p:ph type="title"/>
          </p:nvPr>
        </p:nvSpPr>
        <p:spPr>
          <a:xfrm>
            <a:off x="-14808" y="0"/>
            <a:ext cx="4941915" cy="711600"/>
          </a:xfrm>
          <a:prstGeom prst="rect">
            <a:avLst/>
          </a:prstGeom>
        </p:spPr>
        <p:txBody>
          <a:bodyPr spcFirstLastPara="1" wrap="square" lIns="609500" tIns="243788" rIns="365675" bIns="121875" anchor="t" anchorCtr="0">
            <a:noAutofit/>
          </a:bodyPr>
          <a:lstStyle/>
          <a:p>
            <a:pPr algn="l"/>
            <a:r>
              <a:rPr lang="en-US" dirty="0">
                <a:solidFill>
                  <a:schemeClr val="bg1"/>
                </a:solidFill>
              </a:rPr>
              <a:t>Hardening Against </a:t>
            </a:r>
            <a:r>
              <a:rPr lang="en-US" dirty="0" err="1">
                <a:solidFill>
                  <a:schemeClr val="bg1"/>
                </a:solidFill>
              </a:rPr>
              <a:t>xss</a:t>
            </a:r>
            <a:r>
              <a:rPr lang="en-US" dirty="0">
                <a:solidFill>
                  <a:schemeClr val="bg1"/>
                </a:solidFill>
              </a:rPr>
              <a:t>/</a:t>
            </a:r>
            <a:r>
              <a:rPr lang="en-US" dirty="0" err="1">
                <a:solidFill>
                  <a:schemeClr val="bg1"/>
                </a:solidFill>
              </a:rPr>
              <a:t>crlf</a:t>
            </a:r>
            <a:r>
              <a:rPr lang="en-US" dirty="0">
                <a:solidFill>
                  <a:schemeClr val="bg1"/>
                </a:solidFill>
              </a:rPr>
              <a:t> on Target 1</a:t>
            </a:r>
            <a:endParaRPr b="1" dirty="0">
              <a:solidFill>
                <a:schemeClr val="bg1"/>
              </a:solidFill>
              <a:latin typeface="Roboto"/>
              <a:ea typeface="Roboto"/>
              <a:cs typeface="Roboto"/>
              <a:sym typeface="Roboto"/>
            </a:endParaRPr>
          </a:p>
        </p:txBody>
      </p:sp>
      <p:sp>
        <p:nvSpPr>
          <p:cNvPr id="2418" name="Google Shape;2418;p148"/>
          <p:cNvSpPr txBox="1">
            <a:spLocks noGrp="1"/>
          </p:cNvSpPr>
          <p:nvPr>
            <p:ph type="sldNum" idx="12"/>
          </p:nvPr>
        </p:nvSpPr>
        <p:spPr>
          <a:xfrm>
            <a:off x="11475632" y="6609600"/>
            <a:ext cx="349050" cy="140850"/>
          </a:xfrm>
          <a:prstGeom prst="rect">
            <a:avLst/>
          </a:prstGeom>
        </p:spPr>
        <p:txBody>
          <a:bodyPr spcFirstLastPara="1" wrap="square" lIns="0" tIns="0" rIns="0" bIns="121875" anchor="t" anchorCtr="0">
            <a:noAutofit/>
          </a:bodyPr>
          <a:lstStyle/>
          <a:p>
            <a:fld id="{00000000-1234-1234-1234-123412341234}" type="slidenum">
              <a:rPr lang="en-US"/>
              <a:pPr/>
              <a:t>14</a:t>
            </a:fld>
            <a:endParaRPr/>
          </a:p>
        </p:txBody>
      </p:sp>
      <p:sp>
        <p:nvSpPr>
          <p:cNvPr id="2419" name="Google Shape;2419;p148"/>
          <p:cNvSpPr txBox="1">
            <a:spLocks noGrp="1"/>
          </p:cNvSpPr>
          <p:nvPr>
            <p:ph type="body" idx="3"/>
          </p:nvPr>
        </p:nvSpPr>
        <p:spPr>
          <a:xfrm>
            <a:off x="178757" y="1507982"/>
            <a:ext cx="11735076" cy="5242468"/>
          </a:xfrm>
          <a:prstGeom prst="rect">
            <a:avLst/>
          </a:prstGeom>
        </p:spPr>
        <p:txBody>
          <a:bodyPr spcFirstLastPara="1" wrap="square" lIns="609500" tIns="0" rIns="609500" bIns="1218988" anchor="t" anchorCtr="0">
            <a:noAutofit/>
          </a:bodyPr>
          <a:lstStyle/>
          <a:p>
            <a:pPr marL="0" indent="0">
              <a:lnSpc>
                <a:spcPct val="115000"/>
              </a:lnSpc>
              <a:spcBef>
                <a:spcPts val="600"/>
              </a:spcBef>
              <a:buSzPts val="4400"/>
              <a:buNone/>
            </a:pPr>
            <a:r>
              <a:rPr lang="en-US" sz="2200" b="1" dirty="0"/>
              <a:t>Patching</a:t>
            </a:r>
          </a:p>
          <a:p>
            <a:pPr marL="0" lvl="1" indent="0">
              <a:lnSpc>
                <a:spcPct val="115000"/>
              </a:lnSpc>
              <a:spcBef>
                <a:spcPts val="600"/>
              </a:spcBef>
              <a:buSzPts val="4400"/>
              <a:buNone/>
            </a:pPr>
            <a:r>
              <a:rPr lang="en-US" sz="2200" dirty="0"/>
              <a:t>	-Sanitizing input data</a:t>
            </a:r>
          </a:p>
          <a:p>
            <a:pPr marL="0" lvl="1" indent="0">
              <a:lnSpc>
                <a:spcPct val="115000"/>
              </a:lnSpc>
              <a:spcBef>
                <a:spcPts val="600"/>
              </a:spcBef>
              <a:buSzPts val="4400"/>
              <a:buNone/>
            </a:pPr>
            <a:r>
              <a:rPr lang="en-US" sz="2200" dirty="0"/>
              <a:t>	-Limiting the size of URL/Http Request</a:t>
            </a:r>
          </a:p>
          <a:p>
            <a:pPr marL="0" lvl="1" indent="0">
              <a:lnSpc>
                <a:spcPct val="115000"/>
              </a:lnSpc>
              <a:spcBef>
                <a:spcPts val="600"/>
              </a:spcBef>
              <a:buSzPts val="4400"/>
              <a:buNone/>
            </a:pPr>
            <a:r>
              <a:rPr lang="en-US" sz="2200" dirty="0"/>
              <a:t>	-Set header security policies – Content security, </a:t>
            </a:r>
            <a:r>
              <a:rPr lang="en-US" sz="2200" dirty="0" err="1"/>
              <a:t>Xframe</a:t>
            </a:r>
            <a:r>
              <a:rPr lang="en-US" sz="2200" dirty="0"/>
              <a:t> option, Transport -   	 security</a:t>
            </a:r>
          </a:p>
          <a:p>
            <a:pPr marL="0" indent="0">
              <a:lnSpc>
                <a:spcPct val="115000"/>
              </a:lnSpc>
              <a:spcBef>
                <a:spcPts val="600"/>
              </a:spcBef>
              <a:buSzPts val="4400"/>
              <a:buNone/>
            </a:pPr>
            <a:r>
              <a:rPr lang="en-US" sz="2200" b="1" dirty="0"/>
              <a:t>Why the patch works</a:t>
            </a:r>
          </a:p>
          <a:p>
            <a:pPr marL="0" lvl="1" indent="0">
              <a:lnSpc>
                <a:spcPct val="115000"/>
              </a:lnSpc>
              <a:spcBef>
                <a:spcPts val="600"/>
              </a:spcBef>
              <a:buSzPts val="4400"/>
              <a:buNone/>
            </a:pPr>
            <a:r>
              <a:rPr lang="en-US" sz="2200" dirty="0"/>
              <a:t>	-Sanitizing input data detect malicious script in the data and reject it upfront</a:t>
            </a:r>
          </a:p>
          <a:p>
            <a:pPr marL="0" lvl="1" indent="0">
              <a:lnSpc>
                <a:spcPct val="115000"/>
              </a:lnSpc>
              <a:spcBef>
                <a:spcPts val="600"/>
              </a:spcBef>
              <a:buSzPts val="4400"/>
              <a:buNone/>
            </a:pPr>
            <a:r>
              <a:rPr lang="en-AU" sz="2200" dirty="0"/>
              <a:t>	-Limiting the size would reject </a:t>
            </a:r>
            <a:r>
              <a:rPr lang="en-AU" sz="2200" dirty="0" err="1"/>
              <a:t>xss</a:t>
            </a:r>
            <a:r>
              <a:rPr lang="en-AU" sz="2200" dirty="0"/>
              <a:t>/</a:t>
            </a:r>
            <a:r>
              <a:rPr lang="en-AU" sz="2200" dirty="0" err="1"/>
              <a:t>crlf</a:t>
            </a:r>
            <a:r>
              <a:rPr lang="en-AU" sz="2200" dirty="0"/>
              <a:t> request as their size will be larger than 	 average requests</a:t>
            </a:r>
          </a:p>
          <a:p>
            <a:pPr marL="0" lvl="1" indent="0">
              <a:lnSpc>
                <a:spcPct val="115000"/>
              </a:lnSpc>
              <a:spcBef>
                <a:spcPts val="600"/>
              </a:spcBef>
              <a:buSzPts val="4400"/>
              <a:buNone/>
            </a:pPr>
            <a:r>
              <a:rPr lang="en-AU" sz="2200" dirty="0"/>
              <a:t>	-Implementing the security policies would reject the request body with - 	 	  malicious content</a:t>
            </a:r>
            <a:endParaRPr lang="en-US" sz="2200" dirty="0"/>
          </a:p>
          <a:p>
            <a:pPr marL="685800" lvl="1" indent="-254000">
              <a:lnSpc>
                <a:spcPct val="115000"/>
              </a:lnSpc>
              <a:spcBef>
                <a:spcPts val="500"/>
              </a:spcBef>
              <a:buSzPts val="4400"/>
            </a:pPr>
            <a:endParaRPr lang="en-US" sz="2200" dirty="0"/>
          </a:p>
          <a:p>
            <a:pPr marL="685800" lvl="1" indent="-254000">
              <a:lnSpc>
                <a:spcPct val="115000"/>
              </a:lnSpc>
              <a:spcBef>
                <a:spcPts val="500"/>
              </a:spcBef>
              <a:buSzPts val="4400"/>
            </a:pPr>
            <a:endParaRPr lang="en-US" sz="2200" dirty="0"/>
          </a:p>
          <a:p>
            <a:pPr marL="457200" indent="-254000">
              <a:lnSpc>
                <a:spcPct val="115000"/>
              </a:lnSpc>
              <a:spcBef>
                <a:spcPts val="500"/>
              </a:spcBef>
              <a:buSzPts val="4400"/>
            </a:pPr>
            <a:endParaRPr sz="2200" dirty="0"/>
          </a:p>
          <a:p>
            <a:pPr indent="0">
              <a:lnSpc>
                <a:spcPct val="115000"/>
              </a:lnSpc>
              <a:spcBef>
                <a:spcPts val="500"/>
              </a:spcBef>
              <a:spcAft>
                <a:spcPts val="500"/>
              </a:spcAft>
              <a:buNone/>
            </a:pPr>
            <a:endParaRPr sz="2200" i="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23"/>
        <p:cNvGrpSpPr/>
        <p:nvPr/>
      </p:nvGrpSpPr>
      <p:grpSpPr>
        <a:xfrm>
          <a:off x="0" y="0"/>
          <a:ext cx="0" cy="0"/>
          <a:chOff x="0" y="0"/>
          <a:chExt cx="0" cy="0"/>
        </a:xfrm>
      </p:grpSpPr>
      <p:sp>
        <p:nvSpPr>
          <p:cNvPr id="2424" name="Google Shape;2424;p149"/>
          <p:cNvSpPr txBox="1">
            <a:spLocks noGrp="1"/>
          </p:cNvSpPr>
          <p:nvPr>
            <p:ph type="title"/>
          </p:nvPr>
        </p:nvSpPr>
        <p:spPr>
          <a:xfrm>
            <a:off x="-165728" y="-239697"/>
            <a:ext cx="4666707" cy="1147700"/>
          </a:xfrm>
          <a:prstGeom prst="rect">
            <a:avLst/>
          </a:prstGeom>
        </p:spPr>
        <p:txBody>
          <a:bodyPr spcFirstLastPara="1" wrap="square" lIns="609500" tIns="243788" rIns="365675" bIns="121875" anchor="t" anchorCtr="0">
            <a:noAutofit/>
          </a:bodyPr>
          <a:lstStyle/>
          <a:p>
            <a:pPr algn="l"/>
            <a:r>
              <a:rPr lang="en-US" sz="2900" dirty="0">
                <a:solidFill>
                  <a:schemeClr val="bg1"/>
                </a:solidFill>
              </a:rPr>
              <a:t>Hardening Against High CPU Utilization on Target 1</a:t>
            </a:r>
            <a:endParaRPr sz="2900" b="1" dirty="0">
              <a:solidFill>
                <a:schemeClr val="bg1"/>
              </a:solidFill>
              <a:latin typeface="Roboto"/>
              <a:ea typeface="Roboto"/>
              <a:cs typeface="Roboto"/>
              <a:sym typeface="Roboto"/>
            </a:endParaRPr>
          </a:p>
        </p:txBody>
      </p:sp>
      <p:sp>
        <p:nvSpPr>
          <p:cNvPr id="2425" name="Google Shape;2425;p149"/>
          <p:cNvSpPr txBox="1">
            <a:spLocks noGrp="1"/>
          </p:cNvSpPr>
          <p:nvPr>
            <p:ph type="sldNum" idx="12"/>
          </p:nvPr>
        </p:nvSpPr>
        <p:spPr>
          <a:xfrm>
            <a:off x="11475632" y="6609600"/>
            <a:ext cx="349050" cy="140850"/>
          </a:xfrm>
          <a:prstGeom prst="rect">
            <a:avLst/>
          </a:prstGeom>
        </p:spPr>
        <p:txBody>
          <a:bodyPr spcFirstLastPara="1" wrap="square" lIns="0" tIns="0" rIns="0" bIns="121875" anchor="t" anchorCtr="0">
            <a:noAutofit/>
          </a:bodyPr>
          <a:lstStyle/>
          <a:p>
            <a:fld id="{00000000-1234-1234-1234-123412341234}" type="slidenum">
              <a:rPr lang="en-US"/>
              <a:pPr/>
              <a:t>15</a:t>
            </a:fld>
            <a:endParaRPr/>
          </a:p>
        </p:txBody>
      </p:sp>
      <p:sp>
        <p:nvSpPr>
          <p:cNvPr id="2426" name="Google Shape;2426;p149"/>
          <p:cNvSpPr txBox="1">
            <a:spLocks noGrp="1"/>
          </p:cNvSpPr>
          <p:nvPr>
            <p:ph type="body" idx="3"/>
          </p:nvPr>
        </p:nvSpPr>
        <p:spPr>
          <a:xfrm>
            <a:off x="260786" y="1804648"/>
            <a:ext cx="12221550" cy="5316896"/>
          </a:xfrm>
          <a:prstGeom prst="rect">
            <a:avLst/>
          </a:prstGeom>
        </p:spPr>
        <p:txBody>
          <a:bodyPr spcFirstLastPara="1" wrap="square" lIns="609500" tIns="0" rIns="609500" bIns="1218988" anchor="t" anchorCtr="0">
            <a:noAutofit/>
          </a:bodyPr>
          <a:lstStyle/>
          <a:p>
            <a:pPr marL="0" indent="0">
              <a:lnSpc>
                <a:spcPct val="115000"/>
              </a:lnSpc>
              <a:buSzPts val="4400"/>
              <a:buNone/>
            </a:pPr>
            <a:r>
              <a:rPr lang="en-US" sz="2200" b="1" dirty="0"/>
              <a:t>Patching</a:t>
            </a:r>
          </a:p>
          <a:p>
            <a:pPr marL="0" lvl="1" indent="0">
              <a:lnSpc>
                <a:spcPct val="115000"/>
              </a:lnSpc>
              <a:spcBef>
                <a:spcPts val="0"/>
              </a:spcBef>
              <a:buSzPts val="4400"/>
              <a:buNone/>
            </a:pPr>
            <a:r>
              <a:rPr lang="en-AU" sz="2200" dirty="0"/>
              <a:t>	-Regular security patch updates to OS</a:t>
            </a:r>
          </a:p>
          <a:p>
            <a:pPr marL="0" lvl="1" indent="0">
              <a:lnSpc>
                <a:spcPct val="115000"/>
              </a:lnSpc>
              <a:spcBef>
                <a:spcPts val="0"/>
              </a:spcBef>
              <a:buSzPts val="4400"/>
              <a:buNone/>
            </a:pPr>
            <a:r>
              <a:rPr lang="en-AU" sz="2200" dirty="0"/>
              <a:t>	-Scheduled execution of Antivirus scanner</a:t>
            </a:r>
          </a:p>
          <a:p>
            <a:pPr marL="0" lvl="1" indent="0">
              <a:lnSpc>
                <a:spcPct val="115000"/>
              </a:lnSpc>
              <a:spcBef>
                <a:spcPts val="0"/>
              </a:spcBef>
              <a:buSzPts val="4400"/>
              <a:buNone/>
            </a:pPr>
            <a:r>
              <a:rPr lang="en-AU" sz="2200" dirty="0"/>
              <a:t>	-Implementing Host based Intrusion detection(HIDS)</a:t>
            </a:r>
          </a:p>
          <a:p>
            <a:pPr marL="0" lvl="1" indent="0">
              <a:lnSpc>
                <a:spcPct val="115000"/>
              </a:lnSpc>
              <a:spcBef>
                <a:spcPts val="0"/>
              </a:spcBef>
              <a:buSzPts val="4400"/>
              <a:buChar char="●"/>
            </a:pPr>
            <a:endParaRPr sz="2200" dirty="0"/>
          </a:p>
          <a:p>
            <a:pPr marL="0" indent="0">
              <a:lnSpc>
                <a:spcPct val="115000"/>
              </a:lnSpc>
              <a:buSzPts val="4400"/>
              <a:buNone/>
            </a:pPr>
            <a:r>
              <a:rPr lang="en-US" sz="2200" b="1" dirty="0"/>
              <a:t>Why the patch works</a:t>
            </a:r>
          </a:p>
          <a:p>
            <a:pPr marL="0" lvl="1" indent="0">
              <a:lnSpc>
                <a:spcPct val="115000"/>
              </a:lnSpc>
              <a:spcBef>
                <a:spcPts val="0"/>
              </a:spcBef>
              <a:buSzPts val="4400"/>
              <a:buNone/>
            </a:pPr>
            <a:r>
              <a:rPr lang="en-US" sz="2200" dirty="0"/>
              <a:t>	-Regular update of OS patches ensure the zero-day vulnerabilities which 	  	   	 can help install &amp; execution of malicious application</a:t>
            </a:r>
          </a:p>
          <a:p>
            <a:pPr marL="0" lvl="1" indent="0">
              <a:lnSpc>
                <a:spcPct val="115000"/>
              </a:lnSpc>
              <a:spcBef>
                <a:spcPts val="0"/>
              </a:spcBef>
              <a:buSzPts val="4400"/>
              <a:buNone/>
            </a:pPr>
            <a:r>
              <a:rPr lang="en-US" sz="2200" dirty="0"/>
              <a:t>	-Antivirus detects malicious/infected programs and quarantine them</a:t>
            </a:r>
          </a:p>
          <a:p>
            <a:pPr marL="0" lvl="1" indent="0">
              <a:lnSpc>
                <a:spcPct val="115000"/>
              </a:lnSpc>
              <a:spcBef>
                <a:spcPts val="0"/>
              </a:spcBef>
              <a:buSzPts val="4400"/>
              <a:buNone/>
            </a:pPr>
            <a:r>
              <a:rPr lang="en-US" sz="2200" dirty="0"/>
              <a:t>	-Antivirus DB should be updated regularly for new virus signatures</a:t>
            </a:r>
          </a:p>
          <a:p>
            <a:pPr marL="0" lvl="1" indent="0">
              <a:lnSpc>
                <a:spcPct val="115000"/>
              </a:lnSpc>
              <a:spcBef>
                <a:spcPts val="0"/>
              </a:spcBef>
              <a:buSzPts val="4400"/>
              <a:buNone/>
            </a:pPr>
            <a:r>
              <a:rPr lang="en-US" sz="2200" dirty="0"/>
              <a:t>	-HID helps to protect system to download any malicious programs from network.</a:t>
            </a:r>
          </a:p>
          <a:p>
            <a:pPr marL="685800" indent="0">
              <a:spcBef>
                <a:spcPts val="500"/>
              </a:spcBef>
              <a:spcAft>
                <a:spcPts val="600"/>
              </a:spcAft>
              <a:buNone/>
            </a:pPr>
            <a:endParaRPr sz="2200" i="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58"/>
        <p:cNvGrpSpPr/>
        <p:nvPr/>
      </p:nvGrpSpPr>
      <p:grpSpPr>
        <a:xfrm>
          <a:off x="0" y="0"/>
          <a:ext cx="0" cy="0"/>
          <a:chOff x="0" y="0"/>
          <a:chExt cx="0" cy="0"/>
        </a:xfrm>
      </p:grpSpPr>
      <p:sp>
        <p:nvSpPr>
          <p:cNvPr id="2459" name="Google Shape;2459;p154"/>
          <p:cNvSpPr txBox="1">
            <a:spLocks noGrp="1"/>
          </p:cNvSpPr>
          <p:nvPr>
            <p:ph type="title"/>
          </p:nvPr>
        </p:nvSpPr>
        <p:spPr>
          <a:xfrm>
            <a:off x="-281138" y="0"/>
            <a:ext cx="4862016" cy="711600"/>
          </a:xfrm>
          <a:prstGeom prst="rect">
            <a:avLst/>
          </a:prstGeom>
        </p:spPr>
        <p:txBody>
          <a:bodyPr spcFirstLastPara="1" wrap="square" lIns="609500" tIns="243788" rIns="365675" bIns="121875" anchor="t" anchorCtr="0">
            <a:noAutofit/>
          </a:bodyPr>
          <a:lstStyle/>
          <a:p>
            <a:pPr algn="l"/>
            <a:r>
              <a:rPr lang="en-US" dirty="0">
                <a:solidFill>
                  <a:schemeClr val="bg1"/>
                </a:solidFill>
              </a:rPr>
              <a:t>Implementing Patches with Ansible</a:t>
            </a:r>
            <a:endParaRPr b="1" dirty="0">
              <a:solidFill>
                <a:schemeClr val="bg1"/>
              </a:solidFill>
              <a:latin typeface="Roboto"/>
              <a:ea typeface="Roboto"/>
              <a:cs typeface="Roboto"/>
              <a:sym typeface="Roboto"/>
            </a:endParaRPr>
          </a:p>
        </p:txBody>
      </p:sp>
      <p:sp>
        <p:nvSpPr>
          <p:cNvPr id="2460" name="Google Shape;2460;p154"/>
          <p:cNvSpPr txBox="1">
            <a:spLocks noGrp="1"/>
          </p:cNvSpPr>
          <p:nvPr>
            <p:ph type="sldNum" idx="12"/>
          </p:nvPr>
        </p:nvSpPr>
        <p:spPr>
          <a:xfrm>
            <a:off x="11475632" y="6609600"/>
            <a:ext cx="349050" cy="140850"/>
          </a:xfrm>
          <a:prstGeom prst="rect">
            <a:avLst/>
          </a:prstGeom>
        </p:spPr>
        <p:txBody>
          <a:bodyPr spcFirstLastPara="1" wrap="square" lIns="0" tIns="0" rIns="0" bIns="121875" anchor="t" anchorCtr="0">
            <a:noAutofit/>
          </a:bodyPr>
          <a:lstStyle/>
          <a:p>
            <a:fld id="{00000000-1234-1234-1234-123412341234}" type="slidenum">
              <a:rPr lang="en-US"/>
              <a:pPr/>
              <a:t>16</a:t>
            </a:fld>
            <a:endParaRPr/>
          </a:p>
        </p:txBody>
      </p:sp>
      <p:sp>
        <p:nvSpPr>
          <p:cNvPr id="2461" name="Google Shape;2461;p154"/>
          <p:cNvSpPr txBox="1">
            <a:spLocks noGrp="1"/>
          </p:cNvSpPr>
          <p:nvPr>
            <p:ph type="body" idx="3"/>
          </p:nvPr>
        </p:nvSpPr>
        <p:spPr>
          <a:xfrm>
            <a:off x="178757" y="1600462"/>
            <a:ext cx="11471400" cy="4933350"/>
          </a:xfrm>
          <a:prstGeom prst="rect">
            <a:avLst/>
          </a:prstGeom>
        </p:spPr>
        <p:txBody>
          <a:bodyPr spcFirstLastPara="1" wrap="square" lIns="609500" tIns="0" rIns="609500" bIns="1218988" anchor="t" anchorCtr="0">
            <a:noAutofit/>
          </a:bodyPr>
          <a:lstStyle/>
          <a:p>
            <a:pPr marL="0" indent="0">
              <a:buNone/>
            </a:pPr>
            <a:r>
              <a:rPr lang="en-US" sz="2200" b="1" dirty="0"/>
              <a:t>Playbook Overview</a:t>
            </a:r>
          </a:p>
          <a:p>
            <a:pPr marL="0" indent="0">
              <a:buNone/>
            </a:pPr>
            <a:r>
              <a:rPr lang="en-AU" sz="2200" dirty="0"/>
              <a:t>WordPress update playbook steps</a:t>
            </a:r>
          </a:p>
          <a:p>
            <a:pPr marL="0" indent="0">
              <a:buNone/>
            </a:pPr>
            <a:r>
              <a:rPr lang="en-AU" sz="2200" dirty="0"/>
              <a:t>	Stop httpd</a:t>
            </a:r>
          </a:p>
          <a:p>
            <a:pPr marL="0" indent="0">
              <a:buNone/>
            </a:pPr>
            <a:r>
              <a:rPr lang="en-AU" sz="2200" dirty="0"/>
              <a:t>	Back-up html </a:t>
            </a:r>
            <a:r>
              <a:rPr lang="en-AU" sz="2200" dirty="0" err="1"/>
              <a:t>folder,DB</a:t>
            </a:r>
            <a:endParaRPr lang="en-AU" sz="2200" dirty="0"/>
          </a:p>
          <a:p>
            <a:pPr marL="0" indent="0">
              <a:buNone/>
            </a:pPr>
            <a:r>
              <a:rPr lang="en-AU" sz="2200" dirty="0"/>
              <a:t>	Get latest WordPress</a:t>
            </a:r>
          </a:p>
          <a:p>
            <a:pPr marL="0" indent="0">
              <a:buNone/>
            </a:pPr>
            <a:r>
              <a:rPr lang="en-AU" sz="2200" dirty="0"/>
              <a:t>	Install</a:t>
            </a:r>
          </a:p>
          <a:p>
            <a:pPr marL="0" indent="0">
              <a:buNone/>
            </a:pPr>
            <a:r>
              <a:rPr lang="en-AU" sz="2200" dirty="0"/>
              <a:t>	Update configuration from backup</a:t>
            </a:r>
          </a:p>
          <a:p>
            <a:pPr marL="0" indent="0">
              <a:buNone/>
            </a:pPr>
            <a:r>
              <a:rPr lang="en-AU" sz="2200" dirty="0"/>
              <a:t>	Update .</a:t>
            </a:r>
            <a:r>
              <a:rPr lang="en-AU" sz="2200" dirty="0" err="1"/>
              <a:t>htaccess</a:t>
            </a:r>
            <a:r>
              <a:rPr lang="en-AU" sz="2200" dirty="0"/>
              <a:t> file</a:t>
            </a:r>
          </a:p>
          <a:p>
            <a:pPr marL="0" indent="0">
              <a:buNone/>
            </a:pPr>
            <a:r>
              <a:rPr lang="en-AU" sz="2200" dirty="0"/>
              <a:t>	Start httpd</a:t>
            </a:r>
          </a:p>
          <a:p>
            <a:pPr marL="0" indent="0">
              <a:buNone/>
            </a:pPr>
            <a:r>
              <a:rPr lang="en-AU" sz="2200" dirty="0"/>
              <a:t>	</a:t>
            </a:r>
            <a:endParaRPr sz="2200" i="1" dirty="0"/>
          </a:p>
          <a:p>
            <a:pPr marL="0" indent="0">
              <a:spcBef>
                <a:spcPts val="600"/>
              </a:spcBef>
              <a:spcAft>
                <a:spcPts val="600"/>
              </a:spcAft>
              <a:buNone/>
            </a:pPr>
            <a:r>
              <a:rPr lang="en-US" sz="2200" dirty="0"/>
              <a:t>Explain which vulnerability each task in the playbook patches.</a:t>
            </a:r>
          </a:p>
          <a:p>
            <a:pPr marL="0" indent="0">
              <a:spcBef>
                <a:spcPts val="600"/>
              </a:spcBef>
              <a:spcAft>
                <a:spcPts val="600"/>
              </a:spcAft>
              <a:buNone/>
            </a:pPr>
            <a:r>
              <a:rPr lang="en-US" sz="2200" dirty="0"/>
              <a:t>	Get latest &amp; Install WordPress for security patches</a:t>
            </a:r>
          </a:p>
          <a:p>
            <a:pPr marL="0" indent="0">
              <a:spcBef>
                <a:spcPts val="600"/>
              </a:spcBef>
              <a:spcAft>
                <a:spcPts val="600"/>
              </a:spcAft>
              <a:buNone/>
            </a:pPr>
            <a:r>
              <a:rPr lang="en-US" sz="2200" dirty="0"/>
              <a:t>	</a:t>
            </a:r>
            <a:r>
              <a:rPr lang="en-AU" sz="2200" dirty="0"/>
              <a:t> Update .</a:t>
            </a:r>
            <a:r>
              <a:rPr lang="en-AU" sz="2200" dirty="0" err="1"/>
              <a:t>htaccess</a:t>
            </a:r>
            <a:r>
              <a:rPr lang="en-AU" sz="2200" dirty="0"/>
              <a:t> file for disabling RPC and access to wp-</a:t>
            </a:r>
            <a:r>
              <a:rPr lang="en-AU" sz="2200" dirty="0" err="1"/>
              <a:t>config.php</a:t>
            </a:r>
            <a:endParaRPr lang="en-US" sz="2200" dirty="0"/>
          </a:p>
          <a:p>
            <a:pPr marL="0" indent="0">
              <a:spcBef>
                <a:spcPts val="600"/>
              </a:spcBef>
              <a:spcAft>
                <a:spcPts val="600"/>
              </a:spcAft>
              <a:buNone/>
            </a:pPr>
            <a:endParaRPr sz="2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
          <p:cNvSpPr txBox="1">
            <a:spLocks noGrp="1"/>
          </p:cNvSpPr>
          <p:nvPr>
            <p:ph type="title"/>
          </p:nvPr>
        </p:nvSpPr>
        <p:spPr>
          <a:xfrm>
            <a:off x="422787" y="266354"/>
            <a:ext cx="8510059" cy="763525"/>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rgbClr val="00B0F0"/>
              </a:buClr>
              <a:buSzPct val="100000"/>
              <a:buFont typeface="Calibri"/>
              <a:buNone/>
            </a:pPr>
            <a:r>
              <a:rPr lang="en-US" dirty="0"/>
              <a:t>Blue Team </a:t>
            </a:r>
            <a:endParaRPr dirty="0"/>
          </a:p>
        </p:txBody>
      </p:sp>
      <p:sp>
        <p:nvSpPr>
          <p:cNvPr id="98" name="Google Shape;98;p2"/>
          <p:cNvSpPr txBox="1">
            <a:spLocks noGrp="1"/>
          </p:cNvSpPr>
          <p:nvPr>
            <p:ph type="body" idx="1"/>
          </p:nvPr>
        </p:nvSpPr>
        <p:spPr>
          <a:xfrm>
            <a:off x="598621" y="1598080"/>
            <a:ext cx="7940660" cy="3134824"/>
          </a:xfrm>
          <a:prstGeom prst="rect">
            <a:avLst/>
          </a:prstGeom>
          <a:noFill/>
          <a:ln>
            <a:noFill/>
          </a:ln>
        </p:spPr>
        <p:txBody>
          <a:bodyPr spcFirstLastPara="1" wrap="square" lIns="91425" tIns="45700" rIns="91425" bIns="45700" anchor="t" anchorCtr="0">
            <a:normAutofit/>
          </a:bodyPr>
          <a:lstStyle/>
          <a:p>
            <a:pPr marL="0" lvl="0" indent="0" algn="l" rtl="0">
              <a:lnSpc>
                <a:spcPct val="107000"/>
              </a:lnSpc>
              <a:spcBef>
                <a:spcPts val="0"/>
              </a:spcBef>
              <a:spcAft>
                <a:spcPts val="0"/>
              </a:spcAft>
              <a:buClr>
                <a:srgbClr val="002060"/>
              </a:buClr>
              <a:buSzPct val="100000"/>
              <a:buNone/>
            </a:pPr>
            <a:r>
              <a:rPr lang="en-US" sz="2800" b="1" dirty="0">
                <a:latin typeface="Times New Roman"/>
                <a:ea typeface="Times New Roman"/>
                <a:cs typeface="Times New Roman"/>
                <a:sym typeface="Times New Roman"/>
              </a:rPr>
              <a:t>Table of Contents</a:t>
            </a:r>
            <a:endParaRPr sz="2800" dirty="0">
              <a:latin typeface="Calibri"/>
              <a:ea typeface="Calibri"/>
              <a:cs typeface="Calibri"/>
              <a:sym typeface="Calibri"/>
            </a:endParaRPr>
          </a:p>
          <a:p>
            <a:pPr marL="467498" lvl="0" indent="-457200" algn="l" rtl="0">
              <a:lnSpc>
                <a:spcPct val="107000"/>
              </a:lnSpc>
              <a:spcBef>
                <a:spcPts val="1318"/>
              </a:spcBef>
              <a:spcAft>
                <a:spcPts val="0"/>
              </a:spcAft>
              <a:buClr>
                <a:srgbClr val="002060"/>
              </a:buClr>
              <a:buSzPct val="38610"/>
              <a:buFont typeface="Arial" panose="020B0604020202020204" pitchFamily="34" charset="0"/>
              <a:buChar char="•"/>
            </a:pPr>
            <a:r>
              <a:rPr lang="en-US" sz="2800" dirty="0">
                <a:latin typeface="Times New Roman"/>
                <a:ea typeface="Times New Roman"/>
                <a:cs typeface="Times New Roman"/>
                <a:sym typeface="Times New Roman"/>
              </a:rPr>
              <a:t>Network Topology</a:t>
            </a:r>
          </a:p>
          <a:p>
            <a:pPr marL="467498" lvl="0" indent="-457200" algn="l" rtl="0">
              <a:lnSpc>
                <a:spcPct val="107000"/>
              </a:lnSpc>
              <a:spcBef>
                <a:spcPts val="1318"/>
              </a:spcBef>
              <a:spcAft>
                <a:spcPts val="0"/>
              </a:spcAft>
              <a:buClr>
                <a:srgbClr val="002060"/>
              </a:buClr>
              <a:buSzPct val="38610"/>
              <a:buFont typeface="Arial" panose="020B0604020202020204" pitchFamily="34" charset="0"/>
              <a:buChar char="•"/>
            </a:pPr>
            <a:r>
              <a:rPr lang="en-US" sz="2800" dirty="0">
                <a:latin typeface="Times New Roman"/>
                <a:cs typeface="Times New Roman"/>
                <a:sym typeface="Times New Roman"/>
              </a:rPr>
              <a:t>Cr</a:t>
            </a:r>
            <a:r>
              <a:rPr lang="en-US" sz="2800" dirty="0">
                <a:latin typeface="Times New Roman"/>
                <a:ea typeface="Times New Roman"/>
                <a:cs typeface="Times New Roman"/>
                <a:sym typeface="Times New Roman"/>
              </a:rPr>
              <a:t>itical Vulnerabilities</a:t>
            </a:r>
            <a:endParaRPr sz="2800" dirty="0">
              <a:latin typeface="Times New Roman"/>
              <a:ea typeface="Times New Roman"/>
              <a:cs typeface="Times New Roman"/>
              <a:sym typeface="Times New Roman"/>
            </a:endParaRPr>
          </a:p>
          <a:p>
            <a:pPr marL="467498" lvl="0" indent="-457200" algn="l" rtl="0">
              <a:lnSpc>
                <a:spcPct val="107000"/>
              </a:lnSpc>
              <a:spcBef>
                <a:spcPts val="1318"/>
              </a:spcBef>
              <a:spcAft>
                <a:spcPts val="0"/>
              </a:spcAft>
              <a:buClr>
                <a:srgbClr val="002060"/>
              </a:buClr>
              <a:buSzPct val="38610"/>
              <a:buFont typeface="Arial" panose="020B0604020202020204" pitchFamily="34" charset="0"/>
              <a:buChar char="•"/>
            </a:pPr>
            <a:r>
              <a:rPr lang="en-US" sz="2800" dirty="0">
                <a:latin typeface="Times New Roman"/>
                <a:ea typeface="Times New Roman"/>
                <a:cs typeface="Times New Roman"/>
                <a:sym typeface="Times New Roman"/>
              </a:rPr>
              <a:t>Alerts</a:t>
            </a:r>
            <a:endParaRPr sz="2800" dirty="0">
              <a:latin typeface="Calibri"/>
              <a:ea typeface="Calibri"/>
              <a:cs typeface="Calibri"/>
              <a:sym typeface="Calibri"/>
            </a:endParaRPr>
          </a:p>
          <a:p>
            <a:pPr marL="467498" lvl="0" indent="-457200" algn="l" rtl="0">
              <a:lnSpc>
                <a:spcPct val="107000"/>
              </a:lnSpc>
              <a:spcBef>
                <a:spcPts val="1318"/>
              </a:spcBef>
              <a:spcAft>
                <a:spcPts val="0"/>
              </a:spcAft>
              <a:buClr>
                <a:srgbClr val="002060"/>
              </a:buClr>
              <a:buSzPct val="38610"/>
              <a:buFont typeface="Arial" panose="020B0604020202020204" pitchFamily="34" charset="0"/>
              <a:buChar char="•"/>
            </a:pPr>
            <a:r>
              <a:rPr lang="en-US" sz="2800" dirty="0">
                <a:latin typeface="Times New Roman"/>
                <a:ea typeface="Times New Roman"/>
                <a:cs typeface="Times New Roman"/>
                <a:sym typeface="Times New Roman"/>
              </a:rPr>
              <a:t>Hardening</a:t>
            </a:r>
            <a:endParaRPr sz="2800" dirty="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g11239bae903_0_0"/>
          <p:cNvSpPr txBox="1">
            <a:spLocks noGrp="1"/>
          </p:cNvSpPr>
          <p:nvPr>
            <p:ph type="title"/>
          </p:nvPr>
        </p:nvSpPr>
        <p:spPr>
          <a:xfrm>
            <a:off x="512281" y="476471"/>
            <a:ext cx="8510100" cy="7635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rgbClr val="00B0F0"/>
              </a:buClr>
              <a:buSzPct val="100000"/>
              <a:buFont typeface="Calibri"/>
              <a:buNone/>
            </a:pPr>
            <a:r>
              <a:rPr lang="en-US"/>
              <a:t>Network Topology</a:t>
            </a:r>
            <a:endParaRPr/>
          </a:p>
        </p:txBody>
      </p:sp>
      <p:sp>
        <p:nvSpPr>
          <p:cNvPr id="111" name="Google Shape;111;g11239bae903_0_0"/>
          <p:cNvSpPr txBox="1"/>
          <p:nvPr/>
        </p:nvSpPr>
        <p:spPr>
          <a:xfrm>
            <a:off x="9405119" y="580120"/>
            <a:ext cx="2703900" cy="6211800"/>
          </a:xfrm>
          <a:prstGeom prst="rect">
            <a:avLst/>
          </a:prstGeom>
          <a:solidFill>
            <a:schemeClr val="lt1"/>
          </a:solidFill>
          <a:ln>
            <a:noFill/>
          </a:ln>
        </p:spPr>
        <p:txBody>
          <a:bodyPr spcFirstLastPara="1" wrap="square" lIns="182875" tIns="182875" rIns="182875" bIns="182875" anchor="t" anchorCtr="0">
            <a:noAutofit/>
          </a:bodyPr>
          <a:lstStyle/>
          <a:p>
            <a:pPr marL="0" marR="0" lvl="0" indent="0" algn="l" rtl="0">
              <a:spcBef>
                <a:spcPts val="0"/>
              </a:spcBef>
              <a:spcAft>
                <a:spcPts val="0"/>
              </a:spcAft>
              <a:buClr>
                <a:schemeClr val="dk1"/>
              </a:buClr>
              <a:buSzPts val="1100"/>
              <a:buFont typeface="Arial"/>
              <a:buNone/>
            </a:pPr>
            <a:r>
              <a:rPr lang="en-US" sz="1400" b="0" i="0" u="none" strike="noStrike" cap="none">
                <a:solidFill>
                  <a:schemeClr val="dk1"/>
                </a:solidFill>
                <a:latin typeface="Calibri"/>
                <a:ea typeface="Calibri"/>
                <a:cs typeface="Calibri"/>
                <a:sym typeface="Calibri"/>
              </a:rPr>
              <a:t>Address Range: 192.168.1.0/24</a:t>
            </a:r>
            <a:endParaRPr/>
          </a:p>
          <a:p>
            <a:pPr marL="0" marR="0" lvl="0" indent="0" algn="l" rtl="0">
              <a:spcBef>
                <a:spcPts val="0"/>
              </a:spcBef>
              <a:spcAft>
                <a:spcPts val="0"/>
              </a:spcAft>
              <a:buClr>
                <a:schemeClr val="dk1"/>
              </a:buClr>
              <a:buSzPts val="1100"/>
              <a:buFont typeface="Arial"/>
              <a:buNone/>
            </a:pPr>
            <a:r>
              <a:rPr lang="en-US" sz="1400" b="0" i="0" u="none" strike="noStrike" cap="none">
                <a:solidFill>
                  <a:schemeClr val="dk1"/>
                </a:solidFill>
                <a:latin typeface="Calibri"/>
                <a:ea typeface="Calibri"/>
                <a:cs typeface="Calibri"/>
                <a:sym typeface="Calibri"/>
              </a:rPr>
              <a:t>Netmask: </a:t>
            </a:r>
            <a:r>
              <a:rPr lang="en-US" sz="1400" b="1" i="0" u="none" strike="noStrike" cap="none">
                <a:solidFill>
                  <a:schemeClr val="dk1"/>
                </a:solidFill>
                <a:latin typeface="Calibri"/>
                <a:ea typeface="Calibri"/>
                <a:cs typeface="Calibri"/>
                <a:sym typeface="Calibri"/>
              </a:rPr>
              <a:t>255.255.255.0</a:t>
            </a:r>
            <a:endParaRPr/>
          </a:p>
          <a:p>
            <a:pPr marL="0" marR="0" lvl="0" indent="0" algn="l" rtl="0">
              <a:spcBef>
                <a:spcPts val="0"/>
              </a:spcBef>
              <a:spcAft>
                <a:spcPts val="0"/>
              </a:spcAft>
              <a:buClr>
                <a:schemeClr val="dk1"/>
              </a:buClr>
              <a:buSzPts val="1100"/>
              <a:buFont typeface="Arial"/>
              <a:buNone/>
            </a:pPr>
            <a:endParaRPr sz="14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endParaRPr sz="14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Roboto Black"/>
                <a:ea typeface="Roboto Black"/>
                <a:cs typeface="Roboto Black"/>
                <a:sym typeface="Roboto Black"/>
              </a:rPr>
              <a:t>Machines</a:t>
            </a:r>
            <a:endParaRPr sz="300" b="0" i="0" u="none" strike="noStrike" cap="none">
              <a:solidFill>
                <a:schemeClr val="dk1"/>
              </a:solidFill>
              <a:latin typeface="Roboto Black"/>
              <a:ea typeface="Roboto Black"/>
              <a:cs typeface="Roboto Black"/>
              <a:sym typeface="Roboto Black"/>
            </a:endParaRPr>
          </a:p>
          <a:p>
            <a:pPr marL="0" marR="0" lvl="0" indent="0" algn="l" rtl="0">
              <a:spcBef>
                <a:spcPts val="0"/>
              </a:spcBef>
              <a:spcAft>
                <a:spcPts val="0"/>
              </a:spcAft>
              <a:buClr>
                <a:schemeClr val="dk1"/>
              </a:buClr>
              <a:buSzPts val="1100"/>
              <a:buFont typeface="Arial"/>
              <a:buNone/>
            </a:pPr>
            <a:r>
              <a:rPr lang="en-US" sz="1400" b="0" i="0" u="none" strike="noStrike" cap="none">
                <a:solidFill>
                  <a:schemeClr val="dk1"/>
                </a:solidFill>
                <a:latin typeface="Calibri"/>
                <a:ea typeface="Calibri"/>
                <a:cs typeface="Calibri"/>
                <a:sym typeface="Calibri"/>
              </a:rPr>
              <a:t>IPv4:192.168.1.1</a:t>
            </a:r>
            <a:endParaRPr/>
          </a:p>
          <a:p>
            <a:pPr marL="0" marR="0" lvl="0" indent="0" algn="l" rtl="0">
              <a:spcBef>
                <a:spcPts val="0"/>
              </a:spcBef>
              <a:spcAft>
                <a:spcPts val="0"/>
              </a:spcAft>
              <a:buClr>
                <a:schemeClr val="dk1"/>
              </a:buClr>
              <a:buSzPts val="1100"/>
              <a:buFont typeface="Arial"/>
              <a:buNone/>
            </a:pPr>
            <a:r>
              <a:rPr lang="en-US" sz="1400" b="0" i="0" u="none" strike="noStrike" cap="none">
                <a:solidFill>
                  <a:schemeClr val="dk1"/>
                </a:solidFill>
                <a:latin typeface="Calibri"/>
                <a:ea typeface="Calibri"/>
                <a:cs typeface="Calibri"/>
                <a:sym typeface="Calibri"/>
              </a:rPr>
              <a:t>OS: Windows</a:t>
            </a:r>
            <a:endParaRPr/>
          </a:p>
          <a:p>
            <a:pPr marL="0" marR="0" lvl="0" indent="0" algn="l" rtl="0">
              <a:spcBef>
                <a:spcPts val="0"/>
              </a:spcBef>
              <a:spcAft>
                <a:spcPts val="0"/>
              </a:spcAft>
              <a:buClr>
                <a:schemeClr val="dk1"/>
              </a:buClr>
              <a:buSzPts val="1100"/>
              <a:buFont typeface="Arial"/>
              <a:buNone/>
            </a:pPr>
            <a:r>
              <a:rPr lang="en-US" sz="1400" b="0" i="0" u="none" strike="noStrike" cap="none">
                <a:solidFill>
                  <a:schemeClr val="dk1"/>
                </a:solidFill>
                <a:latin typeface="Calibri"/>
                <a:ea typeface="Calibri"/>
                <a:cs typeface="Calibri"/>
                <a:sym typeface="Calibri"/>
              </a:rPr>
              <a:t>Hostname: Windows VD </a:t>
            </a:r>
            <a:endParaRPr/>
          </a:p>
          <a:p>
            <a:pPr marL="0" marR="0" lvl="0" indent="0" algn="l" rtl="0">
              <a:spcBef>
                <a:spcPts val="0"/>
              </a:spcBef>
              <a:spcAft>
                <a:spcPts val="0"/>
              </a:spcAft>
              <a:buClr>
                <a:schemeClr val="dk1"/>
              </a:buClr>
              <a:buSzPts val="1100"/>
              <a:buFont typeface="Arial"/>
              <a:buNone/>
            </a:pPr>
            <a:endParaRPr sz="14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400" b="0" i="0" u="none" strike="noStrike" cap="none">
                <a:solidFill>
                  <a:schemeClr val="dk1"/>
                </a:solidFill>
                <a:latin typeface="Calibri"/>
                <a:ea typeface="Calibri"/>
                <a:cs typeface="Calibri"/>
                <a:sym typeface="Calibri"/>
              </a:rPr>
              <a:t>IPv4: 192.168.1.90</a:t>
            </a:r>
            <a:endParaRPr/>
          </a:p>
          <a:p>
            <a:pPr marL="0" marR="0" lvl="0" indent="0" algn="l" rtl="0">
              <a:spcBef>
                <a:spcPts val="0"/>
              </a:spcBef>
              <a:spcAft>
                <a:spcPts val="0"/>
              </a:spcAft>
              <a:buClr>
                <a:schemeClr val="dk1"/>
              </a:buClr>
              <a:buSzPts val="1100"/>
              <a:buFont typeface="Arial"/>
              <a:buNone/>
            </a:pPr>
            <a:r>
              <a:rPr lang="en-US" sz="1400" b="0" i="0" u="none" strike="noStrike" cap="none">
                <a:solidFill>
                  <a:schemeClr val="dk1"/>
                </a:solidFill>
                <a:latin typeface="Calibri"/>
                <a:ea typeface="Calibri"/>
                <a:cs typeface="Calibri"/>
                <a:sym typeface="Calibri"/>
              </a:rPr>
              <a:t>OS: Linux Debian </a:t>
            </a:r>
            <a:endParaRPr/>
          </a:p>
          <a:p>
            <a:pPr marL="0" marR="0" lvl="0" indent="0" algn="l" rtl="0">
              <a:spcBef>
                <a:spcPts val="0"/>
              </a:spcBef>
              <a:spcAft>
                <a:spcPts val="0"/>
              </a:spcAft>
              <a:buClr>
                <a:schemeClr val="dk1"/>
              </a:buClr>
              <a:buSzPts val="1100"/>
              <a:buFont typeface="Arial"/>
              <a:buNone/>
            </a:pPr>
            <a:r>
              <a:rPr lang="en-US" sz="1400" b="0" i="0" u="none" strike="noStrike" cap="none">
                <a:solidFill>
                  <a:schemeClr val="dk1"/>
                </a:solidFill>
                <a:latin typeface="Calibri"/>
                <a:ea typeface="Calibri"/>
                <a:cs typeface="Calibri"/>
                <a:sym typeface="Calibri"/>
              </a:rPr>
              <a:t>Hostname: Kali VM</a:t>
            </a:r>
            <a:endParaRPr/>
          </a:p>
          <a:p>
            <a:pPr marL="0" marR="0" lvl="0" indent="0" algn="l" rtl="0">
              <a:spcBef>
                <a:spcPts val="0"/>
              </a:spcBef>
              <a:spcAft>
                <a:spcPts val="0"/>
              </a:spcAft>
              <a:buClr>
                <a:schemeClr val="dk1"/>
              </a:buClr>
              <a:buSzPts val="1100"/>
              <a:buFont typeface="Arial"/>
              <a:buNone/>
            </a:pPr>
            <a:endParaRPr sz="14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400" b="0" i="0" u="none" strike="noStrike" cap="none">
                <a:solidFill>
                  <a:schemeClr val="dk1"/>
                </a:solidFill>
                <a:latin typeface="Calibri"/>
                <a:ea typeface="Calibri"/>
                <a:cs typeface="Calibri"/>
                <a:sym typeface="Calibri"/>
              </a:rPr>
              <a:t>IPv4: 192.168.1.100</a:t>
            </a:r>
            <a:endParaRPr/>
          </a:p>
          <a:p>
            <a:pPr marL="0" marR="0" lvl="0" indent="0" algn="l" rtl="0">
              <a:spcBef>
                <a:spcPts val="0"/>
              </a:spcBef>
              <a:spcAft>
                <a:spcPts val="0"/>
              </a:spcAft>
              <a:buClr>
                <a:schemeClr val="dk1"/>
              </a:buClr>
              <a:buSzPts val="1100"/>
              <a:buFont typeface="Arial"/>
              <a:buNone/>
            </a:pPr>
            <a:r>
              <a:rPr lang="en-US" sz="1400" b="0" i="0" u="none" strike="noStrike" cap="none">
                <a:solidFill>
                  <a:schemeClr val="dk1"/>
                </a:solidFill>
                <a:latin typeface="Calibri"/>
                <a:ea typeface="Calibri"/>
                <a:cs typeface="Calibri"/>
                <a:sym typeface="Calibri"/>
              </a:rPr>
              <a:t>OS: Linux</a:t>
            </a:r>
            <a:endParaRPr/>
          </a:p>
          <a:p>
            <a:pPr marL="0" marR="0" lvl="0" indent="0" algn="l" rtl="0">
              <a:spcBef>
                <a:spcPts val="0"/>
              </a:spcBef>
              <a:spcAft>
                <a:spcPts val="0"/>
              </a:spcAft>
              <a:buClr>
                <a:schemeClr val="dk1"/>
              </a:buClr>
              <a:buSzPts val="1100"/>
              <a:buFont typeface="Arial"/>
              <a:buNone/>
            </a:pPr>
            <a:r>
              <a:rPr lang="en-US" sz="1400" b="0" i="0" u="none" strike="noStrike" cap="none">
                <a:solidFill>
                  <a:schemeClr val="dk1"/>
                </a:solidFill>
                <a:latin typeface="Calibri"/>
                <a:ea typeface="Calibri"/>
                <a:cs typeface="Calibri"/>
                <a:sym typeface="Calibri"/>
              </a:rPr>
              <a:t>Hostname: Elk VM</a:t>
            </a:r>
            <a:endParaRPr/>
          </a:p>
          <a:p>
            <a:pPr marL="0" marR="0" lvl="0" indent="0" algn="l" rtl="0">
              <a:spcBef>
                <a:spcPts val="0"/>
              </a:spcBef>
              <a:spcAft>
                <a:spcPts val="0"/>
              </a:spcAft>
              <a:buClr>
                <a:schemeClr val="dk1"/>
              </a:buClr>
              <a:buSzPts val="1100"/>
              <a:buFont typeface="Arial"/>
              <a:buNone/>
            </a:pPr>
            <a:endParaRPr sz="14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400" b="0" i="0" u="none" strike="noStrike" cap="none">
                <a:solidFill>
                  <a:schemeClr val="dk1"/>
                </a:solidFill>
                <a:latin typeface="Calibri"/>
                <a:ea typeface="Calibri"/>
                <a:cs typeface="Calibri"/>
                <a:sym typeface="Calibri"/>
              </a:rPr>
              <a:t>IPv4: 192.168.1.105</a:t>
            </a:r>
            <a:endParaRPr/>
          </a:p>
          <a:p>
            <a:pPr marL="0" marR="0" lvl="0" indent="0" algn="l" rtl="0">
              <a:spcBef>
                <a:spcPts val="0"/>
              </a:spcBef>
              <a:spcAft>
                <a:spcPts val="0"/>
              </a:spcAft>
              <a:buClr>
                <a:schemeClr val="dk1"/>
              </a:buClr>
              <a:buSzPts val="1100"/>
              <a:buFont typeface="Arial"/>
              <a:buNone/>
            </a:pPr>
            <a:r>
              <a:rPr lang="en-US" sz="1400" b="0" i="0" u="none" strike="noStrike" cap="none">
                <a:solidFill>
                  <a:schemeClr val="dk1"/>
                </a:solidFill>
                <a:latin typeface="Calibri"/>
                <a:ea typeface="Calibri"/>
                <a:cs typeface="Calibri"/>
                <a:sym typeface="Calibri"/>
              </a:rPr>
              <a:t>OS: Linux</a:t>
            </a:r>
            <a:endParaRPr/>
          </a:p>
          <a:p>
            <a:pPr marL="0" marR="0" lvl="0" indent="0" algn="l" rtl="0">
              <a:spcBef>
                <a:spcPts val="0"/>
              </a:spcBef>
              <a:spcAft>
                <a:spcPts val="0"/>
              </a:spcAft>
              <a:buClr>
                <a:schemeClr val="dk1"/>
              </a:buClr>
              <a:buSzPts val="1100"/>
              <a:buFont typeface="Arial"/>
              <a:buNone/>
            </a:pPr>
            <a:r>
              <a:rPr lang="en-US" sz="1400" b="0" i="0" u="none" strike="noStrike" cap="none">
                <a:solidFill>
                  <a:schemeClr val="dk1"/>
                </a:solidFill>
                <a:latin typeface="Calibri"/>
                <a:ea typeface="Calibri"/>
                <a:cs typeface="Calibri"/>
                <a:sym typeface="Calibri"/>
              </a:rPr>
              <a:t>Hostname: Capstone VM</a:t>
            </a:r>
            <a:endParaRPr/>
          </a:p>
          <a:p>
            <a:pPr marL="0" marR="0" lvl="0" indent="0" algn="l" rtl="0">
              <a:spcBef>
                <a:spcPts val="0"/>
              </a:spcBef>
              <a:spcAft>
                <a:spcPts val="0"/>
              </a:spcAft>
              <a:buClr>
                <a:schemeClr val="dk1"/>
              </a:buClr>
              <a:buSzPts val="1100"/>
              <a:buFont typeface="Arial"/>
              <a:buNone/>
            </a:pPr>
            <a:endParaRPr sz="14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400" b="0" i="0" u="none" strike="noStrike" cap="none">
                <a:solidFill>
                  <a:schemeClr val="dk1"/>
                </a:solidFill>
                <a:latin typeface="Calibri"/>
                <a:ea typeface="Calibri"/>
                <a:cs typeface="Calibri"/>
                <a:sym typeface="Calibri"/>
              </a:rPr>
              <a:t>IPv4: 192.168.1.110</a:t>
            </a:r>
            <a:endParaRPr/>
          </a:p>
          <a:p>
            <a:pPr marL="0" marR="0" lvl="0" indent="0" algn="l" rtl="0">
              <a:spcBef>
                <a:spcPts val="0"/>
              </a:spcBef>
              <a:spcAft>
                <a:spcPts val="0"/>
              </a:spcAft>
              <a:buClr>
                <a:schemeClr val="dk1"/>
              </a:buClr>
              <a:buSzPts val="1100"/>
              <a:buFont typeface="Arial"/>
              <a:buNone/>
            </a:pPr>
            <a:r>
              <a:rPr lang="en-US" sz="1400" b="0" i="0" u="none" strike="noStrike" cap="none">
                <a:solidFill>
                  <a:schemeClr val="dk1"/>
                </a:solidFill>
                <a:latin typeface="Calibri"/>
                <a:ea typeface="Calibri"/>
                <a:cs typeface="Calibri"/>
                <a:sym typeface="Calibri"/>
              </a:rPr>
              <a:t>OS: Linux</a:t>
            </a:r>
            <a:endParaRPr/>
          </a:p>
          <a:p>
            <a:pPr marL="0" marR="0" lvl="0" indent="0" algn="l" rtl="0">
              <a:spcBef>
                <a:spcPts val="0"/>
              </a:spcBef>
              <a:spcAft>
                <a:spcPts val="0"/>
              </a:spcAft>
              <a:buClr>
                <a:schemeClr val="dk1"/>
              </a:buClr>
              <a:buSzPts val="1100"/>
              <a:buFont typeface="Arial"/>
              <a:buNone/>
            </a:pPr>
            <a:r>
              <a:rPr lang="en-US" sz="1400" b="0" i="0" u="none" strike="noStrike" cap="none">
                <a:solidFill>
                  <a:schemeClr val="dk1"/>
                </a:solidFill>
                <a:latin typeface="Calibri"/>
                <a:ea typeface="Calibri"/>
                <a:cs typeface="Calibri"/>
                <a:sym typeface="Calibri"/>
              </a:rPr>
              <a:t>Hostname: Target1</a:t>
            </a:r>
            <a:endParaRPr/>
          </a:p>
          <a:p>
            <a:pPr marL="0" marR="0" lvl="0" indent="0" algn="l" rtl="0">
              <a:spcBef>
                <a:spcPts val="0"/>
              </a:spcBef>
              <a:spcAft>
                <a:spcPts val="0"/>
              </a:spcAft>
              <a:buClr>
                <a:schemeClr val="dk1"/>
              </a:buClr>
              <a:buSzPts val="1100"/>
              <a:buFont typeface="Arial"/>
              <a:buNone/>
            </a:pPr>
            <a:endParaRPr sz="14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400" b="0" i="0" u="none" strike="noStrike" cap="none">
                <a:solidFill>
                  <a:schemeClr val="dk1"/>
                </a:solidFill>
                <a:latin typeface="Calibri"/>
                <a:ea typeface="Calibri"/>
                <a:cs typeface="Calibri"/>
                <a:sym typeface="Calibri"/>
              </a:rPr>
              <a:t>IPv4: 192.168.1.115</a:t>
            </a:r>
            <a:endParaRPr/>
          </a:p>
          <a:p>
            <a:pPr marL="0" marR="0" lvl="0" indent="0" algn="l" rtl="0">
              <a:spcBef>
                <a:spcPts val="0"/>
              </a:spcBef>
              <a:spcAft>
                <a:spcPts val="0"/>
              </a:spcAft>
              <a:buClr>
                <a:schemeClr val="dk1"/>
              </a:buClr>
              <a:buSzPts val="1100"/>
              <a:buFont typeface="Arial"/>
              <a:buNone/>
            </a:pPr>
            <a:r>
              <a:rPr lang="en-US" sz="1400" b="0" i="0" u="none" strike="noStrike" cap="none">
                <a:solidFill>
                  <a:schemeClr val="dk1"/>
                </a:solidFill>
                <a:latin typeface="Calibri"/>
                <a:ea typeface="Calibri"/>
                <a:cs typeface="Calibri"/>
                <a:sym typeface="Calibri"/>
              </a:rPr>
              <a:t>OS: Linux</a:t>
            </a:r>
            <a:endParaRPr/>
          </a:p>
          <a:p>
            <a:pPr marL="0" marR="0" lvl="0" indent="0" algn="l" rtl="0">
              <a:spcBef>
                <a:spcPts val="0"/>
              </a:spcBef>
              <a:spcAft>
                <a:spcPts val="0"/>
              </a:spcAft>
              <a:buClr>
                <a:schemeClr val="dk1"/>
              </a:buClr>
              <a:buSzPts val="1100"/>
              <a:buFont typeface="Arial"/>
              <a:buNone/>
            </a:pPr>
            <a:r>
              <a:rPr lang="en-US" sz="1400" b="0" i="0" u="none" strike="noStrike" cap="none">
                <a:solidFill>
                  <a:schemeClr val="dk1"/>
                </a:solidFill>
                <a:latin typeface="Calibri"/>
                <a:ea typeface="Calibri"/>
                <a:cs typeface="Calibri"/>
                <a:sym typeface="Calibri"/>
              </a:rPr>
              <a:t>Hostname: Target2</a:t>
            </a:r>
            <a:endParaRPr/>
          </a:p>
          <a:p>
            <a:pPr marL="0" marR="0" lvl="0" indent="0" algn="l" rtl="0">
              <a:spcBef>
                <a:spcPts val="0"/>
              </a:spcBef>
              <a:spcAft>
                <a:spcPts val="0"/>
              </a:spcAft>
              <a:buClr>
                <a:schemeClr val="dk1"/>
              </a:buClr>
              <a:buSzPts val="1400"/>
              <a:buFont typeface="Arial"/>
              <a:buNone/>
            </a:pPr>
            <a:endParaRPr sz="1400" b="0" i="0" u="none" strike="noStrike" cap="none">
              <a:solidFill>
                <a:schemeClr val="dk1"/>
              </a:solidFill>
              <a:latin typeface="Calibri"/>
              <a:ea typeface="Calibri"/>
              <a:cs typeface="Calibri"/>
              <a:sym typeface="Calibri"/>
            </a:endParaRPr>
          </a:p>
        </p:txBody>
      </p:sp>
      <p:pic>
        <p:nvPicPr>
          <p:cNvPr id="112" name="Google Shape;112;g11239bae903_0_0"/>
          <p:cNvPicPr preferRelativeResize="0"/>
          <p:nvPr/>
        </p:nvPicPr>
        <p:blipFill>
          <a:blip r:embed="rId3">
            <a:alphaModFix/>
          </a:blip>
          <a:stretch>
            <a:fillRect/>
          </a:stretch>
        </p:blipFill>
        <p:spPr>
          <a:xfrm>
            <a:off x="152400" y="1392371"/>
            <a:ext cx="9100320" cy="453812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g11239bae903_0_9"/>
          <p:cNvSpPr txBox="1">
            <a:spLocks noGrp="1"/>
          </p:cNvSpPr>
          <p:nvPr>
            <p:ph type="title"/>
          </p:nvPr>
        </p:nvSpPr>
        <p:spPr>
          <a:xfrm>
            <a:off x="151171" y="-81868"/>
            <a:ext cx="7940700" cy="7635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sz="4300">
                <a:solidFill>
                  <a:srgbClr val="00B0F0"/>
                </a:solidFill>
              </a:rPr>
              <a:t>Critical Vulnerabilities: Target 1</a:t>
            </a:r>
            <a:endParaRPr/>
          </a:p>
        </p:txBody>
      </p:sp>
      <p:graphicFrame>
        <p:nvGraphicFramePr>
          <p:cNvPr id="124" name="Google Shape;124;g11239bae903_0_9"/>
          <p:cNvGraphicFramePr/>
          <p:nvPr>
            <p:extLst>
              <p:ext uri="{D42A27DB-BD31-4B8C-83A1-F6EECF244321}">
                <p14:modId xmlns:p14="http://schemas.microsoft.com/office/powerpoint/2010/main" val="1574756065"/>
              </p:ext>
            </p:extLst>
          </p:nvPr>
        </p:nvGraphicFramePr>
        <p:xfrm>
          <a:off x="50600" y="630525"/>
          <a:ext cx="9266800" cy="6079406"/>
        </p:xfrm>
        <a:graphic>
          <a:graphicData uri="http://schemas.openxmlformats.org/drawingml/2006/table">
            <a:tbl>
              <a:tblPr>
                <a:noFill/>
                <a:tableStyleId>{8F5886B5-A2A0-46D3-A2CE-569847478FE4}</a:tableStyleId>
              </a:tblPr>
              <a:tblGrid>
                <a:gridCol w="1873025">
                  <a:extLst>
                    <a:ext uri="{9D8B030D-6E8A-4147-A177-3AD203B41FA5}">
                      <a16:colId xmlns:a16="http://schemas.microsoft.com/office/drawing/2014/main" val="20000"/>
                    </a:ext>
                  </a:extLst>
                </a:gridCol>
                <a:gridCol w="3400125">
                  <a:extLst>
                    <a:ext uri="{9D8B030D-6E8A-4147-A177-3AD203B41FA5}">
                      <a16:colId xmlns:a16="http://schemas.microsoft.com/office/drawing/2014/main" val="20001"/>
                    </a:ext>
                  </a:extLst>
                </a:gridCol>
                <a:gridCol w="3993650">
                  <a:extLst>
                    <a:ext uri="{9D8B030D-6E8A-4147-A177-3AD203B41FA5}">
                      <a16:colId xmlns:a16="http://schemas.microsoft.com/office/drawing/2014/main" val="20002"/>
                    </a:ext>
                  </a:extLst>
                </a:gridCol>
              </a:tblGrid>
              <a:tr h="722225">
                <a:tc>
                  <a:txBody>
                    <a:bodyPr/>
                    <a:lstStyle/>
                    <a:p>
                      <a:pPr marL="0" lvl="0" indent="0" algn="ctr" rtl="0">
                        <a:lnSpc>
                          <a:spcPct val="115000"/>
                        </a:lnSpc>
                        <a:spcBef>
                          <a:spcPts val="0"/>
                        </a:spcBef>
                        <a:spcAft>
                          <a:spcPts val="0"/>
                        </a:spcAft>
                        <a:buNone/>
                      </a:pPr>
                      <a:r>
                        <a:rPr lang="en-US" sz="2300" b="1">
                          <a:solidFill>
                            <a:srgbClr val="FFFFFF"/>
                          </a:solidFill>
                          <a:highlight>
                            <a:schemeClr val="dk2"/>
                          </a:highlight>
                          <a:latin typeface="Calibri"/>
                          <a:ea typeface="Calibri"/>
                          <a:cs typeface="Calibri"/>
                          <a:sym typeface="Calibri"/>
                        </a:rPr>
                        <a:t>Vulnerability</a:t>
                      </a:r>
                      <a:endParaRPr sz="2300" b="1">
                        <a:solidFill>
                          <a:srgbClr val="FFFFFF"/>
                        </a:solidFill>
                        <a:highlight>
                          <a:schemeClr val="dk2"/>
                        </a:highlight>
                        <a:latin typeface="Calibri"/>
                        <a:ea typeface="Calibri"/>
                        <a:cs typeface="Calibri"/>
                        <a:sym typeface="Calibri"/>
                      </a:endParaRPr>
                    </a:p>
                  </a:txBody>
                  <a:tcPr marL="91425" marR="91425" marT="91425" marB="91425">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2300" b="1">
                          <a:solidFill>
                            <a:srgbClr val="FFFFFF"/>
                          </a:solidFill>
                          <a:highlight>
                            <a:schemeClr val="dk2"/>
                          </a:highlight>
                          <a:latin typeface="Calibri"/>
                          <a:ea typeface="Calibri"/>
                          <a:cs typeface="Calibri"/>
                          <a:sym typeface="Calibri"/>
                        </a:rPr>
                        <a:t>Description</a:t>
                      </a:r>
                      <a:endParaRPr sz="2300" b="1">
                        <a:solidFill>
                          <a:srgbClr val="FFFFFF"/>
                        </a:solidFill>
                        <a:highlight>
                          <a:schemeClr val="dk2"/>
                        </a:highlight>
                        <a:latin typeface="Calibri"/>
                        <a:ea typeface="Calibri"/>
                        <a:cs typeface="Calibri"/>
                        <a:sym typeface="Calibri"/>
                      </a:endParaRPr>
                    </a:p>
                  </a:txBody>
                  <a:tcPr marL="91425" marR="91425" marT="91425" marB="91425">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2300" b="1">
                          <a:solidFill>
                            <a:srgbClr val="FFFFFF"/>
                          </a:solidFill>
                          <a:highlight>
                            <a:schemeClr val="dk2"/>
                          </a:highlight>
                          <a:latin typeface="Calibri"/>
                          <a:ea typeface="Calibri"/>
                          <a:cs typeface="Calibri"/>
                          <a:sym typeface="Calibri"/>
                        </a:rPr>
                        <a:t>Impact</a:t>
                      </a:r>
                      <a:endParaRPr sz="2300" b="1">
                        <a:solidFill>
                          <a:srgbClr val="FFFFFF"/>
                        </a:solidFill>
                        <a:highlight>
                          <a:schemeClr val="dk2"/>
                        </a:highlight>
                        <a:latin typeface="Calibri"/>
                        <a:ea typeface="Calibri"/>
                        <a:cs typeface="Calibri"/>
                        <a:sym typeface="Calibri"/>
                      </a:endParaRPr>
                    </a:p>
                    <a:p>
                      <a:pPr marL="0" lvl="0" indent="0" algn="ctr" rtl="0">
                        <a:lnSpc>
                          <a:spcPct val="115000"/>
                        </a:lnSpc>
                        <a:spcBef>
                          <a:spcPts val="0"/>
                        </a:spcBef>
                        <a:spcAft>
                          <a:spcPts val="0"/>
                        </a:spcAft>
                        <a:buNone/>
                      </a:pPr>
                      <a:r>
                        <a:rPr lang="en-US" sz="1500" b="1">
                          <a:solidFill>
                            <a:srgbClr val="FFFFFF"/>
                          </a:solidFill>
                          <a:highlight>
                            <a:schemeClr val="dk2"/>
                          </a:highlight>
                          <a:latin typeface="Calibri"/>
                          <a:ea typeface="Calibri"/>
                          <a:cs typeface="Calibri"/>
                          <a:sym typeface="Calibri"/>
                        </a:rPr>
                        <a:t>(Likelihood / Severity)</a:t>
                      </a:r>
                      <a:endParaRPr sz="1500" b="1">
                        <a:solidFill>
                          <a:srgbClr val="FFFFFF"/>
                        </a:solidFill>
                        <a:highlight>
                          <a:schemeClr val="dk2"/>
                        </a:highlight>
                        <a:latin typeface="Calibri"/>
                        <a:ea typeface="Calibri"/>
                        <a:cs typeface="Calibri"/>
                        <a:sym typeface="Calibri"/>
                      </a:endParaRPr>
                    </a:p>
                  </a:txBody>
                  <a:tcPr marL="91425" marR="91425" marT="91425" marB="91425">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168725">
                <a:tc>
                  <a:txBody>
                    <a:bodyPr/>
                    <a:lstStyle/>
                    <a:p>
                      <a:pPr marL="0" lvl="0" indent="0" algn="l" rtl="0">
                        <a:lnSpc>
                          <a:spcPct val="115000"/>
                        </a:lnSpc>
                        <a:spcBef>
                          <a:spcPts val="0"/>
                        </a:spcBef>
                        <a:spcAft>
                          <a:spcPts val="0"/>
                        </a:spcAft>
                        <a:buNone/>
                      </a:pPr>
                      <a:r>
                        <a:rPr lang="en-US" sz="1500" dirty="0">
                          <a:latin typeface="Calibri"/>
                          <a:ea typeface="Calibri"/>
                          <a:cs typeface="Calibri"/>
                          <a:sym typeface="Calibri"/>
                        </a:rPr>
                        <a:t>User Enumeration and Weak Passwords</a:t>
                      </a:r>
                      <a:endParaRPr sz="1500" dirty="0">
                        <a:latin typeface="Calibri"/>
                        <a:ea typeface="Calibri"/>
                        <a:cs typeface="Calibri"/>
                        <a:sym typeface="Calibri"/>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500" dirty="0">
                          <a:latin typeface="Calibri"/>
                          <a:ea typeface="Calibri"/>
                          <a:cs typeface="Calibri"/>
                          <a:sym typeface="Calibri"/>
                        </a:rPr>
                        <a:t>Ease of User account enumeration + Passwords are currently not subject to effective password policies, including complex characters /symbols or length requirements etc.</a:t>
                      </a:r>
                      <a:endParaRPr sz="1500" dirty="0">
                        <a:latin typeface="Calibri"/>
                        <a:ea typeface="Calibri"/>
                        <a:cs typeface="Calibri"/>
                        <a:sym typeface="Calibri"/>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b="1" dirty="0">
                          <a:solidFill>
                            <a:srgbClr val="FF0000"/>
                          </a:solidFill>
                          <a:latin typeface="Calibri"/>
                          <a:ea typeface="Calibri"/>
                          <a:cs typeface="Calibri"/>
                          <a:sym typeface="Calibri"/>
                        </a:rPr>
                        <a:t>RISK – EXTREME</a:t>
                      </a:r>
                      <a:endParaRPr b="1" dirty="0">
                        <a:solidFill>
                          <a:srgbClr val="FF0000"/>
                        </a:solidFill>
                        <a:latin typeface="Calibri"/>
                        <a:ea typeface="Calibri"/>
                        <a:cs typeface="Calibri"/>
                        <a:sym typeface="Calibri"/>
                      </a:endParaRPr>
                    </a:p>
                    <a:p>
                      <a:pPr marL="0" lvl="0" indent="0" algn="l" rtl="0">
                        <a:lnSpc>
                          <a:spcPct val="115000"/>
                        </a:lnSpc>
                        <a:spcBef>
                          <a:spcPts val="0"/>
                        </a:spcBef>
                        <a:spcAft>
                          <a:spcPts val="0"/>
                        </a:spcAft>
                        <a:buNone/>
                      </a:pPr>
                      <a:r>
                        <a:rPr lang="en-US" dirty="0">
                          <a:latin typeface="Calibri"/>
                          <a:ea typeface="Calibri"/>
                          <a:cs typeface="Calibri"/>
                          <a:sym typeface="Calibri"/>
                        </a:rPr>
                        <a:t>Due to ease of user remuneration and lack of controls currently in place post breach, brute force attacks /</a:t>
                      </a:r>
                      <a:r>
                        <a:rPr lang="en-US" dirty="0" err="1">
                          <a:latin typeface="Calibri"/>
                          <a:ea typeface="Calibri"/>
                          <a:cs typeface="Calibri"/>
                          <a:sym typeface="Calibri"/>
                        </a:rPr>
                        <a:t>unauthorised</a:t>
                      </a:r>
                      <a:r>
                        <a:rPr lang="en-US" dirty="0">
                          <a:latin typeface="Calibri"/>
                          <a:ea typeface="Calibri"/>
                          <a:cs typeface="Calibri"/>
                          <a:sym typeface="Calibri"/>
                        </a:rPr>
                        <a:t> user access has extreme impact</a:t>
                      </a:r>
                      <a:endParaRPr dirty="0">
                        <a:latin typeface="Calibri"/>
                        <a:ea typeface="Calibri"/>
                        <a:cs typeface="Calibri"/>
                        <a:sym typeface="Calibri"/>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027725">
                <a:tc>
                  <a:txBody>
                    <a:bodyPr/>
                    <a:lstStyle/>
                    <a:p>
                      <a:pPr marL="0" lvl="0" indent="0" algn="l" rtl="0">
                        <a:lnSpc>
                          <a:spcPct val="115000"/>
                        </a:lnSpc>
                        <a:spcBef>
                          <a:spcPts val="0"/>
                        </a:spcBef>
                        <a:spcAft>
                          <a:spcPts val="0"/>
                        </a:spcAft>
                        <a:buNone/>
                      </a:pPr>
                      <a:r>
                        <a:rPr lang="en-US" sz="1500" dirty="0">
                          <a:latin typeface="Calibri"/>
                          <a:ea typeface="Calibri"/>
                          <a:cs typeface="Calibri"/>
                          <a:sym typeface="Calibri"/>
                        </a:rPr>
                        <a:t>Admin login credentials</a:t>
                      </a:r>
                      <a:endParaRPr sz="1500" dirty="0">
                        <a:latin typeface="Calibri"/>
                        <a:ea typeface="Calibri"/>
                        <a:cs typeface="Calibri"/>
                        <a:sym typeface="Calibri"/>
                      </a:endParaRPr>
                    </a:p>
                    <a:p>
                      <a:pPr marL="0" lvl="0" indent="0" algn="l" rtl="0">
                        <a:lnSpc>
                          <a:spcPct val="115000"/>
                        </a:lnSpc>
                        <a:spcBef>
                          <a:spcPts val="0"/>
                        </a:spcBef>
                        <a:spcAft>
                          <a:spcPts val="0"/>
                        </a:spcAft>
                        <a:buNone/>
                      </a:pPr>
                      <a:r>
                        <a:rPr lang="en-US" sz="1500" dirty="0">
                          <a:latin typeface="Calibri"/>
                          <a:ea typeface="Calibri"/>
                          <a:cs typeface="Calibri"/>
                          <a:sym typeface="Calibri"/>
                        </a:rPr>
                        <a:t>stored on server</a:t>
                      </a:r>
                      <a:endParaRPr sz="1500" dirty="0">
                        <a:latin typeface="Calibri"/>
                        <a:ea typeface="Calibri"/>
                        <a:cs typeface="Calibri"/>
                        <a:sym typeface="Calibri"/>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500" dirty="0">
                          <a:latin typeface="Calibri"/>
                          <a:ea typeface="Calibri"/>
                          <a:cs typeface="Calibri"/>
                          <a:sym typeface="Calibri"/>
                        </a:rPr>
                        <a:t>The wp-</a:t>
                      </a:r>
                      <a:r>
                        <a:rPr lang="en-US" sz="1500" dirty="0" err="1">
                          <a:latin typeface="Calibri"/>
                          <a:ea typeface="Calibri"/>
                          <a:cs typeface="Calibri"/>
                          <a:sym typeface="Calibri"/>
                        </a:rPr>
                        <a:t>config.php</a:t>
                      </a:r>
                      <a:r>
                        <a:rPr lang="en-US" sz="1500" dirty="0">
                          <a:latin typeface="Calibri"/>
                          <a:ea typeface="Calibri"/>
                          <a:cs typeface="Calibri"/>
                          <a:sym typeface="Calibri"/>
                        </a:rPr>
                        <a:t> file currently contains sensitive information, such as MySQL credentials. This can allow unauthorized access into the SQL DB.</a:t>
                      </a:r>
                      <a:endParaRPr sz="1500" dirty="0">
                        <a:latin typeface="Calibri"/>
                        <a:ea typeface="Calibri"/>
                        <a:cs typeface="Calibri"/>
                        <a:sym typeface="Calibri"/>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b="1" dirty="0">
                          <a:solidFill>
                            <a:srgbClr val="FF0000"/>
                          </a:solidFill>
                          <a:latin typeface="Calibri"/>
                          <a:ea typeface="Calibri"/>
                          <a:cs typeface="Calibri"/>
                          <a:sym typeface="Calibri"/>
                        </a:rPr>
                        <a:t>RISK – HIGH</a:t>
                      </a:r>
                      <a:endParaRPr b="1" dirty="0">
                        <a:solidFill>
                          <a:srgbClr val="FF0000"/>
                        </a:solidFill>
                        <a:latin typeface="Calibri"/>
                        <a:ea typeface="Calibri"/>
                        <a:cs typeface="Calibri"/>
                        <a:sym typeface="Calibri"/>
                      </a:endParaRPr>
                    </a:p>
                    <a:p>
                      <a:pPr marL="0" lvl="0" indent="0" algn="l" rtl="0">
                        <a:lnSpc>
                          <a:spcPct val="115000"/>
                        </a:lnSpc>
                        <a:spcBef>
                          <a:spcPts val="0"/>
                        </a:spcBef>
                        <a:spcAft>
                          <a:spcPts val="0"/>
                        </a:spcAft>
                        <a:buNone/>
                      </a:pPr>
                      <a:r>
                        <a:rPr lang="en-US" dirty="0">
                          <a:latin typeface="Calibri"/>
                          <a:ea typeface="Calibri"/>
                          <a:cs typeface="Calibri"/>
                          <a:sym typeface="Calibri"/>
                        </a:rPr>
                        <a:t>Due to ease of WordPress enumeration, ease of access to this file (not root restricted etc.) and impact of compromised SQL data, this is high risk</a:t>
                      </a:r>
                      <a:endParaRPr dirty="0">
                        <a:latin typeface="Calibri"/>
                        <a:ea typeface="Calibri"/>
                        <a:cs typeface="Calibri"/>
                        <a:sym typeface="Calibri"/>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965050">
                <a:tc>
                  <a:txBody>
                    <a:bodyPr/>
                    <a:lstStyle/>
                    <a:p>
                      <a:pPr marL="0" lvl="0" indent="0" algn="l" rtl="0">
                        <a:lnSpc>
                          <a:spcPct val="115000"/>
                        </a:lnSpc>
                        <a:spcBef>
                          <a:spcPts val="0"/>
                        </a:spcBef>
                        <a:spcAft>
                          <a:spcPts val="0"/>
                        </a:spcAft>
                        <a:buNone/>
                      </a:pPr>
                      <a:r>
                        <a:rPr lang="en-US" sz="1500" dirty="0">
                          <a:latin typeface="Calibri"/>
                          <a:ea typeface="Calibri"/>
                          <a:cs typeface="Calibri"/>
                          <a:sym typeface="Calibri"/>
                        </a:rPr>
                        <a:t>Accessible User password</a:t>
                      </a:r>
                      <a:endParaRPr sz="1500" dirty="0">
                        <a:latin typeface="Calibri"/>
                        <a:ea typeface="Calibri"/>
                        <a:cs typeface="Calibri"/>
                        <a:sym typeface="Calibri"/>
                      </a:endParaRPr>
                    </a:p>
                    <a:p>
                      <a:pPr marL="0" lvl="0" indent="0" algn="l" rtl="0">
                        <a:lnSpc>
                          <a:spcPct val="115000"/>
                        </a:lnSpc>
                        <a:spcBef>
                          <a:spcPts val="0"/>
                        </a:spcBef>
                        <a:spcAft>
                          <a:spcPts val="0"/>
                        </a:spcAft>
                        <a:buNone/>
                      </a:pPr>
                      <a:r>
                        <a:rPr lang="en-US" sz="1500" dirty="0">
                          <a:latin typeface="Calibri"/>
                          <a:ea typeface="Calibri"/>
                          <a:cs typeface="Calibri"/>
                          <a:sym typeface="Calibri"/>
                        </a:rPr>
                        <a:t>Hashes</a:t>
                      </a:r>
                      <a:endParaRPr sz="1500" dirty="0">
                        <a:latin typeface="Calibri"/>
                        <a:ea typeface="Calibri"/>
                        <a:cs typeface="Calibri"/>
                        <a:sym typeface="Calibri"/>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500" dirty="0">
                          <a:latin typeface="Calibri"/>
                          <a:ea typeface="Calibri"/>
                          <a:cs typeface="Calibri"/>
                          <a:sym typeface="Calibri"/>
                        </a:rPr>
                        <a:t>Multiple user Password hashes are stored on the MySQL database allowing extraction and subsequent cracking</a:t>
                      </a:r>
                      <a:endParaRPr sz="1500" dirty="0">
                        <a:latin typeface="Calibri"/>
                        <a:ea typeface="Calibri"/>
                        <a:cs typeface="Calibri"/>
                        <a:sym typeface="Calibri"/>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b="1" dirty="0">
                          <a:solidFill>
                            <a:srgbClr val="FF0000"/>
                          </a:solidFill>
                          <a:latin typeface="Calibri"/>
                          <a:ea typeface="Calibri"/>
                          <a:cs typeface="Calibri"/>
                          <a:sym typeface="Calibri"/>
                        </a:rPr>
                        <a:t>RISK – HIGH</a:t>
                      </a:r>
                      <a:endParaRPr b="1" dirty="0">
                        <a:solidFill>
                          <a:srgbClr val="FF0000"/>
                        </a:solidFill>
                        <a:latin typeface="Calibri"/>
                        <a:ea typeface="Calibri"/>
                        <a:cs typeface="Calibri"/>
                        <a:sym typeface="Calibri"/>
                      </a:endParaRPr>
                    </a:p>
                    <a:p>
                      <a:pPr marL="0" lvl="0" indent="0" algn="l" rtl="0">
                        <a:lnSpc>
                          <a:spcPct val="115000"/>
                        </a:lnSpc>
                        <a:spcBef>
                          <a:spcPts val="0"/>
                        </a:spcBef>
                        <a:spcAft>
                          <a:spcPts val="0"/>
                        </a:spcAft>
                        <a:buNone/>
                      </a:pPr>
                      <a:r>
                        <a:rPr lang="en-US" dirty="0">
                          <a:latin typeface="Calibri"/>
                          <a:ea typeface="Calibri"/>
                          <a:cs typeface="Calibri"/>
                          <a:sym typeface="Calibri"/>
                        </a:rPr>
                        <a:t>Due to ease of extraction and ease of hash cracking (ex. John) this is high risk, as it compromises more user accounts</a:t>
                      </a:r>
                      <a:endParaRPr dirty="0">
                        <a:latin typeface="Calibri"/>
                        <a:ea typeface="Calibri"/>
                        <a:cs typeface="Calibri"/>
                        <a:sym typeface="Calibri"/>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1168725">
                <a:tc>
                  <a:txBody>
                    <a:bodyPr/>
                    <a:lstStyle/>
                    <a:p>
                      <a:pPr marL="0" lvl="0" indent="0" algn="l" rtl="0">
                        <a:lnSpc>
                          <a:spcPct val="115000"/>
                        </a:lnSpc>
                        <a:spcBef>
                          <a:spcPts val="0"/>
                        </a:spcBef>
                        <a:spcAft>
                          <a:spcPts val="0"/>
                        </a:spcAft>
                        <a:buNone/>
                      </a:pPr>
                      <a:r>
                        <a:rPr lang="en-US" sz="1500">
                          <a:latin typeface="Calibri"/>
                          <a:ea typeface="Calibri"/>
                          <a:cs typeface="Calibri"/>
                          <a:sym typeface="Calibri"/>
                        </a:rPr>
                        <a:t>Python Root escalation</a:t>
                      </a:r>
                      <a:endParaRPr sz="1500">
                        <a:latin typeface="Calibri"/>
                        <a:ea typeface="Calibri"/>
                        <a:cs typeface="Calibri"/>
                        <a:sym typeface="Calibri"/>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500" dirty="0">
                          <a:latin typeface="Calibri"/>
                          <a:ea typeface="Calibri"/>
                          <a:cs typeface="Calibri"/>
                          <a:sym typeface="Calibri"/>
                        </a:rPr>
                        <a:t>The user Steven has SUDO python privileges (Why?) and this can be misused to gain root privileges.</a:t>
                      </a:r>
                      <a:endParaRPr sz="1500" dirty="0">
                        <a:latin typeface="Calibri"/>
                        <a:ea typeface="Calibri"/>
                        <a:cs typeface="Calibri"/>
                        <a:sym typeface="Calibri"/>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b="1" dirty="0">
                          <a:solidFill>
                            <a:srgbClr val="FF0000"/>
                          </a:solidFill>
                          <a:latin typeface="Calibri"/>
                          <a:ea typeface="Calibri"/>
                          <a:cs typeface="Calibri"/>
                          <a:sym typeface="Calibri"/>
                        </a:rPr>
                        <a:t>RISK – HIGH</a:t>
                      </a:r>
                      <a:endParaRPr b="1" dirty="0">
                        <a:solidFill>
                          <a:srgbClr val="FF0000"/>
                        </a:solidFill>
                        <a:latin typeface="Calibri"/>
                        <a:ea typeface="Calibri"/>
                        <a:cs typeface="Calibri"/>
                        <a:sym typeface="Calibri"/>
                      </a:endParaRPr>
                    </a:p>
                    <a:p>
                      <a:pPr marL="0" lvl="0" indent="0" algn="l" rtl="0">
                        <a:lnSpc>
                          <a:spcPct val="115000"/>
                        </a:lnSpc>
                        <a:spcBef>
                          <a:spcPts val="0"/>
                        </a:spcBef>
                        <a:spcAft>
                          <a:spcPts val="0"/>
                        </a:spcAft>
                        <a:buNone/>
                      </a:pPr>
                      <a:r>
                        <a:rPr lang="en-US" dirty="0">
                          <a:latin typeface="Calibri"/>
                          <a:ea typeface="Calibri"/>
                          <a:cs typeface="Calibri"/>
                          <a:sym typeface="Calibri"/>
                        </a:rPr>
                        <a:t>Due to ease of escalation to root privileges within stevens account (where a compromise of his password has already been established), this is high risk</a:t>
                      </a:r>
                      <a:endParaRPr dirty="0">
                        <a:latin typeface="Calibri"/>
                        <a:ea typeface="Calibri"/>
                        <a:cs typeface="Calibri"/>
                        <a:sym typeface="Calibri"/>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A8FC0-5C29-4A5E-AE28-5E4FEA3B199D}"/>
              </a:ext>
            </a:extLst>
          </p:cNvPr>
          <p:cNvSpPr>
            <a:spLocks noGrp="1"/>
          </p:cNvSpPr>
          <p:nvPr>
            <p:ph type="title"/>
          </p:nvPr>
        </p:nvSpPr>
        <p:spPr/>
        <p:txBody>
          <a:bodyPr>
            <a:normAutofit fontScale="90000"/>
          </a:bodyPr>
          <a:lstStyle/>
          <a:p>
            <a:r>
              <a:rPr lang="en-US" dirty="0"/>
              <a:t>ALERTS</a:t>
            </a:r>
            <a:endParaRPr lang="en-AU" dirty="0"/>
          </a:p>
        </p:txBody>
      </p:sp>
    </p:spTree>
    <p:extLst>
      <p:ext uri="{BB962C8B-B14F-4D97-AF65-F5344CB8AC3E}">
        <p14:creationId xmlns:p14="http://schemas.microsoft.com/office/powerpoint/2010/main" val="3520462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81"/>
        <p:cNvGrpSpPr/>
        <p:nvPr/>
      </p:nvGrpSpPr>
      <p:grpSpPr>
        <a:xfrm>
          <a:off x="0" y="0"/>
          <a:ext cx="0" cy="0"/>
          <a:chOff x="0" y="0"/>
          <a:chExt cx="0" cy="0"/>
        </a:xfrm>
      </p:grpSpPr>
      <p:sp>
        <p:nvSpPr>
          <p:cNvPr id="2382" name="Google Shape;2382;p143"/>
          <p:cNvSpPr txBox="1">
            <a:spLocks noGrp="1"/>
          </p:cNvSpPr>
          <p:nvPr>
            <p:ph type="title"/>
          </p:nvPr>
        </p:nvSpPr>
        <p:spPr>
          <a:xfrm>
            <a:off x="-29550" y="-150921"/>
            <a:ext cx="12221550" cy="711600"/>
          </a:xfrm>
          <a:prstGeom prst="rect">
            <a:avLst/>
          </a:prstGeom>
        </p:spPr>
        <p:txBody>
          <a:bodyPr spcFirstLastPara="1" wrap="square" lIns="609500" tIns="243788" rIns="365675" bIns="121875" anchor="t" anchorCtr="0">
            <a:noAutofit/>
          </a:bodyPr>
          <a:lstStyle/>
          <a:p>
            <a:pPr algn="l"/>
            <a:r>
              <a:rPr lang="en-US" dirty="0">
                <a:solidFill>
                  <a:schemeClr val="bg1"/>
                </a:solidFill>
              </a:rPr>
              <a:t>Excessive HTTP Errors</a:t>
            </a:r>
            <a:endParaRPr dirty="0">
              <a:solidFill>
                <a:schemeClr val="bg1"/>
              </a:solidFill>
            </a:endParaRPr>
          </a:p>
        </p:txBody>
      </p:sp>
      <p:sp>
        <p:nvSpPr>
          <p:cNvPr id="2383" name="Google Shape;2383;p143"/>
          <p:cNvSpPr txBox="1">
            <a:spLocks noGrp="1"/>
          </p:cNvSpPr>
          <p:nvPr>
            <p:ph type="sldNum" idx="12"/>
          </p:nvPr>
        </p:nvSpPr>
        <p:spPr>
          <a:xfrm>
            <a:off x="11475632" y="6609600"/>
            <a:ext cx="349050" cy="140850"/>
          </a:xfrm>
          <a:prstGeom prst="rect">
            <a:avLst/>
          </a:prstGeom>
        </p:spPr>
        <p:txBody>
          <a:bodyPr spcFirstLastPara="1" wrap="square" lIns="0" tIns="0" rIns="0" bIns="121875" anchor="t" anchorCtr="0">
            <a:noAutofit/>
          </a:bodyPr>
          <a:lstStyle/>
          <a:p>
            <a:fld id="{00000000-1234-1234-1234-123412341234}" type="slidenum">
              <a:rPr lang="en-US"/>
              <a:pPr/>
              <a:t>6</a:t>
            </a:fld>
            <a:endParaRPr/>
          </a:p>
        </p:txBody>
      </p:sp>
      <p:sp>
        <p:nvSpPr>
          <p:cNvPr id="2384" name="Google Shape;2384;p143"/>
          <p:cNvSpPr txBox="1">
            <a:spLocks noGrp="1"/>
          </p:cNvSpPr>
          <p:nvPr>
            <p:ph type="body" idx="3"/>
          </p:nvPr>
        </p:nvSpPr>
        <p:spPr>
          <a:xfrm>
            <a:off x="-161629" y="1614179"/>
            <a:ext cx="11471400" cy="4933350"/>
          </a:xfrm>
          <a:prstGeom prst="rect">
            <a:avLst/>
          </a:prstGeom>
        </p:spPr>
        <p:txBody>
          <a:bodyPr spcFirstLastPara="1" wrap="square" lIns="609500" tIns="0" rIns="609500" bIns="1218988" anchor="t" anchorCtr="0">
            <a:noAutofit/>
          </a:bodyPr>
          <a:lstStyle/>
          <a:p>
            <a:pPr marL="19050" indent="0">
              <a:lnSpc>
                <a:spcPct val="115000"/>
              </a:lnSpc>
              <a:buSzPts val="3000"/>
              <a:buNone/>
            </a:pPr>
            <a:r>
              <a:rPr lang="en-US" sz="1500" b="1" dirty="0"/>
              <a:t>Metric: WHEN count() GROUPED OVER top 5 '</a:t>
            </a:r>
            <a:r>
              <a:rPr lang="en-US" sz="1500" b="1" dirty="0" err="1"/>
              <a:t>http.response.status_code</a:t>
            </a:r>
            <a:r>
              <a:rPr lang="en-US" sz="1500" b="1" dirty="0"/>
              <a:t>' </a:t>
            </a:r>
            <a:endParaRPr sz="1500" b="1" dirty="0"/>
          </a:p>
          <a:p>
            <a:pPr marL="19050" indent="0">
              <a:lnSpc>
                <a:spcPct val="115000"/>
              </a:lnSpc>
              <a:buSzPts val="3000"/>
              <a:buNone/>
            </a:pPr>
            <a:r>
              <a:rPr lang="en-US" sz="1500" b="1" dirty="0"/>
              <a:t>Threshold: IS ABOVE 400 FOR THE LAST 5 minutes</a:t>
            </a:r>
            <a:endParaRPr sz="1500" b="1" dirty="0"/>
          </a:p>
          <a:p>
            <a:pPr indent="0">
              <a:lnSpc>
                <a:spcPct val="115000"/>
              </a:lnSpc>
              <a:spcBef>
                <a:spcPts val="500"/>
              </a:spcBef>
              <a:spcAft>
                <a:spcPts val="500"/>
              </a:spcAft>
              <a:buNone/>
            </a:pPr>
            <a:endParaRPr sz="2200" dirty="0"/>
          </a:p>
        </p:txBody>
      </p:sp>
      <p:pic>
        <p:nvPicPr>
          <p:cNvPr id="2385" name="Google Shape;2385;p143"/>
          <p:cNvPicPr preferRelativeResize="0"/>
          <p:nvPr/>
        </p:nvPicPr>
        <p:blipFill rotWithShape="1">
          <a:blip r:embed="rId3">
            <a:alphaModFix/>
          </a:blip>
          <a:srcRect l="26269" t="17544" r="10750" b="16696"/>
          <a:stretch/>
        </p:blipFill>
        <p:spPr>
          <a:xfrm>
            <a:off x="1892413" y="2192783"/>
            <a:ext cx="6834336" cy="428126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89"/>
        <p:cNvGrpSpPr/>
        <p:nvPr/>
      </p:nvGrpSpPr>
      <p:grpSpPr>
        <a:xfrm>
          <a:off x="0" y="0"/>
          <a:ext cx="0" cy="0"/>
          <a:chOff x="0" y="0"/>
          <a:chExt cx="0" cy="0"/>
        </a:xfrm>
      </p:grpSpPr>
      <p:sp>
        <p:nvSpPr>
          <p:cNvPr id="2390" name="Google Shape;2390;p144"/>
          <p:cNvSpPr txBox="1">
            <a:spLocks noGrp="1"/>
          </p:cNvSpPr>
          <p:nvPr>
            <p:ph type="title"/>
          </p:nvPr>
        </p:nvSpPr>
        <p:spPr>
          <a:xfrm>
            <a:off x="-29550" y="-92450"/>
            <a:ext cx="12221550" cy="711600"/>
          </a:xfrm>
          <a:prstGeom prst="rect">
            <a:avLst/>
          </a:prstGeom>
        </p:spPr>
        <p:txBody>
          <a:bodyPr spcFirstLastPara="1" wrap="square" lIns="609500" tIns="243788" rIns="365675" bIns="121875" anchor="t" anchorCtr="0">
            <a:noAutofit/>
          </a:bodyPr>
          <a:lstStyle/>
          <a:p>
            <a:pPr algn="l"/>
            <a:r>
              <a:rPr lang="en-US" dirty="0">
                <a:solidFill>
                  <a:schemeClr val="bg1"/>
                </a:solidFill>
              </a:rPr>
              <a:t>Excessive HTTP Errors</a:t>
            </a:r>
            <a:endParaRPr dirty="0">
              <a:solidFill>
                <a:schemeClr val="bg1"/>
              </a:solidFill>
            </a:endParaRPr>
          </a:p>
        </p:txBody>
      </p:sp>
      <p:sp>
        <p:nvSpPr>
          <p:cNvPr id="2391" name="Google Shape;2391;p144"/>
          <p:cNvSpPr txBox="1">
            <a:spLocks noGrp="1"/>
          </p:cNvSpPr>
          <p:nvPr>
            <p:ph type="sldNum" idx="12"/>
          </p:nvPr>
        </p:nvSpPr>
        <p:spPr>
          <a:xfrm>
            <a:off x="11475632" y="6609600"/>
            <a:ext cx="349050" cy="140850"/>
          </a:xfrm>
          <a:prstGeom prst="rect">
            <a:avLst/>
          </a:prstGeom>
        </p:spPr>
        <p:txBody>
          <a:bodyPr spcFirstLastPara="1" wrap="square" lIns="0" tIns="0" rIns="0" bIns="121875" anchor="t" anchorCtr="0">
            <a:noAutofit/>
          </a:bodyPr>
          <a:lstStyle/>
          <a:p>
            <a:fld id="{00000000-1234-1234-1234-123412341234}" type="slidenum">
              <a:rPr lang="en-US"/>
              <a:pPr/>
              <a:t>7</a:t>
            </a:fld>
            <a:endParaRPr/>
          </a:p>
        </p:txBody>
      </p:sp>
      <p:sp>
        <p:nvSpPr>
          <p:cNvPr id="2392" name="Google Shape;2392;p144"/>
          <p:cNvSpPr txBox="1">
            <a:spLocks noGrp="1"/>
          </p:cNvSpPr>
          <p:nvPr>
            <p:ph type="body" idx="3"/>
          </p:nvPr>
        </p:nvSpPr>
        <p:spPr>
          <a:xfrm>
            <a:off x="-29550" y="1591583"/>
            <a:ext cx="11471400" cy="4933350"/>
          </a:xfrm>
          <a:prstGeom prst="rect">
            <a:avLst/>
          </a:prstGeom>
        </p:spPr>
        <p:txBody>
          <a:bodyPr spcFirstLastPara="1" wrap="square" lIns="609500" tIns="0" rIns="609500" bIns="1218988" anchor="t" anchorCtr="0">
            <a:noAutofit/>
          </a:bodyPr>
          <a:lstStyle/>
          <a:p>
            <a:pPr marL="19050" indent="0">
              <a:lnSpc>
                <a:spcPct val="115000"/>
              </a:lnSpc>
              <a:buSzPts val="3000"/>
              <a:buNone/>
            </a:pPr>
            <a:r>
              <a:rPr lang="en-US" sz="1500" b="1" dirty="0"/>
              <a:t>Metric: WHEN count() GROUPED OVER top 5 '</a:t>
            </a:r>
            <a:r>
              <a:rPr lang="en-US" sz="1500" b="1" dirty="0" err="1"/>
              <a:t>http.response.status_code</a:t>
            </a:r>
            <a:r>
              <a:rPr lang="en-US" sz="1500" b="1" dirty="0"/>
              <a:t>' </a:t>
            </a:r>
            <a:endParaRPr sz="1500" b="1" dirty="0"/>
          </a:p>
          <a:p>
            <a:pPr marL="19050" indent="0">
              <a:lnSpc>
                <a:spcPct val="115000"/>
              </a:lnSpc>
              <a:buSzPts val="3000"/>
              <a:buNone/>
            </a:pPr>
            <a:r>
              <a:rPr lang="en-US" sz="1500" b="1" dirty="0"/>
              <a:t>Threshold: IS ABOVE 400 FOR THE LAST 5 minutes</a:t>
            </a:r>
            <a:endParaRPr sz="1500" b="1" dirty="0"/>
          </a:p>
          <a:p>
            <a:pPr marL="19050" indent="0">
              <a:lnSpc>
                <a:spcPct val="115000"/>
              </a:lnSpc>
              <a:spcBef>
                <a:spcPts val="500"/>
              </a:spcBef>
              <a:buSzPts val="3000"/>
              <a:buNone/>
            </a:pPr>
            <a:r>
              <a:rPr lang="en-US" sz="1500" b="1" dirty="0"/>
              <a:t>Vulnerability Mitigated: </a:t>
            </a:r>
            <a:r>
              <a:rPr lang="en-US" sz="1500" dirty="0"/>
              <a:t>Status codes above 400 and 500 reflect HTTP errors.</a:t>
            </a:r>
          </a:p>
          <a:p>
            <a:pPr marL="19050" indent="0">
              <a:lnSpc>
                <a:spcPct val="115000"/>
              </a:lnSpc>
              <a:spcBef>
                <a:spcPts val="500"/>
              </a:spcBef>
              <a:buSzPts val="3000"/>
              <a:buNone/>
            </a:pPr>
            <a:r>
              <a:rPr lang="en-US" sz="1500" dirty="0"/>
              <a:t> Increased volume of HTTP status codes 400 and above may be an IOC (web page scans, brute force attacks </a:t>
            </a:r>
            <a:r>
              <a:rPr lang="en-US" sz="1500" dirty="0" err="1"/>
              <a:t>etc</a:t>
            </a:r>
            <a:r>
              <a:rPr lang="en-US" sz="1500" dirty="0"/>
              <a:t>)</a:t>
            </a:r>
            <a:endParaRPr sz="1500" dirty="0"/>
          </a:p>
          <a:p>
            <a:pPr indent="0">
              <a:lnSpc>
                <a:spcPct val="115000"/>
              </a:lnSpc>
              <a:spcBef>
                <a:spcPts val="500"/>
              </a:spcBef>
              <a:buNone/>
            </a:pPr>
            <a:endParaRPr sz="1500" dirty="0"/>
          </a:p>
          <a:p>
            <a:pPr marL="19050" indent="0">
              <a:lnSpc>
                <a:spcPct val="115000"/>
              </a:lnSpc>
              <a:spcBef>
                <a:spcPts val="500"/>
              </a:spcBef>
              <a:buSzPts val="3000"/>
              <a:buNone/>
            </a:pPr>
            <a:r>
              <a:rPr lang="en-US" sz="1500" dirty="0"/>
              <a:t>This alert is </a:t>
            </a:r>
            <a:r>
              <a:rPr lang="en-US" sz="1500" dirty="0">
                <a:solidFill>
                  <a:srgbClr val="00B050"/>
                </a:solidFill>
              </a:rPr>
              <a:t>highly reliable.</a:t>
            </a:r>
          </a:p>
          <a:p>
            <a:pPr marL="19050" indent="0">
              <a:lnSpc>
                <a:spcPct val="115000"/>
              </a:lnSpc>
              <a:spcBef>
                <a:spcPts val="500"/>
              </a:spcBef>
              <a:buSzPts val="3000"/>
              <a:buNone/>
            </a:pPr>
            <a:r>
              <a:rPr lang="en-US" sz="1500" dirty="0"/>
              <a:t>Error codes in the 400’s are server and client error codes which are of concern.</a:t>
            </a:r>
            <a:endParaRPr sz="1500" dirty="0"/>
          </a:p>
          <a:p>
            <a:pPr indent="0">
              <a:lnSpc>
                <a:spcPct val="115000"/>
              </a:lnSpc>
              <a:spcBef>
                <a:spcPts val="500"/>
              </a:spcBef>
              <a:buNone/>
            </a:pPr>
            <a:endParaRPr sz="1500" dirty="0"/>
          </a:p>
          <a:p>
            <a:pPr marL="19050" indent="0">
              <a:lnSpc>
                <a:spcPct val="115000"/>
              </a:lnSpc>
              <a:spcBef>
                <a:spcPts val="500"/>
              </a:spcBef>
              <a:buSzPts val="3000"/>
              <a:buNone/>
            </a:pPr>
            <a:r>
              <a:rPr lang="en-US" sz="1500" dirty="0"/>
              <a:t>When analyzing this activity, there is only a single source IP (192.168.1.90) triggering this alert, and a single destination Port (80) and destination IP (192.168.1.110). There is also a single HTTP request method, HTTP GET. The majority of status codes are HTTP 404.  URL PATH shows multiple URL resources attempting to be accessed. </a:t>
            </a:r>
            <a:endParaRPr sz="1500" dirty="0"/>
          </a:p>
          <a:p>
            <a:pPr marL="457200" indent="0">
              <a:lnSpc>
                <a:spcPct val="115000"/>
              </a:lnSpc>
              <a:spcBef>
                <a:spcPts val="500"/>
              </a:spcBef>
              <a:buNone/>
            </a:pPr>
            <a:endParaRPr sz="1500" dirty="0"/>
          </a:p>
          <a:p>
            <a:pPr indent="0">
              <a:lnSpc>
                <a:spcPct val="115000"/>
              </a:lnSpc>
              <a:spcBef>
                <a:spcPts val="500"/>
              </a:spcBef>
              <a:buNone/>
            </a:pPr>
            <a:endParaRPr sz="1500" dirty="0"/>
          </a:p>
          <a:p>
            <a:pPr indent="0">
              <a:lnSpc>
                <a:spcPct val="115000"/>
              </a:lnSpc>
              <a:spcBef>
                <a:spcPts val="500"/>
              </a:spcBef>
              <a:spcAft>
                <a:spcPts val="500"/>
              </a:spcAft>
              <a:buNone/>
            </a:pPr>
            <a:endParaRPr sz="2200" dirty="0"/>
          </a:p>
        </p:txBody>
      </p:sp>
      <p:pic>
        <p:nvPicPr>
          <p:cNvPr id="2393" name="Google Shape;2393;p144"/>
          <p:cNvPicPr preferRelativeResize="0"/>
          <p:nvPr/>
        </p:nvPicPr>
        <p:blipFill rotWithShape="1">
          <a:blip r:embed="rId3">
            <a:alphaModFix/>
          </a:blip>
          <a:srcRect/>
          <a:stretch/>
        </p:blipFill>
        <p:spPr>
          <a:xfrm>
            <a:off x="4140610" y="5175681"/>
            <a:ext cx="3023670" cy="13492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97"/>
        <p:cNvGrpSpPr/>
        <p:nvPr/>
      </p:nvGrpSpPr>
      <p:grpSpPr>
        <a:xfrm>
          <a:off x="0" y="0"/>
          <a:ext cx="0" cy="0"/>
          <a:chOff x="0" y="0"/>
          <a:chExt cx="0" cy="0"/>
        </a:xfrm>
      </p:grpSpPr>
      <p:sp>
        <p:nvSpPr>
          <p:cNvPr id="2398" name="Google Shape;2398;p145"/>
          <p:cNvSpPr txBox="1">
            <a:spLocks noGrp="1"/>
          </p:cNvSpPr>
          <p:nvPr>
            <p:ph type="title"/>
          </p:nvPr>
        </p:nvSpPr>
        <p:spPr>
          <a:xfrm>
            <a:off x="-14808" y="0"/>
            <a:ext cx="12221550" cy="711600"/>
          </a:xfrm>
          <a:prstGeom prst="rect">
            <a:avLst/>
          </a:prstGeom>
        </p:spPr>
        <p:txBody>
          <a:bodyPr spcFirstLastPara="1" wrap="square" lIns="609500" tIns="243788" rIns="365675" bIns="121875" anchor="t" anchorCtr="0">
            <a:noAutofit/>
          </a:bodyPr>
          <a:lstStyle/>
          <a:p>
            <a:pPr algn="l"/>
            <a:r>
              <a:rPr lang="en-US" dirty="0">
                <a:solidFill>
                  <a:schemeClr val="bg1"/>
                </a:solidFill>
              </a:rPr>
              <a:t>HTTP Request Size </a:t>
            </a:r>
            <a:endParaRPr dirty="0">
              <a:solidFill>
                <a:schemeClr val="bg1"/>
              </a:solidFill>
            </a:endParaRPr>
          </a:p>
        </p:txBody>
      </p:sp>
      <p:sp>
        <p:nvSpPr>
          <p:cNvPr id="2399" name="Google Shape;2399;p145"/>
          <p:cNvSpPr txBox="1">
            <a:spLocks noGrp="1"/>
          </p:cNvSpPr>
          <p:nvPr>
            <p:ph type="sldNum" idx="12"/>
          </p:nvPr>
        </p:nvSpPr>
        <p:spPr>
          <a:xfrm>
            <a:off x="11475632" y="6609600"/>
            <a:ext cx="349050" cy="140850"/>
          </a:xfrm>
          <a:prstGeom prst="rect">
            <a:avLst/>
          </a:prstGeom>
        </p:spPr>
        <p:txBody>
          <a:bodyPr spcFirstLastPara="1" wrap="square" lIns="0" tIns="0" rIns="0" bIns="121875" anchor="t" anchorCtr="0">
            <a:noAutofit/>
          </a:bodyPr>
          <a:lstStyle/>
          <a:p>
            <a:fld id="{00000000-1234-1234-1234-123412341234}" type="slidenum">
              <a:rPr lang="en-US"/>
              <a:pPr/>
              <a:t>8</a:t>
            </a:fld>
            <a:endParaRPr/>
          </a:p>
        </p:txBody>
      </p:sp>
      <p:sp>
        <p:nvSpPr>
          <p:cNvPr id="2400" name="Google Shape;2400;p145"/>
          <p:cNvSpPr txBox="1">
            <a:spLocks noGrp="1"/>
          </p:cNvSpPr>
          <p:nvPr>
            <p:ph type="body" idx="3"/>
          </p:nvPr>
        </p:nvSpPr>
        <p:spPr>
          <a:xfrm>
            <a:off x="-149812" y="1591584"/>
            <a:ext cx="11471400" cy="4933350"/>
          </a:xfrm>
          <a:prstGeom prst="rect">
            <a:avLst/>
          </a:prstGeom>
        </p:spPr>
        <p:txBody>
          <a:bodyPr spcFirstLastPara="1" wrap="square" lIns="609500" tIns="0" rIns="609500" bIns="1218988" anchor="t" anchorCtr="0">
            <a:noAutofit/>
          </a:bodyPr>
          <a:lstStyle/>
          <a:p>
            <a:pPr marL="19050" indent="0">
              <a:lnSpc>
                <a:spcPct val="115000"/>
              </a:lnSpc>
              <a:buSzPts val="3000"/>
              <a:buNone/>
            </a:pPr>
            <a:r>
              <a:rPr lang="en-US" sz="1500" b="1" dirty="0"/>
              <a:t>Metric: WHEN sum() of </a:t>
            </a:r>
            <a:r>
              <a:rPr lang="en-US" sz="1500" b="1" dirty="0" err="1"/>
              <a:t>http.request.bytes</a:t>
            </a:r>
            <a:r>
              <a:rPr lang="en-US" sz="1500" b="1" dirty="0"/>
              <a:t> OVER all documents</a:t>
            </a:r>
            <a:endParaRPr sz="1500" b="1" dirty="0"/>
          </a:p>
          <a:p>
            <a:pPr marL="19050" indent="0">
              <a:lnSpc>
                <a:spcPct val="115000"/>
              </a:lnSpc>
              <a:buSzPts val="3000"/>
              <a:buNone/>
            </a:pPr>
            <a:r>
              <a:rPr lang="en-US" sz="1500" b="1" dirty="0"/>
              <a:t>Threshold: IS ABOVE 3500</a:t>
            </a:r>
            <a:endParaRPr sz="1500" b="1" dirty="0"/>
          </a:p>
          <a:p>
            <a:pPr marL="0" indent="0">
              <a:lnSpc>
                <a:spcPct val="115000"/>
              </a:lnSpc>
              <a:spcBef>
                <a:spcPts val="500"/>
              </a:spcBef>
              <a:spcAft>
                <a:spcPts val="500"/>
              </a:spcAft>
              <a:buNone/>
            </a:pPr>
            <a:endParaRPr sz="2200" dirty="0"/>
          </a:p>
        </p:txBody>
      </p:sp>
      <p:pic>
        <p:nvPicPr>
          <p:cNvPr id="2401" name="Google Shape;2401;p145"/>
          <p:cNvPicPr preferRelativeResize="0"/>
          <p:nvPr/>
        </p:nvPicPr>
        <p:blipFill rotWithShape="1">
          <a:blip r:embed="rId3">
            <a:alphaModFix/>
          </a:blip>
          <a:srcRect l="26269" t="18086" r="10750" b="16193"/>
          <a:stretch/>
        </p:blipFill>
        <p:spPr>
          <a:xfrm>
            <a:off x="1992264" y="2299317"/>
            <a:ext cx="7187248" cy="431028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05"/>
        <p:cNvGrpSpPr/>
        <p:nvPr/>
      </p:nvGrpSpPr>
      <p:grpSpPr>
        <a:xfrm>
          <a:off x="0" y="0"/>
          <a:ext cx="0" cy="0"/>
          <a:chOff x="0" y="0"/>
          <a:chExt cx="0" cy="0"/>
        </a:xfrm>
      </p:grpSpPr>
      <p:sp>
        <p:nvSpPr>
          <p:cNvPr id="2406" name="Google Shape;2406;p146"/>
          <p:cNvSpPr txBox="1">
            <a:spLocks noGrp="1"/>
          </p:cNvSpPr>
          <p:nvPr>
            <p:ph type="title"/>
          </p:nvPr>
        </p:nvSpPr>
        <p:spPr>
          <a:xfrm>
            <a:off x="-14808" y="0"/>
            <a:ext cx="12221550" cy="711600"/>
          </a:xfrm>
          <a:prstGeom prst="rect">
            <a:avLst/>
          </a:prstGeom>
        </p:spPr>
        <p:txBody>
          <a:bodyPr spcFirstLastPara="1" wrap="square" lIns="609500" tIns="243788" rIns="365675" bIns="121875" anchor="t" anchorCtr="0">
            <a:noAutofit/>
          </a:bodyPr>
          <a:lstStyle/>
          <a:p>
            <a:pPr algn="l"/>
            <a:r>
              <a:rPr lang="en-US" dirty="0">
                <a:solidFill>
                  <a:schemeClr val="bg1"/>
                </a:solidFill>
              </a:rPr>
              <a:t>HTTP Request Size </a:t>
            </a:r>
            <a:endParaRPr dirty="0">
              <a:solidFill>
                <a:schemeClr val="bg1"/>
              </a:solidFill>
            </a:endParaRPr>
          </a:p>
        </p:txBody>
      </p:sp>
      <p:sp>
        <p:nvSpPr>
          <p:cNvPr id="2407" name="Google Shape;2407;p146"/>
          <p:cNvSpPr txBox="1">
            <a:spLocks noGrp="1"/>
          </p:cNvSpPr>
          <p:nvPr>
            <p:ph type="sldNum" idx="12"/>
          </p:nvPr>
        </p:nvSpPr>
        <p:spPr>
          <a:xfrm>
            <a:off x="11475632" y="6609600"/>
            <a:ext cx="349050" cy="140850"/>
          </a:xfrm>
          <a:prstGeom prst="rect">
            <a:avLst/>
          </a:prstGeom>
        </p:spPr>
        <p:txBody>
          <a:bodyPr spcFirstLastPara="1" wrap="square" lIns="0" tIns="0" rIns="0" bIns="121875" anchor="t" anchorCtr="0">
            <a:noAutofit/>
          </a:bodyPr>
          <a:lstStyle/>
          <a:p>
            <a:fld id="{00000000-1234-1234-1234-123412341234}" type="slidenum">
              <a:rPr lang="en-US"/>
              <a:pPr/>
              <a:t>9</a:t>
            </a:fld>
            <a:endParaRPr/>
          </a:p>
        </p:txBody>
      </p:sp>
      <p:sp>
        <p:nvSpPr>
          <p:cNvPr id="2408" name="Google Shape;2408;p146"/>
          <p:cNvSpPr txBox="1">
            <a:spLocks noGrp="1"/>
          </p:cNvSpPr>
          <p:nvPr>
            <p:ph type="body" idx="3"/>
          </p:nvPr>
        </p:nvSpPr>
        <p:spPr>
          <a:xfrm>
            <a:off x="-90608" y="1583800"/>
            <a:ext cx="11471400" cy="4933350"/>
          </a:xfrm>
          <a:prstGeom prst="rect">
            <a:avLst/>
          </a:prstGeom>
        </p:spPr>
        <p:txBody>
          <a:bodyPr spcFirstLastPara="1" wrap="square" lIns="609500" tIns="0" rIns="609500" bIns="1218988" anchor="t" anchorCtr="0">
            <a:noAutofit/>
          </a:bodyPr>
          <a:lstStyle/>
          <a:p>
            <a:pPr marL="19050" indent="0">
              <a:lnSpc>
                <a:spcPct val="115000"/>
              </a:lnSpc>
              <a:buSzPts val="3000"/>
              <a:buNone/>
            </a:pPr>
            <a:r>
              <a:rPr lang="en-US" sz="1500" b="1" dirty="0"/>
              <a:t>Metric: WHEN sum() of </a:t>
            </a:r>
            <a:r>
              <a:rPr lang="en-US" sz="1500" b="1" dirty="0" err="1"/>
              <a:t>http.request.bytes</a:t>
            </a:r>
            <a:r>
              <a:rPr lang="en-US" sz="1500" b="1" dirty="0"/>
              <a:t> OVER all documents</a:t>
            </a:r>
            <a:endParaRPr sz="1500" b="1" dirty="0"/>
          </a:p>
          <a:p>
            <a:pPr marL="19050" indent="0">
              <a:lnSpc>
                <a:spcPct val="115000"/>
              </a:lnSpc>
              <a:buSzPts val="3000"/>
              <a:buNone/>
            </a:pPr>
            <a:r>
              <a:rPr lang="en-US" sz="1500" b="1" dirty="0"/>
              <a:t>Threshold: IS ABOVE 3500</a:t>
            </a:r>
            <a:endParaRPr sz="1500" dirty="0"/>
          </a:p>
          <a:p>
            <a:pPr marL="19050" indent="0">
              <a:lnSpc>
                <a:spcPct val="115000"/>
              </a:lnSpc>
              <a:spcBef>
                <a:spcPts val="500"/>
              </a:spcBef>
              <a:buSzPts val="3000"/>
              <a:buNone/>
            </a:pPr>
            <a:r>
              <a:rPr lang="en-US" sz="1500" b="1" dirty="0"/>
              <a:t>Vulnerability Mitigated</a:t>
            </a:r>
            <a:r>
              <a:rPr lang="en-US" sz="1500" dirty="0"/>
              <a:t>: This alert triggers when the server receives a HTTP request body over 3500 bytes in size. Large HTTP requests can be an IOC for attacks such as DDoS attacks (HTTP Flooding) etc.</a:t>
            </a:r>
            <a:endParaRPr sz="1500" dirty="0"/>
          </a:p>
          <a:p>
            <a:pPr indent="0">
              <a:lnSpc>
                <a:spcPct val="115000"/>
              </a:lnSpc>
              <a:spcBef>
                <a:spcPts val="500"/>
              </a:spcBef>
              <a:buNone/>
            </a:pPr>
            <a:endParaRPr sz="1500" dirty="0"/>
          </a:p>
          <a:p>
            <a:pPr marL="19050" indent="0">
              <a:lnSpc>
                <a:spcPct val="115000"/>
              </a:lnSpc>
              <a:spcBef>
                <a:spcPts val="500"/>
              </a:spcBef>
              <a:buSzPts val="3000"/>
              <a:buNone/>
            </a:pPr>
            <a:r>
              <a:rPr lang="en-US" sz="1500" dirty="0"/>
              <a:t>This alert could create false positives (</a:t>
            </a:r>
            <a:r>
              <a:rPr lang="en-US" sz="1500" dirty="0" err="1"/>
              <a:t>i.e</a:t>
            </a:r>
            <a:r>
              <a:rPr lang="en-US" sz="1500" dirty="0"/>
              <a:t> </a:t>
            </a:r>
            <a:r>
              <a:rPr lang="en-US" sz="1500" b="1" dirty="0">
                <a:solidFill>
                  <a:srgbClr val="FFC000"/>
                </a:solidFill>
              </a:rPr>
              <a:t>medium reliability</a:t>
            </a:r>
            <a:r>
              <a:rPr lang="en-US" sz="1500" dirty="0"/>
              <a:t>) </a:t>
            </a:r>
          </a:p>
          <a:p>
            <a:pPr marL="19050" indent="0">
              <a:lnSpc>
                <a:spcPct val="115000"/>
              </a:lnSpc>
              <a:spcBef>
                <a:spcPts val="500"/>
              </a:spcBef>
              <a:buSzPts val="3000"/>
              <a:buNone/>
            </a:pPr>
            <a:r>
              <a:rPr lang="en-US" sz="1500" dirty="0"/>
              <a:t>There could be confusion between malicious HTTP requests and legitimate HTTP requests</a:t>
            </a:r>
            <a:endParaRPr sz="1500" dirty="0"/>
          </a:p>
          <a:p>
            <a:pPr indent="0">
              <a:lnSpc>
                <a:spcPct val="115000"/>
              </a:lnSpc>
              <a:spcBef>
                <a:spcPts val="500"/>
              </a:spcBef>
              <a:buNone/>
            </a:pPr>
            <a:endParaRPr sz="1500" dirty="0"/>
          </a:p>
          <a:p>
            <a:pPr marL="19050" indent="0">
              <a:lnSpc>
                <a:spcPct val="115000"/>
              </a:lnSpc>
              <a:spcBef>
                <a:spcPts val="500"/>
              </a:spcBef>
              <a:buSzPts val="3000"/>
              <a:buNone/>
            </a:pPr>
            <a:r>
              <a:rPr lang="en-US" sz="1500" dirty="0"/>
              <a:t>When analyzing this activity that is causing this alert, a single source IP (127.0.0.1) is sending HTTP GET packets to the same destination IP (127.0.0.1). The URL Path being accessed is /server-status, and two agent names are referenced, Target1 and Target2. </a:t>
            </a:r>
            <a:endParaRPr sz="1500" dirty="0"/>
          </a:p>
          <a:p>
            <a:pPr marL="0" indent="0">
              <a:lnSpc>
                <a:spcPct val="115000"/>
              </a:lnSpc>
              <a:spcBef>
                <a:spcPts val="500"/>
              </a:spcBef>
              <a:buNone/>
            </a:pPr>
            <a:endParaRPr sz="1500" dirty="0"/>
          </a:p>
          <a:p>
            <a:pPr marL="0" indent="0">
              <a:lnSpc>
                <a:spcPct val="115000"/>
              </a:lnSpc>
              <a:spcBef>
                <a:spcPts val="500"/>
              </a:spcBef>
              <a:buNone/>
            </a:pPr>
            <a:endParaRPr sz="1500" dirty="0"/>
          </a:p>
          <a:p>
            <a:pPr indent="0">
              <a:lnSpc>
                <a:spcPct val="115000"/>
              </a:lnSpc>
              <a:spcBef>
                <a:spcPts val="500"/>
              </a:spcBef>
              <a:buNone/>
            </a:pPr>
            <a:endParaRPr sz="1500" dirty="0"/>
          </a:p>
          <a:p>
            <a:pPr indent="0">
              <a:lnSpc>
                <a:spcPct val="115000"/>
              </a:lnSpc>
              <a:spcBef>
                <a:spcPts val="500"/>
              </a:spcBef>
              <a:buNone/>
            </a:pPr>
            <a:endParaRPr sz="1500" dirty="0"/>
          </a:p>
          <a:p>
            <a:pPr marL="0" indent="0">
              <a:lnSpc>
                <a:spcPct val="115000"/>
              </a:lnSpc>
              <a:spcBef>
                <a:spcPts val="500"/>
              </a:spcBef>
              <a:spcAft>
                <a:spcPts val="500"/>
              </a:spcAft>
              <a:buNone/>
            </a:pPr>
            <a:endParaRPr sz="2200" dirty="0"/>
          </a:p>
        </p:txBody>
      </p:sp>
      <p:pic>
        <p:nvPicPr>
          <p:cNvPr id="2409" name="Google Shape;2409;p146"/>
          <p:cNvPicPr preferRelativeResize="0"/>
          <p:nvPr/>
        </p:nvPicPr>
        <p:blipFill rotWithShape="1">
          <a:blip r:embed="rId3">
            <a:alphaModFix/>
          </a:blip>
          <a:srcRect/>
          <a:stretch/>
        </p:blipFill>
        <p:spPr>
          <a:xfrm>
            <a:off x="7540437" y="4607511"/>
            <a:ext cx="2491330" cy="1909639"/>
          </a:xfrm>
          <a:prstGeom prst="rect">
            <a:avLst/>
          </a:prstGeom>
          <a:noFill/>
          <a:ln>
            <a:noFill/>
          </a:ln>
        </p:spPr>
      </p:pic>
    </p:spTree>
  </p:cSld>
  <p:clrMapOvr>
    <a:masterClrMapping/>
  </p:clrMapOvr>
</p:sld>
</file>

<file path=ppt/theme/theme1.xml><?xml version="1.0" encoding="utf-8"?>
<a:theme xmlns:a="http://schemas.openxmlformats.org/drawingml/2006/main" name="160330-security-template-16x9">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TotalTime>
  <Words>1262</Words>
  <Application>Microsoft Office PowerPoint</Application>
  <PresentationFormat>Widescreen</PresentationFormat>
  <Paragraphs>166</Paragraphs>
  <Slides>16</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Times New Roman</vt:lpstr>
      <vt:lpstr>Roboto Medium</vt:lpstr>
      <vt:lpstr>Roboto Black</vt:lpstr>
      <vt:lpstr>Calibri</vt:lpstr>
      <vt:lpstr>Roboto</vt:lpstr>
      <vt:lpstr>160330-security-template-16x9</vt:lpstr>
      <vt:lpstr>Final Project - Defensive Report</vt:lpstr>
      <vt:lpstr>Blue Team </vt:lpstr>
      <vt:lpstr>Network Topology</vt:lpstr>
      <vt:lpstr>Critical Vulnerabilities: Target 1</vt:lpstr>
      <vt:lpstr>ALERTS</vt:lpstr>
      <vt:lpstr>Excessive HTTP Errors</vt:lpstr>
      <vt:lpstr>Excessive HTTP Errors</vt:lpstr>
      <vt:lpstr>HTTP Request Size </vt:lpstr>
      <vt:lpstr>HTTP Request Size </vt:lpstr>
      <vt:lpstr>CPU Usage</vt:lpstr>
      <vt:lpstr>CPU Usage</vt:lpstr>
      <vt:lpstr>HARDENING</vt:lpstr>
      <vt:lpstr>Hardening Against WordPress enumeration on Target 1</vt:lpstr>
      <vt:lpstr>Hardening Against xss/crlf on Target 1</vt:lpstr>
      <vt:lpstr>Hardening Against High CPU Utilization on Target 1</vt:lpstr>
      <vt:lpstr>Implementing Patches with Ansible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 Defensive Report</dc:title>
  <dc:creator>Mali Munasinghe</dc:creator>
  <cp:lastModifiedBy>Mali Munasinghe</cp:lastModifiedBy>
  <cp:revision>8</cp:revision>
  <dcterms:created xsi:type="dcterms:W3CDTF">2022-02-10T06:26:55Z</dcterms:created>
  <dcterms:modified xsi:type="dcterms:W3CDTF">2022-02-15T08:14:37Z</dcterms:modified>
</cp:coreProperties>
</file>