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613"/>
  </p:normalViewPr>
  <p:slideViewPr>
    <p:cSldViewPr snapToGrid="0" snapToObjects="1">
      <p:cViewPr varScale="1">
        <p:scale>
          <a:sx n="93" d="100"/>
          <a:sy n="93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EE65-67E3-A34C-AD87-9EE934A91C63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112-31CB-DC42-8482-D1EC4D0F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EE65-67E3-A34C-AD87-9EE934A91C63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112-31CB-DC42-8482-D1EC4D0F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EE65-67E3-A34C-AD87-9EE934A91C63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112-31CB-DC42-8482-D1EC4D0F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1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EE65-67E3-A34C-AD87-9EE934A91C63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112-31CB-DC42-8482-D1EC4D0F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EE65-67E3-A34C-AD87-9EE934A91C63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112-31CB-DC42-8482-D1EC4D0F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EE65-67E3-A34C-AD87-9EE934A91C63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112-31CB-DC42-8482-D1EC4D0F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6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EE65-67E3-A34C-AD87-9EE934A91C63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112-31CB-DC42-8482-D1EC4D0F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7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EE65-67E3-A34C-AD87-9EE934A91C63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112-31CB-DC42-8482-D1EC4D0F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5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EE65-67E3-A34C-AD87-9EE934A91C63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112-31CB-DC42-8482-D1EC4D0F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EE65-67E3-A34C-AD87-9EE934A91C63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112-31CB-DC42-8482-D1EC4D0F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1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EE65-67E3-A34C-AD87-9EE934A91C63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112-31CB-DC42-8482-D1EC4D0F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3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7EE65-67E3-A34C-AD87-9EE934A91C63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8112-31CB-DC42-8482-D1EC4D0F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0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Components &amp; Flow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Media Metadata Indexer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42448" y="1842654"/>
            <a:ext cx="4985971" cy="289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346137" y="2256010"/>
            <a:ext cx="4178590" cy="5149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Indexer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46137" y="2948731"/>
            <a:ext cx="1039091" cy="155863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Input</a:t>
            </a:r>
            <a:br>
              <a:rPr lang="en-US" smtClean="0"/>
            </a:br>
            <a:r>
              <a:rPr lang="en-US" smtClean="0"/>
              <a:t>Handler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915886" y="2948730"/>
            <a:ext cx="1039091" cy="155863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br>
              <a:rPr lang="en-US" dirty="0" smtClean="0"/>
            </a:br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485635" y="2948730"/>
            <a:ext cx="1039091" cy="155863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br>
              <a:rPr lang="en-US" dirty="0" smtClean="0"/>
            </a:br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465615" y="3582575"/>
            <a:ext cx="369883" cy="290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035364" y="3582575"/>
            <a:ext cx="369883" cy="290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>
            <a:off x="2014755" y="3229283"/>
            <a:ext cx="1524000" cy="997527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 Bucket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9332108" y="3338388"/>
            <a:ext cx="762000" cy="7793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CQL</a:t>
            </a:r>
            <a:endParaRPr lang="en-US" b="1" dirty="0"/>
          </a:p>
        </p:txBody>
      </p:sp>
      <p:sp>
        <p:nvSpPr>
          <p:cNvPr id="13" name="Left-Right Arrow 12"/>
          <p:cNvSpPr/>
          <p:nvPr/>
        </p:nvSpPr>
        <p:spPr>
          <a:xfrm>
            <a:off x="3591248" y="3582575"/>
            <a:ext cx="702392" cy="2909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608067" y="3582575"/>
            <a:ext cx="640696" cy="290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5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Components &amp; Flow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Posick</dc:creator>
  <cp:lastModifiedBy>Steve Posick</cp:lastModifiedBy>
  <cp:revision>3</cp:revision>
  <dcterms:created xsi:type="dcterms:W3CDTF">2016-11-20T23:04:22Z</dcterms:created>
  <dcterms:modified xsi:type="dcterms:W3CDTF">2016-11-20T23:18:14Z</dcterms:modified>
</cp:coreProperties>
</file>