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kumar" userId="7f58e6c4549818f8" providerId="LiveId" clId="{6E67C705-472C-40B3-A051-55DA29808E6F}"/>
    <pc:docChg chg="addSld modSld">
      <pc:chgData name="pavan kumar" userId="7f58e6c4549818f8" providerId="LiveId" clId="{6E67C705-472C-40B3-A051-55DA29808E6F}" dt="2018-06-06T00:01:37.432" v="81" actId="14100"/>
      <pc:docMkLst>
        <pc:docMk/>
      </pc:docMkLst>
      <pc:sldChg chg="add">
        <pc:chgData name="pavan kumar" userId="7f58e6c4549818f8" providerId="LiveId" clId="{6E67C705-472C-40B3-A051-55DA29808E6F}" dt="2018-06-05T23:35:52.754" v="0"/>
        <pc:sldMkLst>
          <pc:docMk/>
          <pc:sldMk cId="482684938" sldId="256"/>
        </pc:sldMkLst>
      </pc:sldChg>
      <pc:sldChg chg="modSp add">
        <pc:chgData name="pavan kumar" userId="7f58e6c4549818f8" providerId="LiveId" clId="{6E67C705-472C-40B3-A051-55DA29808E6F}" dt="2018-06-05T23:39:03.545" v="27"/>
        <pc:sldMkLst>
          <pc:docMk/>
          <pc:sldMk cId="3247630895" sldId="257"/>
        </pc:sldMkLst>
        <pc:spChg chg="mod">
          <ac:chgData name="pavan kumar" userId="7f58e6c4549818f8" providerId="LiveId" clId="{6E67C705-472C-40B3-A051-55DA29808E6F}" dt="2018-06-05T23:36:43.444" v="22" actId="20577"/>
          <ac:spMkLst>
            <pc:docMk/>
            <pc:sldMk cId="3247630895" sldId="257"/>
            <ac:spMk id="2" creationId="{A689AC57-A6C8-434F-BD51-8CAC9B09CB61}"/>
          </ac:spMkLst>
        </pc:spChg>
        <pc:spChg chg="mod">
          <ac:chgData name="pavan kumar" userId="7f58e6c4549818f8" providerId="LiveId" clId="{6E67C705-472C-40B3-A051-55DA29808E6F}" dt="2018-06-05T23:39:03.545" v="27"/>
          <ac:spMkLst>
            <pc:docMk/>
            <pc:sldMk cId="3247630895" sldId="257"/>
            <ac:spMk id="3" creationId="{823D85AE-68F8-4F19-82F2-614FD2AD4BAF}"/>
          </ac:spMkLst>
        </pc:spChg>
      </pc:sldChg>
      <pc:sldChg chg="modSp add">
        <pc:chgData name="pavan kumar" userId="7f58e6c4549818f8" providerId="LiveId" clId="{6E67C705-472C-40B3-A051-55DA29808E6F}" dt="2018-06-05T23:52:13.723" v="49" actId="1076"/>
        <pc:sldMkLst>
          <pc:docMk/>
          <pc:sldMk cId="4139099048" sldId="258"/>
        </pc:sldMkLst>
        <pc:spChg chg="mod">
          <ac:chgData name="pavan kumar" userId="7f58e6c4549818f8" providerId="LiveId" clId="{6E67C705-472C-40B3-A051-55DA29808E6F}" dt="2018-06-05T23:52:13.723" v="49" actId="1076"/>
          <ac:spMkLst>
            <pc:docMk/>
            <pc:sldMk cId="4139099048" sldId="258"/>
            <ac:spMk id="2" creationId="{3F374775-0AD7-469B-9D51-2A79B54D7F2C}"/>
          </ac:spMkLst>
        </pc:spChg>
        <pc:spChg chg="mod">
          <ac:chgData name="pavan kumar" userId="7f58e6c4549818f8" providerId="LiveId" clId="{6E67C705-472C-40B3-A051-55DA29808E6F}" dt="2018-06-05T23:48:27.376" v="48" actId="20577"/>
          <ac:spMkLst>
            <pc:docMk/>
            <pc:sldMk cId="4139099048" sldId="258"/>
            <ac:spMk id="3" creationId="{320879E2-1915-4796-92AE-6717AEC75F13}"/>
          </ac:spMkLst>
        </pc:spChg>
      </pc:sldChg>
      <pc:sldChg chg="addSp delSp modSp add">
        <pc:chgData name="pavan kumar" userId="7f58e6c4549818f8" providerId="LiveId" clId="{6E67C705-472C-40B3-A051-55DA29808E6F}" dt="2018-06-05T23:58:29.028" v="55" actId="14100"/>
        <pc:sldMkLst>
          <pc:docMk/>
          <pc:sldMk cId="369275959" sldId="259"/>
        </pc:sldMkLst>
        <pc:spChg chg="del">
          <ac:chgData name="pavan kumar" userId="7f58e6c4549818f8" providerId="LiveId" clId="{6E67C705-472C-40B3-A051-55DA29808E6F}" dt="2018-06-05T23:58:17.170" v="52"/>
          <ac:spMkLst>
            <pc:docMk/>
            <pc:sldMk cId="369275959" sldId="259"/>
            <ac:spMk id="2" creationId="{5BCE4A91-617E-4190-995F-DFFE9333E4E8}"/>
          </ac:spMkLst>
        </pc:spChg>
        <pc:spChg chg="del">
          <ac:chgData name="pavan kumar" userId="7f58e6c4549818f8" providerId="LiveId" clId="{6E67C705-472C-40B3-A051-55DA29808E6F}" dt="2018-06-05T23:58:05.745" v="51"/>
          <ac:spMkLst>
            <pc:docMk/>
            <pc:sldMk cId="369275959" sldId="259"/>
            <ac:spMk id="3" creationId="{9E8071B0-0398-44B8-A101-8D6BFF74F47E}"/>
          </ac:spMkLst>
        </pc:spChg>
        <pc:picChg chg="add mod">
          <ac:chgData name="pavan kumar" userId="7f58e6c4549818f8" providerId="LiveId" clId="{6E67C705-472C-40B3-A051-55DA29808E6F}" dt="2018-06-05T23:58:29.028" v="55" actId="14100"/>
          <ac:picMkLst>
            <pc:docMk/>
            <pc:sldMk cId="369275959" sldId="259"/>
            <ac:picMk id="4" creationId="{B89B3B93-BA86-4772-BD0F-CB56D3ECE8DA}"/>
          </ac:picMkLst>
        </pc:picChg>
      </pc:sldChg>
      <pc:sldChg chg="addSp modSp add">
        <pc:chgData name="pavan kumar" userId="7f58e6c4549818f8" providerId="LiveId" clId="{6E67C705-472C-40B3-A051-55DA29808E6F}" dt="2018-06-05T23:59:16.744" v="60" actId="14100"/>
        <pc:sldMkLst>
          <pc:docMk/>
          <pc:sldMk cId="3879822268" sldId="260"/>
        </pc:sldMkLst>
        <pc:picChg chg="add mod">
          <ac:chgData name="pavan kumar" userId="7f58e6c4549818f8" providerId="LiveId" clId="{6E67C705-472C-40B3-A051-55DA29808E6F}" dt="2018-06-05T23:59:16.744" v="60" actId="14100"/>
          <ac:picMkLst>
            <pc:docMk/>
            <pc:sldMk cId="3879822268" sldId="260"/>
            <ac:picMk id="2" creationId="{8D909387-8D2B-4241-AD2A-BF1B2B6A273A}"/>
          </ac:picMkLst>
        </pc:picChg>
      </pc:sldChg>
      <pc:sldChg chg="addSp delSp modSp add">
        <pc:chgData name="pavan kumar" userId="7f58e6c4549818f8" providerId="LiveId" clId="{6E67C705-472C-40B3-A051-55DA29808E6F}" dt="2018-06-06T00:00:06.195" v="67" actId="14100"/>
        <pc:sldMkLst>
          <pc:docMk/>
          <pc:sldMk cId="18619138" sldId="261"/>
        </pc:sldMkLst>
        <pc:spChg chg="del">
          <ac:chgData name="pavan kumar" userId="7f58e6c4549818f8" providerId="LiveId" clId="{6E67C705-472C-40B3-A051-55DA29808E6F}" dt="2018-06-05T23:59:55.682" v="63"/>
          <ac:spMkLst>
            <pc:docMk/>
            <pc:sldMk cId="18619138" sldId="261"/>
            <ac:spMk id="2" creationId="{1EB09801-3746-4648-8E27-BBE2997B9FB2}"/>
          </ac:spMkLst>
        </pc:spChg>
        <pc:spChg chg="del">
          <ac:chgData name="pavan kumar" userId="7f58e6c4549818f8" providerId="LiveId" clId="{6E67C705-472C-40B3-A051-55DA29808E6F}" dt="2018-06-05T23:59:49.949" v="62"/>
          <ac:spMkLst>
            <pc:docMk/>
            <pc:sldMk cId="18619138" sldId="261"/>
            <ac:spMk id="3" creationId="{23D9C879-13DE-4645-B73F-41616DB444DE}"/>
          </ac:spMkLst>
        </pc:spChg>
        <pc:picChg chg="add mod">
          <ac:chgData name="pavan kumar" userId="7f58e6c4549818f8" providerId="LiveId" clId="{6E67C705-472C-40B3-A051-55DA29808E6F}" dt="2018-06-06T00:00:06.195" v="67" actId="14100"/>
          <ac:picMkLst>
            <pc:docMk/>
            <pc:sldMk cId="18619138" sldId="261"/>
            <ac:picMk id="4" creationId="{FBF84BAB-C199-458B-931B-58BF57E3219A}"/>
          </ac:picMkLst>
        </pc:picChg>
      </pc:sldChg>
      <pc:sldChg chg="addSp delSp modSp add">
        <pc:chgData name="pavan kumar" userId="7f58e6c4549818f8" providerId="LiveId" clId="{6E67C705-472C-40B3-A051-55DA29808E6F}" dt="2018-06-06T00:00:53.320" v="74" actId="14100"/>
        <pc:sldMkLst>
          <pc:docMk/>
          <pc:sldMk cId="1671656508" sldId="262"/>
        </pc:sldMkLst>
        <pc:spChg chg="del">
          <ac:chgData name="pavan kumar" userId="7f58e6c4549818f8" providerId="LiveId" clId="{6E67C705-472C-40B3-A051-55DA29808E6F}" dt="2018-06-06T00:00:40.208" v="70"/>
          <ac:spMkLst>
            <pc:docMk/>
            <pc:sldMk cId="1671656508" sldId="262"/>
            <ac:spMk id="2" creationId="{04D52997-5044-41BB-A206-2979CDCD1E20}"/>
          </ac:spMkLst>
        </pc:spChg>
        <pc:spChg chg="del">
          <ac:chgData name="pavan kumar" userId="7f58e6c4549818f8" providerId="LiveId" clId="{6E67C705-472C-40B3-A051-55DA29808E6F}" dt="2018-06-06T00:00:31.092" v="69"/>
          <ac:spMkLst>
            <pc:docMk/>
            <pc:sldMk cId="1671656508" sldId="262"/>
            <ac:spMk id="3" creationId="{81DD2407-AAA9-49E8-A70F-340306DE6E8A}"/>
          </ac:spMkLst>
        </pc:spChg>
        <pc:picChg chg="add mod">
          <ac:chgData name="pavan kumar" userId="7f58e6c4549818f8" providerId="LiveId" clId="{6E67C705-472C-40B3-A051-55DA29808E6F}" dt="2018-06-06T00:00:53.320" v="74" actId="14100"/>
          <ac:picMkLst>
            <pc:docMk/>
            <pc:sldMk cId="1671656508" sldId="262"/>
            <ac:picMk id="4" creationId="{1716E20D-71B0-425A-9484-862165A3B824}"/>
          </ac:picMkLst>
        </pc:picChg>
      </pc:sldChg>
      <pc:sldChg chg="addSp delSp modSp add">
        <pc:chgData name="pavan kumar" userId="7f58e6c4549818f8" providerId="LiveId" clId="{6E67C705-472C-40B3-A051-55DA29808E6F}" dt="2018-06-06T00:01:37.432" v="81" actId="14100"/>
        <pc:sldMkLst>
          <pc:docMk/>
          <pc:sldMk cId="2454369249" sldId="263"/>
        </pc:sldMkLst>
        <pc:spChg chg="del mod">
          <ac:chgData name="pavan kumar" userId="7f58e6c4549818f8" providerId="LiveId" clId="{6E67C705-472C-40B3-A051-55DA29808E6F}" dt="2018-06-06T00:01:05.342" v="77"/>
          <ac:spMkLst>
            <pc:docMk/>
            <pc:sldMk cId="2454369249" sldId="263"/>
            <ac:spMk id="2" creationId="{7911B5B9-994F-43E8-BBEF-911E581B3E84}"/>
          </ac:spMkLst>
        </pc:spChg>
        <pc:spChg chg="del">
          <ac:chgData name="pavan kumar" userId="7f58e6c4549818f8" providerId="LiveId" clId="{6E67C705-472C-40B3-A051-55DA29808E6F}" dt="2018-06-06T00:01:27.109" v="78"/>
          <ac:spMkLst>
            <pc:docMk/>
            <pc:sldMk cId="2454369249" sldId="263"/>
            <ac:spMk id="3" creationId="{EFA2009C-1C22-4092-8CEA-615957D475D6}"/>
          </ac:spMkLst>
        </pc:spChg>
        <pc:picChg chg="add mod">
          <ac:chgData name="pavan kumar" userId="7f58e6c4549818f8" providerId="LiveId" clId="{6E67C705-472C-40B3-A051-55DA29808E6F}" dt="2018-06-06T00:01:37.432" v="81" actId="14100"/>
          <ac:picMkLst>
            <pc:docMk/>
            <pc:sldMk cId="2454369249" sldId="263"/>
            <ac:picMk id="4" creationId="{C9B411E0-E47B-4512-B786-9F6FAC8B90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9D37-CD93-48D9-B4DD-BEFD267DB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6F9C6-FBC3-4B17-8113-E44C399FC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6E708-9559-4E5F-8FA4-EEB582B6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BF47-D070-4D12-B7A5-A72D0439534B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39728-0B68-4E8A-A9EB-FE54CB49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4CD6C-D06E-4339-8A38-02751004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71DB-EC1C-4B4A-AA85-7C62639439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32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BCBA-21CB-486F-8C71-73322CD2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C6BC2-8882-4148-9004-56123BEF9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99033-0A86-4A0D-B925-0273CEC5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BF47-D070-4D12-B7A5-A72D0439534B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FBB17-CA59-49E3-BBDE-8DAFE231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96B4-5A9B-4F03-8A76-8CC59ED5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71DB-EC1C-4B4A-AA85-7C62639439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98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BF75F-EA94-4498-A391-847360D2A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F9F88-E67F-4EB5-86C0-F42E7F629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9F55D-BAE9-4DC7-B084-91070B4C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BF47-D070-4D12-B7A5-A72D0439534B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B6D4E-C648-4933-A8EB-7AD2E270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89A50-5C8B-4BED-98C6-3AE36AEC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71DB-EC1C-4B4A-AA85-7C62639439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63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FFA5-FF34-4E9D-A9BB-83A8A2E2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F914-27FF-4D67-86B8-17BA08DCA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84D6B-0679-49B9-8470-2E08F475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BF47-D070-4D12-B7A5-A72D0439534B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4A83D-E8BA-4171-8A4B-6DA993D9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DBCD6-0CA2-4D93-B752-724BB25F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71DB-EC1C-4B4A-AA85-7C62639439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72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ABD4-15D1-49C6-B7D8-55275C4BE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2F0F6-5CF6-4475-9800-1794861A6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24103-45BF-46FA-82B1-8A3816AC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BF47-D070-4D12-B7A5-A72D0439534B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4E204-1064-4107-B415-22D2BC50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E4392-7F02-4CF0-B2B8-2403B352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71DB-EC1C-4B4A-AA85-7C62639439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2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F839-477F-4598-B624-5378DED0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CB5B-F332-4310-BB76-42ED68476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A2825-297F-4ABF-B206-6408788A8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1DCAD-CF6B-401D-B872-4BAF4F2B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BF47-D070-4D12-B7A5-A72D0439534B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930EA-CD05-4EE3-80D3-675C757A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26E68-7DDA-4482-9B00-84F21214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71DB-EC1C-4B4A-AA85-7C62639439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26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8764-175C-4B0E-B3CD-D52963CB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E97B0-3C2D-4149-BD88-098C1D04B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4E89D-FC77-45E0-8DD9-520EBAF48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AEA9F-4B23-47F4-8893-F99B5561C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BE065-5F00-4F7C-8C13-B1971164D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80B8A-15BD-4AE7-AF8D-B7E9AB4F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BF47-D070-4D12-B7A5-A72D0439534B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D77E4F-2925-42CA-A72A-D8999E14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1A8F8-9938-4061-B7E8-DEFE5F6D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71DB-EC1C-4B4A-AA85-7C62639439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003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8580-6A31-487F-9016-0A68D2D6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1798E-13EF-4FE7-AC00-630C7413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BF47-D070-4D12-B7A5-A72D0439534B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47918-2CF0-464D-B7D2-1F5746F2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DA5C6-F683-4058-9AAA-F6E23205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71DB-EC1C-4B4A-AA85-7C62639439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472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6605D-15AC-4964-B4C3-C57EDFFB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BF47-D070-4D12-B7A5-A72D0439534B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60619-914C-4253-BC95-D54EAD9D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77354-73FD-42EA-B387-4D7D39AC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71DB-EC1C-4B4A-AA85-7C62639439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66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377C-7DF3-424F-AEE9-D0BE12AB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B3A3-62CD-4239-9653-3E5A10378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DC4FA-02C0-4BDE-8405-B34037ACD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351B2-B95E-4041-AF36-BACF234E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BF47-D070-4D12-B7A5-A72D0439534B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E7203-9508-4859-B86B-E41E008D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532C8-F70B-4CE3-BDAE-F743BD8F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71DB-EC1C-4B4A-AA85-7C62639439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388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F290-7C36-4653-9847-FBF0EE7F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9DFFF-A6CB-4171-B2E3-B2720E7E6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36D57-E763-4878-B2BE-FEB0A0CB1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0CE52-0D5B-4E50-A00B-34DFE3BA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BF47-D070-4D12-B7A5-A72D0439534B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95788-608F-421A-AFF1-E198BB46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09509-49D3-4569-A7B5-9763CE77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71DB-EC1C-4B4A-AA85-7C62639439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21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942B5-DD1D-492E-9538-35BEC089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16A14-3D11-4EC9-887F-16EEE389C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CDA78-A1D5-4FBB-8769-824E62A1E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F47-D070-4D12-B7A5-A72D0439534B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5F880-9A72-403F-B9F8-D56522FED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B77E6-4DA8-4E40-AA0D-7A7BB52DD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A71DB-EC1C-4B4A-AA85-7C62639439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71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162D-15A4-4E8B-8775-282F37BA2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7212B-7DDC-449F-B7A7-7BB22895C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68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AC57-A6C8-434F-BD51-8CAC9B09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85AE-68F8-4F19-82F2-614FD2AD4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dashboard is a consolidated display of many worksheets and related information in a single place. It is used to compare and monitor a variety of data simultaneously.</a:t>
            </a:r>
          </a:p>
          <a:p>
            <a:r>
              <a:rPr lang="en-IN" dirty="0"/>
              <a:t>When we modify a worksheet the dashboard is updated automatically and vice versa.</a:t>
            </a:r>
          </a:p>
          <a:p>
            <a:r>
              <a:rPr lang="en-US" dirty="0"/>
              <a:t>The different data views are displayed all at once. </a:t>
            </a:r>
            <a:endParaRPr lang="en-IN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763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9B3B93-BA86-4772-BD0F-CB56D3ECE8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7048" y="729574"/>
            <a:ext cx="9649838" cy="5778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27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4775-0AD7-469B-9D51-2A79B54D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7"/>
            <a:ext cx="10515600" cy="1325563"/>
          </a:xfrm>
        </p:spPr>
        <p:txBody>
          <a:bodyPr/>
          <a:lstStyle/>
          <a:p>
            <a:r>
              <a:rPr lang="en-CA" dirty="0"/>
              <a:t>Story 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79E2-1915-4796-92AE-6717AEC75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 story points is also a dashboard in which you provide a narration of the visualizations. </a:t>
            </a:r>
          </a:p>
          <a:p>
            <a:r>
              <a:rPr lang="en-US" dirty="0"/>
              <a:t>Some thing like saying what we can observe from the visualizations. People tend to understand and remember concepts through stories. Using tableau you can tell a story with data, just as you can tell a story with text or with film.</a:t>
            </a:r>
          </a:p>
          <a:p>
            <a:r>
              <a:rPr lang="en-US" dirty="0"/>
              <a:t> Story Points gives anyone the tools to create a narrative with data without any programming knowledge.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909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909387-8D2B-4241-AD2A-BF1B2B6A273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0630" y="807396"/>
            <a:ext cx="9085634" cy="5865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982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F84BAB-C199-458B-931B-58BF57E321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9617" y="826851"/>
            <a:ext cx="8715983" cy="5418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1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16E20D-71B0-425A-9484-862165A3B82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8528" y="622570"/>
            <a:ext cx="9124544" cy="5583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165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B411E0-E47B-4512-B786-9F6FAC8B901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98060" y="583660"/>
            <a:ext cx="9474740" cy="5593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436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137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Dashboard</vt:lpstr>
      <vt:lpstr>PowerPoint Presentation</vt:lpstr>
      <vt:lpstr>Story Line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kumar</dc:creator>
  <cp:lastModifiedBy>pavan kumar</cp:lastModifiedBy>
  <cp:revision>1</cp:revision>
  <dcterms:created xsi:type="dcterms:W3CDTF">2018-06-05T23:35:50Z</dcterms:created>
  <dcterms:modified xsi:type="dcterms:W3CDTF">2018-06-06T00:01:48Z</dcterms:modified>
</cp:coreProperties>
</file>