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71" r:id="rId5"/>
    <p:sldId id="268" r:id="rId6"/>
    <p:sldId id="270" r:id="rId7"/>
    <p:sldId id="267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adelmage.wikispaces.com/How-To+Spee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3D6-74D1-4E5D-9E15-70D81F93A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28D571-EB08-4DA0-8109-F9EED2B9B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 MySQL data on Amazon RDS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EDB37B-89D0-4328-BB58-EDC709149AC1}"/>
              </a:ext>
            </a:extLst>
          </p:cNvPr>
          <p:cNvSpPr txBox="1"/>
          <p:nvPr/>
        </p:nvSpPr>
        <p:spPr>
          <a:xfrm>
            <a:off x="684212" y="4817533"/>
            <a:ext cx="4282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CA" sz="2000" dirty="0"/>
              <a:t>Team Members</a:t>
            </a:r>
          </a:p>
          <a:p>
            <a:r>
              <a:rPr lang="en-CA" dirty="0"/>
              <a:t>Carlos Zegarra	       104719866</a:t>
            </a:r>
          </a:p>
          <a:p>
            <a:r>
              <a:rPr lang="en-CA" dirty="0"/>
              <a:t>Manasa Bogavalli	104506893</a:t>
            </a:r>
          </a:p>
        </p:txBody>
      </p:sp>
    </p:spTree>
    <p:extLst>
      <p:ext uri="{BB962C8B-B14F-4D97-AF65-F5344CB8AC3E}">
        <p14:creationId xmlns:p14="http://schemas.microsoft.com/office/powerpoint/2010/main" val="173350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6E139-3672-45F6-A92B-5DA638A7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4" y="760781"/>
            <a:ext cx="10730476" cy="5417181"/>
          </a:xfrm>
        </p:spPr>
        <p:txBody>
          <a:bodyPr>
            <a:normAutofit/>
          </a:bodyPr>
          <a:lstStyle/>
          <a:p>
            <a:pPr algn="ctr"/>
            <a:r>
              <a:rPr lang="en-CA" sz="4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47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603DF-60FD-4478-BDB8-E4797682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373" y="405036"/>
            <a:ext cx="4794505" cy="18364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Background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44FB155B-98C1-4706-80A9-028BBE8B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70" y="2710450"/>
            <a:ext cx="7268763" cy="2038443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Introduced in 2003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Founded by a group of three Stanford people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Emerged from the idea to make data understandable to every one 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Themed to harness power of data</a:t>
            </a:r>
          </a:p>
        </p:txBody>
      </p:sp>
    </p:spTree>
    <p:extLst>
      <p:ext uri="{BB962C8B-B14F-4D97-AF65-F5344CB8AC3E}">
        <p14:creationId xmlns:p14="http://schemas.microsoft.com/office/powerpoint/2010/main" val="89543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1DB46D2-D30B-477B-B92E-5F997BF74446}"/>
              </a:ext>
            </a:extLst>
          </p:cNvPr>
          <p:cNvSpPr txBox="1">
            <a:spLocks/>
          </p:cNvSpPr>
          <p:nvPr/>
        </p:nvSpPr>
        <p:spPr>
          <a:xfrm>
            <a:off x="7229503" y="714742"/>
            <a:ext cx="3971902" cy="1421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FFFFFF"/>
                </a:solidFill>
              </a:rPr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E3265-53A9-4AF2-93D3-ED6EA50B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23" y="2275226"/>
            <a:ext cx="6840984" cy="2906374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Sources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Formats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Operating Systems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Online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Cloud</a:t>
            </a:r>
          </a:p>
          <a:p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9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1DB46D2-D30B-477B-B92E-5F997BF74446}"/>
              </a:ext>
            </a:extLst>
          </p:cNvPr>
          <p:cNvSpPr txBox="1">
            <a:spLocks/>
          </p:cNvSpPr>
          <p:nvPr/>
        </p:nvSpPr>
        <p:spPr>
          <a:xfrm>
            <a:off x="7532710" y="628618"/>
            <a:ext cx="3971902" cy="1421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E3265-53A9-4AF2-93D3-ED6EA50B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19" y="1328696"/>
            <a:ext cx="6177630" cy="484350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Toggle view and drag-and-drop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Highlight and filter data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Share dashboards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Mobile-ready dashboards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Create “no-code” data queries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Translate queries to visualizations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Import all ranges and sizes of data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Create interactive dashboards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Security permissions at any level</a:t>
            </a:r>
          </a:p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Server REST API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                             … and many more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815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1DB46D2-D30B-477B-B92E-5F997BF74446}"/>
              </a:ext>
            </a:extLst>
          </p:cNvPr>
          <p:cNvSpPr txBox="1">
            <a:spLocks/>
          </p:cNvSpPr>
          <p:nvPr/>
        </p:nvSpPr>
        <p:spPr>
          <a:xfrm>
            <a:off x="7532710" y="628618"/>
            <a:ext cx="3971902" cy="1421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E3265-53A9-4AF2-93D3-ED6EA50B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92" y="1608030"/>
            <a:ext cx="6850967" cy="4655715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Connection to various data sources</a:t>
            </a:r>
            <a:endParaRPr lang="en-US" sz="17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Tableau allows connection to a number of data sources, import and visualize data in a matter of minutes</a:t>
            </a:r>
          </a:p>
          <a:p>
            <a:r>
              <a:rPr lang="en-US" sz="17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Intuitive and easy interface</a:t>
            </a:r>
            <a:endParaRPr lang="en-US" sz="17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Tableau is incredibly easy to use, and makes it possible to bring data for analysis with few simple drag-and-drop moves.</a:t>
            </a:r>
          </a:p>
          <a:p>
            <a:r>
              <a:rPr lang="en-US" sz="17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Advanced collaboration</a:t>
            </a:r>
            <a:endParaRPr lang="en-US" sz="17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Collaboration features are also included to facilitate group analytics</a:t>
            </a:r>
          </a:p>
          <a:p>
            <a:r>
              <a:rPr lang="en-US" sz="17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Several methods for data investigation</a:t>
            </a:r>
            <a:endParaRPr lang="en-US" sz="17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Tableau investigates data in many different ways, starting with large, traditional dashboards, and ending up with complex cloud-based source explorations</a:t>
            </a:r>
            <a:endParaRPr lang="en-CA" sz="17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1DB46D2-D30B-477B-B92E-5F997BF74446}"/>
              </a:ext>
            </a:extLst>
          </p:cNvPr>
          <p:cNvSpPr txBox="1">
            <a:spLocks/>
          </p:cNvSpPr>
          <p:nvPr/>
        </p:nvSpPr>
        <p:spPr>
          <a:xfrm>
            <a:off x="7139526" y="642898"/>
            <a:ext cx="3971902" cy="1421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FFFFFF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E3265-53A9-4AF2-93D3-ED6EA50B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47" y="1861459"/>
            <a:ext cx="7238359" cy="3701142"/>
          </a:xfrm>
        </p:spPr>
        <p:txBody>
          <a:bodyPr/>
          <a:lstStyle/>
          <a:p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Machine Learning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Natural Language Processing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Multi-Cloud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Location-based data with IoT</a:t>
            </a:r>
          </a:p>
          <a:p>
            <a:r>
              <a:rPr lang="en-CA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Powerful tool to merge multiple database views</a:t>
            </a:r>
          </a:p>
          <a:p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407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1DB46D2-D30B-477B-B92E-5F997BF74446}"/>
              </a:ext>
            </a:extLst>
          </p:cNvPr>
          <p:cNvSpPr txBox="1">
            <a:spLocks/>
          </p:cNvSpPr>
          <p:nvPr/>
        </p:nvSpPr>
        <p:spPr>
          <a:xfrm>
            <a:off x="7546578" y="789578"/>
            <a:ext cx="3971902" cy="1421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36" name="Content Placeholder 6">
            <a:extLst>
              <a:ext uri="{FF2B5EF4-FFF2-40B4-BE49-F238E27FC236}">
                <a16:creationId xmlns:a16="http://schemas.microsoft.com/office/drawing/2014/main" xmlns="" id="{CBB5D079-784F-4C19-8896-264C39A95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aturation sat="18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360244" y="1341967"/>
            <a:ext cx="4048125" cy="3543300"/>
          </a:xfrm>
          <a:prstGeom prst="rect">
            <a:avLst/>
          </a:prstGeom>
          <a:effectLst>
            <a:innerShdw blurRad="57150" dist="38100" dir="14460000">
              <a:schemeClr val="tx1">
                <a:lumMod val="75000"/>
                <a:lumOff val="25000"/>
                <a:alpha val="70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0965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1DB46D2-D30B-477B-B92E-5F997BF74446}"/>
              </a:ext>
            </a:extLst>
          </p:cNvPr>
          <p:cNvSpPr txBox="1">
            <a:spLocks/>
          </p:cNvSpPr>
          <p:nvPr/>
        </p:nvSpPr>
        <p:spPr>
          <a:xfrm>
            <a:off x="7532710" y="628618"/>
            <a:ext cx="3971902" cy="14219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xmlns="" id="{7175F333-20DD-4F33-A085-332553E60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852" y="1270131"/>
            <a:ext cx="5981599" cy="44861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8E01B7F-AD18-48F3-9DD8-30A1FAB6856C}"/>
              </a:ext>
            </a:extLst>
          </p:cNvPr>
          <p:cNvSpPr txBox="1"/>
          <p:nvPr/>
        </p:nvSpPr>
        <p:spPr>
          <a:xfrm>
            <a:off x="910625" y="5819102"/>
            <a:ext cx="363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Source: Tableau.com</a:t>
            </a:r>
          </a:p>
        </p:txBody>
      </p:sp>
    </p:spTree>
    <p:extLst>
      <p:ext uri="{BB962C8B-B14F-4D97-AF65-F5344CB8AC3E}">
        <p14:creationId xmlns:p14="http://schemas.microsoft.com/office/powerpoint/2010/main" val="23771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97986E7-0E3C-4F64-886E-935DDCB83AA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B903D17F-F79E-40E5-9563-A1CFFCC06A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A5D5775-627F-4588-82B3-905EDF23138E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D7F2A20-5DE4-4BC0-91EA-5FFE33A4D3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D536BA0-56C7-429C-B41E-B5724F0CD4C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F15726F-71BE-4007-B9B6-0A1AA0D5201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D6B6B9EC-5AEC-4EC5-BEDB-C904999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49" y="572850"/>
            <a:ext cx="3855411" cy="1616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ERD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Sample Data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21" y="757603"/>
            <a:ext cx="50387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211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Tableau</vt:lpstr>
      <vt:lpstr>Background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ERD  Sample Data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Manasa Bogavalli</dc:creator>
  <cp:lastModifiedBy>Carlos Zegarra</cp:lastModifiedBy>
  <cp:revision>26</cp:revision>
  <dcterms:created xsi:type="dcterms:W3CDTF">2018-03-19T19:13:24Z</dcterms:created>
  <dcterms:modified xsi:type="dcterms:W3CDTF">2018-03-20T07:33:10Z</dcterms:modified>
</cp:coreProperties>
</file>