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85" r:id="rId13"/>
    <p:sldId id="288" r:id="rId14"/>
    <p:sldId id="284" r:id="rId15"/>
    <p:sldId id="287" r:id="rId16"/>
    <p:sldId id="286" r:id="rId17"/>
    <p:sldId id="280" r:id="rId18"/>
    <p:sldId id="282" r:id="rId19"/>
    <p:sldId id="281" r:id="rId20"/>
    <p:sldId id="283" r:id="rId21"/>
    <p:sldId id="277" r:id="rId22"/>
    <p:sldId id="278" r:id="rId23"/>
    <p:sldId id="279" r:id="rId24"/>
    <p:sldId id="272" r:id="rId25"/>
    <p:sldId id="274" r:id="rId26"/>
    <p:sldId id="276" r:id="rId27"/>
    <p:sldId id="275" r:id="rId28"/>
    <p:sldId id="273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Tableau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436" y="3723062"/>
            <a:ext cx="8791575" cy="1655762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BAVIRISETTY Sathvik(104838172)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  Prudhvi mulukutla(104710597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8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SPLIT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68" y="2097088"/>
            <a:ext cx="3867150" cy="404821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38429" y="3838809"/>
            <a:ext cx="658906" cy="564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247" y="2097088"/>
            <a:ext cx="6610350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CUSTOM SPLIT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52" y="3334216"/>
            <a:ext cx="2158719" cy="169498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79671" y="4087415"/>
            <a:ext cx="335381" cy="35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52" y="2097087"/>
            <a:ext cx="4475394" cy="41692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73771" y="4087415"/>
            <a:ext cx="335381" cy="35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8" y="2097087"/>
            <a:ext cx="4475394" cy="41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876" y="1467434"/>
            <a:ext cx="9905999" cy="3541714"/>
          </a:xfrm>
        </p:spPr>
        <p:txBody>
          <a:bodyPr>
            <a:noAutofit/>
          </a:bodyPr>
          <a:lstStyle/>
          <a:p>
            <a:r>
              <a:rPr lang="en-IN" b="1" dirty="0" smtClean="0"/>
              <a:t>Cross Database join</a:t>
            </a:r>
          </a:p>
          <a:p>
            <a:pPr marL="0" indent="0" algn="just">
              <a:buNone/>
            </a:pPr>
            <a:r>
              <a:rPr lang="en-IN" dirty="0" smtClean="0"/>
              <a:t>Connect the data from two different sources by the same field name and join them and make a single table. </a:t>
            </a:r>
            <a:r>
              <a:rPr lang="en-IN" dirty="0"/>
              <a:t>T</a:t>
            </a:r>
            <a:r>
              <a:rPr lang="en-IN" dirty="0" smtClean="0"/>
              <a:t>he processed data can be saved and published.</a:t>
            </a:r>
          </a:p>
          <a:p>
            <a:pPr marL="0" indent="0" algn="just">
              <a:buNone/>
            </a:pPr>
            <a:r>
              <a:rPr lang="en-IN" dirty="0" smtClean="0"/>
              <a:t>It joins in a row level.</a:t>
            </a:r>
          </a:p>
          <a:p>
            <a:pPr marL="0" indent="0" algn="just">
              <a:buNone/>
            </a:pPr>
            <a:endParaRPr lang="en-IN" dirty="0" smtClean="0"/>
          </a:p>
          <a:p>
            <a:r>
              <a:rPr lang="en-IN" b="1" dirty="0"/>
              <a:t>Data </a:t>
            </a:r>
            <a:r>
              <a:rPr lang="en-IN" b="1" dirty="0" smtClean="0"/>
              <a:t>Blending</a:t>
            </a:r>
          </a:p>
          <a:p>
            <a:pPr marL="0" indent="0" algn="just">
              <a:buNone/>
            </a:pPr>
            <a:r>
              <a:rPr lang="en-IN" dirty="0" smtClean="0"/>
              <a:t>Connects the data from different sources and can perform the result on their database and can aggregate the result. We can even define the relationship between the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0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837849"/>
            <a:ext cx="9901990" cy="51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ANALYTICS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Drill Down(you can drill down year to quarters)</a:t>
            </a:r>
          </a:p>
          <a:p>
            <a:r>
              <a:rPr lang="en-IN" sz="2800" dirty="0" smtClean="0"/>
              <a:t>Sorting(sort the sum ascending or descending)</a:t>
            </a:r>
          </a:p>
          <a:p>
            <a:r>
              <a:rPr lang="en-IN" sz="2800" dirty="0" smtClean="0"/>
              <a:t>Grouping(you can group the data to what it belongs)</a:t>
            </a:r>
          </a:p>
          <a:p>
            <a:r>
              <a:rPr lang="en-IN" sz="2800" dirty="0" smtClean="0"/>
              <a:t>Sets(you can create sets from the sheet by like high priority or low priority)</a:t>
            </a:r>
          </a:p>
        </p:txBody>
      </p:sp>
    </p:spTree>
    <p:extLst>
      <p:ext uri="{BB962C8B-B14F-4D97-AF65-F5344CB8AC3E}">
        <p14:creationId xmlns:p14="http://schemas.microsoft.com/office/powerpoint/2010/main" val="226355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6" y="1409817"/>
            <a:ext cx="9697453" cy="51254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0596" y="430306"/>
            <a:ext cx="566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Drill Down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3938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07" y="1713440"/>
            <a:ext cx="9184340" cy="4862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7877" y="47064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Sorting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1644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DASHBOARD?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Powerful tool for mixing multiple views in a unique one</a:t>
            </a:r>
          </a:p>
          <a:p>
            <a:r>
              <a:rPr lang="en-IN" dirty="0" smtClean="0"/>
              <a:t> </a:t>
            </a:r>
            <a:r>
              <a:rPr lang="en-IN" dirty="0"/>
              <a:t>Allow us to create interactive and common filters for all the sheets grouped</a:t>
            </a:r>
          </a:p>
          <a:p>
            <a:r>
              <a:rPr lang="en-IN" dirty="0" smtClean="0"/>
              <a:t> </a:t>
            </a:r>
            <a:r>
              <a:rPr lang="en-IN" dirty="0"/>
              <a:t>Excellent tool for generic views</a:t>
            </a:r>
          </a:p>
        </p:txBody>
      </p:sp>
    </p:spTree>
    <p:extLst>
      <p:ext uri="{BB962C8B-B14F-4D97-AF65-F5344CB8AC3E}">
        <p14:creationId xmlns:p14="http://schemas.microsoft.com/office/powerpoint/2010/main" val="84585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900953"/>
            <a:ext cx="9560859" cy="5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STORY?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Sheet that contains a sequence of worksheets or dashboards that work together to convey </a:t>
            </a:r>
            <a:r>
              <a:rPr lang="en-IN" dirty="0" smtClean="0"/>
              <a:t>information</a:t>
            </a:r>
            <a:endParaRPr lang="en-IN" dirty="0"/>
          </a:p>
          <a:p>
            <a:r>
              <a:rPr lang="en-IN" dirty="0" smtClean="0"/>
              <a:t>All </a:t>
            </a:r>
            <a:r>
              <a:rPr lang="en-IN" dirty="0"/>
              <a:t>methods that are able for datasheets and dashboards apply to stories</a:t>
            </a:r>
          </a:p>
          <a:p>
            <a:r>
              <a:rPr lang="en-IN" dirty="0" smtClean="0"/>
              <a:t>Powerful </a:t>
            </a:r>
            <a:r>
              <a:rPr lang="en-IN" dirty="0"/>
              <a:t>navigation tool for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581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WE GOING TO PRESENT?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TABLEAU</a:t>
            </a:r>
          </a:p>
          <a:p>
            <a:r>
              <a:rPr lang="en-IN" dirty="0" smtClean="0"/>
              <a:t>CONNECTING TO DATA</a:t>
            </a:r>
          </a:p>
          <a:p>
            <a:r>
              <a:rPr lang="en-IN" dirty="0" smtClean="0"/>
              <a:t>VISUAL ANALYTICS</a:t>
            </a:r>
          </a:p>
          <a:p>
            <a:r>
              <a:rPr lang="en-IN" dirty="0" smtClean="0"/>
              <a:t>DASHBOARD AND STORIES</a:t>
            </a:r>
          </a:p>
          <a:p>
            <a:r>
              <a:rPr lang="en-IN" dirty="0" smtClean="0"/>
              <a:t>CALCULATIONS</a:t>
            </a:r>
          </a:p>
          <a:p>
            <a:r>
              <a:rPr lang="en-IN" dirty="0" smtClean="0"/>
              <a:t>MAPPING 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8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465147"/>
            <a:ext cx="10098742" cy="59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EDITING LOCATIONS</a:t>
            </a:r>
          </a:p>
          <a:p>
            <a:r>
              <a:rPr lang="en-IN" dirty="0" smtClean="0"/>
              <a:t>SPATIAL FILES</a:t>
            </a:r>
          </a:p>
          <a:p>
            <a:r>
              <a:rPr lang="en-IN" dirty="0" smtClean="0"/>
              <a:t>CUSTOM GEOCODING</a:t>
            </a:r>
          </a:p>
          <a:p>
            <a:r>
              <a:rPr lang="en-IN" dirty="0" smtClean="0"/>
              <a:t>POLYGON MAPS</a:t>
            </a:r>
          </a:p>
        </p:txBody>
      </p:sp>
    </p:spTree>
    <p:extLst>
      <p:ext uri="{BB962C8B-B14F-4D97-AF65-F5344CB8AC3E}">
        <p14:creationId xmlns:p14="http://schemas.microsoft.com/office/powerpoint/2010/main" val="252416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81" y="968188"/>
            <a:ext cx="7704325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5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048870"/>
            <a:ext cx="8552330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7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DATE(</a:t>
            </a:r>
            <a:r>
              <a:rPr lang="en-IN" dirty="0" err="1" smtClean="0"/>
              <a:t>datediff</a:t>
            </a:r>
            <a:r>
              <a:rPr lang="en-IN" dirty="0" smtClean="0"/>
              <a:t>)</a:t>
            </a:r>
          </a:p>
          <a:p>
            <a:r>
              <a:rPr lang="en-IN" dirty="0" smtClean="0"/>
              <a:t>LOGIC(threshold where they follow)	</a:t>
            </a:r>
          </a:p>
          <a:p>
            <a:r>
              <a:rPr lang="en-IN" dirty="0" smtClean="0"/>
              <a:t>STRING(search of the word , can use filter)</a:t>
            </a:r>
          </a:p>
          <a:p>
            <a:r>
              <a:rPr lang="en-IN" dirty="0" smtClean="0"/>
              <a:t>TYPE(size of the word of all)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5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3" y="340097"/>
            <a:ext cx="3561790" cy="224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19" y="2716306"/>
            <a:ext cx="8086725" cy="4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00" y="270902"/>
            <a:ext cx="4044751" cy="2149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78" y="2520763"/>
            <a:ext cx="8058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2608169"/>
            <a:ext cx="7575737" cy="398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9" y="189379"/>
            <a:ext cx="4962318" cy="22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4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41" y="2432797"/>
            <a:ext cx="8105775" cy="430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5" y="364751"/>
            <a:ext cx="4750454" cy="19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4800" dirty="0" smtClean="0"/>
          </a:p>
          <a:p>
            <a:pPr marL="0" indent="0" algn="ctr">
              <a:buNone/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072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TABLEAU?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WE  NEED KNOW TWO IMPORTANT QUESTIONS</a:t>
            </a:r>
          </a:p>
          <a:p>
            <a:endParaRPr lang="en-IN" dirty="0" smtClean="0"/>
          </a:p>
          <a:p>
            <a:r>
              <a:rPr lang="en-IN" dirty="0" smtClean="0"/>
              <a:t>WHAT IS DATA </a:t>
            </a:r>
            <a:r>
              <a:rPr lang="en-IN" dirty="0" smtClean="0"/>
              <a:t>VISUALISATION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WHY IS DATA </a:t>
            </a:r>
            <a:r>
              <a:rPr lang="en-IN" dirty="0" smtClean="0"/>
              <a:t>VISUALISATION </a:t>
            </a:r>
            <a:r>
              <a:rPr lang="en-IN" dirty="0" smtClean="0"/>
              <a:t>IMPORTANT?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5673436" y="1620982"/>
            <a:ext cx="353291" cy="89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5347" y="1264185"/>
            <a:ext cx="98418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DATA </a:t>
            </a:r>
            <a:r>
              <a:rPr lang="en-IN" sz="2400" dirty="0" smtClean="0"/>
              <a:t>VISUALISATION</a:t>
            </a:r>
            <a:r>
              <a:rPr lang="en-IN" sz="2400" dirty="0" smtClean="0"/>
              <a:t>?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</a:t>
            </a:r>
            <a:r>
              <a:rPr lang="en-IN" sz="2400" dirty="0" smtClean="0"/>
              <a:t>VISUALISATIONS </a:t>
            </a:r>
            <a:r>
              <a:rPr lang="en-IN" sz="2400" dirty="0"/>
              <a:t>IS THE PROCESS OF DESCRIBING INFORMATION THROUGH VISUAL RENDERING.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WHY IS DATA </a:t>
            </a:r>
            <a:r>
              <a:rPr lang="en-IN" sz="2400" dirty="0" smtClean="0"/>
              <a:t>VISUALISATION </a:t>
            </a:r>
            <a:r>
              <a:rPr lang="en-IN" sz="2400" dirty="0"/>
              <a:t>IMPORTANT</a:t>
            </a:r>
            <a:r>
              <a:rPr lang="en-IN" sz="2400" dirty="0" smtClean="0"/>
              <a:t>?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TECHNOLOGY ADVANCES HAS MADE DATA </a:t>
            </a:r>
            <a:r>
              <a:rPr lang="en-IN" sz="2400" dirty="0" smtClean="0"/>
              <a:t>VISUALISATION </a:t>
            </a:r>
            <a:r>
              <a:rPr lang="en-IN" sz="2400" dirty="0"/>
              <a:t>MORE PREVALENT AND POWERFUL THAN EVER BEFORE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BUSINESS PURPOSE.</a:t>
            </a:r>
          </a:p>
        </p:txBody>
      </p:sp>
    </p:spTree>
    <p:extLst>
      <p:ext uri="{BB962C8B-B14F-4D97-AF65-F5344CB8AC3E}">
        <p14:creationId xmlns:p14="http://schemas.microsoft.com/office/powerpoint/2010/main" val="41199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Tableau </a:t>
            </a:r>
            <a:r>
              <a:rPr lang="en-IN" dirty="0"/>
              <a:t>is </a:t>
            </a:r>
            <a:r>
              <a:rPr lang="en-IN" dirty="0" smtClean="0"/>
              <a:t>ground breaking </a:t>
            </a:r>
            <a:r>
              <a:rPr lang="en-IN" dirty="0"/>
              <a:t>data visualization software created by Tableau Software. </a:t>
            </a:r>
            <a:r>
              <a:rPr lang="en-IN" dirty="0" smtClean="0"/>
              <a:t> </a:t>
            </a:r>
          </a:p>
          <a:p>
            <a:r>
              <a:rPr lang="en-IN" dirty="0" smtClean="0"/>
              <a:t>Tableau </a:t>
            </a:r>
            <a:r>
              <a:rPr lang="en-IN" dirty="0"/>
              <a:t>connects easily to nearly any data source </a:t>
            </a:r>
            <a:endParaRPr lang="en-IN" dirty="0" smtClean="0"/>
          </a:p>
          <a:p>
            <a:r>
              <a:rPr lang="en-IN" dirty="0" smtClean="0"/>
              <a:t>Tableau </a:t>
            </a:r>
            <a:r>
              <a:rPr lang="en-IN" dirty="0"/>
              <a:t>allows for instantaneous insight by transforming data into interactive visualizations called dashboards.</a:t>
            </a:r>
          </a:p>
        </p:txBody>
      </p:sp>
    </p:spTree>
    <p:extLst>
      <p:ext uri="{BB962C8B-B14F-4D97-AF65-F5344CB8AC3E}">
        <p14:creationId xmlns:p14="http://schemas.microsoft.com/office/powerpoint/2010/main" val="4830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CONNECTING TO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TABLEAU CAN BE  CONNECTED TO :</a:t>
            </a:r>
          </a:p>
          <a:p>
            <a:r>
              <a:rPr lang="en-IN" sz="1800" dirty="0" smtClean="0"/>
              <a:t>LOCAL FILES (EXCEL, JSON) </a:t>
            </a:r>
          </a:p>
          <a:p>
            <a:r>
              <a:rPr lang="en-IN" sz="1800" dirty="0" smtClean="0"/>
              <a:t>SERVER (ORACLE, AMAZON REDSHIFT)</a:t>
            </a:r>
          </a:p>
          <a:p>
            <a:r>
              <a:rPr lang="en-IN" sz="1800" dirty="0" smtClean="0"/>
              <a:t>CLOUD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A WORK BOOK CAN HAVE MULTIPLE DATA SOURCE . WE CAN CONNECT TO A </a:t>
            </a:r>
          </a:p>
          <a:p>
            <a:pPr marL="0" indent="0">
              <a:buNone/>
            </a:pPr>
            <a:r>
              <a:rPr lang="en-IN" sz="1800" dirty="0" smtClean="0"/>
              <a:t>LOCALLY SAVED EXTRACT OR TO A DATA SOURCE.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911" y="2097088"/>
            <a:ext cx="2095500" cy="43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INTERPRETER</a:t>
            </a:r>
          </a:p>
          <a:p>
            <a:r>
              <a:rPr lang="en-IN" dirty="0" smtClean="0"/>
              <a:t>PIVOT</a:t>
            </a:r>
          </a:p>
          <a:p>
            <a:r>
              <a:rPr lang="en-IN" dirty="0" smtClean="0"/>
              <a:t>SPLIT</a:t>
            </a:r>
          </a:p>
          <a:p>
            <a:r>
              <a:rPr lang="en-IN" dirty="0" smtClean="0"/>
              <a:t>CUSTOM SPLIT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5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DATA INTERPRETER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84" y="3248526"/>
            <a:ext cx="5265761" cy="331434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04448" y="3959095"/>
            <a:ext cx="779928" cy="699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76" y="3248526"/>
            <a:ext cx="5265761" cy="3179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095" y="1479666"/>
            <a:ext cx="406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DELETE UNUSED ROWS AND CLOUMNS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HEPLS IN PDF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PIVOT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2110536"/>
            <a:ext cx="5514882" cy="430371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239436" y="3953109"/>
            <a:ext cx="712694" cy="59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71" y="2097088"/>
            <a:ext cx="4146737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3947</TotalTime>
  <Words>420</Words>
  <Application>Microsoft Macintosh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Trebuchet MS</vt:lpstr>
      <vt:lpstr>Tw Cen MT</vt:lpstr>
      <vt:lpstr>Arial</vt:lpstr>
      <vt:lpstr>Circuit</vt:lpstr>
      <vt:lpstr>Tableau </vt:lpstr>
      <vt:lpstr>WHAT ARE WE GOING TO PRESENT?</vt:lpstr>
      <vt:lpstr>WHAT IS TABLEAU?</vt:lpstr>
      <vt:lpstr>PowerPoint Presentation</vt:lpstr>
      <vt:lpstr>WHAT IS TABLEAU?</vt:lpstr>
      <vt:lpstr>CONNECTING TO DATA</vt:lpstr>
      <vt:lpstr>DATA Preparation </vt:lpstr>
      <vt:lpstr>USING DATA INTERPRETER </vt:lpstr>
      <vt:lpstr>USING PIVOT</vt:lpstr>
      <vt:lpstr>USING SPLIT</vt:lpstr>
      <vt:lpstr>USING CUSTOM SPLIT</vt:lpstr>
      <vt:lpstr> </vt:lpstr>
      <vt:lpstr>PowerPoint Presentation</vt:lpstr>
      <vt:lpstr>VISUAL ANALYTICS </vt:lpstr>
      <vt:lpstr>PowerPoint Presentation</vt:lpstr>
      <vt:lpstr>PowerPoint Presentation</vt:lpstr>
      <vt:lpstr>WHAT IS DASHBOARD? </vt:lpstr>
      <vt:lpstr>PowerPoint Presentation</vt:lpstr>
      <vt:lpstr>WHAT IS A STORY? </vt:lpstr>
      <vt:lpstr>PowerPoint Presentation</vt:lpstr>
      <vt:lpstr>MAPPING</vt:lpstr>
      <vt:lpstr>PowerPoint Presentation</vt:lpstr>
      <vt:lpstr>PowerPoint Presentation</vt:lpstr>
      <vt:lpstr>CALCULATIONS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>Hewlett-Packard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Sathvik Bavirisetty</dc:creator>
  <cp:lastModifiedBy>Microsoft Office User</cp:lastModifiedBy>
  <cp:revision>40</cp:revision>
  <dcterms:created xsi:type="dcterms:W3CDTF">2018-03-18T17:16:36Z</dcterms:created>
  <dcterms:modified xsi:type="dcterms:W3CDTF">2018-06-01T14:50:52Z</dcterms:modified>
</cp:coreProperties>
</file>