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3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85" r:id="rId13"/>
    <p:sldId id="288" r:id="rId14"/>
    <p:sldId id="284" r:id="rId15"/>
    <p:sldId id="287" r:id="rId16"/>
    <p:sldId id="286" r:id="rId17"/>
    <p:sldId id="280" r:id="rId18"/>
    <p:sldId id="282" r:id="rId19"/>
    <p:sldId id="281" r:id="rId20"/>
    <p:sldId id="283" r:id="rId21"/>
    <p:sldId id="277" r:id="rId22"/>
    <p:sldId id="278" r:id="rId23"/>
    <p:sldId id="279" r:id="rId24"/>
    <p:sldId id="272" r:id="rId25"/>
    <p:sldId id="274" r:id="rId26"/>
    <p:sldId id="276" r:id="rId27"/>
    <p:sldId id="275" r:id="rId28"/>
    <p:sldId id="273" r:id="rId29"/>
    <p:sldId id="28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000" dirty="0" smtClean="0"/>
              <a:t>Tableau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436" y="3723062"/>
            <a:ext cx="8791575" cy="1655762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                                                                       </a:t>
            </a:r>
            <a:r>
              <a:rPr lang="en-IN" dirty="0" smtClean="0">
                <a:solidFill>
                  <a:schemeClr val="tx1"/>
                </a:solidFill>
              </a:rPr>
              <a:t>Presented by</a:t>
            </a:r>
          </a:p>
          <a:p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                                                                      BAVIRISETTY Sathvik(104838172)</a:t>
            </a:r>
          </a:p>
          <a:p>
            <a:pPr algn="r"/>
            <a:r>
              <a:rPr lang="en-IN" dirty="0" smtClean="0">
                <a:solidFill>
                  <a:schemeClr val="tx1"/>
                </a:solidFill>
              </a:rPr>
              <a:t>  Prudhvi mulukutla(104710597</a:t>
            </a:r>
            <a:r>
              <a:rPr lang="en-IN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284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USING SPLIT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368" y="2097088"/>
            <a:ext cx="3867150" cy="4048218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538429" y="3838809"/>
            <a:ext cx="658906" cy="564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247" y="2097088"/>
            <a:ext cx="6610350" cy="404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USING CUSTOM SPLIT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052" y="3334216"/>
            <a:ext cx="2158719" cy="1694984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679671" y="4087415"/>
            <a:ext cx="335381" cy="350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152" y="2097087"/>
            <a:ext cx="4475394" cy="4169241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7173771" y="4087415"/>
            <a:ext cx="335381" cy="350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78" y="2097087"/>
            <a:ext cx="4475394" cy="416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62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876" y="1467434"/>
            <a:ext cx="9905999" cy="3541714"/>
          </a:xfrm>
        </p:spPr>
        <p:txBody>
          <a:bodyPr>
            <a:noAutofit/>
          </a:bodyPr>
          <a:lstStyle/>
          <a:p>
            <a:r>
              <a:rPr lang="en-IN" b="1" dirty="0" smtClean="0"/>
              <a:t>Cross Database join</a:t>
            </a:r>
          </a:p>
          <a:p>
            <a:pPr marL="0" indent="0" algn="just">
              <a:buNone/>
            </a:pPr>
            <a:r>
              <a:rPr lang="en-IN" dirty="0" smtClean="0"/>
              <a:t>Connect the data from two different sources by the same field name and join them and make a single table. </a:t>
            </a:r>
            <a:r>
              <a:rPr lang="en-IN" dirty="0"/>
              <a:t>T</a:t>
            </a:r>
            <a:r>
              <a:rPr lang="en-IN" dirty="0" smtClean="0"/>
              <a:t>he processed data can be saved and published.</a:t>
            </a:r>
          </a:p>
          <a:p>
            <a:pPr marL="0" indent="0" algn="just">
              <a:buNone/>
            </a:pPr>
            <a:r>
              <a:rPr lang="en-IN" dirty="0" smtClean="0"/>
              <a:t>It joins in a row level.</a:t>
            </a:r>
          </a:p>
          <a:p>
            <a:pPr marL="0" indent="0" algn="just">
              <a:buNone/>
            </a:pPr>
            <a:endParaRPr lang="en-IN" dirty="0" smtClean="0"/>
          </a:p>
          <a:p>
            <a:r>
              <a:rPr lang="en-IN" b="1" dirty="0"/>
              <a:t>Data </a:t>
            </a:r>
            <a:r>
              <a:rPr lang="en-IN" b="1" dirty="0" smtClean="0"/>
              <a:t>Blending</a:t>
            </a:r>
          </a:p>
          <a:p>
            <a:pPr marL="0" indent="0" algn="just">
              <a:buNone/>
            </a:pPr>
            <a:r>
              <a:rPr lang="en-IN" dirty="0" smtClean="0"/>
              <a:t>Connects the data from different sources and can perform the result on their database and can aggregate the result. We can even define the relationship between the fields.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6036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158" y="837849"/>
            <a:ext cx="9901990" cy="51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75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 ANALYTICS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Drill Down(you can drill down year to quarters)</a:t>
            </a:r>
          </a:p>
          <a:p>
            <a:r>
              <a:rPr lang="en-IN" sz="2800" dirty="0" smtClean="0"/>
              <a:t>Sorting(sort the sum ascending or descending)</a:t>
            </a:r>
          </a:p>
          <a:p>
            <a:r>
              <a:rPr lang="en-IN" sz="2800" dirty="0" smtClean="0"/>
              <a:t>Grouping(you can group the data to what it belongs)</a:t>
            </a:r>
          </a:p>
          <a:p>
            <a:r>
              <a:rPr lang="en-IN" sz="2800" dirty="0" smtClean="0"/>
              <a:t>Sets(you can create sets from the sheet by like high priority or low priority)</a:t>
            </a:r>
          </a:p>
        </p:txBody>
      </p:sp>
    </p:spTree>
    <p:extLst>
      <p:ext uri="{BB962C8B-B14F-4D97-AF65-F5344CB8AC3E}">
        <p14:creationId xmlns:p14="http://schemas.microsoft.com/office/powerpoint/2010/main" val="2263555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476" y="1409817"/>
            <a:ext cx="9697453" cy="51254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40596" y="430306"/>
            <a:ext cx="5661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/>
              <a:t>Drill Down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539386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307" y="1713440"/>
            <a:ext cx="9184340" cy="48621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07877" y="470648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/>
              <a:t>Sorting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016449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DASHBOARD?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dirty="0"/>
              <a:t>Powerful tool for mixing multiple views in a unique one</a:t>
            </a:r>
          </a:p>
          <a:p>
            <a:r>
              <a:rPr lang="en-IN" dirty="0" smtClean="0"/>
              <a:t> </a:t>
            </a:r>
            <a:r>
              <a:rPr lang="en-IN" dirty="0"/>
              <a:t>Allow us to create interactive and common filters for all the sheets grouped</a:t>
            </a:r>
          </a:p>
          <a:p>
            <a:r>
              <a:rPr lang="en-IN" dirty="0" smtClean="0"/>
              <a:t> </a:t>
            </a:r>
            <a:r>
              <a:rPr lang="en-IN" dirty="0"/>
              <a:t>Excellent tool for generic views</a:t>
            </a:r>
          </a:p>
        </p:txBody>
      </p:sp>
    </p:spTree>
    <p:extLst>
      <p:ext uri="{BB962C8B-B14F-4D97-AF65-F5344CB8AC3E}">
        <p14:creationId xmlns:p14="http://schemas.microsoft.com/office/powerpoint/2010/main" val="845858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76" y="900953"/>
            <a:ext cx="9560859" cy="536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94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A STORY?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dirty="0"/>
              <a:t>Sheet that contains a sequence of worksheets or dashboards that work together to convey </a:t>
            </a:r>
            <a:r>
              <a:rPr lang="en-IN" dirty="0" smtClean="0"/>
              <a:t>information</a:t>
            </a:r>
            <a:endParaRPr lang="en-IN" dirty="0"/>
          </a:p>
          <a:p>
            <a:r>
              <a:rPr lang="en-IN" dirty="0" smtClean="0"/>
              <a:t>All </a:t>
            </a:r>
            <a:r>
              <a:rPr lang="en-IN" dirty="0"/>
              <a:t>methods that are able for datasheets and dashboards apply to stories</a:t>
            </a:r>
          </a:p>
          <a:p>
            <a:r>
              <a:rPr lang="en-IN" dirty="0" smtClean="0"/>
              <a:t>Powerful </a:t>
            </a:r>
            <a:r>
              <a:rPr lang="en-IN" dirty="0"/>
              <a:t>navigation tool for presentations</a:t>
            </a:r>
          </a:p>
        </p:txBody>
      </p:sp>
    </p:spTree>
    <p:extLst>
      <p:ext uri="{BB962C8B-B14F-4D97-AF65-F5344CB8AC3E}">
        <p14:creationId xmlns:p14="http://schemas.microsoft.com/office/powerpoint/2010/main" val="275818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ARE WE GOING TO PRESENT?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INTRODUCTION TO TABLEAU</a:t>
            </a:r>
          </a:p>
          <a:p>
            <a:r>
              <a:rPr lang="en-IN" dirty="0" smtClean="0"/>
              <a:t>CONNECTING TO DATA</a:t>
            </a:r>
          </a:p>
          <a:p>
            <a:r>
              <a:rPr lang="en-IN" dirty="0" smtClean="0"/>
              <a:t>VISUAL ANALYTICS</a:t>
            </a:r>
          </a:p>
          <a:p>
            <a:r>
              <a:rPr lang="en-IN" dirty="0" smtClean="0"/>
              <a:t>DASHBOARD AND STORIES</a:t>
            </a:r>
          </a:p>
          <a:p>
            <a:r>
              <a:rPr lang="en-IN" dirty="0" smtClean="0"/>
              <a:t>CALCULATIONS</a:t>
            </a:r>
          </a:p>
          <a:p>
            <a:r>
              <a:rPr lang="en-IN" dirty="0" smtClean="0"/>
              <a:t>MAPPING TABLEAU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683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553" y="465147"/>
            <a:ext cx="10098742" cy="592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62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MAPPING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EDITING LOCATIONS</a:t>
            </a:r>
          </a:p>
          <a:p>
            <a:r>
              <a:rPr lang="en-IN" dirty="0" smtClean="0"/>
              <a:t>SPATIAL FILES</a:t>
            </a:r>
          </a:p>
          <a:p>
            <a:r>
              <a:rPr lang="en-IN" dirty="0" smtClean="0"/>
              <a:t>CUSTOM GEOCODING</a:t>
            </a:r>
          </a:p>
          <a:p>
            <a:r>
              <a:rPr lang="en-IN" dirty="0" smtClean="0"/>
              <a:t>POLYGON MAPS</a:t>
            </a:r>
          </a:p>
        </p:txBody>
      </p:sp>
    </p:spTree>
    <p:extLst>
      <p:ext uri="{BB962C8B-B14F-4D97-AF65-F5344CB8AC3E}">
        <p14:creationId xmlns:p14="http://schemas.microsoft.com/office/powerpoint/2010/main" val="2524165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781" y="968188"/>
            <a:ext cx="7704325" cy="489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58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882" y="1048870"/>
            <a:ext cx="8552330" cy="478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74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CALCULATIONS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DATE(</a:t>
            </a:r>
            <a:r>
              <a:rPr lang="en-IN" dirty="0" err="1" smtClean="0"/>
              <a:t>datediff</a:t>
            </a:r>
            <a:r>
              <a:rPr lang="en-IN" dirty="0" smtClean="0"/>
              <a:t>)</a:t>
            </a:r>
          </a:p>
          <a:p>
            <a:r>
              <a:rPr lang="en-IN" dirty="0" smtClean="0"/>
              <a:t>LOGIC(threshold where they follow)	</a:t>
            </a:r>
          </a:p>
          <a:p>
            <a:r>
              <a:rPr lang="en-IN" dirty="0" smtClean="0"/>
              <a:t>STRING(search of the word , can use filter)</a:t>
            </a:r>
          </a:p>
          <a:p>
            <a:r>
              <a:rPr lang="en-IN" dirty="0" smtClean="0"/>
              <a:t>TYPE(size of the word of all)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4152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63" y="340097"/>
            <a:ext cx="3561790" cy="22417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519" y="2716306"/>
            <a:ext cx="8086725" cy="404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17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00" y="270902"/>
            <a:ext cx="4044751" cy="21495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278" y="2520763"/>
            <a:ext cx="80581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98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399" y="2608169"/>
            <a:ext cx="7575737" cy="3981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9" y="189379"/>
            <a:ext cx="4962318" cy="225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46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041" y="2432797"/>
            <a:ext cx="8105775" cy="4305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65" y="364751"/>
            <a:ext cx="4750454" cy="194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62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sz="4800" dirty="0" smtClean="0"/>
          </a:p>
          <a:p>
            <a:pPr marL="0" indent="0" algn="ctr">
              <a:buNone/>
            </a:pPr>
            <a:r>
              <a:rPr lang="en-IN" sz="4800" dirty="0" smtClean="0"/>
              <a:t>THANK YOU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00721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WHAT IS TABLEAU?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pPr marL="0" indent="0" algn="ctr">
              <a:buNone/>
            </a:pPr>
            <a:r>
              <a:rPr lang="en-IN" dirty="0" smtClean="0"/>
              <a:t>WE  NEED KNOW TWO IMPORTANT QUESTIONS</a:t>
            </a:r>
          </a:p>
          <a:p>
            <a:endParaRPr lang="en-IN" dirty="0" smtClean="0"/>
          </a:p>
          <a:p>
            <a:r>
              <a:rPr lang="en-IN" dirty="0" smtClean="0"/>
              <a:t>WHAT IS DATA VISUALIZTION?</a:t>
            </a:r>
          </a:p>
          <a:p>
            <a:r>
              <a:rPr lang="en-IN" dirty="0" smtClean="0"/>
              <a:t>WHY IS DATA VISUALIZTION IMPORTANT?</a:t>
            </a:r>
            <a:endParaRPr lang="en-IN" dirty="0"/>
          </a:p>
        </p:txBody>
      </p:sp>
      <p:sp>
        <p:nvSpPr>
          <p:cNvPr id="6" name="Down Arrow 5"/>
          <p:cNvSpPr/>
          <p:nvPr/>
        </p:nvSpPr>
        <p:spPr>
          <a:xfrm>
            <a:off x="5673436" y="1620982"/>
            <a:ext cx="353291" cy="8936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00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75347" y="1264185"/>
            <a:ext cx="984183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WHAT IS DATA VISUALIZATION</a:t>
            </a:r>
            <a:r>
              <a:rPr lang="en-IN" sz="2400" dirty="0" smtClean="0"/>
              <a:t>?</a:t>
            </a:r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DATA VISUALIZATIONS IS THE PROCESS OF DESCRIBING INFORMATION THROUGH VISUAL RENDERING.</a:t>
            </a:r>
          </a:p>
          <a:p>
            <a:endParaRPr lang="en-IN" sz="2400" dirty="0" smtClean="0"/>
          </a:p>
          <a:p>
            <a:endParaRPr lang="en-IN" sz="2400" dirty="0"/>
          </a:p>
          <a:p>
            <a:r>
              <a:rPr lang="en-IN" sz="2400" dirty="0"/>
              <a:t>WHY IS DATA VISUALIZTION IMPORTANT</a:t>
            </a:r>
            <a:r>
              <a:rPr lang="en-IN" sz="2400" dirty="0" smtClean="0"/>
              <a:t>?</a:t>
            </a:r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TECHNOLOGY ADVANCES HAS MADE DATA VISUALIZATION MORE PREVALENT AND POWERFUL THAN EVER BEFORE</a:t>
            </a:r>
            <a:r>
              <a:rPr lang="en-IN" sz="2400" dirty="0" smtClean="0"/>
              <a:t>.</a:t>
            </a:r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BUSINESS PURPOSE.</a:t>
            </a:r>
          </a:p>
        </p:txBody>
      </p:sp>
    </p:spTree>
    <p:extLst>
      <p:ext uri="{BB962C8B-B14F-4D97-AF65-F5344CB8AC3E}">
        <p14:creationId xmlns:p14="http://schemas.microsoft.com/office/powerpoint/2010/main" val="411994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TABLEAU?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Tableau </a:t>
            </a:r>
            <a:r>
              <a:rPr lang="en-IN" dirty="0"/>
              <a:t>is </a:t>
            </a:r>
            <a:r>
              <a:rPr lang="en-IN" dirty="0" smtClean="0"/>
              <a:t>ground breaking </a:t>
            </a:r>
            <a:r>
              <a:rPr lang="en-IN" dirty="0"/>
              <a:t>data visualization software created by Tableau Software. </a:t>
            </a:r>
            <a:r>
              <a:rPr lang="en-IN" dirty="0" smtClean="0"/>
              <a:t> </a:t>
            </a:r>
          </a:p>
          <a:p>
            <a:r>
              <a:rPr lang="en-IN" dirty="0" smtClean="0"/>
              <a:t>Tableau </a:t>
            </a:r>
            <a:r>
              <a:rPr lang="en-IN" dirty="0"/>
              <a:t>connects easily to nearly any data source </a:t>
            </a:r>
            <a:endParaRPr lang="en-IN" dirty="0" smtClean="0"/>
          </a:p>
          <a:p>
            <a:r>
              <a:rPr lang="en-IN" dirty="0" smtClean="0"/>
              <a:t>Tableau </a:t>
            </a:r>
            <a:r>
              <a:rPr lang="en-IN" dirty="0"/>
              <a:t>allows for instantaneous insight by transforming data into interactive visualizations called dashboards.</a:t>
            </a:r>
          </a:p>
        </p:txBody>
      </p:sp>
    </p:spTree>
    <p:extLst>
      <p:ext uri="{BB962C8B-B14F-4D97-AF65-F5344CB8AC3E}">
        <p14:creationId xmlns:p14="http://schemas.microsoft.com/office/powerpoint/2010/main" val="48303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CONNECTING TO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TABLEAU CAN BE  CONNECTED TO :</a:t>
            </a:r>
          </a:p>
          <a:p>
            <a:r>
              <a:rPr lang="en-IN" sz="1800" dirty="0" smtClean="0"/>
              <a:t>LOCAL FILES (EXCEL, JSON) </a:t>
            </a:r>
          </a:p>
          <a:p>
            <a:r>
              <a:rPr lang="en-IN" sz="1800" dirty="0" smtClean="0"/>
              <a:t>SERVER (ORACLE, AMAZON REDSHIFT)</a:t>
            </a:r>
          </a:p>
          <a:p>
            <a:r>
              <a:rPr lang="en-IN" sz="1800" dirty="0" smtClean="0"/>
              <a:t>CLOUD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 smtClean="0"/>
              <a:t>A WORK BOOK CAN HAVE MULTIPLE DATA SOURCE . WE CAN CONNECT TO A </a:t>
            </a:r>
          </a:p>
          <a:p>
            <a:pPr marL="0" indent="0">
              <a:buNone/>
            </a:pPr>
            <a:r>
              <a:rPr lang="en-IN" sz="1800" dirty="0" smtClean="0"/>
              <a:t>LOCALLY SAVED EXTRACT OR TO A DATA SOURCE.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911" y="2097088"/>
            <a:ext cx="2095500" cy="435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4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Preparation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INTERPRETER</a:t>
            </a:r>
          </a:p>
          <a:p>
            <a:r>
              <a:rPr lang="en-IN" dirty="0" smtClean="0"/>
              <a:t>PIVOT</a:t>
            </a:r>
          </a:p>
          <a:p>
            <a:r>
              <a:rPr lang="en-IN" dirty="0" smtClean="0"/>
              <a:t>SPLIT</a:t>
            </a:r>
          </a:p>
          <a:p>
            <a:r>
              <a:rPr lang="en-IN" dirty="0" smtClean="0"/>
              <a:t>CUSTOM SPLIT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656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USING DATA INTERPRETER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984" y="3248526"/>
            <a:ext cx="5265761" cy="3314346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704448" y="3959095"/>
            <a:ext cx="779928" cy="699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376" y="3248526"/>
            <a:ext cx="5265761" cy="31791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9095" y="1479666"/>
            <a:ext cx="4066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MEANINGFUL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DELETE UNUSED ROWS AND CLOUMNS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HEPLS IN PDF FILES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9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USING PIVOT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613" y="2110536"/>
            <a:ext cx="5514882" cy="4303712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6239436" y="3953109"/>
            <a:ext cx="712694" cy="591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071" y="2097088"/>
            <a:ext cx="4146737" cy="430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1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3946</TotalTime>
  <Words>420</Words>
  <Application>Microsoft Office PowerPoint</Application>
  <PresentationFormat>Widescreen</PresentationFormat>
  <Paragraphs>87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Trebuchet MS</vt:lpstr>
      <vt:lpstr>Tw Cen MT</vt:lpstr>
      <vt:lpstr>Circuit</vt:lpstr>
      <vt:lpstr>Tableau </vt:lpstr>
      <vt:lpstr>WHAT ARE WE GOING TO PRESENT?</vt:lpstr>
      <vt:lpstr>WHAT IS TABLEAU?</vt:lpstr>
      <vt:lpstr>PowerPoint Presentation</vt:lpstr>
      <vt:lpstr>WHAT IS TABLEAU?</vt:lpstr>
      <vt:lpstr>CONNECTING TO DATA</vt:lpstr>
      <vt:lpstr>DATA Preparation </vt:lpstr>
      <vt:lpstr>USING DATA INTERPRETER </vt:lpstr>
      <vt:lpstr>USING PIVOT</vt:lpstr>
      <vt:lpstr>USING SPLIT</vt:lpstr>
      <vt:lpstr>USING CUSTOM SPLIT</vt:lpstr>
      <vt:lpstr> </vt:lpstr>
      <vt:lpstr>PowerPoint Presentation</vt:lpstr>
      <vt:lpstr>VISUAL ANALYTICS </vt:lpstr>
      <vt:lpstr>PowerPoint Presentation</vt:lpstr>
      <vt:lpstr>PowerPoint Presentation</vt:lpstr>
      <vt:lpstr>WHAT IS DASHBOARD? </vt:lpstr>
      <vt:lpstr>PowerPoint Presentation</vt:lpstr>
      <vt:lpstr>WHAT IS A STORY? </vt:lpstr>
      <vt:lpstr>PowerPoint Presentation</vt:lpstr>
      <vt:lpstr>MAPPING</vt:lpstr>
      <vt:lpstr>PowerPoint Presentation</vt:lpstr>
      <vt:lpstr>PowerPoint Presentation</vt:lpstr>
      <vt:lpstr>CALCULATIONS</vt:lpstr>
      <vt:lpstr>PowerPoint Presentation</vt:lpstr>
      <vt:lpstr>PowerPoint Presentation</vt:lpstr>
      <vt:lpstr>PowerPoint Presentation</vt:lpstr>
      <vt:lpstr>PowerPoint Presentation</vt:lpstr>
      <vt:lpstr> 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</dc:title>
  <dc:creator>Sathvik Bavirisetty</dc:creator>
  <cp:lastModifiedBy>Sathvik Bavirisetty</cp:lastModifiedBy>
  <cp:revision>38</cp:revision>
  <dcterms:created xsi:type="dcterms:W3CDTF">2018-03-18T17:16:36Z</dcterms:created>
  <dcterms:modified xsi:type="dcterms:W3CDTF">2018-03-23T21:08:26Z</dcterms:modified>
</cp:coreProperties>
</file>