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BDAF-DB1A-C2DD-57C2-83FC9F44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96C7-9375-CDCD-2333-0E9A0AD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8E6-2DAE-14B3-4B60-3E7767A7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9653-9169-F17D-BA69-A4E73B0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00AD-0D0E-EF04-0BCB-3C6CB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6F7-E1B0-E63D-8866-186CF1D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0A95-FE10-410B-0BB7-49471C294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C943-4274-54E1-9CD6-F1A991E5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6FD1-208B-278F-3909-A4B73A4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FAAA-FB2C-C214-EE2C-869493ED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1564A-BD43-3B60-D3B0-78464B08C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4AE4-A26D-EDC5-060E-D5F36918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4EC1-50A8-0875-5BA0-C71DBBB0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72D5-BA99-53CE-CC14-DC33F5BA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54B6-24E7-BF48-D85E-A03A0A1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7A6-14B2-0F66-4210-C2621A09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8C43-6199-8D6E-269E-5888B35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A7C2-4B6E-F9B2-404B-AA645C4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2BF0-69B9-1F87-9117-1610BD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6DFB-ACED-0C64-4F9C-B4AECA76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ABD8-5F4A-F652-2969-B1A65E73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E743-56CB-D87D-EF94-A7B9EC2B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2155-A5DF-F1E7-FE3C-C325850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62B9-188F-187C-7420-AF3F64C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D2CA-C64C-4083-55F0-8EF976E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9D5-8656-FF9D-0F6D-96B0A45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BBC7-FD9E-DFD3-05BA-4542FA13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BE39-A0FE-C421-22D5-3D1B2BE7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FE28-2F74-06C3-70D4-7434FAC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7243-9835-38AB-BDE4-723F368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390A-2319-5BFF-7C6A-5EF70E8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8C8D-B66A-A43C-02C4-0F3743D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DB61-EBAB-967E-EB81-4ABC60B5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402B-BAB9-A162-791F-E868DC3C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AAF7E-8CCA-6EAB-412A-FC1A358B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0CFEE-AF36-3FE8-49E5-DD52C19C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ED24C-8C8B-FAE4-9D2E-06090400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56ECA-DF02-98F3-CBBA-2834274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A391-11DD-A7BB-D8A7-879F48C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589-9B64-E569-55E3-8AD6C147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D740-C470-B2C2-C8BA-3B614B2F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FCFA-309D-9363-5B88-A5E1CB17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A1505-19EC-ACBD-83AE-05D3AC9B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397FB-74AE-097D-F91F-A92DD161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B2BE5-CDB6-D474-D522-1504366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6ECCF-8164-312F-2DD1-FBF189B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9ED6-EB64-4487-AEE6-CED504A7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3562-6DFC-BD96-D180-3AC49561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013B-A474-2B59-7236-ADB9610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DF90-52DE-6819-6891-78E5155E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11C-448E-E413-A712-93E338E7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F012-2713-41B8-4D72-086EB4EA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8A4-D5EB-07EF-568A-B5CE11D6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42A1-3ED6-902E-5148-27142574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9F30-705D-97B4-6813-86714C1B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C631-E4A4-8F81-EAC7-818634F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D562-689B-F0E8-91C9-B9347D97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BB17B-763E-013C-3EB0-C9D35DD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EBD59-DA11-C757-811C-B3028FC0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CA93-9CAA-0506-5730-080B278C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0D70-8877-3609-38C0-881D96750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C4F4-914A-412E-A84A-52823570824D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F82D-F609-71C8-4BA5-B20DE4C4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EE16-892D-07D2-5194-158E5259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C70E-68EA-1ACC-6B11-924D6C87C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Contributing To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1520-3737-B7EC-30DA-ABD30F0E7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7219-6D95-DF28-0F72-B612825D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DCAB-56DA-3FD0-08B6-4B7AA9D6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now learned at a high level how to go from STDM to an actual display</a:t>
            </a:r>
          </a:p>
          <a:p>
            <a:r>
              <a:rPr lang="en-US" dirty="0"/>
              <a:t>Packages we’ve used are all part of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68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4FEF-E44E-D21B-4EEC-EC32356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pharmaverse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74F6-D09C-3EA8-4B13-A9A1F68C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E648-FA28-847D-A131-A1A2935F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1909-46AC-B4E2-694D-3739C5D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97C4-0CC0-DA86-1714-A012AB0D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contribute to the </a:t>
            </a:r>
            <a:r>
              <a:rPr lang="en-US" dirty="0" err="1"/>
              <a:t>pharmaverse</a:t>
            </a:r>
            <a:r>
              <a:rPr lang="en-US" dirty="0"/>
              <a:t> (open source in 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3E04-2D38-5F73-B836-1BFD8868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Thomas – your PHUSE 2023 talk content would be great here</a:t>
            </a:r>
          </a:p>
        </p:txBody>
      </p:sp>
    </p:spTree>
    <p:extLst>
      <p:ext uri="{BB962C8B-B14F-4D97-AF65-F5344CB8AC3E}">
        <p14:creationId xmlns:p14="http://schemas.microsoft.com/office/powerpoint/2010/main" val="219972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4081-31BC-774C-C1EB-75A050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Different contribution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BC8D-FD02-5098-F6E0-E650FCC6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Submit the issue (bug / docs / feature request)</a:t>
            </a:r>
          </a:p>
          <a:p>
            <a:r>
              <a:rPr lang="en-CH" dirty="0"/>
              <a:t>Submit the issue and (co)develop the PR</a:t>
            </a:r>
          </a:p>
          <a:p>
            <a:r>
              <a:rPr lang="en-CH" dirty="0"/>
              <a:t>Give us the feedback</a:t>
            </a:r>
          </a:p>
          <a:p>
            <a:r>
              <a:rPr lang="en-CH" dirty="0"/>
              <a:t>Wanted to join as a long term contributor – get in touch with the maintainer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pPr marL="0" indent="0">
              <a:buNone/>
            </a:pPr>
            <a:r>
              <a:rPr lang="en-CH" dirty="0"/>
              <a:t>All types of contributions are welcome!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4236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2473-15E9-3F94-627D-3E4A63E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979D-6E0A-FFBE-FB0E-DDF3EBA0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</a:t>
            </a:r>
          </a:p>
          <a:p>
            <a:r>
              <a:rPr lang="en-US" dirty="0"/>
              <a:t>Open issues when bugs are found</a:t>
            </a:r>
          </a:p>
          <a:p>
            <a:r>
              <a:rPr lang="en-US" dirty="0"/>
              <a:t>Provide feedback on ways to improve</a:t>
            </a:r>
          </a:p>
          <a:p>
            <a:r>
              <a:rPr lang="en-US" dirty="0"/>
              <a:t>Serve as part of the teams developing</a:t>
            </a:r>
          </a:p>
          <a:p>
            <a:r>
              <a:rPr lang="en-US" dirty="0"/>
              <a:t>Contribute code</a:t>
            </a:r>
          </a:p>
        </p:txBody>
      </p:sp>
    </p:spTree>
    <p:extLst>
      <p:ext uri="{BB962C8B-B14F-4D97-AF65-F5344CB8AC3E}">
        <p14:creationId xmlns:p14="http://schemas.microsoft.com/office/powerpoint/2010/main" val="263556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FEB-6319-A397-EA82-D82E2A7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56F3-0D43-9F1B-25B2-95D606B5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saw an bug today, open an issue with an MVP!</a:t>
            </a:r>
          </a:p>
          <a:p>
            <a:r>
              <a:rPr lang="en-US" dirty="0"/>
              <a:t>If you saw a discrepancy or typo in the documentation, open an issue pointing to the documentation and what you think should be fixed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a group of group of 5</a:t>
            </a:r>
          </a:p>
          <a:p>
            <a:r>
              <a:rPr lang="en-US" dirty="0"/>
              <a:t>Find an issue across on of the </a:t>
            </a:r>
            <a:r>
              <a:rPr lang="en-US" dirty="0" err="1"/>
              <a:t>pharmaverse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Hint: look for ones marked “good first issue”</a:t>
            </a:r>
          </a:p>
          <a:p>
            <a:pPr lvl="1"/>
            <a:r>
              <a:rPr lang="en-US" dirty="0"/>
              <a:t>Hint: Aim for documentation based issues</a:t>
            </a:r>
          </a:p>
          <a:p>
            <a:pPr lvl="1"/>
            <a:r>
              <a:rPr lang="en-US" dirty="0"/>
              <a:t>Once you find one, flag down an instructor</a:t>
            </a:r>
          </a:p>
          <a:p>
            <a:r>
              <a:rPr lang="en-US" dirty="0"/>
              <a:t>Lets work on fixing that bug!</a:t>
            </a:r>
          </a:p>
          <a:p>
            <a:pPr lvl="1"/>
            <a:r>
              <a:rPr lang="en-US" dirty="0"/>
              <a:t>One of the workshop leaders will walk around and help you.</a:t>
            </a:r>
          </a:p>
        </p:txBody>
      </p:sp>
    </p:spTree>
    <p:extLst>
      <p:ext uri="{BB962C8B-B14F-4D97-AF65-F5344CB8AC3E}">
        <p14:creationId xmlns:p14="http://schemas.microsoft.com/office/powerpoint/2010/main" val="103389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240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Contributing To The Pharmaverse!</vt:lpstr>
      <vt:lpstr>PowerPoint Presentation</vt:lpstr>
      <vt:lpstr>What is the pharmaverse</vt:lpstr>
      <vt:lpstr>Why use the pharmaverse?</vt:lpstr>
      <vt:lpstr>Why contribute to the pharmaverse (open source in general)</vt:lpstr>
      <vt:lpstr>Different contribution levels</vt:lpstr>
      <vt:lpstr>How to contribute?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Pharmaverse!</dc:title>
  <dc:creator>Ellis Hughes</dc:creator>
  <cp:lastModifiedBy>Microsoft Office User</cp:lastModifiedBy>
  <cp:revision>4</cp:revision>
  <dcterms:created xsi:type="dcterms:W3CDTF">2023-09-07T15:28:45Z</dcterms:created>
  <dcterms:modified xsi:type="dcterms:W3CDTF">2023-09-08T13:42:43Z</dcterms:modified>
</cp:coreProperties>
</file>