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5" r:id="rId10"/>
    <p:sldId id="266" r:id="rId11"/>
    <p:sldId id="271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ghtsengineering/teal" TargetMode="External"/><Relationship Id="rId2" Type="http://schemas.openxmlformats.org/officeDocument/2006/relationships/hyperlink" Target="https://github.com/pharmaverse/admi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SK-Biostatistics/tfrmtbuilder" TargetMode="External"/><Relationship Id="rId4" Type="http://schemas.openxmlformats.org/officeDocument/2006/relationships/hyperlink" Target="https://github.com/GSK-Biostatistics/tfrm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Contributing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1520-3737-B7EC-30DA-ABD30F0E7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C66-1286-66B5-81E5-991CD41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 (Advanced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6900-D0F4-27A6-5BBB-4673F151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an bug today, open an issue with an MVP!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github</a:t>
            </a:r>
            <a:r>
              <a:rPr lang="en-US" dirty="0"/>
              <a:t>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Construct an MVP</a:t>
            </a:r>
          </a:p>
          <a:p>
            <a:pPr lvl="2"/>
            <a:r>
              <a:rPr lang="en-US" dirty="0"/>
              <a:t>Make issue you see reproducible (you can repeat the error)</a:t>
            </a:r>
          </a:p>
          <a:p>
            <a:pPr lvl="2"/>
            <a:r>
              <a:rPr lang="en-US" dirty="0"/>
              <a:t>See if you can simplify the code down to only the required parts</a:t>
            </a:r>
          </a:p>
          <a:p>
            <a:pPr lvl="2"/>
            <a:r>
              <a:rPr lang="en-US" dirty="0"/>
              <a:t>Run in a fresh R session to confirm</a:t>
            </a:r>
          </a:p>
          <a:p>
            <a:pPr lvl="1"/>
            <a:r>
              <a:rPr lang="en-US" dirty="0"/>
              <a:t>Use {</a:t>
            </a:r>
            <a:r>
              <a:rPr lang="en-US" dirty="0" err="1"/>
              <a:t>reprex</a:t>
            </a:r>
            <a:r>
              <a:rPr lang="en-US" dirty="0"/>
              <a:t>} to generate code content and write in a) the issue the error you see and b) what you would expect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doc</a:t>
            </a:r>
            <a:r>
              <a:rPr lang="en-US" dirty="0" err="1"/>
              <a:t>umentation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and (co)develop the PR</a:t>
            </a:r>
          </a:p>
          <a:p>
            <a:r>
              <a:rPr lang="en-US" dirty="0"/>
              <a:t>J</a:t>
            </a:r>
            <a:r>
              <a:rPr lang="en-CH" dirty="0"/>
              <a:t>oin as a contributor – get in touch with the maintainer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4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Time! (50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07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 a group of group of 5</a:t>
            </a:r>
          </a:p>
          <a:p>
            <a:r>
              <a:rPr lang="en-US" dirty="0"/>
              <a:t>Find an issue across on of the </a:t>
            </a:r>
            <a:r>
              <a:rPr lang="en-US" dirty="0" err="1"/>
              <a:t>pharmaverse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Hint: look for “good first issue”</a:t>
            </a:r>
          </a:p>
          <a:p>
            <a:pPr lvl="1"/>
            <a:r>
              <a:rPr lang="en-US" dirty="0"/>
              <a:t>Hint: Aim for documentation based issues</a:t>
            </a:r>
          </a:p>
          <a:p>
            <a:pPr lvl="1"/>
            <a:r>
              <a:rPr lang="en-US" dirty="0"/>
              <a:t>Once you find one, flag down an instructor</a:t>
            </a:r>
          </a:p>
          <a:p>
            <a:r>
              <a:rPr lang="en-US" dirty="0"/>
              <a:t>Lets work on fixing that bug!</a:t>
            </a:r>
          </a:p>
          <a:p>
            <a:pPr lvl="1"/>
            <a:r>
              <a:rPr lang="en-US" dirty="0"/>
              <a:t>One of the workshop leaders will walk around and help you.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61C6E-61DB-2D31-B992-222AED6C0B3E}"/>
              </a:ext>
            </a:extLst>
          </p:cNvPr>
          <p:cNvSpPr txBox="1"/>
          <p:nvPr/>
        </p:nvSpPr>
        <p:spPr>
          <a:xfrm>
            <a:off x="6774874" y="2638338"/>
            <a:ext cx="51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Packages we worked on today:</a:t>
            </a:r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https://github.com/pharmaverse/admiral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https://github.com/insightsengineering/teal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https://github.com/GSK-Biostatistics/tfrmt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https://github.com/GSK-Biostatistics/tfrmtbuilder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E90E-225D-206C-8CD1-368E2A8A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DB-33F2-7EEC-664F-421A1C0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  <a:p>
            <a:r>
              <a:rPr lang="en-US" dirty="0"/>
              <a:t>We hope you enjoyed your stay and want to come back to visit, maybe stay for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0BD9-FB7A-6380-8831-C3F0CFB4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Post-Workshop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C13D-D8B4-5140-7B35-8F18B35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Your feedback is crucial!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from the survey informs curriculum and format decisions for future conf workshops, and we really appreciate you taking the time to provide it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F6A5E-9C15-236E-A835-A4901738428E}"/>
              </a:ext>
            </a:extLst>
          </p:cNvPr>
          <p:cNvSpPr txBox="1"/>
          <p:nvPr/>
        </p:nvSpPr>
        <p:spPr>
          <a:xfrm>
            <a:off x="2275263" y="3876102"/>
            <a:ext cx="764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pos.it/conf-workshop-survey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8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now learned at a high level how to go from STDM to an actual display</a:t>
            </a:r>
          </a:p>
          <a:p>
            <a:r>
              <a:rPr lang="en-US" dirty="0"/>
              <a:t>Packages we’ve used are all part of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pharmaverse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74F6-D09C-3EA8-4B13-A9A1F68C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Pharmaverse.org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97C4-0CC0-DA86-1714-A012AB0D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 to the </a:t>
            </a:r>
            <a:r>
              <a:rPr lang="en-US" dirty="0" err="1"/>
              <a:t>pharmaverse</a:t>
            </a:r>
            <a:r>
              <a:rPr lang="en-US" dirty="0"/>
              <a:t> (open source 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3E04-2D38-5F73-B836-1BFD8868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– your PHUSE 2023 talk content would be great here </a:t>
            </a:r>
            <a:r>
              <a:rPr lang="en-US"/>
              <a:t>(Slides 3-5)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5721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packages</a:t>
            </a:r>
          </a:p>
          <a:p>
            <a:r>
              <a:rPr lang="en-CH" dirty="0"/>
              <a:t>Submit </a:t>
            </a:r>
            <a:r>
              <a:rPr lang="en-US" dirty="0"/>
              <a:t>I</a:t>
            </a:r>
            <a:r>
              <a:rPr lang="en-CH" dirty="0"/>
              <a:t>ssue</a:t>
            </a:r>
            <a:r>
              <a:rPr lang="en-US" dirty="0"/>
              <a:t>s</a:t>
            </a:r>
            <a:r>
              <a:rPr lang="en-CH" dirty="0"/>
              <a:t> </a:t>
            </a:r>
            <a:endParaRPr lang="en-US" dirty="0"/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CH" dirty="0"/>
              <a:t>feature request</a:t>
            </a:r>
            <a:r>
              <a:rPr lang="en-US" dirty="0"/>
              <a:t>s</a:t>
            </a:r>
          </a:p>
          <a:p>
            <a:pPr lvl="1"/>
            <a:r>
              <a:rPr lang="en-CH" dirty="0"/>
              <a:t>bug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29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 discrepancy or typo in the documentation of a package used today, open an issue pointing to the documentation and what you think should be fixed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github</a:t>
            </a:r>
            <a:r>
              <a:rPr lang="en-US" dirty="0"/>
              <a:t>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the location of the discrepancy and what you think might be a better solution</a:t>
            </a:r>
          </a:p>
          <a:p>
            <a:pPr lvl="1"/>
            <a:endParaRPr lang="en-US" dirty="0"/>
          </a:p>
          <a:p>
            <a:r>
              <a:rPr lang="en-US" dirty="0"/>
              <a:t>Demo Time on admiral!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C66-1286-66B5-81E5-991CD41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 Issue (Innovator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6900-D0F4-27A6-5BBB-4673F151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feature you would like to see in the package!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github</a:t>
            </a:r>
            <a:r>
              <a:rPr lang="en-US" dirty="0"/>
              <a:t> page for the package</a:t>
            </a:r>
          </a:p>
          <a:p>
            <a:pPr lvl="1"/>
            <a:r>
              <a:rPr lang="en-US" dirty="0"/>
              <a:t>Click on “Issues” then “New issue”</a:t>
            </a:r>
          </a:p>
          <a:p>
            <a:pPr lvl="1"/>
            <a:r>
              <a:rPr lang="en-US" dirty="0"/>
              <a:t>Write out an explanation of the feature you would like to see and why</a:t>
            </a:r>
          </a:p>
          <a:p>
            <a:pPr lvl="1"/>
            <a:r>
              <a:rPr lang="en-US" dirty="0"/>
              <a:t>(optional) write pseudocode code content, detailing what you would expect and how you would like to interact with it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5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Contributing To The Pharmaverse!</vt:lpstr>
      <vt:lpstr>PowerPoint Presentation</vt:lpstr>
      <vt:lpstr>What is the pharmaverse</vt:lpstr>
      <vt:lpstr>Why use the pharmaverse?</vt:lpstr>
      <vt:lpstr>Why contribute to the pharmaverse (open source in general)</vt:lpstr>
      <vt:lpstr>Contribution levels</vt:lpstr>
      <vt:lpstr>Contribution levels</vt:lpstr>
      <vt:lpstr>Opening an Issue</vt:lpstr>
      <vt:lpstr>Opening an Issue (Innovator mode)</vt:lpstr>
      <vt:lpstr>Opening an Issue (Advanced mode)</vt:lpstr>
      <vt:lpstr>Contribution levels</vt:lpstr>
      <vt:lpstr>Exercise Time! (50 minutes)</vt:lpstr>
      <vt:lpstr>Close out</vt:lpstr>
      <vt:lpstr>Post-Workshop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Ellis Hughes</cp:lastModifiedBy>
  <cp:revision>7</cp:revision>
  <dcterms:created xsi:type="dcterms:W3CDTF">2023-09-07T15:28:45Z</dcterms:created>
  <dcterms:modified xsi:type="dcterms:W3CDTF">2023-09-13T21:52:25Z</dcterms:modified>
</cp:coreProperties>
</file>