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60"/>
    <p:restoredTop sz="96327"/>
  </p:normalViewPr>
  <p:slideViewPr>
    <p:cSldViewPr snapToGrid="0" snapToObjects="1">
      <p:cViewPr varScale="1">
        <p:scale>
          <a:sx n="141" d="100"/>
          <a:sy n="141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A47FA-A461-C24C-980A-17B3C4F8F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EF8018-5FBB-3945-BA86-A098CDB5D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6F7FF-74C6-8D48-8C81-9866360D9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8B61-351D-254C-9968-8CF5DEC6E117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2ABE7-9CBC-3740-8E80-FA121A4DC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2608A-48EA-BF40-98F5-90ADAF5F9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E71C-0CAA-474E-8B87-84F883DD4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88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DE55-889F-2044-82AF-D3552EEC9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890CFE-583B-8840-8605-2185CC844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446EB-7139-444A-847C-956350F5F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8B61-351D-254C-9968-8CF5DEC6E117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0C4CB-0D5D-204B-B7F8-9DF18AE9D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DD8FB-59E7-7F42-8F48-6BF136E88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E71C-0CAA-474E-8B87-84F883DD4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76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4E3E49-90BC-9D45-89CA-5D3707D28F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EA451C-7C12-0B4D-AD25-A56B929FC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1979D-A121-9346-A242-C36E23F2E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8B61-351D-254C-9968-8CF5DEC6E117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5A490-185B-6D4C-B4A0-8F28B0B4B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63DCA-3201-8C47-9461-EE0C7DA1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E71C-0CAA-474E-8B87-84F883DD4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082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445F5-62DE-F549-954F-3421A6DFD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01A01-F592-D042-BE9F-713879A1B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462B9-5401-594C-9106-9D4E209DA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8B61-351D-254C-9968-8CF5DEC6E117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84F49-81A0-F047-8FA6-FDA7E7240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2D578-F656-5E47-9D86-4C3E598DD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E71C-0CAA-474E-8B87-84F883DD4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00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EF9F0-ED44-3B47-9445-EECF6F51A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06004-9A6F-EF45-9C76-95AA275F5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E9B7C-2F90-4647-BBD3-76927FB55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8B61-351D-254C-9968-8CF5DEC6E117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69AD8-EB08-7E4C-BA1C-B82CC1CC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8E9F1-CB82-FF4E-AEAC-26C2D2D2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E71C-0CAA-474E-8B87-84F883DD4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996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0671B-524E-9F4D-8203-BC3607CCC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FFE65-4AB8-BD4A-847D-CDF952BB5D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507C8A-76A9-454A-BEAE-5F376B187A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B81C55-AAAB-2E46-9DDC-37DF184DB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8B61-351D-254C-9968-8CF5DEC6E117}" type="datetimeFigureOut">
              <a:rPr lang="en-US" smtClean="0"/>
              <a:t>9/5/23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FB2EA1-EAD1-C94E-9EF2-CFB69C5B7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B92B98-28BC-EE49-BE98-C3031475A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E71C-0CAA-474E-8B87-84F883DD4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13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EAACD-9509-6D4F-BEC3-EB620A1E5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A6D04-7627-5948-9518-537E16BF7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B35E66-C217-D24E-B75D-644DB2790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61E8BF-144F-F241-B647-266FA840F4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1BA030-FF30-5E44-8F8D-E1DA14EF54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80D03B-E72D-7244-9526-1629B3D71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8B61-351D-254C-9968-8CF5DEC6E117}" type="datetimeFigureOut">
              <a:rPr lang="en-US" smtClean="0"/>
              <a:t>9/5/23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E5E8E2-AA9D-814B-9541-F7715B3C3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83B752-5FCE-2D45-8E03-9F6AE6D73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E71C-0CAA-474E-8B87-84F883DD4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32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FEDA3-83AB-5142-8DA4-0E4AF1D42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3BCFF0-A7A4-2345-8E86-3F64D89D1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8B61-351D-254C-9968-8CF5DEC6E117}" type="datetimeFigureOut">
              <a:rPr lang="en-US" smtClean="0"/>
              <a:t>9/5/23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C75CC2-3D49-9943-A20B-5C8B9ACA2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1ED1CD-8AEC-6943-8C02-ECEDA85EF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E71C-0CAA-474E-8B87-84F883DD4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45B421-80F9-F246-946B-04EE7366D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8B61-351D-254C-9968-8CF5DEC6E117}" type="datetimeFigureOut">
              <a:rPr lang="en-US" smtClean="0"/>
              <a:t>9/5/23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A62075-0C4D-E64D-BC73-6A1A2468D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AFEA4B-610D-8D4A-A8F0-E5DFBB81D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E71C-0CAA-474E-8B87-84F883DD4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47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8D4B1-AE72-234C-9345-47BAADA6B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E2460-F38F-E342-B3E7-FDDB26F97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ED2654-AE55-654C-8592-FDDD672FD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D92420-828A-9A4D-A23C-AAA2C8CE3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8B61-351D-254C-9968-8CF5DEC6E117}" type="datetimeFigureOut">
              <a:rPr lang="en-US" smtClean="0"/>
              <a:t>9/5/23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5852B-32A6-2A4D-B49F-3E0D63FB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E94CA-E414-D84D-A2C6-07CE8B3A0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E71C-0CAA-474E-8B87-84F883DD4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935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6CDD0-7053-1A47-92B9-113387F67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60A406-4A94-D84E-B119-5911DB9697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1F8F2E-199B-1F40-A6B5-B46335D0B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B5AD28-F27B-6C44-B712-947B36985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8B61-351D-254C-9968-8CF5DEC6E117}" type="datetimeFigureOut">
              <a:rPr lang="en-US" smtClean="0"/>
              <a:t>9/5/23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DD3A9-DF22-A248-8006-492A4C132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742877-1FF5-6B48-861D-0AA8CF34E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E71C-0CAA-474E-8B87-84F883DD4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15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09032D-1932-E945-B7CC-19BF21FA1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9EA7C-1C63-6440-ADE9-BB4822F32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CB22D-247C-7D45-93AF-A09888FE2D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E8B61-351D-254C-9968-8CF5DEC6E117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97753-0A9B-8C4B-B30D-4D50CB23B2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E39AF-2B8B-954F-B10B-5E38310AB8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2E71C-0CAA-474E-8B87-84F883DD4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0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CB55AEF-BCDB-A247-8258-071FD017C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6781" y="1267970"/>
            <a:ext cx="2760852" cy="4071257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47D35456-9FC4-8841-AB76-BB9EE20AB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67" y="1458687"/>
            <a:ext cx="3417918" cy="3472542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597CB1-5EE6-9342-B8FE-8103B6D4F336}"/>
              </a:ext>
            </a:extLst>
          </p:cNvPr>
          <p:cNvCxnSpPr>
            <a:cxnSpLocks/>
          </p:cNvCxnSpPr>
          <p:nvPr/>
        </p:nvCxnSpPr>
        <p:spPr>
          <a:xfrm>
            <a:off x="3938258" y="3194957"/>
            <a:ext cx="4997512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iamond 13">
            <a:extLst>
              <a:ext uri="{FF2B5EF4-FFF2-40B4-BE49-F238E27FC236}">
                <a16:creationId xmlns:a16="http://schemas.microsoft.com/office/drawing/2014/main" id="{5EC63342-2EFE-7F46-A5C1-79A2B636044E}"/>
              </a:ext>
            </a:extLst>
          </p:cNvPr>
          <p:cNvSpPr/>
          <p:nvPr/>
        </p:nvSpPr>
        <p:spPr>
          <a:xfrm>
            <a:off x="4631517" y="2837345"/>
            <a:ext cx="697117" cy="715224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B1B24A-FBD8-9D49-8524-FCA9A0CE39A0}"/>
              </a:ext>
            </a:extLst>
          </p:cNvPr>
          <p:cNvSpPr txBox="1"/>
          <p:nvPr/>
        </p:nvSpPr>
        <p:spPr>
          <a:xfrm>
            <a:off x="4799005" y="2917958"/>
            <a:ext cx="3621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+mj-lt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5793E67F-79A7-A248-BD8E-777E252A9D49}"/>
              </a:ext>
            </a:extLst>
          </p:cNvPr>
          <p:cNvSpPr/>
          <p:nvPr/>
        </p:nvSpPr>
        <p:spPr>
          <a:xfrm>
            <a:off x="6066268" y="2837345"/>
            <a:ext cx="697117" cy="715224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E06347-7BC5-A04D-8E7E-7D4A7205512C}"/>
              </a:ext>
            </a:extLst>
          </p:cNvPr>
          <p:cNvSpPr txBox="1"/>
          <p:nvPr/>
        </p:nvSpPr>
        <p:spPr>
          <a:xfrm>
            <a:off x="6233756" y="2917958"/>
            <a:ext cx="3621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+mj-lt"/>
                <a:ea typeface="Source Sans Pro" panose="020B0503030403020204" pitchFamily="34" charset="0"/>
              </a:rPr>
              <a:t>2</a:t>
            </a:r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3327F6AD-32A5-B842-B439-4CDB340A170F}"/>
              </a:ext>
            </a:extLst>
          </p:cNvPr>
          <p:cNvSpPr/>
          <p:nvPr/>
        </p:nvSpPr>
        <p:spPr>
          <a:xfrm>
            <a:off x="7501019" y="2837345"/>
            <a:ext cx="697117" cy="715224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19DA38-0FA6-BC43-ADDF-B0F37E467792}"/>
              </a:ext>
            </a:extLst>
          </p:cNvPr>
          <p:cNvSpPr txBox="1"/>
          <p:nvPr/>
        </p:nvSpPr>
        <p:spPr>
          <a:xfrm>
            <a:off x="7668507" y="2917958"/>
            <a:ext cx="3621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+mj-lt"/>
                <a:ea typeface="Source Sans Pro" panose="020B0503030403020204" pitchFamily="34" charset="0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88B61B-DF33-B84D-916C-7CE66D7E79DB}"/>
              </a:ext>
            </a:extLst>
          </p:cNvPr>
          <p:cNvSpPr txBox="1"/>
          <p:nvPr/>
        </p:nvSpPr>
        <p:spPr>
          <a:xfrm>
            <a:off x="4287483" y="2110401"/>
            <a:ext cx="1385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  <a:ea typeface="Source Sans Pro" panose="020B0503030403020204" pitchFamily="34" charset="0"/>
              </a:rPr>
              <a:t>Markdown formatting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C2FD0C-17CE-2D49-9C55-1E2B60C215A2}"/>
              </a:ext>
            </a:extLst>
          </p:cNvPr>
          <p:cNvSpPr txBox="1"/>
          <p:nvPr/>
        </p:nvSpPr>
        <p:spPr>
          <a:xfrm>
            <a:off x="5722234" y="2110401"/>
            <a:ext cx="1385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  <a:ea typeface="Source Sans Pro" panose="020B0503030403020204" pitchFamily="34" charset="0"/>
              </a:rPr>
              <a:t>Chunk options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BB16E7-C041-8B41-A8E4-33A8AEDBC3BB}"/>
              </a:ext>
            </a:extLst>
          </p:cNvPr>
          <p:cNvSpPr txBox="1"/>
          <p:nvPr/>
        </p:nvSpPr>
        <p:spPr>
          <a:xfrm>
            <a:off x="7176402" y="2110401"/>
            <a:ext cx="1385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  <a:ea typeface="Source Sans Pro" panose="020B0503030403020204" pitchFamily="34" charset="0"/>
              </a:rPr>
              <a:t>YAML metadata</a:t>
            </a:r>
          </a:p>
        </p:txBody>
      </p:sp>
    </p:spTree>
    <p:extLst>
      <p:ext uri="{BB962C8B-B14F-4D97-AF65-F5344CB8AC3E}">
        <p14:creationId xmlns:p14="http://schemas.microsoft.com/office/powerpoint/2010/main" val="499665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9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Brendan Cullen</dc:creator>
  <cp:lastModifiedBy>Brendan Cullen</cp:lastModifiedBy>
  <cp:revision>2</cp:revision>
  <dcterms:created xsi:type="dcterms:W3CDTF">2023-09-06T04:18:36Z</dcterms:created>
  <dcterms:modified xsi:type="dcterms:W3CDTF">2023-09-06T04:43:46Z</dcterms:modified>
</cp:coreProperties>
</file>