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147375209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77" r:id="rId11"/>
    <p:sldId id="282" r:id="rId12"/>
    <p:sldId id="279" r:id="rId13"/>
    <p:sldId id="280" r:id="rId14"/>
    <p:sldId id="281" r:id="rId15"/>
    <p:sldId id="265" r:id="rId16"/>
    <p:sldId id="267" r:id="rId17"/>
    <p:sldId id="269" r:id="rId18"/>
    <p:sldId id="270" r:id="rId19"/>
    <p:sldId id="271" r:id="rId20"/>
    <p:sldId id="28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678"/>
    <a:srgbClr val="60AAB8"/>
    <a:srgbClr val="52929E"/>
    <a:srgbClr val="3D6D76"/>
    <a:srgbClr val="EE9802"/>
    <a:srgbClr val="6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C977F-AE1E-404A-B731-901D19CF0FFE}" v="166" dt="2024-08-07T19:04:0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5171" autoAdjust="0"/>
  </p:normalViewPr>
  <p:slideViewPr>
    <p:cSldViewPr snapToGrid="0">
      <p:cViewPr varScale="1">
        <p:scale>
          <a:sx n="82" d="100"/>
          <a:sy n="82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tes" userId="S::andrew.bates@atorusresearch.com::ea53cd63-2db5-4b1f-9269-21e8531cce42" providerId="AD" clId="Web-{30254948-5ED4-C1F8-8C9F-7E81ED44463D}"/>
    <pc:docChg chg="addSld delSld modSld sldOrd">
      <pc:chgData name="Andrew Bates" userId="S::andrew.bates@atorusresearch.com::ea53cd63-2db5-4b1f-9269-21e8531cce42" providerId="AD" clId="Web-{30254948-5ED4-C1F8-8C9F-7E81ED44463D}" dt="2024-07-31T16:58:31.952" v="47"/>
      <pc:docMkLst>
        <pc:docMk/>
      </pc:docMkLst>
      <pc:sldChg chg="del">
        <pc:chgData name="Andrew Bates" userId="S::andrew.bates@atorusresearch.com::ea53cd63-2db5-4b1f-9269-21e8531cce42" providerId="AD" clId="Web-{30254948-5ED4-C1F8-8C9F-7E81ED44463D}" dt="2024-07-31T16:53:57.832" v="38"/>
        <pc:sldMkLst>
          <pc:docMk/>
          <pc:sldMk cId="3507693396" sldId="273"/>
        </pc:sldMkLst>
      </pc:sldChg>
      <pc:sldChg chg="del">
        <pc:chgData name="Andrew Bates" userId="S::andrew.bates@atorusresearch.com::ea53cd63-2db5-4b1f-9269-21e8531cce42" providerId="AD" clId="Web-{30254948-5ED4-C1F8-8C9F-7E81ED44463D}" dt="2024-07-31T16:53:34.346" v="36"/>
        <pc:sldMkLst>
          <pc:docMk/>
          <pc:sldMk cId="1523249341" sldId="274"/>
        </pc:sldMkLst>
      </pc:sldChg>
      <pc:sldChg chg="del">
        <pc:chgData name="Andrew Bates" userId="S::andrew.bates@atorusresearch.com::ea53cd63-2db5-4b1f-9269-21e8531cce42" providerId="AD" clId="Web-{30254948-5ED4-C1F8-8C9F-7E81ED44463D}" dt="2024-07-31T16:53:28.315" v="35"/>
        <pc:sldMkLst>
          <pc:docMk/>
          <pc:sldMk cId="3482203086" sldId="275"/>
        </pc:sldMkLst>
      </pc:sldChg>
      <pc:sldChg chg="del">
        <pc:chgData name="Andrew Bates" userId="S::andrew.bates@atorusresearch.com::ea53cd63-2db5-4b1f-9269-21e8531cce42" providerId="AD" clId="Web-{30254948-5ED4-C1F8-8C9F-7E81ED44463D}" dt="2024-07-31T16:53:39.409" v="37"/>
        <pc:sldMkLst>
          <pc:docMk/>
          <pc:sldMk cId="1804751458" sldId="276"/>
        </pc:sldMkLst>
      </pc:sldChg>
      <pc:sldChg chg="del ord">
        <pc:chgData name="Andrew Bates" userId="S::andrew.bates@atorusresearch.com::ea53cd63-2db5-4b1f-9269-21e8531cce42" providerId="AD" clId="Web-{30254948-5ED4-C1F8-8C9F-7E81ED44463D}" dt="2024-07-31T16:58:31.952" v="47"/>
        <pc:sldMkLst>
          <pc:docMk/>
          <pc:sldMk cId="1297492839" sldId="278"/>
        </pc:sldMkLst>
      </pc:sldChg>
      <pc:sldChg chg="addSp delSp modSp add replId">
        <pc:chgData name="Andrew Bates" userId="S::andrew.bates@atorusresearch.com::ea53cd63-2db5-4b1f-9269-21e8531cce42" providerId="AD" clId="Web-{30254948-5ED4-C1F8-8C9F-7E81ED44463D}" dt="2024-07-31T16:35:29.490" v="11" actId="1076"/>
        <pc:sldMkLst>
          <pc:docMk/>
          <pc:sldMk cId="3016215105" sldId="279"/>
        </pc:sldMkLst>
        <pc:spChg chg="del">
          <ac:chgData name="Andrew Bates" userId="S::andrew.bates@atorusresearch.com::ea53cd63-2db5-4b1f-9269-21e8531cce42" providerId="AD" clId="Web-{30254948-5ED4-C1F8-8C9F-7E81ED44463D}" dt="2024-07-31T16:35:11.864" v="7"/>
          <ac:spMkLst>
            <pc:docMk/>
            <pc:sldMk cId="3016215105" sldId="279"/>
            <ac:spMk id="5" creationId="{99999E3D-7C1D-DF04-FB31-EA57C83338A6}"/>
          </ac:spMkLst>
        </pc:spChg>
        <pc:spChg chg="del">
          <ac:chgData name="Andrew Bates" userId="S::andrew.bates@atorusresearch.com::ea53cd63-2db5-4b1f-9269-21e8531cce42" providerId="AD" clId="Web-{30254948-5ED4-C1F8-8C9F-7E81ED44463D}" dt="2024-07-31T16:33:07.844" v="1"/>
          <ac:spMkLst>
            <pc:docMk/>
            <pc:sldMk cId="3016215105" sldId="279"/>
            <ac:spMk id="6" creationId="{64C9C3F1-7EDB-54DD-65ED-F6F5E007B78B}"/>
          </ac:spMkLst>
        </pc:spChg>
        <pc:picChg chg="add mod">
          <ac:chgData name="Andrew Bates" userId="S::andrew.bates@atorusresearch.com::ea53cd63-2db5-4b1f-9269-21e8531cce42" providerId="AD" clId="Web-{30254948-5ED4-C1F8-8C9F-7E81ED44463D}" dt="2024-07-31T16:33:22.782" v="6" actId="1076"/>
          <ac:picMkLst>
            <pc:docMk/>
            <pc:sldMk cId="3016215105" sldId="279"/>
            <ac:picMk id="3" creationId="{29FB49E5-2EB2-5775-3D4B-8A48728CD375}"/>
          </ac:picMkLst>
        </pc:picChg>
        <pc:picChg chg="add mod">
          <ac:chgData name="Andrew Bates" userId="S::andrew.bates@atorusresearch.com::ea53cd63-2db5-4b1f-9269-21e8531cce42" providerId="AD" clId="Web-{30254948-5ED4-C1F8-8C9F-7E81ED44463D}" dt="2024-07-31T16:35:29.490" v="11" actId="1076"/>
          <ac:picMkLst>
            <pc:docMk/>
            <pc:sldMk cId="3016215105" sldId="279"/>
            <ac:picMk id="9" creationId="{056583A2-4B83-2551-A00B-5369FEA99E82}"/>
          </ac:picMkLst>
        </pc:picChg>
      </pc:sldChg>
      <pc:sldChg chg="addSp delSp modSp add replId">
        <pc:chgData name="Andrew Bates" userId="S::andrew.bates@atorusresearch.com::ea53cd63-2db5-4b1f-9269-21e8531cce42" providerId="AD" clId="Web-{30254948-5ED4-C1F8-8C9F-7E81ED44463D}" dt="2024-07-31T16:39:34.687" v="21" actId="1076"/>
        <pc:sldMkLst>
          <pc:docMk/>
          <pc:sldMk cId="3124367897" sldId="280"/>
        </pc:sldMkLst>
        <pc:spChg chg="del">
          <ac:chgData name="Andrew Bates" userId="S::andrew.bates@atorusresearch.com::ea53cd63-2db5-4b1f-9269-21e8531cce42" providerId="AD" clId="Web-{30254948-5ED4-C1F8-8C9F-7E81ED44463D}" dt="2024-07-31T16:39:25.906" v="17"/>
          <ac:spMkLst>
            <pc:docMk/>
            <pc:sldMk cId="3124367897" sldId="280"/>
            <ac:spMk id="8" creationId="{651D823B-200F-291D-8EB0-14920D304D2E}"/>
          </ac:spMkLst>
        </pc:spChg>
        <pc:spChg chg="del">
          <ac:chgData name="Andrew Bates" userId="S::andrew.bates@atorusresearch.com::ea53cd63-2db5-4b1f-9269-21e8531cce42" providerId="AD" clId="Web-{30254948-5ED4-C1F8-8C9F-7E81ED44463D}" dt="2024-07-31T16:37:42.933" v="13"/>
          <ac:spMkLst>
            <pc:docMk/>
            <pc:sldMk cId="3124367897" sldId="280"/>
            <ac:spMk id="9" creationId="{385C4222-01FC-2615-A64F-CA892B1482DC}"/>
          </ac:spMkLst>
        </pc:spChg>
        <pc:picChg chg="add mod">
          <ac:chgData name="Andrew Bates" userId="S::andrew.bates@atorusresearch.com::ea53cd63-2db5-4b1f-9269-21e8531cce42" providerId="AD" clId="Web-{30254948-5ED4-C1F8-8C9F-7E81ED44463D}" dt="2024-07-31T16:37:50.667" v="16" actId="14100"/>
          <ac:picMkLst>
            <pc:docMk/>
            <pc:sldMk cId="3124367897" sldId="280"/>
            <ac:picMk id="3" creationId="{8862B22B-D615-7611-413C-9FA79B99656E}"/>
          </ac:picMkLst>
        </pc:picChg>
        <pc:picChg chg="add mod">
          <ac:chgData name="Andrew Bates" userId="S::andrew.bates@atorusresearch.com::ea53cd63-2db5-4b1f-9269-21e8531cce42" providerId="AD" clId="Web-{30254948-5ED4-C1F8-8C9F-7E81ED44463D}" dt="2024-07-31T16:39:34.687" v="21" actId="1076"/>
          <ac:picMkLst>
            <pc:docMk/>
            <pc:sldMk cId="3124367897" sldId="280"/>
            <ac:picMk id="4" creationId="{303B8CEF-1986-2E34-CE84-20EC115855BC}"/>
          </ac:picMkLst>
        </pc:picChg>
      </pc:sldChg>
      <pc:sldChg chg="addSp delSp modSp add replId">
        <pc:chgData name="Andrew Bates" userId="S::andrew.bates@atorusresearch.com::ea53cd63-2db5-4b1f-9269-21e8531cce42" providerId="AD" clId="Web-{30254948-5ED4-C1F8-8C9F-7E81ED44463D}" dt="2024-07-31T16:43:47.244" v="34" actId="1076"/>
        <pc:sldMkLst>
          <pc:docMk/>
          <pc:sldMk cId="3799076408" sldId="281"/>
        </pc:sldMkLst>
        <pc:spChg chg="del">
          <ac:chgData name="Andrew Bates" userId="S::andrew.bates@atorusresearch.com::ea53cd63-2db5-4b1f-9269-21e8531cce42" providerId="AD" clId="Web-{30254948-5ED4-C1F8-8C9F-7E81ED44463D}" dt="2024-07-31T16:43:19.509" v="27"/>
          <ac:spMkLst>
            <pc:docMk/>
            <pc:sldMk cId="3799076408" sldId="281"/>
            <ac:spMk id="8" creationId="{651D823B-200F-291D-8EB0-14920D304D2E}"/>
          </ac:spMkLst>
        </pc:spChg>
        <pc:spChg chg="del">
          <ac:chgData name="Andrew Bates" userId="S::andrew.bates@atorusresearch.com::ea53cd63-2db5-4b1f-9269-21e8531cce42" providerId="AD" clId="Web-{30254948-5ED4-C1F8-8C9F-7E81ED44463D}" dt="2024-07-31T16:41:52.037" v="23"/>
          <ac:spMkLst>
            <pc:docMk/>
            <pc:sldMk cId="3799076408" sldId="281"/>
            <ac:spMk id="9" creationId="{385C4222-01FC-2615-A64F-CA892B1482DC}"/>
          </ac:spMkLst>
        </pc:spChg>
        <pc:picChg chg="add mod">
          <ac:chgData name="Andrew Bates" userId="S::andrew.bates@atorusresearch.com::ea53cd63-2db5-4b1f-9269-21e8531cce42" providerId="AD" clId="Web-{30254948-5ED4-C1F8-8C9F-7E81ED44463D}" dt="2024-07-31T16:43:39.135" v="33" actId="1076"/>
          <ac:picMkLst>
            <pc:docMk/>
            <pc:sldMk cId="3799076408" sldId="281"/>
            <ac:picMk id="3" creationId="{CAD5BABA-E823-518F-4402-0995F03444E0}"/>
          </ac:picMkLst>
        </pc:picChg>
        <pc:picChg chg="add mod">
          <ac:chgData name="Andrew Bates" userId="S::andrew.bates@atorusresearch.com::ea53cd63-2db5-4b1f-9269-21e8531cce42" providerId="AD" clId="Web-{30254948-5ED4-C1F8-8C9F-7E81ED44463D}" dt="2024-07-31T16:43:47.244" v="34" actId="1076"/>
          <ac:picMkLst>
            <pc:docMk/>
            <pc:sldMk cId="3799076408" sldId="281"/>
            <ac:picMk id="4" creationId="{C31B6E68-94D9-F650-3A52-AB21EF611BCE}"/>
          </ac:picMkLst>
        </pc:picChg>
      </pc:sldChg>
      <pc:sldChg chg="addSp delSp modSp add replId">
        <pc:chgData name="Andrew Bates" userId="S::andrew.bates@atorusresearch.com::ea53cd63-2db5-4b1f-9269-21e8531cce42" providerId="AD" clId="Web-{30254948-5ED4-C1F8-8C9F-7E81ED44463D}" dt="2024-07-31T16:58:26.405" v="46" actId="1076"/>
        <pc:sldMkLst>
          <pc:docMk/>
          <pc:sldMk cId="380157673" sldId="282"/>
        </pc:sldMkLst>
        <pc:spChg chg="del">
          <ac:chgData name="Andrew Bates" userId="S::andrew.bates@atorusresearch.com::ea53cd63-2db5-4b1f-9269-21e8531cce42" providerId="AD" clId="Web-{30254948-5ED4-C1F8-8C9F-7E81ED44463D}" dt="2024-07-31T16:57:24.340" v="41"/>
          <ac:spMkLst>
            <pc:docMk/>
            <pc:sldMk cId="380157673" sldId="282"/>
            <ac:spMk id="11" creationId="{0C9847E2-EE4F-54A9-5005-493233CD7539}"/>
          </ac:spMkLst>
        </pc:spChg>
        <pc:spChg chg="del">
          <ac:chgData name="Andrew Bates" userId="S::andrew.bates@atorusresearch.com::ea53cd63-2db5-4b1f-9269-21e8531cce42" providerId="AD" clId="Web-{30254948-5ED4-C1F8-8C9F-7E81ED44463D}" dt="2024-07-31T16:58:19.998" v="44"/>
          <ac:spMkLst>
            <pc:docMk/>
            <pc:sldMk cId="380157673" sldId="282"/>
            <ac:spMk id="12" creationId="{448D2DBD-9953-D5B6-7B0E-4F795FD89C54}"/>
          </ac:spMkLst>
        </pc:spChg>
        <pc:picChg chg="add mod">
          <ac:chgData name="Andrew Bates" userId="S::andrew.bates@atorusresearch.com::ea53cd63-2db5-4b1f-9269-21e8531cce42" providerId="AD" clId="Web-{30254948-5ED4-C1F8-8C9F-7E81ED44463D}" dt="2024-07-31T16:57:28.324" v="43" actId="1076"/>
          <ac:picMkLst>
            <pc:docMk/>
            <pc:sldMk cId="380157673" sldId="282"/>
            <ac:picMk id="3" creationId="{7C172E72-A914-B0CE-C9D0-05ED8B24A8F8}"/>
          </ac:picMkLst>
        </pc:picChg>
        <pc:picChg chg="add mod">
          <ac:chgData name="Andrew Bates" userId="S::andrew.bates@atorusresearch.com::ea53cd63-2db5-4b1f-9269-21e8531cce42" providerId="AD" clId="Web-{30254948-5ED4-C1F8-8C9F-7E81ED44463D}" dt="2024-07-31T16:58:26.405" v="46" actId="1076"/>
          <ac:picMkLst>
            <pc:docMk/>
            <pc:sldMk cId="380157673" sldId="282"/>
            <ac:picMk id="5" creationId="{6194AD7A-980C-4577-DCB8-E653F36AA672}"/>
          </ac:picMkLst>
        </pc:picChg>
      </pc:sldChg>
    </pc:docChg>
  </pc:docChgLst>
  <pc:docChgLst>
    <pc:chgData name="Andrew Bates" userId="ea53cd63-2db5-4b1f-9269-21e8531cce42" providerId="ADAL" clId="{7834FFBE-DB7F-4576-955A-3551E6BF9E21}"/>
    <pc:docChg chg="modSld">
      <pc:chgData name="Andrew Bates" userId="ea53cd63-2db5-4b1f-9269-21e8531cce42" providerId="ADAL" clId="{7834FFBE-DB7F-4576-955A-3551E6BF9E21}" dt="2024-08-01T19:29:33.753" v="0"/>
      <pc:docMkLst>
        <pc:docMk/>
      </pc:docMkLst>
      <pc:sldChg chg="modSp">
        <pc:chgData name="Andrew Bates" userId="ea53cd63-2db5-4b1f-9269-21e8531cce42" providerId="ADAL" clId="{7834FFBE-DB7F-4576-955A-3551E6BF9E21}" dt="2024-08-01T19:29:33.753" v="0"/>
        <pc:sldMkLst>
          <pc:docMk/>
          <pc:sldMk cId="2280383069" sldId="262"/>
        </pc:sldMkLst>
        <pc:picChg chg="mod">
          <ac:chgData name="Andrew Bates" userId="ea53cd63-2db5-4b1f-9269-21e8531cce42" providerId="ADAL" clId="{7834FFBE-DB7F-4576-955A-3551E6BF9E21}" dt="2024-08-01T19:29:33.753" v="0"/>
          <ac:picMkLst>
            <pc:docMk/>
            <pc:sldMk cId="2280383069" sldId="262"/>
            <ac:picMk id="4" creationId="{3A15B6C9-34D3-737A-D147-4D90628D86EA}"/>
          </ac:picMkLst>
        </pc:picChg>
      </pc:sldChg>
    </pc:docChg>
  </pc:docChgLst>
  <pc:docChgLst>
    <pc:chgData name="Andrew Bates" userId="S::andrew.bates@atorusresearch.com::ea53cd63-2db5-4b1f-9269-21e8531cce42" providerId="AD" clId="Web-{45F8D20F-2FC2-66B7-86E1-A8915B52A5C8}"/>
    <pc:docChg chg="addSld modSld">
      <pc:chgData name="Andrew Bates" userId="S::andrew.bates@atorusresearch.com::ea53cd63-2db5-4b1f-9269-21e8531cce42" providerId="AD" clId="Web-{45F8D20F-2FC2-66B7-86E1-A8915B52A5C8}" dt="2024-07-31T16:10:57.318" v="31" actId="1076"/>
      <pc:docMkLst>
        <pc:docMk/>
      </pc:docMkLst>
      <pc:sldChg chg="addSp delSp modSp add replId">
        <pc:chgData name="Andrew Bates" userId="S::andrew.bates@atorusresearch.com::ea53cd63-2db5-4b1f-9269-21e8531cce42" providerId="AD" clId="Web-{45F8D20F-2FC2-66B7-86E1-A8915B52A5C8}" dt="2024-07-31T16:10:57.318" v="31" actId="1076"/>
        <pc:sldMkLst>
          <pc:docMk/>
          <pc:sldMk cId="564911617" sldId="277"/>
        </pc:sldMkLst>
        <pc:spChg chg="del mod">
          <ac:chgData name="Andrew Bates" userId="S::andrew.bates@atorusresearch.com::ea53cd63-2db5-4b1f-9269-21e8531cce42" providerId="AD" clId="Web-{45F8D20F-2FC2-66B7-86E1-A8915B52A5C8}" dt="2024-07-31T16:10:46.880" v="27"/>
          <ac:spMkLst>
            <pc:docMk/>
            <pc:sldMk cId="564911617" sldId="277"/>
            <ac:spMk id="5" creationId="{99999E3D-7C1D-DF04-FB31-EA57C83338A6}"/>
          </ac:spMkLst>
        </pc:spChg>
        <pc:spChg chg="del mod">
          <ac:chgData name="Andrew Bates" userId="S::andrew.bates@atorusresearch.com::ea53cd63-2db5-4b1f-9269-21e8531cce42" providerId="AD" clId="Web-{45F8D20F-2FC2-66B7-86E1-A8915B52A5C8}" dt="2024-07-31T16:10:08.643" v="23"/>
          <ac:spMkLst>
            <pc:docMk/>
            <pc:sldMk cId="564911617" sldId="277"/>
            <ac:spMk id="6" creationId="{64C9C3F1-7EDB-54DD-65ED-F6F5E007B78B}"/>
          </ac:spMkLst>
        </pc:spChg>
        <pc:picChg chg="add del mod">
          <ac:chgData name="Andrew Bates" userId="S::andrew.bates@atorusresearch.com::ea53cd63-2db5-4b1f-9269-21e8531cce42" providerId="AD" clId="Web-{45F8D20F-2FC2-66B7-86E1-A8915B52A5C8}" dt="2024-07-31T16:02:10.564" v="16"/>
          <ac:picMkLst>
            <pc:docMk/>
            <pc:sldMk cId="564911617" sldId="277"/>
            <ac:picMk id="3" creationId="{C3723181-49B3-D29E-55E0-0C4C026902DD}"/>
          </ac:picMkLst>
        </pc:picChg>
        <pc:picChg chg="add del mod">
          <ac:chgData name="Andrew Bates" userId="S::andrew.bates@atorusresearch.com::ea53cd63-2db5-4b1f-9269-21e8531cce42" providerId="AD" clId="Web-{45F8D20F-2FC2-66B7-86E1-A8915B52A5C8}" dt="2024-07-31T16:07:12.210" v="18"/>
          <ac:picMkLst>
            <pc:docMk/>
            <pc:sldMk cId="564911617" sldId="277"/>
            <ac:picMk id="9" creationId="{D78EFC57-59CF-27C9-46A2-CA1A30169EA1}"/>
          </ac:picMkLst>
        </pc:picChg>
        <pc:picChg chg="add del mod">
          <ac:chgData name="Andrew Bates" userId="S::andrew.bates@atorusresearch.com::ea53cd63-2db5-4b1f-9269-21e8531cce42" providerId="AD" clId="Web-{45F8D20F-2FC2-66B7-86E1-A8915B52A5C8}" dt="2024-07-31T16:09:33.500" v="20"/>
          <ac:picMkLst>
            <pc:docMk/>
            <pc:sldMk cId="564911617" sldId="277"/>
            <ac:picMk id="10" creationId="{F7E2A39E-F3B1-050C-FB30-9640E7C63B29}"/>
          </ac:picMkLst>
        </pc:picChg>
        <pc:picChg chg="add mod">
          <ac:chgData name="Andrew Bates" userId="S::andrew.bates@atorusresearch.com::ea53cd63-2db5-4b1f-9269-21e8531cce42" providerId="AD" clId="Web-{45F8D20F-2FC2-66B7-86E1-A8915B52A5C8}" dt="2024-07-31T16:10:15.331" v="25" actId="1076"/>
          <ac:picMkLst>
            <pc:docMk/>
            <pc:sldMk cId="564911617" sldId="277"/>
            <ac:picMk id="11" creationId="{FDFC6DCC-DAA6-D8FD-F23D-0F92435B4128}"/>
          </ac:picMkLst>
        </pc:picChg>
        <pc:picChg chg="add mod">
          <ac:chgData name="Andrew Bates" userId="S::andrew.bates@atorusresearch.com::ea53cd63-2db5-4b1f-9269-21e8531cce42" providerId="AD" clId="Web-{45F8D20F-2FC2-66B7-86E1-A8915B52A5C8}" dt="2024-07-31T16:10:57.318" v="31" actId="1076"/>
          <ac:picMkLst>
            <pc:docMk/>
            <pc:sldMk cId="564911617" sldId="277"/>
            <ac:picMk id="12" creationId="{9DF17799-538A-C055-675D-94EDBB956942}"/>
          </ac:picMkLst>
        </pc:picChg>
      </pc:sldChg>
    </pc:docChg>
  </pc:docChgLst>
  <pc:docChgLst>
    <pc:chgData name="Casey Aguilar-Gervase" userId="0e29f0e1-a0a9-4cea-9778-b56b931a0475" providerId="ADAL" clId="{340C977F-AE1E-404A-B731-901D19CF0FFE}"/>
    <pc:docChg chg="undo custSel addSld modSld">
      <pc:chgData name="Casey Aguilar-Gervase" userId="0e29f0e1-a0a9-4cea-9778-b56b931a0475" providerId="ADAL" clId="{340C977F-AE1E-404A-B731-901D19CF0FFE}" dt="2024-08-07T19:04:08.241" v="641"/>
      <pc:docMkLst>
        <pc:docMk/>
      </pc:docMkLst>
      <pc:sldChg chg="addSp delSp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1579079972" sldId="256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579079972" sldId="256"/>
            <ac:spMk id="24" creationId="{6D2F28D1-82F9-40FE-935C-85ECF7660D2D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579079972" sldId="256"/>
            <ac:spMk id="25" creationId="{EB1836F0-F9E0-4D93-9BDD-7EEC6EA05F7B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579079972" sldId="256"/>
            <ac:spMk id="26" creationId="{4B670E93-2F53-48FC-AB6C-E99E22D17F31}"/>
          </ac:spMkLst>
        </pc:sp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1579079972" sldId="256"/>
            <ac:cxnSpMk id="27" creationId="{7A49EFD3-A806-4D59-99F1-AA9AFAE4EF71}"/>
          </ac:cxnSpMkLst>
        </pc:cxnChg>
      </pc:sldChg>
      <pc:sldChg chg="addSp delSp modSp mod">
        <pc:chgData name="Casey Aguilar-Gervase" userId="0e29f0e1-a0a9-4cea-9778-b56b931a0475" providerId="ADAL" clId="{340C977F-AE1E-404A-B731-901D19CF0FFE}" dt="2024-08-05T16:30:56.516" v="604"/>
        <pc:sldMkLst>
          <pc:docMk/>
          <pc:sldMk cId="1048274868" sldId="257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1048274868" sldId="257"/>
            <ac:spMk id="2" creationId="{21939115-AEDE-C68E-5EC5-9EA381322430}"/>
          </ac:spMkLst>
        </pc:spChg>
        <pc:spChg chg="mod">
          <ac:chgData name="Casey Aguilar-Gervase" userId="0e29f0e1-a0a9-4cea-9778-b56b931a0475" providerId="ADAL" clId="{340C977F-AE1E-404A-B731-901D19CF0FFE}" dt="2024-07-30T13:27:54.126" v="46" actId="26606"/>
          <ac:spMkLst>
            <pc:docMk/>
            <pc:sldMk cId="1048274868" sldId="257"/>
            <ac:spMk id="4" creationId="{3F79216D-82A8-D45E-0C8C-9616ACF0572E}"/>
          </ac:spMkLst>
        </pc:spChg>
        <pc:spChg chg="add del mod">
          <ac:chgData name="Casey Aguilar-Gervase" userId="0e29f0e1-a0a9-4cea-9778-b56b931a0475" providerId="ADAL" clId="{340C977F-AE1E-404A-B731-901D19CF0FFE}" dt="2024-07-30T13:27:19.016" v="41" actId="478"/>
          <ac:spMkLst>
            <pc:docMk/>
            <pc:sldMk cId="1048274868" sldId="257"/>
            <ac:spMk id="7" creationId="{B2951F69-0328-B6AC-9180-4B88BD05A887}"/>
          </ac:spMkLst>
        </pc:spChg>
        <pc:spChg chg="add del mod">
          <ac:chgData name="Casey Aguilar-Gervase" userId="0e29f0e1-a0a9-4cea-9778-b56b931a0475" providerId="ADAL" clId="{340C977F-AE1E-404A-B731-901D19CF0FFE}" dt="2024-07-30T13:27:17.113" v="40" actId="478"/>
          <ac:spMkLst>
            <pc:docMk/>
            <pc:sldMk cId="1048274868" sldId="257"/>
            <ac:spMk id="9" creationId="{47B953D7-F21E-CB8F-8A45-E235019E591E}"/>
          </ac:spMkLst>
        </pc:spChg>
        <pc:spChg chg="add del mod">
          <ac:chgData name="Casey Aguilar-Gervase" userId="0e29f0e1-a0a9-4cea-9778-b56b931a0475" providerId="ADAL" clId="{340C977F-AE1E-404A-B731-901D19CF0FFE}" dt="2024-08-05T16:09:09.577" v="588" actId="478"/>
          <ac:spMkLst>
            <pc:docMk/>
            <pc:sldMk cId="1048274868" sldId="257"/>
            <ac:spMk id="11" creationId="{450E3A89-1870-671E-7C19-28602DFEA0EB}"/>
          </ac:spMkLst>
        </pc:spChg>
        <pc:spChg chg="add del">
          <ac:chgData name="Casey Aguilar-Gervase" userId="0e29f0e1-a0a9-4cea-9778-b56b931a0475" providerId="ADAL" clId="{340C977F-AE1E-404A-B731-901D19CF0FFE}" dt="2024-07-30T13:27:54.126" v="46" actId="26606"/>
          <ac:spMkLst>
            <pc:docMk/>
            <pc:sldMk cId="1048274868" sldId="257"/>
            <ac:spMk id="60" creationId="{4409EB88-8691-4CF8-8337-B03A2C462069}"/>
          </ac:spMkLst>
        </pc:spChg>
        <pc:spChg chg="add del">
          <ac:chgData name="Casey Aguilar-Gervase" userId="0e29f0e1-a0a9-4cea-9778-b56b931a0475" providerId="ADAL" clId="{340C977F-AE1E-404A-B731-901D19CF0FFE}" dt="2024-07-30T13:27:54.126" v="46" actId="26606"/>
          <ac:spMkLst>
            <pc:docMk/>
            <pc:sldMk cId="1048274868" sldId="257"/>
            <ac:spMk id="61" creationId="{B7DC9D2E-551D-4202-A5C2-36D01A0CECA0}"/>
          </ac:spMkLst>
        </pc:spChg>
        <pc:spChg chg="add del">
          <ac:chgData name="Casey Aguilar-Gervase" userId="0e29f0e1-a0a9-4cea-9778-b56b931a0475" providerId="ADAL" clId="{340C977F-AE1E-404A-B731-901D19CF0FFE}" dt="2024-07-30T13:27:54.126" v="46" actId="26606"/>
          <ac:spMkLst>
            <pc:docMk/>
            <pc:sldMk cId="1048274868" sldId="257"/>
            <ac:spMk id="63" creationId="{07F097DE-F5F8-418A-B694-A56BBAA6CE07}"/>
          </ac:spMkLst>
        </pc:spChg>
        <pc:spChg chg="add del">
          <ac:chgData name="Casey Aguilar-Gervase" userId="0e29f0e1-a0a9-4cea-9778-b56b931a0475" providerId="ADAL" clId="{340C977F-AE1E-404A-B731-901D19CF0FFE}" dt="2024-07-30T13:27:54.126" v="46" actId="26606"/>
          <ac:spMkLst>
            <pc:docMk/>
            <pc:sldMk cId="1048274868" sldId="257"/>
            <ac:spMk id="64" creationId="{AC36327B-B75A-4C28-A8C3-1370435F39C6}"/>
          </ac:spMkLst>
        </pc:spChg>
        <pc:spChg chg="add del">
          <ac:chgData name="Casey Aguilar-Gervase" userId="0e29f0e1-a0a9-4cea-9778-b56b931a0475" providerId="ADAL" clId="{340C977F-AE1E-404A-B731-901D19CF0FFE}" dt="2024-07-30T13:27:54.126" v="46" actId="26606"/>
          <ac:spMkLst>
            <pc:docMk/>
            <pc:sldMk cId="1048274868" sldId="257"/>
            <ac:spMk id="65" creationId="{216AE0DC-01C8-46BB-87DB-526703CE8EC0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70" creationId="{4CFCD50F-4BF3-4733-BD42-5567080A7017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72" creationId="{97C2466A-2320-4205-BDC2-056CD8BC2C53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74" creationId="{C24F77B6-3AFC-4981-A39A-15994073E10F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78" creationId="{B7D21A87-2874-4438-84BA-E02F7C632784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80" creationId="{0B0A69F5-520C-404C-9614-071AAE13870F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82" creationId="{54D683B1-E7B7-4AF5-8BF1-00757F13FBE1}"/>
          </ac:spMkLst>
        </pc:spChg>
        <pc:spChg chg="add del">
          <ac:chgData name="Casey Aguilar-Gervase" userId="0e29f0e1-a0a9-4cea-9778-b56b931a0475" providerId="ADAL" clId="{340C977F-AE1E-404A-B731-901D19CF0FFE}" dt="2024-07-30T13:27:54.126" v="45" actId="26606"/>
          <ac:spMkLst>
            <pc:docMk/>
            <pc:sldMk cId="1048274868" sldId="257"/>
            <ac:spMk id="84" creationId="{7B07ECB0-AC96-4F4F-AB0C-44EA1353CE09}"/>
          </ac:spMkLst>
        </pc:spChg>
        <pc:picChg chg="mod">
          <ac:chgData name="Casey Aguilar-Gervase" userId="0e29f0e1-a0a9-4cea-9778-b56b931a0475" providerId="ADAL" clId="{340C977F-AE1E-404A-B731-901D19CF0FFE}" dt="2024-07-30T13:28:41.170" v="54" actId="1076"/>
          <ac:picMkLst>
            <pc:docMk/>
            <pc:sldMk cId="1048274868" sldId="257"/>
            <ac:picMk id="5" creationId="{A5D94BEE-F3AD-5FF7-1590-8CFF1BFF7F39}"/>
          </ac:picMkLst>
        </pc:picChg>
        <pc:picChg chg="mod">
          <ac:chgData name="Casey Aguilar-Gervase" userId="0e29f0e1-a0a9-4cea-9778-b56b931a0475" providerId="ADAL" clId="{340C977F-AE1E-404A-B731-901D19CF0FFE}" dt="2024-07-30T13:28:46.499" v="55" actId="1076"/>
          <ac:picMkLst>
            <pc:docMk/>
            <pc:sldMk cId="1048274868" sldId="257"/>
            <ac:picMk id="6" creationId="{47499B86-4997-3B88-9AA2-796FEA4A5B99}"/>
          </ac:picMkLst>
        </pc:picChg>
        <pc:cxnChg chg="add del">
          <ac:chgData name="Casey Aguilar-Gervase" userId="0e29f0e1-a0a9-4cea-9778-b56b931a0475" providerId="ADAL" clId="{340C977F-AE1E-404A-B731-901D19CF0FFE}" dt="2024-07-30T13:27:54.126" v="46" actId="26606"/>
          <ac:cxnSpMkLst>
            <pc:docMk/>
            <pc:sldMk cId="1048274868" sldId="257"/>
            <ac:cxnSpMk id="62" creationId="{A74D2912-771B-4B21-8E70-FEFE4B77002A}"/>
          </ac:cxnSpMkLst>
        </pc:cxnChg>
        <pc:cxnChg chg="add del">
          <ac:chgData name="Casey Aguilar-Gervase" userId="0e29f0e1-a0a9-4cea-9778-b56b931a0475" providerId="ADAL" clId="{340C977F-AE1E-404A-B731-901D19CF0FFE}" dt="2024-07-30T13:27:54.126" v="45" actId="26606"/>
          <ac:cxnSpMkLst>
            <pc:docMk/>
            <pc:sldMk cId="1048274868" sldId="257"/>
            <ac:cxnSpMk id="76" creationId="{E622A300-A12E-4C3D-A574-71AFFA8F2B51}"/>
          </ac:cxnSpMkLst>
        </pc:cxnChg>
      </pc:sldChg>
      <pc:sldChg chg="modSp mod">
        <pc:chgData name="Casey Aguilar-Gervase" userId="0e29f0e1-a0a9-4cea-9778-b56b931a0475" providerId="ADAL" clId="{340C977F-AE1E-404A-B731-901D19CF0FFE}" dt="2024-08-05T16:30:56.516" v="604"/>
        <pc:sldMkLst>
          <pc:docMk/>
          <pc:sldMk cId="1695960759" sldId="258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1695960759" sldId="258"/>
            <ac:spMk id="2" creationId="{03493D8D-2BEE-FC99-A4A5-ECDA5CEEC615}"/>
          </ac:spMkLst>
        </pc:spChg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1695960759" sldId="258"/>
            <ac:spMk id="3" creationId="{0A797F23-6F98-16EC-BC4F-1362B742982D}"/>
          </ac:spMkLst>
        </pc:spChg>
      </pc:sldChg>
      <pc:sldChg chg="addSp delSp modSp mod">
        <pc:chgData name="Casey Aguilar-Gervase" userId="0e29f0e1-a0a9-4cea-9778-b56b931a0475" providerId="ADAL" clId="{340C977F-AE1E-404A-B731-901D19CF0FFE}" dt="2024-08-05T16:30:56.516" v="604"/>
        <pc:sldMkLst>
          <pc:docMk/>
          <pc:sldMk cId="2225456571" sldId="259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2225456571" sldId="259"/>
            <ac:spMk id="2" creationId="{B243A45D-D885-A30E-DCEC-3A377F57A343}"/>
          </ac:spMkLst>
        </pc:spChg>
        <pc:picChg chg="add del mod">
          <ac:chgData name="Casey Aguilar-Gervase" userId="0e29f0e1-a0a9-4cea-9778-b56b931a0475" providerId="ADAL" clId="{340C977F-AE1E-404A-B731-901D19CF0FFE}" dt="2024-07-30T13:09:43.740" v="25" actId="478"/>
          <ac:picMkLst>
            <pc:docMk/>
            <pc:sldMk cId="2225456571" sldId="259"/>
            <ac:picMk id="19" creationId="{49F33A8A-AEDA-DAED-8729-C56E8F353722}"/>
          </ac:picMkLst>
        </pc:picChg>
        <pc:picChg chg="add mod">
          <ac:chgData name="Casey Aguilar-Gervase" userId="0e29f0e1-a0a9-4cea-9778-b56b931a0475" providerId="ADAL" clId="{340C977F-AE1E-404A-B731-901D19CF0FFE}" dt="2024-07-30T13:09:44.525" v="26"/>
          <ac:picMkLst>
            <pc:docMk/>
            <pc:sldMk cId="2225456571" sldId="259"/>
            <ac:picMk id="20" creationId="{5459BEC5-462C-B1D9-7129-C2D0C450BD23}"/>
          </ac:picMkLst>
        </pc:picChg>
      </pc:sldChg>
      <pc:sldChg chg="addSp delSp modSp mod">
        <pc:chgData name="Casey Aguilar-Gervase" userId="0e29f0e1-a0a9-4cea-9778-b56b931a0475" providerId="ADAL" clId="{340C977F-AE1E-404A-B731-901D19CF0FFE}" dt="2024-08-05T16:30:56.516" v="604"/>
        <pc:sldMkLst>
          <pc:docMk/>
          <pc:sldMk cId="889022085" sldId="261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889022085" sldId="261"/>
            <ac:spMk id="2" creationId="{2E7735E3-5CDE-E8A3-3134-585DDA03DC6D}"/>
          </ac:spMkLst>
        </pc:spChg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889022085" sldId="261"/>
            <ac:spMk id="3" creationId="{15321B23-5E18-5D01-9CD6-EE8EEA3099E4}"/>
          </ac:spMkLst>
        </pc:spChg>
        <pc:picChg chg="add del mod">
          <ac:chgData name="Casey Aguilar-Gervase" userId="0e29f0e1-a0a9-4cea-9778-b56b931a0475" providerId="ADAL" clId="{340C977F-AE1E-404A-B731-901D19CF0FFE}" dt="2024-07-30T13:09:35.019" v="23" actId="21"/>
          <ac:picMkLst>
            <pc:docMk/>
            <pc:sldMk cId="889022085" sldId="261"/>
            <ac:picMk id="4" creationId="{862C9929-BD86-582B-8834-75995DC18A85}"/>
          </ac:picMkLst>
        </pc:picChg>
        <pc:picChg chg="add mod">
          <ac:chgData name="Casey Aguilar-Gervase" userId="0e29f0e1-a0a9-4cea-9778-b56b931a0475" providerId="ADAL" clId="{340C977F-AE1E-404A-B731-901D19CF0FFE}" dt="2024-07-30T13:09:40.675" v="24"/>
          <ac:picMkLst>
            <pc:docMk/>
            <pc:sldMk cId="889022085" sldId="261"/>
            <ac:picMk id="5" creationId="{9174CDA1-8258-FD79-4E61-1BEDE0AD1881}"/>
          </ac:picMkLst>
        </pc:picChg>
      </pc:sldChg>
      <pc:sldChg chg="addSp delSp modSp mod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2280383069" sldId="262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2280383069" sldId="262"/>
            <ac:spMk id="8" creationId="{3741B58E-3B65-4A01-A276-975AB2CF8A08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2280383069" sldId="262"/>
            <ac:spMk id="10" creationId="{7AAC67C3-831B-4AB1-A259-DFB839CAFAFC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2280383069" sldId="262"/>
            <ac:spMk id="12" creationId="{054B3F04-9EAC-45C0-B3CE-0387EEA10A0C}"/>
          </ac:spMkLst>
        </pc:spChg>
        <pc:picChg chg="add mod">
          <ac:chgData name="Casey Aguilar-Gervase" userId="0e29f0e1-a0a9-4cea-9778-b56b931a0475" providerId="ADAL" clId="{340C977F-AE1E-404A-B731-901D19CF0FFE}" dt="2024-07-30T13:09:24.363" v="22" actId="1076"/>
          <ac:picMkLst>
            <pc:docMk/>
            <pc:sldMk cId="2280383069" sldId="262"/>
            <ac:picMk id="5" creationId="{4ABA63F8-AF79-E27D-B995-CA28F6C8AE91}"/>
          </ac:picMkLst>
        </pc:picChg>
      </pc:sldChg>
      <pc:sldChg chg="addSp delSp modSp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133532563" sldId="263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33532563" sldId="263"/>
            <ac:spMk id="18" creationId="{9A1CAADC-AC8B-4550-B2E1-847A54D9E2BC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33532563" sldId="263"/>
            <ac:spMk id="20" creationId="{1DDB2DC4-BAFB-4971-AFCF-776F33B8A97D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33532563" sldId="263"/>
            <ac:spMk id="22" creationId="{F251E3E9-2E8C-4862-96EB-46BF28945E57}"/>
          </ac:spMkLst>
        </pc:spChg>
        <pc:picChg chg="add mod">
          <ac:chgData name="Casey Aguilar-Gervase" userId="0e29f0e1-a0a9-4cea-9778-b56b931a0475" providerId="ADAL" clId="{340C977F-AE1E-404A-B731-901D19CF0FFE}" dt="2024-07-30T13:29:37.274" v="56"/>
          <ac:picMkLst>
            <pc:docMk/>
            <pc:sldMk cId="133532563" sldId="263"/>
            <ac:picMk id="14" creationId="{D7A35708-3D4B-5352-4AB5-13D9043294F4}"/>
          </ac:picMkLst>
        </pc:picChg>
      </pc:sldChg>
      <pc:sldChg chg="addSp delSp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3094374950" sldId="264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3094374950" sldId="264"/>
            <ac:spMk id="8" creationId="{52C0B2E1-0268-42EC-ABD3-94F81A05BCBD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3094374950" sldId="264"/>
            <ac:spMk id="10" creationId="{7D2256B4-48EA-40FC-BBC0-AA1EE6E0080C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3094374950" sldId="264"/>
            <ac:spMk id="14" creationId="{F3B3B6C5-748F-437C-AE76-DB11FEA99E16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3094374950" sldId="264"/>
            <ac:spMk id="16" creationId="{197CEB5D-9BB2-475C-BA8D-AC88BB8C976E}"/>
          </ac:spMkLst>
        </pc:sp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3094374950" sldId="264"/>
            <ac:cxnSpMk id="12" creationId="{3D44BCCA-102D-4A9D-B1E4-2450CAF0B05E}"/>
          </ac:cxnSpMkLst>
        </pc:cxn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3094374950" sldId="264"/>
            <ac:cxnSpMk id="18" creationId="{BB14AD1F-ADD5-46E7-966F-4C0290232FF9}"/>
          </ac:cxnSpMkLst>
        </pc:cxnChg>
      </pc:sldChg>
      <pc:sldChg chg="addSp delSp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1127199651" sldId="265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127199651" sldId="265"/>
            <ac:spMk id="8" creationId="{52C0B2E1-0268-42EC-ABD3-94F81A05BCBD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127199651" sldId="265"/>
            <ac:spMk id="10" creationId="{7D2256B4-48EA-40FC-BBC0-AA1EE6E0080C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127199651" sldId="265"/>
            <ac:spMk id="14" creationId="{F3B3B6C5-748F-437C-AE76-DB11FEA99E16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1127199651" sldId="265"/>
            <ac:spMk id="16" creationId="{197CEB5D-9BB2-475C-BA8D-AC88BB8C976E}"/>
          </ac:spMkLst>
        </pc:sp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1127199651" sldId="265"/>
            <ac:cxnSpMk id="12" creationId="{3D44BCCA-102D-4A9D-B1E4-2450CAF0B05E}"/>
          </ac:cxnSpMkLst>
        </pc:cxn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1127199651" sldId="265"/>
            <ac:cxnSpMk id="18" creationId="{BB14AD1F-ADD5-46E7-966F-4C0290232FF9}"/>
          </ac:cxnSpMkLst>
        </pc:cxnChg>
      </pc:sldChg>
      <pc:sldChg chg="addSp delSp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2268840037" sldId="267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2268840037" sldId="267"/>
            <ac:spMk id="32" creationId="{EB1836F0-F9E0-4D93-9BDD-7EEC6EA05F7B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2268840037" sldId="267"/>
            <ac:spMk id="36" creationId="{6D2F28D1-82F9-40FE-935C-85ECF7660D2D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2268840037" sldId="267"/>
            <ac:spMk id="38" creationId="{4B670E93-2F53-48FC-AB6C-E99E22D17F31}"/>
          </ac:spMkLst>
        </pc:sp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2268840037" sldId="267"/>
            <ac:cxnSpMk id="34" creationId="{7A49EFD3-A806-4D59-99F1-AA9AFAE4EF71}"/>
          </ac:cxnSpMkLst>
        </pc:cxnChg>
      </pc:sldChg>
      <pc:sldChg chg="modSp">
        <pc:chgData name="Casey Aguilar-Gervase" userId="0e29f0e1-a0a9-4cea-9778-b56b931a0475" providerId="ADAL" clId="{340C977F-AE1E-404A-B731-901D19CF0FFE}" dt="2024-08-05T16:30:56.516" v="604"/>
        <pc:sldMkLst>
          <pc:docMk/>
          <pc:sldMk cId="1694548321" sldId="269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1694548321" sldId="269"/>
            <ac:spMk id="2" creationId="{03493D8D-2BEE-FC99-A4A5-ECDA5CEEC615}"/>
          </ac:spMkLst>
        </pc:spChg>
      </pc:sldChg>
      <pc:sldChg chg="addSp delSp modSp mod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4133999576" sldId="270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4133999576" sldId="270"/>
            <ac:spMk id="10" creationId="{329F45E3-C125-49F5-863F-3F771273B79A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4133999576" sldId="270"/>
            <ac:spMk id="12" creationId="{F23C6175-7110-4DB0-BEA4-FC1D293020BC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4133999576" sldId="270"/>
            <ac:spMk id="16" creationId="{D8ED3830-ABBE-41E7-B0D4-FA582F84725E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4133999576" sldId="270"/>
            <ac:spMk id="18" creationId="{B9F394EE-52D9-4BC8-8F01-DCF6EAD920DC}"/>
          </ac:spMkLst>
        </pc:spChg>
        <pc:picChg chg="mod modCrop">
          <ac:chgData name="Casey Aguilar-Gervase" userId="0e29f0e1-a0a9-4cea-9778-b56b931a0475" providerId="ADAL" clId="{340C977F-AE1E-404A-B731-901D19CF0FFE}" dt="2024-07-30T13:08:47.960" v="14" actId="1076"/>
          <ac:picMkLst>
            <pc:docMk/>
            <pc:sldMk cId="4133999576" sldId="270"/>
            <ac:picMk id="5" creationId="{DD1F2B0D-BC83-FFD4-8B4B-B227C86564D4}"/>
          </ac:picMkLst>
        </pc:picChg>
        <pc:picChg chg="add mod">
          <ac:chgData name="Casey Aguilar-Gervase" userId="0e29f0e1-a0a9-4cea-9778-b56b931a0475" providerId="ADAL" clId="{340C977F-AE1E-404A-B731-901D19CF0FFE}" dt="2024-07-30T13:08:59.842" v="19" actId="1076"/>
          <ac:picMkLst>
            <pc:docMk/>
            <pc:sldMk cId="4133999576" sldId="270"/>
            <ac:picMk id="6" creationId="{77922590-6A3B-F876-0A9F-EFA022F86BD7}"/>
          </ac:picMkLst>
        </pc:pic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4133999576" sldId="270"/>
            <ac:cxnSpMk id="14" creationId="{044DF19B-511F-4F07-A7AD-1A010C6BFCB2}"/>
          </ac:cxnSpMkLst>
        </pc:cxnChg>
      </pc:sldChg>
      <pc:sldChg chg="addSp modSp">
        <pc:chgData name="Casey Aguilar-Gervase" userId="0e29f0e1-a0a9-4cea-9778-b56b931a0475" providerId="ADAL" clId="{340C977F-AE1E-404A-B731-901D19CF0FFE}" dt="2024-08-05T16:30:56.516" v="604"/>
        <pc:sldMkLst>
          <pc:docMk/>
          <pc:sldMk cId="3933343547" sldId="271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3933343547" sldId="271"/>
            <ac:spMk id="2" creationId="{678122D8-3F69-EA4A-1E28-163520EEAEED}"/>
          </ac:spMkLst>
        </pc:spChg>
        <pc:picChg chg="add mod">
          <ac:chgData name="Casey Aguilar-Gervase" userId="0e29f0e1-a0a9-4cea-9778-b56b931a0475" providerId="ADAL" clId="{340C977F-AE1E-404A-B731-901D19CF0FFE}" dt="2024-07-30T13:09:06.954" v="20"/>
          <ac:picMkLst>
            <pc:docMk/>
            <pc:sldMk cId="3933343547" sldId="271"/>
            <ac:picMk id="4" creationId="{5D6A9E40-54A4-2A7A-A619-920955CA9FC5}"/>
          </ac:picMkLst>
        </pc:picChg>
        <pc:picChg chg="add mod">
          <ac:chgData name="Casey Aguilar-Gervase" userId="0e29f0e1-a0a9-4cea-9778-b56b931a0475" providerId="ADAL" clId="{340C977F-AE1E-404A-B731-901D19CF0FFE}" dt="2024-07-30T13:09:13.962" v="21"/>
          <ac:picMkLst>
            <pc:docMk/>
            <pc:sldMk cId="3933343547" sldId="271"/>
            <ac:picMk id="5" creationId="{2BD6EF10-24DB-A15E-50D1-0241DDA19745}"/>
          </ac:picMkLst>
        </pc:picChg>
      </pc:sldChg>
      <pc:sldChg chg="addSp delSp delDesignElem">
        <pc:chgData name="Casey Aguilar-Gervase" userId="0e29f0e1-a0a9-4cea-9778-b56b931a0475" providerId="ADAL" clId="{340C977F-AE1E-404A-B731-901D19CF0FFE}" dt="2024-08-05T16:30:56.516" v="604"/>
        <pc:sldMkLst>
          <pc:docMk/>
          <pc:sldMk cId="57849275" sldId="272"/>
        </pc:sldMkLst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57849275" sldId="272"/>
            <ac:spMk id="8" creationId="{52C0B2E1-0268-42EC-ABD3-94F81A05BCBD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57849275" sldId="272"/>
            <ac:spMk id="10" creationId="{7D2256B4-48EA-40FC-BBC0-AA1EE6E0080C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57849275" sldId="272"/>
            <ac:spMk id="14" creationId="{F3B3B6C5-748F-437C-AE76-DB11FEA99E16}"/>
          </ac:spMkLst>
        </pc:spChg>
        <pc:spChg chg="add del">
          <ac:chgData name="Casey Aguilar-Gervase" userId="0e29f0e1-a0a9-4cea-9778-b56b931a0475" providerId="ADAL" clId="{340C977F-AE1E-404A-B731-901D19CF0FFE}" dt="2024-08-05T16:30:56.516" v="604"/>
          <ac:spMkLst>
            <pc:docMk/>
            <pc:sldMk cId="57849275" sldId="272"/>
            <ac:spMk id="16" creationId="{197CEB5D-9BB2-475C-BA8D-AC88BB8C976E}"/>
          </ac:spMkLst>
        </pc:sp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57849275" sldId="272"/>
            <ac:cxnSpMk id="12" creationId="{3D44BCCA-102D-4A9D-B1E4-2450CAF0B05E}"/>
          </ac:cxnSpMkLst>
        </pc:cxnChg>
        <pc:cxnChg chg="add del">
          <ac:chgData name="Casey Aguilar-Gervase" userId="0e29f0e1-a0a9-4cea-9778-b56b931a0475" providerId="ADAL" clId="{340C977F-AE1E-404A-B731-901D19CF0FFE}" dt="2024-08-05T16:30:56.516" v="604"/>
          <ac:cxnSpMkLst>
            <pc:docMk/>
            <pc:sldMk cId="57849275" sldId="272"/>
            <ac:cxnSpMk id="18" creationId="{BB14AD1F-ADD5-46E7-966F-4C0290232FF9}"/>
          </ac:cxnSpMkLst>
        </pc:cxnChg>
      </pc:sldChg>
      <pc:sldChg chg="addSp delSp modSp mod">
        <pc:chgData name="Casey Aguilar-Gervase" userId="0e29f0e1-a0a9-4cea-9778-b56b931a0475" providerId="ADAL" clId="{340C977F-AE1E-404A-B731-901D19CF0FFE}" dt="2024-07-31T16:10:44.598" v="571" actId="478"/>
        <pc:sldMkLst>
          <pc:docMk/>
          <pc:sldMk cId="3507693396" sldId="273"/>
        </pc:sldMkLst>
        <pc:spChg chg="mod">
          <ac:chgData name="Casey Aguilar-Gervase" userId="0e29f0e1-a0a9-4cea-9778-b56b931a0475" providerId="ADAL" clId="{340C977F-AE1E-404A-B731-901D19CF0FFE}" dt="2024-07-30T23:34:59.586" v="186" actId="20577"/>
          <ac:spMkLst>
            <pc:docMk/>
            <pc:sldMk cId="3507693396" sldId="273"/>
            <ac:spMk id="2" creationId="{D07CF7BF-D801-FBAE-430F-E70993A3B51E}"/>
          </ac:spMkLst>
        </pc:spChg>
        <pc:spChg chg="del">
          <ac:chgData name="Casey Aguilar-Gervase" userId="0e29f0e1-a0a9-4cea-9778-b56b931a0475" providerId="ADAL" clId="{340C977F-AE1E-404A-B731-901D19CF0FFE}" dt="2024-07-30T23:30:00.269" v="58" actId="478"/>
          <ac:spMkLst>
            <pc:docMk/>
            <pc:sldMk cId="3507693396" sldId="273"/>
            <ac:spMk id="3" creationId="{81113E6E-0AA1-6369-E216-4E409AEFBEB4}"/>
          </ac:spMkLst>
        </pc:spChg>
        <pc:spChg chg="add mod">
          <ac:chgData name="Casey Aguilar-Gervase" userId="0e29f0e1-a0a9-4cea-9778-b56b931a0475" providerId="ADAL" clId="{340C977F-AE1E-404A-B731-901D19CF0FFE}" dt="2024-07-30T23:32:18.744" v="78" actId="14100"/>
          <ac:spMkLst>
            <pc:docMk/>
            <pc:sldMk cId="3507693396" sldId="273"/>
            <ac:spMk id="5" creationId="{99999E3D-7C1D-DF04-FB31-EA57C83338A6}"/>
          </ac:spMkLst>
        </pc:spChg>
        <pc:spChg chg="add mod">
          <ac:chgData name="Casey Aguilar-Gervase" userId="0e29f0e1-a0a9-4cea-9778-b56b931a0475" providerId="ADAL" clId="{340C977F-AE1E-404A-B731-901D19CF0FFE}" dt="2024-07-30T23:32:04.061" v="74" actId="14100"/>
          <ac:spMkLst>
            <pc:docMk/>
            <pc:sldMk cId="3507693396" sldId="273"/>
            <ac:spMk id="6" creationId="{64C9C3F1-7EDB-54DD-65ED-F6F5E007B78B}"/>
          </ac:spMkLst>
        </pc:spChg>
        <pc:spChg chg="add mod">
          <ac:chgData name="Casey Aguilar-Gervase" userId="0e29f0e1-a0a9-4cea-9778-b56b931a0475" providerId="ADAL" clId="{340C977F-AE1E-404A-B731-901D19CF0FFE}" dt="2024-07-30T23:32:40.714" v="91" actId="20577"/>
          <ac:spMkLst>
            <pc:docMk/>
            <pc:sldMk cId="3507693396" sldId="273"/>
            <ac:spMk id="7" creationId="{B8AA5926-6A88-27A7-2B52-F3E813F50078}"/>
          </ac:spMkLst>
        </pc:spChg>
        <pc:spChg chg="add mod">
          <ac:chgData name="Casey Aguilar-Gervase" userId="0e29f0e1-a0a9-4cea-9778-b56b931a0475" providerId="ADAL" clId="{340C977F-AE1E-404A-B731-901D19CF0FFE}" dt="2024-07-30T23:32:53.967" v="100" actId="20577"/>
          <ac:spMkLst>
            <pc:docMk/>
            <pc:sldMk cId="3507693396" sldId="273"/>
            <ac:spMk id="8" creationId="{9A7DF5DC-BBB5-3DE0-1CDF-DCCC614EC662}"/>
          </ac:spMkLst>
        </pc:spChg>
        <pc:spChg chg="add del mod">
          <ac:chgData name="Casey Aguilar-Gervase" userId="0e29f0e1-a0a9-4cea-9778-b56b931a0475" providerId="ADAL" clId="{340C977F-AE1E-404A-B731-901D19CF0FFE}" dt="2024-07-30T23:41:08.270" v="335" actId="478"/>
          <ac:spMkLst>
            <pc:docMk/>
            <pc:sldMk cId="3507693396" sldId="273"/>
            <ac:spMk id="9" creationId="{98BBEE29-DC17-17B7-28EF-DECAFE241642}"/>
          </ac:spMkLst>
        </pc:spChg>
        <pc:spChg chg="add del mod">
          <ac:chgData name="Casey Aguilar-Gervase" userId="0e29f0e1-a0a9-4cea-9778-b56b931a0475" providerId="ADAL" clId="{340C977F-AE1E-404A-B731-901D19CF0FFE}" dt="2024-07-30T23:41:09.924" v="336" actId="478"/>
          <ac:spMkLst>
            <pc:docMk/>
            <pc:sldMk cId="3507693396" sldId="273"/>
            <ac:spMk id="10" creationId="{C2ECA444-1241-C540-F3CD-D694689A5409}"/>
          </ac:spMkLst>
        </pc:spChg>
        <pc:spChg chg="add del mod">
          <ac:chgData name="Casey Aguilar-Gervase" userId="0e29f0e1-a0a9-4cea-9778-b56b931a0475" providerId="ADAL" clId="{340C977F-AE1E-404A-B731-901D19CF0FFE}" dt="2024-07-31T16:10:43.834" v="570" actId="478"/>
          <ac:spMkLst>
            <pc:docMk/>
            <pc:sldMk cId="3507693396" sldId="273"/>
            <ac:spMk id="11" creationId="{0C9847E2-EE4F-54A9-5005-493233CD7539}"/>
          </ac:spMkLst>
        </pc:spChg>
        <pc:spChg chg="add del mod">
          <ac:chgData name="Casey Aguilar-Gervase" userId="0e29f0e1-a0a9-4cea-9778-b56b931a0475" providerId="ADAL" clId="{340C977F-AE1E-404A-B731-901D19CF0FFE}" dt="2024-07-31T16:10:44.598" v="571" actId="478"/>
          <ac:spMkLst>
            <pc:docMk/>
            <pc:sldMk cId="3507693396" sldId="273"/>
            <ac:spMk id="12" creationId="{448D2DBD-9953-D5B6-7B0E-4F795FD89C54}"/>
          </ac:spMkLst>
        </pc:spChg>
        <pc:spChg chg="add del mod">
          <ac:chgData name="Casey Aguilar-Gervase" userId="0e29f0e1-a0a9-4cea-9778-b56b931a0475" providerId="ADAL" clId="{340C977F-AE1E-404A-B731-901D19CF0FFE}" dt="2024-07-31T16:09:07.304" v="521" actId="478"/>
          <ac:spMkLst>
            <pc:docMk/>
            <pc:sldMk cId="3507693396" sldId="273"/>
            <ac:spMk id="13" creationId="{46761DAA-68C9-5DC4-EDFF-7E71D60D422C}"/>
          </ac:spMkLst>
        </pc:spChg>
        <pc:picChg chg="add mod">
          <ac:chgData name="Casey Aguilar-Gervase" userId="0e29f0e1-a0a9-4cea-9778-b56b931a0475" providerId="ADAL" clId="{340C977F-AE1E-404A-B731-901D19CF0FFE}" dt="2024-07-30T13:29:42.754" v="57"/>
          <ac:picMkLst>
            <pc:docMk/>
            <pc:sldMk cId="3507693396" sldId="273"/>
            <ac:picMk id="4" creationId="{B51EEB29-8034-4D0E-AAE4-4518B059EA13}"/>
          </ac:picMkLst>
        </pc:picChg>
      </pc:sldChg>
      <pc:sldChg chg="addSp delSp modSp new mod">
        <pc:chgData name="Casey Aguilar-Gervase" userId="0e29f0e1-a0a9-4cea-9778-b56b931a0475" providerId="ADAL" clId="{340C977F-AE1E-404A-B731-901D19CF0FFE}" dt="2024-07-31T13:00:31.699" v="382" actId="20577"/>
        <pc:sldMkLst>
          <pc:docMk/>
          <pc:sldMk cId="1523249341" sldId="274"/>
        </pc:sldMkLst>
        <pc:spChg chg="mod">
          <ac:chgData name="Casey Aguilar-Gervase" userId="0e29f0e1-a0a9-4cea-9778-b56b931a0475" providerId="ADAL" clId="{340C977F-AE1E-404A-B731-901D19CF0FFE}" dt="2024-07-31T13:00:31.699" v="382" actId="20577"/>
          <ac:spMkLst>
            <pc:docMk/>
            <pc:sldMk cId="1523249341" sldId="274"/>
            <ac:spMk id="2" creationId="{1F1410D1-1B04-62A6-5ADE-0B53E9FBEC8E}"/>
          </ac:spMkLst>
        </pc:spChg>
        <pc:spChg chg="del mod">
          <ac:chgData name="Casey Aguilar-Gervase" userId="0e29f0e1-a0a9-4cea-9778-b56b931a0475" providerId="ADAL" clId="{340C977F-AE1E-404A-B731-901D19CF0FFE}" dt="2024-07-30T23:35:30.583" v="189" actId="478"/>
          <ac:spMkLst>
            <pc:docMk/>
            <pc:sldMk cId="1523249341" sldId="274"/>
            <ac:spMk id="3" creationId="{ACBC6287-58B2-D2CE-AFCD-CB975FA1A42D}"/>
          </ac:spMkLst>
        </pc:spChg>
        <pc:spChg chg="add del mod">
          <ac:chgData name="Casey Aguilar-Gervase" userId="0e29f0e1-a0a9-4cea-9778-b56b931a0475" providerId="ADAL" clId="{340C977F-AE1E-404A-B731-901D19CF0FFE}" dt="2024-07-30T23:35:37.902" v="194" actId="478"/>
          <ac:spMkLst>
            <pc:docMk/>
            <pc:sldMk cId="1523249341" sldId="274"/>
            <ac:spMk id="4" creationId="{2C893CAC-BA85-F9D2-4D29-89739115A6FF}"/>
          </ac:spMkLst>
        </pc:spChg>
        <pc:spChg chg="add del mod">
          <ac:chgData name="Casey Aguilar-Gervase" userId="0e29f0e1-a0a9-4cea-9778-b56b931a0475" providerId="ADAL" clId="{340C977F-AE1E-404A-B731-901D19CF0FFE}" dt="2024-07-30T23:35:36.275" v="193" actId="478"/>
          <ac:spMkLst>
            <pc:docMk/>
            <pc:sldMk cId="1523249341" sldId="274"/>
            <ac:spMk id="5" creationId="{F828244F-7003-FB7F-A42C-4D464F490307}"/>
          </ac:spMkLst>
        </pc:spChg>
        <pc:spChg chg="add del mod">
          <ac:chgData name="Casey Aguilar-Gervase" userId="0e29f0e1-a0a9-4cea-9778-b56b931a0475" providerId="ADAL" clId="{340C977F-AE1E-404A-B731-901D19CF0FFE}" dt="2024-07-30T23:35:34.524" v="192" actId="478"/>
          <ac:spMkLst>
            <pc:docMk/>
            <pc:sldMk cId="1523249341" sldId="274"/>
            <ac:spMk id="6" creationId="{65D1710D-EF0D-3035-5234-522BF1ACCE1F}"/>
          </ac:spMkLst>
        </pc:spChg>
        <pc:spChg chg="add del mod">
          <ac:chgData name="Casey Aguilar-Gervase" userId="0e29f0e1-a0a9-4cea-9778-b56b931a0475" providerId="ADAL" clId="{340C977F-AE1E-404A-B731-901D19CF0FFE}" dt="2024-07-30T23:35:34.524" v="192" actId="478"/>
          <ac:spMkLst>
            <pc:docMk/>
            <pc:sldMk cId="1523249341" sldId="274"/>
            <ac:spMk id="7" creationId="{EF0CDB1B-A40D-626C-4BA9-0D54B45A103B}"/>
          </ac:spMkLst>
        </pc:spChg>
        <pc:spChg chg="add del mod">
          <ac:chgData name="Casey Aguilar-Gervase" userId="0e29f0e1-a0a9-4cea-9778-b56b931a0475" providerId="ADAL" clId="{340C977F-AE1E-404A-B731-901D19CF0FFE}" dt="2024-07-30T23:37:26.693" v="226" actId="1076"/>
          <ac:spMkLst>
            <pc:docMk/>
            <pc:sldMk cId="1523249341" sldId="274"/>
            <ac:spMk id="8" creationId="{651D823B-200F-291D-8EB0-14920D304D2E}"/>
          </ac:spMkLst>
        </pc:spChg>
        <pc:spChg chg="add mod">
          <ac:chgData name="Casey Aguilar-Gervase" userId="0e29f0e1-a0a9-4cea-9778-b56b931a0475" providerId="ADAL" clId="{340C977F-AE1E-404A-B731-901D19CF0FFE}" dt="2024-07-30T23:37:31.999" v="227" actId="1076"/>
          <ac:spMkLst>
            <pc:docMk/>
            <pc:sldMk cId="1523249341" sldId="274"/>
            <ac:spMk id="9" creationId="{385C4222-01FC-2615-A64F-CA892B1482DC}"/>
          </ac:spMkLst>
        </pc:spChg>
      </pc:sldChg>
      <pc:sldChg chg="addSp delSp modSp add mod">
        <pc:chgData name="Casey Aguilar-Gervase" userId="0e29f0e1-a0a9-4cea-9778-b56b931a0475" providerId="ADAL" clId="{340C977F-AE1E-404A-B731-901D19CF0FFE}" dt="2024-07-31T13:00:48.097" v="424" actId="20577"/>
        <pc:sldMkLst>
          <pc:docMk/>
          <pc:sldMk cId="3482203086" sldId="275"/>
        </pc:sldMkLst>
        <pc:spChg chg="mod">
          <ac:chgData name="Casey Aguilar-Gervase" userId="0e29f0e1-a0a9-4cea-9778-b56b931a0475" providerId="ADAL" clId="{340C977F-AE1E-404A-B731-901D19CF0FFE}" dt="2024-07-31T13:00:48.097" v="424" actId="20577"/>
          <ac:spMkLst>
            <pc:docMk/>
            <pc:sldMk cId="3482203086" sldId="275"/>
            <ac:spMk id="2" creationId="{1F1410D1-1B04-62A6-5ADE-0B53E9FBEC8E}"/>
          </ac:spMkLst>
        </pc:spChg>
        <pc:spChg chg="add del">
          <ac:chgData name="Casey Aguilar-Gervase" userId="0e29f0e1-a0a9-4cea-9778-b56b931a0475" providerId="ADAL" clId="{340C977F-AE1E-404A-B731-901D19CF0FFE}" dt="2024-07-30T23:38:17.116" v="231" actId="22"/>
          <ac:spMkLst>
            <pc:docMk/>
            <pc:sldMk cId="3482203086" sldId="275"/>
            <ac:spMk id="4" creationId="{4B20490E-FE94-6E9E-A01C-FA66483FDA02}"/>
          </ac:spMkLst>
        </pc:spChg>
        <pc:spChg chg="mod">
          <ac:chgData name="Casey Aguilar-Gervase" userId="0e29f0e1-a0a9-4cea-9778-b56b931a0475" providerId="ADAL" clId="{340C977F-AE1E-404A-B731-901D19CF0FFE}" dt="2024-07-30T23:40:58.569" v="334" actId="20577"/>
          <ac:spMkLst>
            <pc:docMk/>
            <pc:sldMk cId="3482203086" sldId="275"/>
            <ac:spMk id="8" creationId="{651D823B-200F-291D-8EB0-14920D304D2E}"/>
          </ac:spMkLst>
        </pc:spChg>
        <pc:spChg chg="add del mod">
          <ac:chgData name="Casey Aguilar-Gervase" userId="0e29f0e1-a0a9-4cea-9778-b56b931a0475" providerId="ADAL" clId="{340C977F-AE1E-404A-B731-901D19CF0FFE}" dt="2024-07-30T23:41:31.756" v="340" actId="1076"/>
          <ac:spMkLst>
            <pc:docMk/>
            <pc:sldMk cId="3482203086" sldId="275"/>
            <ac:spMk id="9" creationId="{385C4222-01FC-2615-A64F-CA892B1482DC}"/>
          </ac:spMkLst>
        </pc:spChg>
      </pc:sldChg>
      <pc:sldChg chg="modSp add mod">
        <pc:chgData name="Casey Aguilar-Gervase" userId="0e29f0e1-a0a9-4cea-9778-b56b931a0475" providerId="ADAL" clId="{340C977F-AE1E-404A-B731-901D19CF0FFE}" dt="2024-07-31T14:06:41.681" v="473" actId="20577"/>
        <pc:sldMkLst>
          <pc:docMk/>
          <pc:sldMk cId="1804751458" sldId="276"/>
        </pc:sldMkLst>
        <pc:spChg chg="mod">
          <ac:chgData name="Casey Aguilar-Gervase" userId="0e29f0e1-a0a9-4cea-9778-b56b931a0475" providerId="ADAL" clId="{340C977F-AE1E-404A-B731-901D19CF0FFE}" dt="2024-07-31T14:06:41.681" v="473" actId="20577"/>
          <ac:spMkLst>
            <pc:docMk/>
            <pc:sldMk cId="1804751458" sldId="276"/>
            <ac:spMk id="2" creationId="{D07CF7BF-D801-FBAE-430F-E70993A3B51E}"/>
          </ac:spMkLst>
        </pc:spChg>
        <pc:spChg chg="mod">
          <ac:chgData name="Casey Aguilar-Gervase" userId="0e29f0e1-a0a9-4cea-9778-b56b931a0475" providerId="ADAL" clId="{340C977F-AE1E-404A-B731-901D19CF0FFE}" dt="2024-07-31T13:11:14.043" v="472" actId="1076"/>
          <ac:spMkLst>
            <pc:docMk/>
            <pc:sldMk cId="1804751458" sldId="276"/>
            <ac:spMk id="5" creationId="{99999E3D-7C1D-DF04-FB31-EA57C83338A6}"/>
          </ac:spMkLst>
        </pc:spChg>
        <pc:spChg chg="mod">
          <ac:chgData name="Casey Aguilar-Gervase" userId="0e29f0e1-a0a9-4cea-9778-b56b931a0475" providerId="ADAL" clId="{340C977F-AE1E-404A-B731-901D19CF0FFE}" dt="2024-07-31T13:10:58.331" v="470" actId="20577"/>
          <ac:spMkLst>
            <pc:docMk/>
            <pc:sldMk cId="1804751458" sldId="276"/>
            <ac:spMk id="6" creationId="{64C9C3F1-7EDB-54DD-65ED-F6F5E007B78B}"/>
          </ac:spMkLst>
        </pc:spChg>
      </pc:sldChg>
      <pc:sldChg chg="modSp mod">
        <pc:chgData name="Casey Aguilar-Gervase" userId="0e29f0e1-a0a9-4cea-9778-b56b931a0475" providerId="ADAL" clId="{340C977F-AE1E-404A-B731-901D19CF0FFE}" dt="2024-08-05T16:30:56.516" v="604"/>
        <pc:sldMkLst>
          <pc:docMk/>
          <pc:sldMk cId="564911617" sldId="277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564911617" sldId="277"/>
            <ac:spMk id="2" creationId="{D07CF7BF-D801-FBAE-430F-E70993A3B51E}"/>
          </ac:spMkLst>
        </pc:spChg>
        <pc:picChg chg="mod">
          <ac:chgData name="Casey Aguilar-Gervase" userId="0e29f0e1-a0a9-4cea-9778-b56b931a0475" providerId="ADAL" clId="{340C977F-AE1E-404A-B731-901D19CF0FFE}" dt="2024-07-31T16:49:10.903" v="575" actId="1440"/>
          <ac:picMkLst>
            <pc:docMk/>
            <pc:sldMk cId="564911617" sldId="277"/>
            <ac:picMk id="11" creationId="{FDFC6DCC-DAA6-D8FD-F23D-0F92435B4128}"/>
          </ac:picMkLst>
        </pc:picChg>
        <pc:picChg chg="mod">
          <ac:chgData name="Casey Aguilar-Gervase" userId="0e29f0e1-a0a9-4cea-9778-b56b931a0475" providerId="ADAL" clId="{340C977F-AE1E-404A-B731-901D19CF0FFE}" dt="2024-07-31T16:49:55.712" v="578" actId="1440"/>
          <ac:picMkLst>
            <pc:docMk/>
            <pc:sldMk cId="564911617" sldId="277"/>
            <ac:picMk id="12" creationId="{9DF17799-538A-C055-675D-94EDBB956942}"/>
          </ac:picMkLst>
        </pc:picChg>
      </pc:sldChg>
      <pc:sldChg chg="delSp modSp add mod">
        <pc:chgData name="Casey Aguilar-Gervase" userId="0e29f0e1-a0a9-4cea-9778-b56b931a0475" providerId="ADAL" clId="{340C977F-AE1E-404A-B731-901D19CF0FFE}" dt="2024-07-31T16:10:40.599" v="569" actId="1076"/>
        <pc:sldMkLst>
          <pc:docMk/>
          <pc:sldMk cId="1297492839" sldId="278"/>
        </pc:sldMkLst>
        <pc:spChg chg="del">
          <ac:chgData name="Casey Aguilar-Gervase" userId="0e29f0e1-a0a9-4cea-9778-b56b931a0475" providerId="ADAL" clId="{340C977F-AE1E-404A-B731-901D19CF0FFE}" dt="2024-07-31T16:10:30.980" v="566" actId="478"/>
          <ac:spMkLst>
            <pc:docMk/>
            <pc:sldMk cId="1297492839" sldId="278"/>
            <ac:spMk id="5" creationId="{99999E3D-7C1D-DF04-FB31-EA57C83338A6}"/>
          </ac:spMkLst>
        </pc:spChg>
        <pc:spChg chg="del">
          <ac:chgData name="Casey Aguilar-Gervase" userId="0e29f0e1-a0a9-4cea-9778-b56b931a0475" providerId="ADAL" clId="{340C977F-AE1E-404A-B731-901D19CF0FFE}" dt="2024-07-31T16:10:29.472" v="565" actId="478"/>
          <ac:spMkLst>
            <pc:docMk/>
            <pc:sldMk cId="1297492839" sldId="278"/>
            <ac:spMk id="6" creationId="{64C9C3F1-7EDB-54DD-65ED-F6F5E007B78B}"/>
          </ac:spMkLst>
        </pc:spChg>
        <pc:spChg chg="mod">
          <ac:chgData name="Casey Aguilar-Gervase" userId="0e29f0e1-a0a9-4cea-9778-b56b931a0475" providerId="ADAL" clId="{340C977F-AE1E-404A-B731-901D19CF0FFE}" dt="2024-07-31T16:10:36.698" v="568" actId="14100"/>
          <ac:spMkLst>
            <pc:docMk/>
            <pc:sldMk cId="1297492839" sldId="278"/>
            <ac:spMk id="11" creationId="{0C9847E2-EE4F-54A9-5005-493233CD7539}"/>
          </ac:spMkLst>
        </pc:spChg>
        <pc:spChg chg="mod">
          <ac:chgData name="Casey Aguilar-Gervase" userId="0e29f0e1-a0a9-4cea-9778-b56b931a0475" providerId="ADAL" clId="{340C977F-AE1E-404A-B731-901D19CF0FFE}" dt="2024-07-31T16:10:40.599" v="569" actId="1076"/>
          <ac:spMkLst>
            <pc:docMk/>
            <pc:sldMk cId="1297492839" sldId="278"/>
            <ac:spMk id="12" creationId="{448D2DBD-9953-D5B6-7B0E-4F795FD89C54}"/>
          </ac:spMkLst>
        </pc:spChg>
      </pc:sldChg>
      <pc:sldChg chg="modSp mod">
        <pc:chgData name="Casey Aguilar-Gervase" userId="0e29f0e1-a0a9-4cea-9778-b56b931a0475" providerId="ADAL" clId="{340C977F-AE1E-404A-B731-901D19CF0FFE}" dt="2024-08-05T16:30:56.516" v="604"/>
        <pc:sldMkLst>
          <pc:docMk/>
          <pc:sldMk cId="3016215105" sldId="279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3016215105" sldId="279"/>
            <ac:spMk id="2" creationId="{D07CF7BF-D801-FBAE-430F-E70993A3B51E}"/>
          </ac:spMkLst>
        </pc:spChg>
        <pc:picChg chg="mod">
          <ac:chgData name="Casey Aguilar-Gervase" userId="0e29f0e1-a0a9-4cea-9778-b56b931a0475" providerId="ADAL" clId="{340C977F-AE1E-404A-B731-901D19CF0FFE}" dt="2024-07-31T16:50:08.068" v="579" actId="1440"/>
          <ac:picMkLst>
            <pc:docMk/>
            <pc:sldMk cId="3016215105" sldId="279"/>
            <ac:picMk id="3" creationId="{29FB49E5-2EB2-5775-3D4B-8A48728CD375}"/>
          </ac:picMkLst>
        </pc:picChg>
        <pc:picChg chg="mod">
          <ac:chgData name="Casey Aguilar-Gervase" userId="0e29f0e1-a0a9-4cea-9778-b56b931a0475" providerId="ADAL" clId="{340C977F-AE1E-404A-B731-901D19CF0FFE}" dt="2024-07-31T16:50:10.660" v="580" actId="1440"/>
          <ac:picMkLst>
            <pc:docMk/>
            <pc:sldMk cId="3016215105" sldId="279"/>
            <ac:picMk id="9" creationId="{056583A2-4B83-2551-A00B-5369FEA99E82}"/>
          </ac:picMkLst>
        </pc:picChg>
      </pc:sldChg>
      <pc:sldChg chg="modSp mod">
        <pc:chgData name="Casey Aguilar-Gervase" userId="0e29f0e1-a0a9-4cea-9778-b56b931a0475" providerId="ADAL" clId="{340C977F-AE1E-404A-B731-901D19CF0FFE}" dt="2024-08-05T16:30:56.516" v="604"/>
        <pc:sldMkLst>
          <pc:docMk/>
          <pc:sldMk cId="3124367897" sldId="280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3124367897" sldId="280"/>
            <ac:spMk id="2" creationId="{1F1410D1-1B04-62A6-5ADE-0B53E9FBEC8E}"/>
          </ac:spMkLst>
        </pc:spChg>
        <pc:picChg chg="mod">
          <ac:chgData name="Casey Aguilar-Gervase" userId="0e29f0e1-a0a9-4cea-9778-b56b931a0475" providerId="ADAL" clId="{340C977F-AE1E-404A-B731-901D19CF0FFE}" dt="2024-07-31T16:50:17.609" v="581" actId="1440"/>
          <ac:picMkLst>
            <pc:docMk/>
            <pc:sldMk cId="3124367897" sldId="280"/>
            <ac:picMk id="3" creationId="{8862B22B-D615-7611-413C-9FA79B99656E}"/>
          </ac:picMkLst>
        </pc:picChg>
        <pc:picChg chg="mod">
          <ac:chgData name="Casey Aguilar-Gervase" userId="0e29f0e1-a0a9-4cea-9778-b56b931a0475" providerId="ADAL" clId="{340C977F-AE1E-404A-B731-901D19CF0FFE}" dt="2024-07-31T16:50:21.077" v="582" actId="1440"/>
          <ac:picMkLst>
            <pc:docMk/>
            <pc:sldMk cId="3124367897" sldId="280"/>
            <ac:picMk id="4" creationId="{303B8CEF-1986-2E34-CE84-20EC115855BC}"/>
          </ac:picMkLst>
        </pc:picChg>
      </pc:sldChg>
      <pc:sldChg chg="modSp mod">
        <pc:chgData name="Casey Aguilar-Gervase" userId="0e29f0e1-a0a9-4cea-9778-b56b931a0475" providerId="ADAL" clId="{340C977F-AE1E-404A-B731-901D19CF0FFE}" dt="2024-08-05T16:30:56.516" v="604"/>
        <pc:sldMkLst>
          <pc:docMk/>
          <pc:sldMk cId="3799076408" sldId="281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3799076408" sldId="281"/>
            <ac:spMk id="2" creationId="{1F1410D1-1B04-62A6-5ADE-0B53E9FBEC8E}"/>
          </ac:spMkLst>
        </pc:spChg>
        <pc:picChg chg="mod">
          <ac:chgData name="Casey Aguilar-Gervase" userId="0e29f0e1-a0a9-4cea-9778-b56b931a0475" providerId="ADAL" clId="{340C977F-AE1E-404A-B731-901D19CF0FFE}" dt="2024-07-31T16:50:29.715" v="583" actId="1440"/>
          <ac:picMkLst>
            <pc:docMk/>
            <pc:sldMk cId="3799076408" sldId="281"/>
            <ac:picMk id="3" creationId="{CAD5BABA-E823-518F-4402-0995F03444E0}"/>
          </ac:picMkLst>
        </pc:picChg>
        <pc:picChg chg="mod">
          <ac:chgData name="Casey Aguilar-Gervase" userId="0e29f0e1-a0a9-4cea-9778-b56b931a0475" providerId="ADAL" clId="{340C977F-AE1E-404A-B731-901D19CF0FFE}" dt="2024-07-31T16:50:31.537" v="584" actId="1440"/>
          <ac:picMkLst>
            <pc:docMk/>
            <pc:sldMk cId="3799076408" sldId="281"/>
            <ac:picMk id="4" creationId="{C31B6E68-94D9-F650-3A52-AB21EF611BCE}"/>
          </ac:picMkLst>
        </pc:picChg>
      </pc:sldChg>
      <pc:sldChg chg="modSp">
        <pc:chgData name="Casey Aguilar-Gervase" userId="0e29f0e1-a0a9-4cea-9778-b56b931a0475" providerId="ADAL" clId="{340C977F-AE1E-404A-B731-901D19CF0FFE}" dt="2024-08-05T16:30:56.516" v="604"/>
        <pc:sldMkLst>
          <pc:docMk/>
          <pc:sldMk cId="380157673" sldId="282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380157673" sldId="282"/>
            <ac:spMk id="2" creationId="{D07CF7BF-D801-FBAE-430F-E70993A3B51E}"/>
          </ac:spMkLst>
        </pc:spChg>
      </pc:sldChg>
      <pc:sldChg chg="modSp">
        <pc:chgData name="Casey Aguilar-Gervase" userId="0e29f0e1-a0a9-4cea-9778-b56b931a0475" providerId="ADAL" clId="{340C977F-AE1E-404A-B731-901D19CF0FFE}" dt="2024-08-05T16:30:56.516" v="604"/>
        <pc:sldMkLst>
          <pc:docMk/>
          <pc:sldMk cId="1725789955" sldId="283"/>
        </pc:sldMkLst>
        <pc:spChg chg="mod">
          <ac:chgData name="Casey Aguilar-Gervase" userId="0e29f0e1-a0a9-4cea-9778-b56b931a0475" providerId="ADAL" clId="{340C977F-AE1E-404A-B731-901D19CF0FFE}" dt="2024-08-05T16:30:56.516" v="604"/>
          <ac:spMkLst>
            <pc:docMk/>
            <pc:sldMk cId="1725789955" sldId="283"/>
            <ac:spMk id="2" creationId="{678122D8-3F69-EA4A-1E28-163520EEAEED}"/>
          </ac:spMkLst>
        </pc:spChg>
      </pc:sldChg>
      <pc:sldChg chg="addSp modSp add mod modClrScheme modAnim chgLayout">
        <pc:chgData name="Casey Aguilar-Gervase" userId="0e29f0e1-a0a9-4cea-9778-b56b931a0475" providerId="ADAL" clId="{340C977F-AE1E-404A-B731-901D19CF0FFE}" dt="2024-08-07T19:04:08.241" v="641"/>
        <pc:sldMkLst>
          <pc:docMk/>
          <pc:sldMk cId="3984247348" sldId="2147375209"/>
        </pc:sldMkLst>
        <pc:spChg chg="add mod ord">
          <ac:chgData name="Casey Aguilar-Gervase" userId="0e29f0e1-a0a9-4cea-9778-b56b931a0475" providerId="ADAL" clId="{340C977F-AE1E-404A-B731-901D19CF0FFE}" dt="2024-08-05T16:32:19.354" v="610" actId="208"/>
          <ac:spMkLst>
            <pc:docMk/>
            <pc:sldMk cId="3984247348" sldId="2147375209"/>
            <ac:spMk id="2" creationId="{DA9DEED6-F0A8-3298-B209-98FF42171A26}"/>
          </ac:spMkLst>
        </pc:spChg>
        <pc:spChg chg="mod ord">
          <ac:chgData name="Casey Aguilar-Gervase" userId="0e29f0e1-a0a9-4cea-9778-b56b931a0475" providerId="ADAL" clId="{340C977F-AE1E-404A-B731-901D19CF0FFE}" dt="2024-08-05T16:31:10.066" v="605" actId="700"/>
          <ac:spMkLst>
            <pc:docMk/>
            <pc:sldMk cId="3984247348" sldId="2147375209"/>
            <ac:spMk id="4" creationId="{A9132241-3147-5424-79A6-25CEA54E8DDF}"/>
          </ac:spMkLst>
        </pc:spChg>
        <pc:spChg chg="mod">
          <ac:chgData name="Casey Aguilar-Gervase" userId="0e29f0e1-a0a9-4cea-9778-b56b931a0475" providerId="ADAL" clId="{340C977F-AE1E-404A-B731-901D19CF0FFE}" dt="2024-08-06T12:48:11.439" v="629" actId="1076"/>
          <ac:spMkLst>
            <pc:docMk/>
            <pc:sldMk cId="3984247348" sldId="2147375209"/>
            <ac:spMk id="57" creationId="{1C4396B0-B1F6-D3A0-9A24-DB63C86735FB}"/>
          </ac:spMkLst>
        </pc:spChg>
        <pc:grpChg chg="mod">
          <ac:chgData name="Casey Aguilar-Gervase" userId="0e29f0e1-a0a9-4cea-9778-b56b931a0475" providerId="ADAL" clId="{340C977F-AE1E-404A-B731-901D19CF0FFE}" dt="2024-08-06T12:48:11.439" v="629" actId="1076"/>
          <ac:grpSpMkLst>
            <pc:docMk/>
            <pc:sldMk cId="3984247348" sldId="2147375209"/>
            <ac:grpSpMk id="14" creationId="{F30A49DF-0573-2EC7-0C84-94B4436D45F5}"/>
          </ac:grpSpMkLst>
        </pc:grp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3" creationId="{436BDBAC-2D25-4A55-EFA8-81C379154E75}"/>
          </ac:picMkLst>
        </pc:pic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15" creationId="{DEAB565B-C1C3-6764-E0FE-96E6C0F8343C}"/>
          </ac:picMkLst>
        </pc:pic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16" creationId="{995A047B-3379-0850-D695-2EF559A0E80C}"/>
          </ac:picMkLst>
        </pc:pic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20" creationId="{0556C626-86CA-733D-19B6-6753A7895EA8}"/>
          </ac:picMkLst>
        </pc:pic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21" creationId="{0E8143CD-7697-61BF-B75F-EA67FFA00A2B}"/>
          </ac:picMkLst>
        </pc:pic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22" creationId="{08550B58-0EED-5D41-E94A-F60A4482B048}"/>
          </ac:picMkLst>
        </pc:picChg>
        <pc:picChg chg="mod">
          <ac:chgData name="Casey Aguilar-Gervase" userId="0e29f0e1-a0a9-4cea-9778-b56b931a0475" providerId="ADAL" clId="{340C977F-AE1E-404A-B731-901D19CF0FFE}" dt="2024-08-06T12:48:11.439" v="629" actId="1076"/>
          <ac:picMkLst>
            <pc:docMk/>
            <pc:sldMk cId="3984247348" sldId="2147375209"/>
            <ac:picMk id="28" creationId="{250DF687-1143-CE6D-01FB-94ADE269B8EF}"/>
          </ac:picMkLst>
        </pc:picChg>
      </pc:sldChg>
    </pc:docChg>
  </pc:docChgLst>
  <pc:docChgLst>
    <pc:chgData name="Andrew Bates" userId="S::andrew.bates@atorusresearch.com::ea53cd63-2db5-4b1f-9269-21e8531cce42" providerId="AD" clId="Web-{3CF7A515-ACBD-2845-BBC1-144940589E7B}"/>
    <pc:docChg chg="addSld delSld modSld">
      <pc:chgData name="Andrew Bates" userId="S::andrew.bates@atorusresearch.com::ea53cd63-2db5-4b1f-9269-21e8531cce42" providerId="AD" clId="Web-{3CF7A515-ACBD-2845-BBC1-144940589E7B}" dt="2024-08-01T19:26:57.526" v="2318"/>
      <pc:docMkLst>
        <pc:docMk/>
      </pc:docMkLst>
      <pc:sldChg chg="modNotes">
        <pc:chgData name="Andrew Bates" userId="S::andrew.bates@atorusresearch.com::ea53cd63-2db5-4b1f-9269-21e8531cce42" providerId="AD" clId="Web-{3CF7A515-ACBD-2845-BBC1-144940589E7B}" dt="2024-08-01T18:49:36.969" v="1"/>
        <pc:sldMkLst>
          <pc:docMk/>
          <pc:sldMk cId="1695960759" sldId="258"/>
        </pc:sldMkLst>
      </pc:sldChg>
      <pc:sldChg chg="modNotes">
        <pc:chgData name="Andrew Bates" userId="S::andrew.bates@atorusresearch.com::ea53cd63-2db5-4b1f-9269-21e8531cce42" providerId="AD" clId="Web-{3CF7A515-ACBD-2845-BBC1-144940589E7B}" dt="2024-08-01T18:49:58.095" v="3"/>
        <pc:sldMkLst>
          <pc:docMk/>
          <pc:sldMk cId="2225456571" sldId="259"/>
        </pc:sldMkLst>
      </pc:sldChg>
      <pc:sldChg chg="modNotes">
        <pc:chgData name="Andrew Bates" userId="S::andrew.bates@atorusresearch.com::ea53cd63-2db5-4b1f-9269-21e8531cce42" providerId="AD" clId="Web-{3CF7A515-ACBD-2845-BBC1-144940589E7B}" dt="2024-08-01T18:53:02.274" v="342"/>
        <pc:sldMkLst>
          <pc:docMk/>
          <pc:sldMk cId="889022085" sldId="261"/>
        </pc:sldMkLst>
      </pc:sldChg>
      <pc:sldChg chg="addSp modSp modNotes">
        <pc:chgData name="Andrew Bates" userId="S::andrew.bates@atorusresearch.com::ea53cd63-2db5-4b1f-9269-21e8531cce42" providerId="AD" clId="Web-{3CF7A515-ACBD-2845-BBC1-144940589E7B}" dt="2024-08-01T18:59:06.507" v="754"/>
        <pc:sldMkLst>
          <pc:docMk/>
          <pc:sldMk cId="2280383069" sldId="262"/>
        </pc:sldMkLst>
        <pc:spChg chg="add mod">
          <ac:chgData name="Andrew Bates" userId="S::andrew.bates@atorusresearch.com::ea53cd63-2db5-4b1f-9269-21e8531cce42" providerId="AD" clId="Web-{3CF7A515-ACBD-2845-BBC1-144940589E7B}" dt="2024-08-01T18:56:01.703" v="347" actId="1076"/>
          <ac:spMkLst>
            <pc:docMk/>
            <pc:sldMk cId="2280383069" sldId="262"/>
            <ac:spMk id="3" creationId="{03D25613-EF25-DA76-B474-204343DEE8EB}"/>
          </ac:spMkLst>
        </pc:spChg>
      </pc:sldChg>
      <pc:sldChg chg="modNotes">
        <pc:chgData name="Andrew Bates" userId="S::andrew.bates@atorusresearch.com::ea53cd63-2db5-4b1f-9269-21e8531cce42" providerId="AD" clId="Web-{3CF7A515-ACBD-2845-BBC1-144940589E7B}" dt="2024-08-01T19:09:04.578" v="1391"/>
        <pc:sldMkLst>
          <pc:docMk/>
          <pc:sldMk cId="133532563" sldId="263"/>
        </pc:sldMkLst>
      </pc:sldChg>
      <pc:sldChg chg="modNotes">
        <pc:chgData name="Andrew Bates" userId="S::andrew.bates@atorusresearch.com::ea53cd63-2db5-4b1f-9269-21e8531cce42" providerId="AD" clId="Web-{3CF7A515-ACBD-2845-BBC1-144940589E7B}" dt="2024-08-01T19:10:18.081" v="1397"/>
        <pc:sldMkLst>
          <pc:docMk/>
          <pc:sldMk cId="1694548321" sldId="269"/>
        </pc:sldMkLst>
      </pc:sldChg>
      <pc:sldChg chg="modNotes">
        <pc:chgData name="Andrew Bates" userId="S::andrew.bates@atorusresearch.com::ea53cd63-2db5-4b1f-9269-21e8531cce42" providerId="AD" clId="Web-{3CF7A515-ACBD-2845-BBC1-144940589E7B}" dt="2024-08-01T19:16:26.783" v="1718"/>
        <pc:sldMkLst>
          <pc:docMk/>
          <pc:sldMk cId="4133999576" sldId="270"/>
        </pc:sldMkLst>
      </pc:sldChg>
      <pc:sldChg chg="modNotes">
        <pc:chgData name="Andrew Bates" userId="S::andrew.bates@atorusresearch.com::ea53cd63-2db5-4b1f-9269-21e8531cce42" providerId="AD" clId="Web-{3CF7A515-ACBD-2845-BBC1-144940589E7B}" dt="2024-08-01T19:16:46.127" v="1720"/>
        <pc:sldMkLst>
          <pc:docMk/>
          <pc:sldMk cId="3933343547" sldId="271"/>
        </pc:sldMkLst>
      </pc:sldChg>
      <pc:sldChg chg="modSp add replId modNotes">
        <pc:chgData name="Andrew Bates" userId="S::andrew.bates@atorusresearch.com::ea53cd63-2db5-4b1f-9269-21e8531cce42" providerId="AD" clId="Web-{3CF7A515-ACBD-2845-BBC1-144940589E7B}" dt="2024-08-01T19:26:57.526" v="2318"/>
        <pc:sldMkLst>
          <pc:docMk/>
          <pc:sldMk cId="1725789955" sldId="283"/>
        </pc:sldMkLst>
        <pc:spChg chg="mod">
          <ac:chgData name="Andrew Bates" userId="S::andrew.bates@atorusresearch.com::ea53cd63-2db5-4b1f-9269-21e8531cce42" providerId="AD" clId="Web-{3CF7A515-ACBD-2845-BBC1-144940589E7B}" dt="2024-08-01T19:20:30.870" v="1832" actId="20577"/>
          <ac:spMkLst>
            <pc:docMk/>
            <pc:sldMk cId="1725789955" sldId="283"/>
            <ac:spMk id="2" creationId="{678122D8-3F69-EA4A-1E28-163520EEAEED}"/>
          </ac:spMkLst>
        </pc:spChg>
        <pc:spChg chg="mod">
          <ac:chgData name="Andrew Bates" userId="S::andrew.bates@atorusresearch.com::ea53cd63-2db5-4b1f-9269-21e8531cce42" providerId="AD" clId="Web-{3CF7A515-ACBD-2845-BBC1-144940589E7B}" dt="2024-08-01T19:25:23.741" v="2137" actId="20577"/>
          <ac:spMkLst>
            <pc:docMk/>
            <pc:sldMk cId="1725789955" sldId="283"/>
            <ac:spMk id="3" creationId="{79FBA59A-D2A8-A62A-1EF6-BE89B82039E0}"/>
          </ac:spMkLst>
        </pc:spChg>
      </pc:sldChg>
      <pc:sldChg chg="modSp new del">
        <pc:chgData name="Andrew Bates" userId="S::andrew.bates@atorusresearch.com::ea53cd63-2db5-4b1f-9269-21e8531cce42" providerId="AD" clId="Web-{3CF7A515-ACBD-2845-BBC1-144940589E7B}" dt="2024-08-01T19:20:21.276" v="1820"/>
        <pc:sldMkLst>
          <pc:docMk/>
          <pc:sldMk cId="2092706870" sldId="283"/>
        </pc:sldMkLst>
        <pc:spChg chg="mod">
          <ac:chgData name="Andrew Bates" userId="S::andrew.bates@atorusresearch.com::ea53cd63-2db5-4b1f-9269-21e8531cce42" providerId="AD" clId="Web-{3CF7A515-ACBD-2845-BBC1-144940589E7B}" dt="2024-08-01T19:20:08.338" v="1819" actId="20577"/>
          <ac:spMkLst>
            <pc:docMk/>
            <pc:sldMk cId="2092706870" sldId="283"/>
            <ac:spMk id="2" creationId="{75D7044B-0ADF-9259-F497-DB7BE3D4A6ED}"/>
          </ac:spMkLst>
        </pc:spChg>
        <pc:spChg chg="mod">
          <ac:chgData name="Andrew Bates" userId="S::andrew.bates@atorusresearch.com::ea53cd63-2db5-4b1f-9269-21e8531cce42" providerId="AD" clId="Web-{3CF7A515-ACBD-2845-BBC1-144940589E7B}" dt="2024-08-01T19:20:04.119" v="1809" actId="20577"/>
          <ac:spMkLst>
            <pc:docMk/>
            <pc:sldMk cId="2092706870" sldId="283"/>
            <ac:spMk id="3" creationId="{B344779A-E87D-0912-CE3F-F2552C4918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6D156-102D-4C10-89AF-0E06DBCDE39A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BF0940-6939-4831-AB88-A7C1B4BE7510}">
      <dgm:prSet/>
      <dgm:spPr>
        <a:solidFill>
          <a:srgbClr val="134678"/>
        </a:solidFill>
      </dgm:spPr>
      <dgm:t>
        <a:bodyPr/>
        <a:lstStyle/>
        <a:p>
          <a:r>
            <a:rPr lang="en-US"/>
            <a:t>Usability</a:t>
          </a:r>
        </a:p>
      </dgm:t>
    </dgm:pt>
    <dgm:pt modelId="{B93EB6D9-1C78-473F-A29D-D355D66D7535}" type="parTrans" cxnId="{496DC9C8-0649-4A3F-9F99-4A258CFFB2B9}">
      <dgm:prSet/>
      <dgm:spPr/>
      <dgm:t>
        <a:bodyPr/>
        <a:lstStyle/>
        <a:p>
          <a:endParaRPr lang="en-US"/>
        </a:p>
      </dgm:t>
    </dgm:pt>
    <dgm:pt modelId="{CEE1DFB6-EBB8-42D3-AA5B-1D84626E0DE8}" type="sibTrans" cxnId="{496DC9C8-0649-4A3F-9F99-4A258CFFB2B9}">
      <dgm:prSet/>
      <dgm:spPr/>
      <dgm:t>
        <a:bodyPr/>
        <a:lstStyle/>
        <a:p>
          <a:endParaRPr lang="en-US"/>
        </a:p>
      </dgm:t>
    </dgm:pt>
    <dgm:pt modelId="{75BFF7C0-4397-4EA5-A98A-42F41BF15CFC}">
      <dgm:prSet/>
      <dgm:spPr>
        <a:solidFill>
          <a:srgbClr val="134678"/>
        </a:solidFill>
      </dgm:spPr>
      <dgm:t>
        <a:bodyPr/>
        <a:lstStyle/>
        <a:p>
          <a:r>
            <a:rPr lang="en-US"/>
            <a:t>Simplicity</a:t>
          </a:r>
        </a:p>
      </dgm:t>
    </dgm:pt>
    <dgm:pt modelId="{1141BB20-DAFF-4613-8BF8-7B49CBFCAAB0}" type="parTrans" cxnId="{CAD739D4-1FAE-45A5-8D23-962462C5F316}">
      <dgm:prSet/>
      <dgm:spPr/>
      <dgm:t>
        <a:bodyPr/>
        <a:lstStyle/>
        <a:p>
          <a:endParaRPr lang="en-US"/>
        </a:p>
      </dgm:t>
    </dgm:pt>
    <dgm:pt modelId="{AA91B6E7-001B-41F7-B42C-ECBDB6F4C0B4}" type="sibTrans" cxnId="{CAD739D4-1FAE-45A5-8D23-962462C5F316}">
      <dgm:prSet/>
      <dgm:spPr/>
      <dgm:t>
        <a:bodyPr/>
        <a:lstStyle/>
        <a:p>
          <a:endParaRPr lang="en-US"/>
        </a:p>
      </dgm:t>
    </dgm:pt>
    <dgm:pt modelId="{06DA3A18-3909-4EAF-9179-B54FCFB25DDF}">
      <dgm:prSet/>
      <dgm:spPr>
        <a:solidFill>
          <a:srgbClr val="134678"/>
        </a:solidFill>
      </dgm:spPr>
      <dgm:t>
        <a:bodyPr/>
        <a:lstStyle/>
        <a:p>
          <a:r>
            <a:rPr lang="en-US"/>
            <a:t>Findability</a:t>
          </a:r>
        </a:p>
      </dgm:t>
    </dgm:pt>
    <dgm:pt modelId="{1CA59457-B5B3-49A7-807F-7F86D0B76F04}" type="parTrans" cxnId="{81DFF881-E5BC-4241-A34D-F2430E64007F}">
      <dgm:prSet/>
      <dgm:spPr/>
      <dgm:t>
        <a:bodyPr/>
        <a:lstStyle/>
        <a:p>
          <a:endParaRPr lang="en-US"/>
        </a:p>
      </dgm:t>
    </dgm:pt>
    <dgm:pt modelId="{E4F21321-4834-4057-894E-E61F97301E10}" type="sibTrans" cxnId="{81DFF881-E5BC-4241-A34D-F2430E64007F}">
      <dgm:prSet/>
      <dgm:spPr/>
      <dgm:t>
        <a:bodyPr/>
        <a:lstStyle/>
        <a:p>
          <a:endParaRPr lang="en-US"/>
        </a:p>
      </dgm:t>
    </dgm:pt>
    <dgm:pt modelId="{41DD786D-1F50-4A31-A5D5-F0BE2CA62235}">
      <dgm:prSet/>
      <dgm:spPr>
        <a:solidFill>
          <a:srgbClr val="134678"/>
        </a:solidFill>
      </dgm:spPr>
      <dgm:t>
        <a:bodyPr/>
        <a:lstStyle/>
        <a:p>
          <a:r>
            <a:rPr lang="en-US"/>
            <a:t>Readability</a:t>
          </a:r>
        </a:p>
      </dgm:t>
    </dgm:pt>
    <dgm:pt modelId="{55620383-F45B-4819-A5E7-0914DA9C10A2}" type="parTrans" cxnId="{1CF02699-19E2-49F6-8FAE-3239167E00EB}">
      <dgm:prSet/>
      <dgm:spPr/>
      <dgm:t>
        <a:bodyPr/>
        <a:lstStyle/>
        <a:p>
          <a:endParaRPr lang="en-US"/>
        </a:p>
      </dgm:t>
    </dgm:pt>
    <dgm:pt modelId="{92ABA520-A39B-4D09-A936-C5A997DAA7D2}" type="sibTrans" cxnId="{1CF02699-19E2-49F6-8FAE-3239167E00EB}">
      <dgm:prSet/>
      <dgm:spPr/>
      <dgm:t>
        <a:bodyPr/>
        <a:lstStyle/>
        <a:p>
          <a:endParaRPr lang="en-US"/>
        </a:p>
      </dgm:t>
    </dgm:pt>
    <dgm:pt modelId="{70970622-5545-48C6-9A63-FC6BDDA39651}">
      <dgm:prSet phldrT="[Text]"/>
      <dgm:spPr/>
      <dgm:t>
        <a:bodyPr/>
        <a:lstStyle/>
        <a:p>
          <a:endParaRPr lang="en-US"/>
        </a:p>
      </dgm:t>
    </dgm:pt>
    <dgm:pt modelId="{0F63831C-DDFD-41B7-A9B1-06E142B2C9C9}" type="parTrans" cxnId="{73C99D38-C4EC-45BB-BA66-0D27354A49F5}">
      <dgm:prSet/>
      <dgm:spPr/>
      <dgm:t>
        <a:bodyPr/>
        <a:lstStyle/>
        <a:p>
          <a:endParaRPr lang="en-US"/>
        </a:p>
      </dgm:t>
    </dgm:pt>
    <dgm:pt modelId="{2157F1FD-4BC7-4674-B61E-FAF40D689EB2}" type="sibTrans" cxnId="{73C99D38-C4EC-45BB-BA66-0D27354A49F5}">
      <dgm:prSet/>
      <dgm:spPr/>
      <dgm:t>
        <a:bodyPr/>
        <a:lstStyle/>
        <a:p>
          <a:endParaRPr lang="en-US"/>
        </a:p>
      </dgm:t>
    </dgm:pt>
    <dgm:pt modelId="{A3905AB4-8237-4B89-BBA1-9839B401F40B}" type="pres">
      <dgm:prSet presAssocID="{9996D156-102D-4C10-89AF-0E06DBCDE39A}" presName="matrix" presStyleCnt="0">
        <dgm:presLayoutVars>
          <dgm:chMax val="1"/>
          <dgm:dir/>
          <dgm:resizeHandles val="exact"/>
        </dgm:presLayoutVars>
      </dgm:prSet>
      <dgm:spPr/>
    </dgm:pt>
    <dgm:pt modelId="{C4579758-9ACE-45DC-8D0C-5ECBBB803D5E}" type="pres">
      <dgm:prSet presAssocID="{9996D156-102D-4C10-89AF-0E06DBCDE39A}" presName="diamond" presStyleLbl="bgShp" presStyleIdx="0" presStyleCnt="1"/>
      <dgm:spPr/>
    </dgm:pt>
    <dgm:pt modelId="{5D24E6CC-6AE1-41C8-9700-7FB0FAE5F5AF}" type="pres">
      <dgm:prSet presAssocID="{9996D156-102D-4C10-89AF-0E06DBCDE39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13240D-6256-4B51-8F5F-E5812F6AFE9B}" type="pres">
      <dgm:prSet presAssocID="{9996D156-102D-4C10-89AF-0E06DBCDE39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9B1BAA-5626-4550-B0D5-FE20C189FD04}" type="pres">
      <dgm:prSet presAssocID="{9996D156-102D-4C10-89AF-0E06DBCDE39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F2EE889-ED0D-4C33-9BAA-211192ECCA4D}" type="pres">
      <dgm:prSet presAssocID="{9996D156-102D-4C10-89AF-0E06DBCDE39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9BD901-30B4-403D-852D-C3967C4D3881}" type="presOf" srcId="{06DA3A18-3909-4EAF-9179-B54FCFB25DDF}" destId="{729B1BAA-5626-4550-B0D5-FE20C189FD04}" srcOrd="0" destOrd="0" presId="urn:microsoft.com/office/officeart/2005/8/layout/matrix3"/>
    <dgm:cxn modelId="{73C99D38-C4EC-45BB-BA66-0D27354A49F5}" srcId="{9996D156-102D-4C10-89AF-0E06DBCDE39A}" destId="{70970622-5545-48C6-9A63-FC6BDDA39651}" srcOrd="4" destOrd="0" parTransId="{0F63831C-DDFD-41B7-A9B1-06E142B2C9C9}" sibTransId="{2157F1FD-4BC7-4674-B61E-FAF40D689EB2}"/>
    <dgm:cxn modelId="{A2976C66-93C7-42DB-A19F-83B409458489}" type="presOf" srcId="{9996D156-102D-4C10-89AF-0E06DBCDE39A}" destId="{A3905AB4-8237-4B89-BBA1-9839B401F40B}" srcOrd="0" destOrd="0" presId="urn:microsoft.com/office/officeart/2005/8/layout/matrix3"/>
    <dgm:cxn modelId="{715F1359-B98E-4FB7-83ED-1DD4A236CDAF}" type="presOf" srcId="{75BFF7C0-4397-4EA5-A98A-42F41BF15CFC}" destId="{1313240D-6256-4B51-8F5F-E5812F6AFE9B}" srcOrd="0" destOrd="0" presId="urn:microsoft.com/office/officeart/2005/8/layout/matrix3"/>
    <dgm:cxn modelId="{81DFF881-E5BC-4241-A34D-F2430E64007F}" srcId="{9996D156-102D-4C10-89AF-0E06DBCDE39A}" destId="{06DA3A18-3909-4EAF-9179-B54FCFB25DDF}" srcOrd="2" destOrd="0" parTransId="{1CA59457-B5B3-49A7-807F-7F86D0B76F04}" sibTransId="{E4F21321-4834-4057-894E-E61F97301E10}"/>
    <dgm:cxn modelId="{1CF02699-19E2-49F6-8FAE-3239167E00EB}" srcId="{9996D156-102D-4C10-89AF-0E06DBCDE39A}" destId="{41DD786D-1F50-4A31-A5D5-F0BE2CA62235}" srcOrd="3" destOrd="0" parTransId="{55620383-F45B-4819-A5E7-0914DA9C10A2}" sibTransId="{92ABA520-A39B-4D09-A936-C5A997DAA7D2}"/>
    <dgm:cxn modelId="{496DC9C8-0649-4A3F-9F99-4A258CFFB2B9}" srcId="{9996D156-102D-4C10-89AF-0E06DBCDE39A}" destId="{D9BF0940-6939-4831-AB88-A7C1B4BE7510}" srcOrd="0" destOrd="0" parTransId="{B93EB6D9-1C78-473F-A29D-D355D66D7535}" sibTransId="{CEE1DFB6-EBB8-42D3-AA5B-1D84626E0DE8}"/>
    <dgm:cxn modelId="{CAD739D4-1FAE-45A5-8D23-962462C5F316}" srcId="{9996D156-102D-4C10-89AF-0E06DBCDE39A}" destId="{75BFF7C0-4397-4EA5-A98A-42F41BF15CFC}" srcOrd="1" destOrd="0" parTransId="{1141BB20-DAFF-4613-8BF8-7B49CBFCAAB0}" sibTransId="{AA91B6E7-001B-41F7-B42C-ECBDB6F4C0B4}"/>
    <dgm:cxn modelId="{F0B174E8-B862-4E9B-9F4C-B62E396B8A44}" type="presOf" srcId="{D9BF0940-6939-4831-AB88-A7C1B4BE7510}" destId="{5D24E6CC-6AE1-41C8-9700-7FB0FAE5F5AF}" srcOrd="0" destOrd="0" presId="urn:microsoft.com/office/officeart/2005/8/layout/matrix3"/>
    <dgm:cxn modelId="{FDEDBDF8-52A2-4E25-82C2-7AA069C63792}" type="presOf" srcId="{41DD786D-1F50-4A31-A5D5-F0BE2CA62235}" destId="{6F2EE889-ED0D-4C33-9BAA-211192ECCA4D}" srcOrd="0" destOrd="0" presId="urn:microsoft.com/office/officeart/2005/8/layout/matrix3"/>
    <dgm:cxn modelId="{376BDB3C-DC4D-402B-9E89-B34252D85A28}" type="presParOf" srcId="{A3905AB4-8237-4B89-BBA1-9839B401F40B}" destId="{C4579758-9ACE-45DC-8D0C-5ECBBB803D5E}" srcOrd="0" destOrd="0" presId="urn:microsoft.com/office/officeart/2005/8/layout/matrix3"/>
    <dgm:cxn modelId="{D4B128EC-9FDC-40E4-A1B2-8F9114CF0A48}" type="presParOf" srcId="{A3905AB4-8237-4B89-BBA1-9839B401F40B}" destId="{5D24E6CC-6AE1-41C8-9700-7FB0FAE5F5AF}" srcOrd="1" destOrd="0" presId="urn:microsoft.com/office/officeart/2005/8/layout/matrix3"/>
    <dgm:cxn modelId="{02780D8D-B6DE-4FDF-974A-6B021C5A1EB3}" type="presParOf" srcId="{A3905AB4-8237-4B89-BBA1-9839B401F40B}" destId="{1313240D-6256-4B51-8F5F-E5812F6AFE9B}" srcOrd="2" destOrd="0" presId="urn:microsoft.com/office/officeart/2005/8/layout/matrix3"/>
    <dgm:cxn modelId="{E5177006-4B5D-4DFD-AE05-8C13F93FBED7}" type="presParOf" srcId="{A3905AB4-8237-4B89-BBA1-9839B401F40B}" destId="{729B1BAA-5626-4550-B0D5-FE20C189FD04}" srcOrd="3" destOrd="0" presId="urn:microsoft.com/office/officeart/2005/8/layout/matrix3"/>
    <dgm:cxn modelId="{84ED4715-80A4-499F-853A-3F0E15905336}" type="presParOf" srcId="{A3905AB4-8237-4B89-BBA1-9839B401F40B}" destId="{6F2EE889-ED0D-4C33-9BAA-211192ECCA4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79758-9ACE-45DC-8D0C-5ECBBB803D5E}">
      <dsp:nvSpPr>
        <dsp:cNvPr id="0" name=""/>
        <dsp:cNvSpPr/>
      </dsp:nvSpPr>
      <dsp:spPr>
        <a:xfrm>
          <a:off x="3136159" y="0"/>
          <a:ext cx="3786080" cy="37860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4E6CC-6AE1-41C8-9700-7FB0FAE5F5AF}">
      <dsp:nvSpPr>
        <dsp:cNvPr id="0" name=""/>
        <dsp:cNvSpPr/>
      </dsp:nvSpPr>
      <dsp:spPr>
        <a:xfrm>
          <a:off x="3495837" y="359677"/>
          <a:ext cx="1476571" cy="1476571"/>
        </a:xfrm>
        <a:prstGeom prst="roundRect">
          <a:avLst/>
        </a:prstGeom>
        <a:solidFill>
          <a:srgbClr val="134678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Usability</a:t>
          </a:r>
        </a:p>
      </dsp:txBody>
      <dsp:txXfrm>
        <a:off x="3567917" y="431757"/>
        <a:ext cx="1332411" cy="1332411"/>
      </dsp:txXfrm>
    </dsp:sp>
    <dsp:sp modelId="{1313240D-6256-4B51-8F5F-E5812F6AFE9B}">
      <dsp:nvSpPr>
        <dsp:cNvPr id="0" name=""/>
        <dsp:cNvSpPr/>
      </dsp:nvSpPr>
      <dsp:spPr>
        <a:xfrm>
          <a:off x="5085991" y="359677"/>
          <a:ext cx="1476571" cy="1476571"/>
        </a:xfrm>
        <a:prstGeom prst="roundRect">
          <a:avLst/>
        </a:prstGeom>
        <a:solidFill>
          <a:srgbClr val="134678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Simplicity</a:t>
          </a:r>
        </a:p>
      </dsp:txBody>
      <dsp:txXfrm>
        <a:off x="5158071" y="431757"/>
        <a:ext cx="1332411" cy="1332411"/>
      </dsp:txXfrm>
    </dsp:sp>
    <dsp:sp modelId="{729B1BAA-5626-4550-B0D5-FE20C189FD04}">
      <dsp:nvSpPr>
        <dsp:cNvPr id="0" name=""/>
        <dsp:cNvSpPr/>
      </dsp:nvSpPr>
      <dsp:spPr>
        <a:xfrm>
          <a:off x="3495837" y="1949831"/>
          <a:ext cx="1476571" cy="1476571"/>
        </a:xfrm>
        <a:prstGeom prst="roundRect">
          <a:avLst/>
        </a:prstGeom>
        <a:solidFill>
          <a:srgbClr val="134678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Findability</a:t>
          </a:r>
        </a:p>
      </dsp:txBody>
      <dsp:txXfrm>
        <a:off x="3567917" y="2021911"/>
        <a:ext cx="1332411" cy="1332411"/>
      </dsp:txXfrm>
    </dsp:sp>
    <dsp:sp modelId="{6F2EE889-ED0D-4C33-9BAA-211192ECCA4D}">
      <dsp:nvSpPr>
        <dsp:cNvPr id="0" name=""/>
        <dsp:cNvSpPr/>
      </dsp:nvSpPr>
      <dsp:spPr>
        <a:xfrm>
          <a:off x="5085991" y="1949831"/>
          <a:ext cx="1476571" cy="1476571"/>
        </a:xfrm>
        <a:prstGeom prst="roundRect">
          <a:avLst/>
        </a:prstGeom>
        <a:solidFill>
          <a:srgbClr val="134678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Readability</a:t>
          </a:r>
        </a:p>
      </dsp:txBody>
      <dsp:txXfrm>
        <a:off x="5158071" y="2021911"/>
        <a:ext cx="1332411" cy="1332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B96D-FFD0-4A0D-B20C-80A40C0D75EF}" type="datetimeFigureOut"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B5081-8403-49F4-979A-4E90F76C27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nutshell, Admiral is an R package to help you make </a:t>
            </a:r>
            <a:r>
              <a:rPr lang="en-US" err="1"/>
              <a:t>ADaM</a:t>
            </a:r>
            <a:r>
              <a:rPr lang="en-US"/>
              <a:t> data sets.</a:t>
            </a:r>
          </a:p>
          <a:p>
            <a:endParaRPr lang="en-US"/>
          </a:p>
          <a:p>
            <a:r>
              <a:rPr lang="en-US"/>
              <a:t>It provides a suite of tools to enable clinical programmers to develop </a:t>
            </a:r>
            <a:r>
              <a:rPr lang="en-US" err="1"/>
              <a:t>ADaM</a:t>
            </a:r>
            <a:r>
              <a:rPr lang="en-US"/>
              <a:t> data sets in R.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Admiral is designed around these key principles.</a:t>
            </a:r>
          </a:p>
          <a:p>
            <a:endParaRPr lang="en-US"/>
          </a:p>
          <a:p>
            <a:r>
              <a:rPr lang="en-US"/>
              <a:t>The aim is to provide a set of functions that are well-named, easy to use, and fulfill a particular purpose.</a:t>
            </a:r>
          </a:p>
          <a:p>
            <a:r>
              <a:rPr lang="en-US"/>
              <a:t>Admiral is one of the most, if not the most, documented R packages out there.</a:t>
            </a:r>
          </a:p>
          <a:p>
            <a:r>
              <a:rPr lang="en-US"/>
              <a:t>Along with examples for each function, there are many vignettes showing how to combine the individual functions to generate </a:t>
            </a:r>
            <a:r>
              <a:rPr lang="en-US" err="1"/>
              <a:t>ADaM</a:t>
            </a:r>
            <a:r>
              <a:rPr lang="en-US"/>
              <a:t> data sets.</a:t>
            </a:r>
          </a:p>
          <a:p>
            <a:r>
              <a:rPr lang="en-US"/>
              <a:t>Additionally, there are a number of template R files to use as a starting point for building your data sets.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keeping with the principles of the </a:t>
            </a:r>
            <a:r>
              <a:rPr lang="en-US" err="1"/>
              <a:t>Admirial</a:t>
            </a:r>
            <a:r>
              <a:rPr lang="en-US"/>
              <a:t> Manifesto, most of the functions follow a set of naming conventions to indicate their purpose and identify groups of similar functions.</a:t>
            </a:r>
          </a:p>
          <a:p>
            <a:endParaRPr lang="en-US"/>
          </a:p>
          <a:p>
            <a:r>
              <a:rPr lang="en-US">
                <a:ea typeface="Calibri"/>
                <a:cs typeface="Calibri"/>
              </a:rPr>
              <a:t>This helps you as a programmer because you have to think less about what a functions name is.</a:t>
            </a:r>
            <a:endParaRPr lang="en-US"/>
          </a:p>
          <a:p>
            <a:r>
              <a:rPr lang="en-US">
                <a:ea typeface="Calibri" panose="020F0502020204030204"/>
                <a:cs typeface="Calibri" panose="020F0502020204030204"/>
              </a:rPr>
              <a:t>You can focus more on the context, making </a:t>
            </a:r>
            <a:r>
              <a:rPr lang="en-US" err="1">
                <a:ea typeface="Calibri" panose="020F0502020204030204"/>
                <a:cs typeface="Calibri" panose="020F0502020204030204"/>
              </a:rPr>
              <a:t>ADaM</a:t>
            </a:r>
            <a:r>
              <a:rPr lang="en-US">
                <a:ea typeface="Calibri" panose="020F0502020204030204"/>
                <a:cs typeface="Calibri" panose="020F0502020204030204"/>
              </a:rPr>
              <a:t> data sets, rather than the fact you're using R.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For example, even if you're new to R, if you're familiar with </a:t>
            </a:r>
            <a:r>
              <a:rPr lang="en-US" err="1">
                <a:ea typeface="Calibri"/>
                <a:cs typeface="Calibri"/>
              </a:rPr>
              <a:t>ADaM</a:t>
            </a:r>
            <a:r>
              <a:rPr lang="en-US">
                <a:ea typeface="Calibri" panose="020F0502020204030204"/>
                <a:cs typeface="Calibri" panose="020F0502020204030204"/>
              </a:rPr>
              <a:t>, you understand what `</a:t>
            </a:r>
            <a:r>
              <a:rPr lang="en-US" err="1">
                <a:ea typeface="Calibri"/>
                <a:cs typeface="Calibri"/>
              </a:rPr>
              <a:t>derive_param_bmi</a:t>
            </a:r>
            <a:r>
              <a:rPr lang="en-US">
                <a:ea typeface="Calibri" panose="020F0502020204030204"/>
                <a:cs typeface="Calibri" panose="020F0502020204030204"/>
              </a:rPr>
              <a:t>` means.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Admiral gives you a great way to use your CDISC knowledge to navigate the package.</a:t>
            </a:r>
          </a:p>
          <a:p>
            <a:r>
              <a:rPr lang="en-US">
                <a:ea typeface="Calibri"/>
                <a:cs typeface="Calibri"/>
              </a:rPr>
              <a:t>Instead of searching the package documentation based on function names, you can use your CDSIC knowledge.</a:t>
            </a:r>
          </a:p>
          <a:p>
            <a:r>
              <a:rPr lang="en-US">
                <a:ea typeface="Calibri"/>
                <a:cs typeface="Calibri"/>
              </a:rPr>
              <a:t>You may know that you want to make the variable SAFFL.</a:t>
            </a:r>
          </a:p>
          <a:p>
            <a:r>
              <a:rPr lang="en-US">
                <a:ea typeface="Calibri"/>
                <a:cs typeface="Calibri"/>
              </a:rPr>
              <a:t>With this table, you can search for that in the </a:t>
            </a:r>
            <a:r>
              <a:rPr lang="en-US" err="1">
                <a:ea typeface="Calibri"/>
                <a:cs typeface="Calibri"/>
              </a:rPr>
              <a:t>varaibles</a:t>
            </a:r>
            <a:r>
              <a:rPr lang="en-US">
                <a:ea typeface="Calibri"/>
                <a:cs typeface="Calibri"/>
              </a:rPr>
              <a:t> column, and you'll get a link to the function you can use to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 addition to {admiral}, there are a number of extension packages for specific therapeutic areas.</a:t>
            </a:r>
          </a:p>
          <a:p>
            <a:r>
              <a:rPr lang="en-US" dirty="0">
                <a:ea typeface="Calibri"/>
                <a:cs typeface="Calibri"/>
              </a:rPr>
              <a:t>An oncology study is different than an </a:t>
            </a:r>
            <a:r>
              <a:rPr lang="en-US" dirty="0"/>
              <a:t>ophthalmology</a:t>
            </a:r>
            <a:r>
              <a:rPr lang="en-US" dirty="0">
                <a:ea typeface="Calibri"/>
                <a:cs typeface="Calibri"/>
              </a:rPr>
              <a:t> study for example, so there are separate packages for each.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{admiral} is the foundation, supporting variables and conventions that are common across studies.</a:t>
            </a:r>
          </a:p>
          <a:p>
            <a:r>
              <a:rPr lang="en-US" dirty="0">
                <a:ea typeface="Calibri"/>
                <a:cs typeface="Calibri"/>
              </a:rPr>
              <a:t>The extension packages provide another layer of abstraction on top of {admiral}.</a:t>
            </a:r>
          </a:p>
          <a:p>
            <a:r>
              <a:rPr lang="en-US" dirty="0">
                <a:ea typeface="Calibri"/>
                <a:cs typeface="Calibri"/>
              </a:rPr>
              <a:t>This allows functions to be grouped by the therapeutic area they apply to while keeping {admiral} itself from getting overloaded.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{</a:t>
            </a:r>
            <a:r>
              <a:rPr lang="en-US" err="1"/>
              <a:t>xportr</a:t>
            </a:r>
            <a:r>
              <a:rPr lang="en-US"/>
              <a:t>} helps you write </a:t>
            </a:r>
            <a:r>
              <a:rPr lang="en-US" err="1"/>
              <a:t>xpt</a:t>
            </a:r>
            <a:r>
              <a:rPr lang="en-US"/>
              <a:t> files suitable for sharing. </a:t>
            </a:r>
          </a:p>
          <a:p>
            <a:endParaRPr lang="en-US"/>
          </a:p>
          <a:p>
            <a:r>
              <a:rPr lang="en-US"/>
              <a:t>It provides support for including metadata with a data set, and it includes tools for verifying the format of your data set.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using {</a:t>
            </a:r>
            <a:r>
              <a:rPr lang="en-US" err="1"/>
              <a:t>xportr</a:t>
            </a:r>
            <a:r>
              <a:rPr lang="en-US"/>
              <a:t>}, your workflow will look something like this.</a:t>
            </a:r>
          </a:p>
          <a:p>
            <a:endParaRPr lang="en-US"/>
          </a:p>
          <a:p>
            <a:pPr marL="171450" indent="-171450">
              <a:buFont typeface="Calibri,Sans-Serif"/>
              <a:buChar char="-"/>
            </a:pPr>
            <a:r>
              <a:rPr lang="en-US"/>
              <a:t>Once you have a data set ready</a:t>
            </a:r>
          </a:p>
          <a:p>
            <a:pPr marL="171450" indent="-171450">
              <a:buFont typeface="Calibri,Sans-Serif"/>
              <a:buChar char="-"/>
            </a:pPr>
            <a:r>
              <a:rPr lang="en-US"/>
              <a:t>You define metadata for that data set</a:t>
            </a:r>
          </a:p>
          <a:p>
            <a:pPr marL="171450" indent="-171450">
              <a:buFont typeface="Calibri,Sans-Serif"/>
              <a:buChar char="-"/>
            </a:pPr>
            <a:r>
              <a:rPr lang="en-US"/>
              <a:t>You run your data and metadata through some checks</a:t>
            </a:r>
          </a:p>
          <a:p>
            <a:pPr marL="171450" indent="-171450">
              <a:buFont typeface="Calibri,Sans-Serif"/>
              <a:buChar char="-"/>
            </a:pPr>
            <a:r>
              <a:rPr lang="en-US"/>
              <a:t>And when everything is good, you write the output file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Calibri,Sans-Serif"/>
              <a:buChar char="-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The last step here done by the {haven} package.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{haven} actually writes the file.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{</a:t>
            </a:r>
            <a:r>
              <a:rPr lang="en-US" err="1">
                <a:ea typeface="Calibri" panose="020F0502020204030204"/>
                <a:cs typeface="Calibri" panose="020F0502020204030204"/>
              </a:rPr>
              <a:t>xportr</a:t>
            </a:r>
            <a:r>
              <a:rPr lang="en-US">
                <a:ea typeface="Calibri" panose="020F0502020204030204"/>
                <a:cs typeface="Calibri" panose="020F0502020204030204"/>
              </a:rPr>
              <a:t>} adds the metadata and runs the checks needed for submission and sharing.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(Mike has anecdote about a GitHub issue in {haven})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some of the things {</a:t>
            </a:r>
            <a:r>
              <a:rPr lang="en-US" err="1"/>
              <a:t>xportr</a:t>
            </a:r>
            <a:r>
              <a:rPr lang="en-US"/>
              <a:t>} looks for when it runs through it's checks. For the full list of checks see the package documentation.</a:t>
            </a:r>
          </a:p>
          <a:p>
            <a:endParaRPr lang="en-US"/>
          </a:p>
          <a:p>
            <a:r>
              <a:rPr lang="en-US"/>
              <a:t>{</a:t>
            </a:r>
            <a:r>
              <a:rPr lang="en-US" err="1"/>
              <a:t>xportr</a:t>
            </a:r>
            <a:r>
              <a:rPr lang="en-US"/>
              <a:t>} doesn't check if you created the data set correctly of course. What it looks for is things like the format of your variable names meet the specification.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7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It's worth mentioning that there is a new data transport format in the works.</a:t>
            </a:r>
          </a:p>
          <a:p>
            <a:r>
              <a:rPr lang="en-US">
                <a:ea typeface="Calibri"/>
                <a:cs typeface="Calibri"/>
              </a:rPr>
              <a:t>The project is a collaboration between CDSIC and PHUSE and uses a JSON specification called Dataset-JSON as a replacement for </a:t>
            </a:r>
            <a:r>
              <a:rPr lang="en-US" err="1">
                <a:ea typeface="Calibri"/>
                <a:cs typeface="Calibri"/>
              </a:rPr>
              <a:t>xpt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>
                <a:ea typeface="Calibri"/>
                <a:cs typeface="Calibri"/>
              </a:rPr>
              <a:t>For more details on the specification and an R implementation see these links.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(Mike can explain more)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B5081-8403-49F4-979A-4E90F76C271E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6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C54969-1275-49CE-90CE-630406F1B99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86B135-5D3B-4AB9-AD5D-3243C6A5E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isc.org/dataset-j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github.com/atorus-research/datasetjs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armaverse.github.io/admiraldiscovery/articles/reactab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97" y="2265604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842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7BF-D801-FBAE-430F-E70993A3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tidyverse</a:t>
            </a:r>
            <a:r>
              <a:rPr lang="en-US"/>
              <a:t> – admiral comparison </a:t>
            </a:r>
          </a:p>
        </p:txBody>
      </p:sp>
      <p:pic>
        <p:nvPicPr>
          <p:cNvPr id="4" name="Picture 3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B51EEB29-8034-4D0E-AAE4-4518B059E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A5926-6A88-27A7-2B52-F3E813F50078}"/>
              </a:ext>
            </a:extLst>
          </p:cNvPr>
          <p:cNvSpPr txBox="1"/>
          <p:nvPr/>
        </p:nvSpPr>
        <p:spPr>
          <a:xfrm>
            <a:off x="1515289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tidyverse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DF5DC-BBB5-3DE0-1CDF-DCCC614EC662}"/>
              </a:ext>
            </a:extLst>
          </p:cNvPr>
          <p:cNvSpPr txBox="1"/>
          <p:nvPr/>
        </p:nvSpPr>
        <p:spPr>
          <a:xfrm>
            <a:off x="6635931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admiral</a:t>
            </a:r>
          </a:p>
        </p:txBody>
      </p:sp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FDFC6DCC-DAA6-D8FD-F23D-0F92435B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21" y="2846614"/>
            <a:ext cx="4533900" cy="1458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-up of a text&#10;&#10;Description automatically generated">
            <a:extLst>
              <a:ext uri="{FF2B5EF4-FFF2-40B4-BE49-F238E27FC236}">
                <a16:creationId xmlns:a16="http://schemas.microsoft.com/office/drawing/2014/main" id="{9DF17799-538A-C055-675D-94EDBB95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4" y="2839810"/>
            <a:ext cx="4095751" cy="147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91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7BF-D801-FBAE-430F-E70993A3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tidyverse</a:t>
            </a:r>
            <a:r>
              <a:rPr lang="en-US"/>
              <a:t> – admiral comparison </a:t>
            </a:r>
          </a:p>
        </p:txBody>
      </p:sp>
      <p:pic>
        <p:nvPicPr>
          <p:cNvPr id="4" name="Picture 3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B51EEB29-8034-4D0E-AAE4-4518B059E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A5926-6A88-27A7-2B52-F3E813F50078}"/>
              </a:ext>
            </a:extLst>
          </p:cNvPr>
          <p:cNvSpPr txBox="1"/>
          <p:nvPr/>
        </p:nvSpPr>
        <p:spPr>
          <a:xfrm>
            <a:off x="1515289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tidyverse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DF5DC-BBB5-3DE0-1CDF-DCCC614EC662}"/>
              </a:ext>
            </a:extLst>
          </p:cNvPr>
          <p:cNvSpPr txBox="1"/>
          <p:nvPr/>
        </p:nvSpPr>
        <p:spPr>
          <a:xfrm>
            <a:off x="6635931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72E72-A914-B0CE-C9D0-05ED8B24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12" y="2815496"/>
            <a:ext cx="3028950" cy="2076450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6194AD7A-980C-4577-DCB8-E653F36A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947" y="2632726"/>
            <a:ext cx="3629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7BF-D801-FBAE-430F-E70993A3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derive_var_trtdurd</a:t>
            </a:r>
            <a:endParaRPr lang="en-US"/>
          </a:p>
        </p:txBody>
      </p:sp>
      <p:pic>
        <p:nvPicPr>
          <p:cNvPr id="4" name="Picture 3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B51EEB29-8034-4D0E-AAE4-4518B059E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A5926-6A88-27A7-2B52-F3E813F50078}"/>
              </a:ext>
            </a:extLst>
          </p:cNvPr>
          <p:cNvSpPr txBox="1"/>
          <p:nvPr/>
        </p:nvSpPr>
        <p:spPr>
          <a:xfrm>
            <a:off x="1515289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tidyverse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DF5DC-BBB5-3DE0-1CDF-DCCC614EC662}"/>
              </a:ext>
            </a:extLst>
          </p:cNvPr>
          <p:cNvSpPr txBox="1"/>
          <p:nvPr/>
        </p:nvSpPr>
        <p:spPr>
          <a:xfrm>
            <a:off x="6635931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admiral</a:t>
            </a:r>
          </a:p>
        </p:txBody>
      </p:sp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9FB49E5-2EB2-5775-3D4B-8A48728C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0" y="2773492"/>
            <a:ext cx="5364293" cy="131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omputer code with red text&#10;&#10;Description automatically generated">
            <a:extLst>
              <a:ext uri="{FF2B5EF4-FFF2-40B4-BE49-F238E27FC236}">
                <a16:creationId xmlns:a16="http://schemas.microsoft.com/office/drawing/2014/main" id="{056583A2-4B83-2551-A00B-5369FEA99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477" y="2773493"/>
            <a:ext cx="4143375" cy="1323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21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0D1-1B04-62A6-5ADE-0B53E9F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derive_vars_dtm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1710D-EF0D-3035-5234-522BF1ACCE1F}"/>
              </a:ext>
            </a:extLst>
          </p:cNvPr>
          <p:cNvSpPr txBox="1"/>
          <p:nvPr/>
        </p:nvSpPr>
        <p:spPr>
          <a:xfrm>
            <a:off x="1515289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tidyverse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DB1B-A40D-626C-4BA9-0D54B45A103B}"/>
              </a:ext>
            </a:extLst>
          </p:cNvPr>
          <p:cNvSpPr txBox="1"/>
          <p:nvPr/>
        </p:nvSpPr>
        <p:spPr>
          <a:xfrm>
            <a:off x="6635931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admiral</a:t>
            </a:r>
          </a:p>
        </p:txBody>
      </p:sp>
      <p:pic>
        <p:nvPicPr>
          <p:cNvPr id="3" name="Picture 2" descr="A white background with red and blue text&#10;&#10;Description automatically generated">
            <a:extLst>
              <a:ext uri="{FF2B5EF4-FFF2-40B4-BE49-F238E27FC236}">
                <a16:creationId xmlns:a16="http://schemas.microsoft.com/office/drawing/2014/main" id="{8862B22B-D615-7611-413C-9FA79B99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26" y="3085710"/>
            <a:ext cx="5002031" cy="1436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B8CEF-1986-2E34-CE84-20EC1158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433" y="2682693"/>
            <a:ext cx="4510478" cy="22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6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0D1-1B04-62A6-5ADE-0B53E9F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derive_var_merged_exist_flag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1710D-EF0D-3035-5234-522BF1ACCE1F}"/>
              </a:ext>
            </a:extLst>
          </p:cNvPr>
          <p:cNvSpPr txBox="1"/>
          <p:nvPr/>
        </p:nvSpPr>
        <p:spPr>
          <a:xfrm>
            <a:off x="1515289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tidyverse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DB1B-A40D-626C-4BA9-0D54B45A103B}"/>
              </a:ext>
            </a:extLst>
          </p:cNvPr>
          <p:cNvSpPr txBox="1"/>
          <p:nvPr/>
        </p:nvSpPr>
        <p:spPr>
          <a:xfrm>
            <a:off x="6635931" y="195993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admiral</a:t>
            </a:r>
          </a:p>
        </p:txBody>
      </p:sp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CAD5BABA-E823-518F-4402-0995F034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70" y="2551217"/>
            <a:ext cx="4852129" cy="3204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1B6E68-94D9-F650-3A52-AB21EF61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63" y="2553169"/>
            <a:ext cx="5487962" cy="173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07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17F1-01B2-C69C-B901-5630A330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9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1C68-D105-9945-FF52-84BB402E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xportr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pic>
        <p:nvPicPr>
          <p:cNvPr id="2" name="Picture 1" descr="A drawing of a ship&#10;&#10;Description automatically generated">
            <a:extLst>
              <a:ext uri="{FF2B5EF4-FFF2-40B4-BE49-F238E27FC236}">
                <a16:creationId xmlns:a16="http://schemas.microsoft.com/office/drawing/2014/main" id="{3C471E0E-BF0E-2881-B10F-20264994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1288"/>
            <a:ext cx="4001315" cy="462579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4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3D8D-2BEE-FC99-A4A5-ECDA5CE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xportr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F23-6F98-16EC-BC4F-1362B742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834" y="2548037"/>
            <a:ext cx="6017623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F5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/>
              </a:rPr>
              <a:t>{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Arial" panose="020B0604020202020204"/>
              </a:rPr>
              <a:t>xportr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lt"/>
                <a:cs typeface="Arial" panose="020B0604020202020204"/>
              </a:rPr>
              <a:t>} is designed for clinical programmers to create CDISC compliant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lt"/>
                <a:cs typeface="Arial" panose="020B0604020202020204"/>
              </a:rPr>
              <a:t>xpt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lt"/>
                <a:cs typeface="Arial" panose="020B0604020202020204"/>
              </a:rPr>
              <a:t> files-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lt"/>
                <a:cs typeface="Arial" panose="020B0604020202020204"/>
              </a:rPr>
              <a:t>ADaM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lt"/>
                <a:cs typeface="Arial" panose="020B0604020202020204"/>
              </a:rPr>
              <a:t> or SDTM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5" name="Picture 4" descr="A drawing of a ship&#10;&#10;Description automatically generated">
            <a:extLst>
              <a:ext uri="{FF2B5EF4-FFF2-40B4-BE49-F238E27FC236}">
                <a16:creationId xmlns:a16="http://schemas.microsoft.com/office/drawing/2014/main" id="{AB82D35E-3EB3-AA6F-075C-1B45470E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748" y="2035146"/>
            <a:ext cx="1920383" cy="22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DD1F2B0D-BC83-FFD4-8B4B-B227C865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766" b="14084"/>
          <a:stretch/>
        </p:blipFill>
        <p:spPr>
          <a:xfrm>
            <a:off x="0" y="1040342"/>
            <a:ext cx="12192031" cy="37136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6613-3F11-C703-4B9F-C9A84294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77851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drawing of a ship&#10;&#10;Description automatically generated">
            <a:extLst>
              <a:ext uri="{FF2B5EF4-FFF2-40B4-BE49-F238E27FC236}">
                <a16:creationId xmlns:a16="http://schemas.microsoft.com/office/drawing/2014/main" id="{77922590-6A3B-F876-0A9F-EFA022F8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788" y="304549"/>
            <a:ext cx="569678" cy="6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9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22D8-3F69-EA4A-1E28-163520EE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A59A-D2A8-A62A-1EF6-BE89B82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57" y="2237620"/>
            <a:ext cx="8351520" cy="4023360"/>
          </a:xfrm>
        </p:spPr>
        <p:txBody>
          <a:bodyPr/>
          <a:lstStyle/>
          <a:p>
            <a:r>
              <a:rPr lang="en-US" dirty="0">
                <a:cs typeface="Arial"/>
              </a:rPr>
              <a:t>Variable names</a:t>
            </a:r>
          </a:p>
          <a:p>
            <a:pPr lvl="1"/>
            <a:r>
              <a:rPr lang="en-US" dirty="0">
                <a:cs typeface="Arial"/>
              </a:rPr>
              <a:t>Start with a letter</a:t>
            </a:r>
          </a:p>
          <a:p>
            <a:pPr lvl="1"/>
            <a:r>
              <a:rPr lang="en-US" dirty="0">
                <a:cs typeface="Arial"/>
              </a:rPr>
              <a:t>Contain only uppercase letters (A-Z) and numbers (0-9), and ASCII characters, symbols, underscores</a:t>
            </a:r>
          </a:p>
          <a:p>
            <a:pPr lvl="1"/>
            <a:r>
              <a:rPr lang="en-US" dirty="0">
                <a:cs typeface="Arial"/>
              </a:rPr>
              <a:t>&lt;= 8 characters</a:t>
            </a:r>
          </a:p>
          <a:p>
            <a:r>
              <a:rPr lang="en-US" dirty="0">
                <a:cs typeface="Arial"/>
              </a:rPr>
              <a:t>Variable labels are &lt;= 40 characters</a:t>
            </a:r>
          </a:p>
          <a:p>
            <a:r>
              <a:rPr lang="en-US" dirty="0">
                <a:cs typeface="Arial"/>
              </a:rPr>
              <a:t>Data set labels are &lt;= 40 characters.</a:t>
            </a:r>
          </a:p>
          <a:p>
            <a:endParaRPr lang="en-US" dirty="0"/>
          </a:p>
        </p:txBody>
      </p:sp>
      <p:pic>
        <p:nvPicPr>
          <p:cNvPr id="5" name="Picture 4" descr="A drawing of a ship&#10;&#10;Description automatically generated">
            <a:extLst>
              <a:ext uri="{FF2B5EF4-FFF2-40B4-BE49-F238E27FC236}">
                <a16:creationId xmlns:a16="http://schemas.microsoft.com/office/drawing/2014/main" id="{2BD6EF10-24DB-A15E-50D1-0241DDA1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788" y="304549"/>
            <a:ext cx="569678" cy="6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9115-AEDE-C68E-5EC5-9EA38132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A5D94BEE-F3AD-5FF7-1590-8CFF1BFF7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77" b="-2981"/>
          <a:stretch/>
        </p:blipFill>
        <p:spPr>
          <a:xfrm>
            <a:off x="730171" y="2180070"/>
            <a:ext cx="2376058" cy="2943508"/>
          </a:xfrm>
          <a:prstGeom prst="rect">
            <a:avLst/>
          </a:prstGeom>
        </p:spPr>
      </p:pic>
      <p:pic>
        <p:nvPicPr>
          <p:cNvPr id="6" name="Picture 5" descr="A drawing of a ship&#10;&#10;Description automatically generated">
            <a:extLst>
              <a:ext uri="{FF2B5EF4-FFF2-40B4-BE49-F238E27FC236}">
                <a16:creationId xmlns:a16="http://schemas.microsoft.com/office/drawing/2014/main" id="{47499B86-4997-3B88-9AA2-796FEA4A5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161" t="-9863" r="-4908" b="-6232"/>
          <a:stretch/>
        </p:blipFill>
        <p:spPr>
          <a:xfrm>
            <a:off x="3262983" y="2049764"/>
            <a:ext cx="2651580" cy="3204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9216D-82A8-D45E-0C8C-9616ACF0572E}"/>
              </a:ext>
            </a:extLst>
          </p:cNvPr>
          <p:cNvSpPr txBox="1"/>
          <p:nvPr/>
        </p:nvSpPr>
        <p:spPr>
          <a:xfrm>
            <a:off x="6351639" y="1845734"/>
            <a:ext cx="4804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is Admiral?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Admiral Manifesto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Package Overview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Demo/Example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is xportr?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Workflow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Dataset Checks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Demo/Example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7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22D8-3F69-EA4A-1E28-163520EE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Dataset-JSON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A59A-D2A8-A62A-1EF6-BE89B82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57" y="2237620"/>
            <a:ext cx="835152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https://www.cdisc.org/dataset-json</a:t>
            </a:r>
            <a:endParaRPr lang="en-US">
              <a:ea typeface="+mn-lt"/>
              <a:cs typeface="Arial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https://github.com/atorus-research/datasetjson</a:t>
            </a:r>
            <a:endParaRPr lang="en-US">
              <a:ea typeface="Calibri"/>
              <a:cs typeface="Arial"/>
            </a:endParaRPr>
          </a:p>
          <a:p>
            <a:endParaRPr lang="en-US">
              <a:ea typeface="Calibri"/>
              <a:cs typeface="Calibri" panose="020F0502020204030204"/>
            </a:endParaRPr>
          </a:p>
        </p:txBody>
      </p:sp>
      <p:pic>
        <p:nvPicPr>
          <p:cNvPr id="5" name="Picture 4" descr="A drawing of a ship&#10;&#10;Description automatically generated">
            <a:extLst>
              <a:ext uri="{FF2B5EF4-FFF2-40B4-BE49-F238E27FC236}">
                <a16:creationId xmlns:a16="http://schemas.microsoft.com/office/drawing/2014/main" id="{2BD6EF10-24DB-A15E-50D1-0241DDA19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8788" y="304549"/>
            <a:ext cx="569678" cy="6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E367B-091C-98AF-0B12-0531F438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1C68-D105-9945-FF52-84BB402E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admiral?</a:t>
            </a:r>
          </a:p>
        </p:txBody>
      </p:sp>
      <p:pic>
        <p:nvPicPr>
          <p:cNvPr id="4" name="Picture 3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BA6E105A-2F86-BDC8-B775-928E9C39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1288"/>
            <a:ext cx="4001315" cy="462579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3D8D-2BEE-FC99-A4A5-ECDA5CE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admiral?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F23-6F98-16EC-BC4F-1362B742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707" y="2198044"/>
            <a:ext cx="6454987" cy="4023360"/>
          </a:xfrm>
        </p:spPr>
        <p:txBody>
          <a:bodyPr>
            <a:normAutofit/>
          </a:bodyPr>
          <a:lstStyle/>
          <a:p>
            <a:r>
              <a:rPr lang="en-US" i="1" dirty="0"/>
              <a:t>A toolbox for programming Clinical Data Interchange Standards Consortium (CDISC) compliant Analysis Data Model (</a:t>
            </a:r>
            <a:r>
              <a:rPr lang="en-US" i="1" dirty="0" err="1"/>
              <a:t>ADaM</a:t>
            </a:r>
            <a:r>
              <a:rPr lang="en-US" i="1" dirty="0"/>
              <a:t>) datasets in R.</a:t>
            </a:r>
            <a:endParaRPr lang="en-US" i="1" dirty="0">
              <a:cs typeface="Arial"/>
            </a:endParaRPr>
          </a:p>
          <a:p>
            <a:endParaRPr lang="en-US" i="1" dirty="0">
              <a:cs typeface="Arial"/>
            </a:endParaRPr>
          </a:p>
          <a:p>
            <a:r>
              <a:rPr lang="en-US" i="1" dirty="0">
                <a:cs typeface="Arial"/>
              </a:rPr>
              <a:t>{admiral} code is comprised of interchangeable blocks, </a:t>
            </a:r>
            <a:r>
              <a:rPr lang="en-US" i="1" dirty="0" err="1">
                <a:cs typeface="Arial"/>
              </a:rPr>
              <a:t>ie</a:t>
            </a:r>
            <a:r>
              <a:rPr lang="en-US" i="1" dirty="0">
                <a:cs typeface="Arial"/>
              </a:rPr>
              <a:t>. function calls, that sequentially derive new variables or parameters to help construct an </a:t>
            </a:r>
            <a:r>
              <a:rPr lang="en-US" i="1" dirty="0" err="1">
                <a:cs typeface="Arial"/>
              </a:rPr>
              <a:t>ADaM</a:t>
            </a:r>
            <a:r>
              <a:rPr lang="en-US" i="1" dirty="0">
                <a:cs typeface="Arial"/>
              </a:rPr>
              <a:t> dataset.</a:t>
            </a:r>
          </a:p>
          <a:p>
            <a:endParaRPr lang="en-US" dirty="0"/>
          </a:p>
        </p:txBody>
      </p:sp>
      <p:pic>
        <p:nvPicPr>
          <p:cNvPr id="4" name="Picture 3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A194AF54-CE53-5E43-1723-80157F721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03" b="-678"/>
          <a:stretch/>
        </p:blipFill>
        <p:spPr>
          <a:xfrm>
            <a:off x="8800747" y="1921235"/>
            <a:ext cx="1920383" cy="22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A45D-D885-A30E-DCEC-3A377F57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Admiral Manifesto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C58B1CB-BFDE-AAC3-2C21-C995DE9FC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095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Circular 8">
            <a:extLst>
              <a:ext uri="{FF2B5EF4-FFF2-40B4-BE49-F238E27FC236}">
                <a16:creationId xmlns:a16="http://schemas.microsoft.com/office/drawing/2014/main" id="{AB9EBFF0-3701-491E-A98F-58492690FF1D}"/>
              </a:ext>
            </a:extLst>
          </p:cNvPr>
          <p:cNvSpPr/>
          <p:nvPr/>
        </p:nvSpPr>
        <p:spPr>
          <a:xfrm>
            <a:off x="5822377" y="3669808"/>
            <a:ext cx="607568" cy="643494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98E06A25-F938-4F3E-408D-6C2AA5EFCA1D}"/>
              </a:ext>
            </a:extLst>
          </p:cNvPr>
          <p:cNvSpPr/>
          <p:nvPr/>
        </p:nvSpPr>
        <p:spPr>
          <a:xfrm rot="10800000">
            <a:off x="5822378" y="3669808"/>
            <a:ext cx="607568" cy="643494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7276E-0E37-EA7B-7498-7D2B755132C6}"/>
              </a:ext>
            </a:extLst>
          </p:cNvPr>
          <p:cNvSpPr txBox="1"/>
          <p:nvPr/>
        </p:nvSpPr>
        <p:spPr>
          <a:xfrm>
            <a:off x="3045759" y="2569739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697F0-C6FC-C586-CD26-EA7CA8E8E87A}"/>
              </a:ext>
            </a:extLst>
          </p:cNvPr>
          <p:cNvSpPr txBox="1"/>
          <p:nvPr/>
        </p:nvSpPr>
        <p:spPr>
          <a:xfrm>
            <a:off x="7930311" y="2569739"/>
            <a:ext cx="17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purpose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270E3-A435-D1CA-645A-4DB3C5A77817}"/>
              </a:ext>
            </a:extLst>
          </p:cNvPr>
          <p:cNvSpPr txBox="1"/>
          <p:nvPr/>
        </p:nvSpPr>
        <p:spPr>
          <a:xfrm>
            <a:off x="2742173" y="4879041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findable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FFA65-229C-8191-189D-71BA5CA038A8}"/>
              </a:ext>
            </a:extLst>
          </p:cNvPr>
          <p:cNvSpPr txBox="1"/>
          <p:nvPr/>
        </p:nvSpPr>
        <p:spPr>
          <a:xfrm>
            <a:off x="7930311" y="4879041"/>
            <a:ext cx="3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a Programming Strategy</a:t>
            </a:r>
          </a:p>
        </p:txBody>
      </p:sp>
      <p:pic>
        <p:nvPicPr>
          <p:cNvPr id="20" name="Picture 19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5459BEC5-462C-B1D9-7129-C2D0C450BD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5E3-5CDE-E8A3-3134-585DDA03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Admiral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1B23-5E18-5D01-9CD6-EE8EEA30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/>
              </a:rPr>
              <a:t>Adding variables (`</a:t>
            </a:r>
            <a:r>
              <a:rPr lang="en-US" dirty="0" err="1">
                <a:cs typeface="Arial"/>
              </a:rPr>
              <a:t>derive_var</a:t>
            </a:r>
            <a:r>
              <a:rPr lang="en-US" dirty="0">
                <a:cs typeface="Arial"/>
              </a:rPr>
              <a:t>_*`)</a:t>
            </a:r>
          </a:p>
          <a:p>
            <a:pPr lvl="1"/>
            <a:r>
              <a:rPr lang="en-US" dirty="0">
                <a:cs typeface="Arial"/>
              </a:rPr>
              <a:t>`</a:t>
            </a:r>
            <a:r>
              <a:rPr lang="en-US" dirty="0" err="1">
                <a:cs typeface="Arial"/>
              </a:rPr>
              <a:t>derive_vars_age_years</a:t>
            </a:r>
            <a:r>
              <a:rPr lang="en-US" dirty="0">
                <a:cs typeface="Arial"/>
              </a:rPr>
              <a:t>`</a:t>
            </a:r>
          </a:p>
          <a:p>
            <a:r>
              <a:rPr lang="en-US" dirty="0">
                <a:cs typeface="Arial"/>
              </a:rPr>
              <a:t>Adding parameters (`</a:t>
            </a:r>
            <a:r>
              <a:rPr lang="en-US" dirty="0" err="1">
                <a:cs typeface="Arial"/>
              </a:rPr>
              <a:t>derive_param</a:t>
            </a:r>
            <a:r>
              <a:rPr lang="en-US" dirty="0">
                <a:cs typeface="Arial"/>
              </a:rPr>
              <a:t>_*`)</a:t>
            </a:r>
          </a:p>
          <a:p>
            <a:pPr lvl="1"/>
            <a:r>
              <a:rPr lang="en-US" dirty="0">
                <a:cs typeface="Arial"/>
              </a:rPr>
              <a:t>`</a:t>
            </a:r>
            <a:r>
              <a:rPr lang="en-US" dirty="0" err="1">
                <a:cs typeface="Arial"/>
              </a:rPr>
              <a:t>derive_param_bmi</a:t>
            </a:r>
            <a:r>
              <a:rPr lang="en-US" dirty="0">
                <a:cs typeface="Arial"/>
              </a:rPr>
              <a:t>`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  Adding records (`derive_*_records`)</a:t>
            </a:r>
          </a:p>
          <a:p>
            <a:pPr lvl="1"/>
            <a:r>
              <a:rPr lang="en-US" dirty="0">
                <a:cs typeface="Arial"/>
              </a:rPr>
              <a:t>`</a:t>
            </a:r>
            <a:r>
              <a:rPr lang="en-US" dirty="0" err="1">
                <a:cs typeface="Arial"/>
              </a:rPr>
              <a:t>derive_extreme_records</a:t>
            </a:r>
            <a:r>
              <a:rPr lang="en-US" dirty="0">
                <a:cs typeface="Arial"/>
              </a:rPr>
              <a:t>`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  Computing/converting (`compute/convert_*`)</a:t>
            </a:r>
          </a:p>
          <a:p>
            <a:pPr lvl="1"/>
            <a:r>
              <a:rPr lang="en-US" dirty="0">
                <a:cs typeface="Arial"/>
              </a:rPr>
              <a:t>`</a:t>
            </a:r>
            <a:r>
              <a:rPr lang="en-US" dirty="0" err="1">
                <a:cs typeface="Arial"/>
              </a:rPr>
              <a:t>compute_age_years</a:t>
            </a:r>
            <a:r>
              <a:rPr lang="en-US" dirty="0">
                <a:cs typeface="Arial"/>
              </a:rPr>
              <a:t>`</a:t>
            </a:r>
          </a:p>
          <a:p>
            <a:r>
              <a:rPr lang="en-US" dirty="0">
                <a:cs typeface="Arial"/>
              </a:rPr>
              <a:t>Filtering (`filter_*`)</a:t>
            </a:r>
          </a:p>
          <a:p>
            <a:pPr lvl="1"/>
            <a:r>
              <a:rPr lang="en-US" dirty="0">
                <a:cs typeface="Arial"/>
              </a:rPr>
              <a:t>`</a:t>
            </a:r>
            <a:r>
              <a:rPr lang="en-US" dirty="0" err="1">
                <a:cs typeface="Arial"/>
              </a:rPr>
              <a:t>filter_extreme</a:t>
            </a:r>
            <a:r>
              <a:rPr lang="en-US" dirty="0">
                <a:cs typeface="Arial"/>
              </a:rPr>
              <a:t>`</a:t>
            </a:r>
            <a:endParaRPr lang="en-US" dirty="0"/>
          </a:p>
        </p:txBody>
      </p:sp>
      <p:pic>
        <p:nvPicPr>
          <p:cNvPr id="5" name="Picture 4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9174CDA1-8258-FD79-4E61-1BEDE0AD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1F0F4-D520-5714-8219-10C968C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87" y="199496"/>
            <a:ext cx="3637279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Admiral Functions: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CDISC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17" descr="A screenshot of a table listing how Admiral functions map to CDISC variables.">
            <a:hlinkClick r:id="rId3"/>
            <a:extLst>
              <a:ext uri="{FF2B5EF4-FFF2-40B4-BE49-F238E27FC236}">
                <a16:creationId xmlns:a16="http://schemas.microsoft.com/office/drawing/2014/main" id="{3A15B6C9-34D3-737A-D147-4D90628D8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34433" y="931994"/>
            <a:ext cx="5131393" cy="4493129"/>
          </a:xfrm>
          <a:noFill/>
        </p:spPr>
      </p:pic>
      <p:pic>
        <p:nvPicPr>
          <p:cNvPr id="5" name="Picture 4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4ABA63F8-AF79-E27D-B995-CA28F6C8AE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5613-EF25-DA76-B474-204343D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094" y="6494421"/>
            <a:ext cx="4822804" cy="365125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https://pharmaverse.github.io/admiraldiscovery/articles/reactable.html</a:t>
            </a:r>
          </a:p>
        </p:txBody>
      </p:sp>
    </p:spTree>
    <p:extLst>
      <p:ext uri="{BB962C8B-B14F-4D97-AF65-F5344CB8AC3E}">
        <p14:creationId xmlns:p14="http://schemas.microsoft.com/office/powerpoint/2010/main" val="22803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1CAADC-AC8B-4550-B2E1-847A54D9E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DB2DC4-BAFB-4971-AFCF-776F33B8A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CE275-6919-96EB-6FBD-CC51BF2E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Admiral Extensions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1E3E9-2E8C-4862-96EB-46BF28945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9D959-F3F7-180E-831B-A374FA06017F}"/>
              </a:ext>
            </a:extLst>
          </p:cNvPr>
          <p:cNvSpPr>
            <a:spLocks/>
          </p:cNvSpPr>
          <p:nvPr/>
        </p:nvSpPr>
        <p:spPr>
          <a:xfrm>
            <a:off x="2403160" y="893459"/>
            <a:ext cx="2464687" cy="58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603504">
              <a:lnSpc>
                <a:spcPct val="90000"/>
              </a:lnSpc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admiralonco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Arial"/>
            </a:endParaRPr>
          </a:p>
          <a:p>
            <a:pPr defTabSz="603504">
              <a:lnSpc>
                <a:spcPct val="90000"/>
              </a:lnSpc>
              <a:spcAft>
                <a:spcPts val="600"/>
              </a:spcAft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Arial"/>
            </a:endParaRPr>
          </a:p>
          <a:p>
            <a:pPr defTabSz="603504">
              <a:lnSpc>
                <a:spcPct val="90000"/>
              </a:lnSpc>
              <a:spcAft>
                <a:spcPts val="600"/>
              </a:spcAft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Arial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700" dirty="0">
              <a:cs typeface="Arial"/>
            </a:endParaRPr>
          </a:p>
        </p:txBody>
      </p:sp>
      <p:pic>
        <p:nvPicPr>
          <p:cNvPr id="5" name="Picture 4" descr="logo.png">
            <a:extLst>
              <a:ext uri="{FF2B5EF4-FFF2-40B4-BE49-F238E27FC236}">
                <a16:creationId xmlns:a16="http://schemas.microsoft.com/office/drawing/2014/main" id="{5007170B-0EE9-BCEB-D88E-A4C8B196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04" y="2705207"/>
            <a:ext cx="1047686" cy="1208889"/>
          </a:xfrm>
          <a:prstGeom prst="rect">
            <a:avLst/>
          </a:prstGeom>
        </p:spPr>
      </p:pic>
      <p:pic>
        <p:nvPicPr>
          <p:cNvPr id="6" name="Picture 5" descr="A hexagon with a purple butterfly&#10;&#10;Description automatically generated">
            <a:extLst>
              <a:ext uri="{FF2B5EF4-FFF2-40B4-BE49-F238E27FC236}">
                <a16:creationId xmlns:a16="http://schemas.microsoft.com/office/drawing/2014/main" id="{6C4B85A8-6AF2-7327-73E0-3ACD9E8D1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95" y="539707"/>
            <a:ext cx="917978" cy="1053239"/>
          </a:xfrm>
          <a:prstGeom prst="rect">
            <a:avLst/>
          </a:prstGeom>
        </p:spPr>
      </p:pic>
      <p:pic>
        <p:nvPicPr>
          <p:cNvPr id="7" name="Picture 6" descr="A yellow butterfly on a white hexagon&#10;&#10;Description automatically generated">
            <a:extLst>
              <a:ext uri="{FF2B5EF4-FFF2-40B4-BE49-F238E27FC236}">
                <a16:creationId xmlns:a16="http://schemas.microsoft.com/office/drawing/2014/main" id="{E3CE5071-9852-82A8-1507-76573C6DA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768" y="3136093"/>
            <a:ext cx="1022105" cy="1126616"/>
          </a:xfrm>
          <a:prstGeom prst="rect">
            <a:avLst/>
          </a:prstGeom>
        </p:spPr>
      </p:pic>
      <p:pic>
        <p:nvPicPr>
          <p:cNvPr id="8" name="Picture 7" descr="logo.png">
            <a:extLst>
              <a:ext uri="{FF2B5EF4-FFF2-40B4-BE49-F238E27FC236}">
                <a16:creationId xmlns:a16="http://schemas.microsoft.com/office/drawing/2014/main" id="{0B303D67-F7D0-6BED-BAB2-BEC622505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317" y="1875698"/>
            <a:ext cx="943919" cy="1079181"/>
          </a:xfrm>
          <a:prstGeom prst="rect">
            <a:avLst/>
          </a:prstGeom>
        </p:spPr>
      </p:pic>
      <p:pic>
        <p:nvPicPr>
          <p:cNvPr id="9" name="Picture 8" descr="A blue butterfly on a white hexagon&#10;&#10;Description automatically generated">
            <a:extLst>
              <a:ext uri="{FF2B5EF4-FFF2-40B4-BE49-F238E27FC236}">
                <a16:creationId xmlns:a16="http://schemas.microsoft.com/office/drawing/2014/main" id="{254C1CAB-8FDF-7051-B6B0-89F7786D9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706" y="1113808"/>
            <a:ext cx="1138840" cy="1253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DABEA1-D4C1-AB30-499C-95AFE2470CF2}"/>
              </a:ext>
            </a:extLst>
          </p:cNvPr>
          <p:cNvSpPr txBox="1"/>
          <p:nvPr/>
        </p:nvSpPr>
        <p:spPr>
          <a:xfrm>
            <a:off x="2388492" y="3387248"/>
            <a:ext cx="3642214" cy="579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admiralpeds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​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9B5CC-3983-19B3-8752-3A264CE420BC}"/>
              </a:ext>
            </a:extLst>
          </p:cNvPr>
          <p:cNvSpPr txBox="1"/>
          <p:nvPr/>
        </p:nvSpPr>
        <p:spPr>
          <a:xfrm>
            <a:off x="2388492" y="2125368"/>
            <a:ext cx="3642214" cy="579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admiraloptha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4C01D-1ED3-0824-BF91-08156B2C2D38}"/>
              </a:ext>
            </a:extLst>
          </p:cNvPr>
          <p:cNvSpPr txBox="1"/>
          <p:nvPr/>
        </p:nvSpPr>
        <p:spPr>
          <a:xfrm>
            <a:off x="7463426" y="1476199"/>
            <a:ext cx="3642214" cy="579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admiralmetabolic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7647E-D0E7-A7D7-F7ED-66AEA9BAB9AE}"/>
              </a:ext>
            </a:extLst>
          </p:cNvPr>
          <p:cNvSpPr txBox="1"/>
          <p:nvPr/>
        </p:nvSpPr>
        <p:spPr>
          <a:xfrm>
            <a:off x="7463426" y="2967503"/>
            <a:ext cx="3642214" cy="579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admiralvaccine</a:t>
            </a:r>
            <a:endParaRPr lang="en-US" sz="2000" dirty="0"/>
          </a:p>
        </p:txBody>
      </p:sp>
      <p:pic>
        <p:nvPicPr>
          <p:cNvPr id="14" name="Picture 13" descr="A hexagon with a red butterfly&#10;&#10;Description automatically generated">
            <a:extLst>
              <a:ext uri="{FF2B5EF4-FFF2-40B4-BE49-F238E27FC236}">
                <a16:creationId xmlns:a16="http://schemas.microsoft.com/office/drawing/2014/main" id="{D7A35708-3D4B-5352-4AB5-13D9043294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2403" b="-678"/>
          <a:stretch/>
        </p:blipFill>
        <p:spPr>
          <a:xfrm>
            <a:off x="10840422" y="222885"/>
            <a:ext cx="595048" cy="7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E367B-091C-98AF-0B12-0531F438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74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10005</TotalTime>
  <Words>987</Words>
  <Application>Microsoft Office PowerPoint</Application>
  <PresentationFormat>Widescreen</PresentationFormat>
  <Paragraphs>135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Calibri,Sans-Serif</vt:lpstr>
      <vt:lpstr>Retrospect</vt:lpstr>
      <vt:lpstr>PowerPoint Presentation</vt:lpstr>
      <vt:lpstr>Agenda</vt:lpstr>
      <vt:lpstr>PowerPoint Presentation</vt:lpstr>
      <vt:lpstr>What is admiral?</vt:lpstr>
      <vt:lpstr>The Admiral Manifesto</vt:lpstr>
      <vt:lpstr>Admiral Functions</vt:lpstr>
      <vt:lpstr>Admiral Functions:  CDISC Variables</vt:lpstr>
      <vt:lpstr>Admiral Extensions</vt:lpstr>
      <vt:lpstr>Demo</vt:lpstr>
      <vt:lpstr>tidyverse – admiral comparison </vt:lpstr>
      <vt:lpstr>tidyverse – admiral comparison </vt:lpstr>
      <vt:lpstr>derive_var_trtdurd</vt:lpstr>
      <vt:lpstr>derive_vars_dtm</vt:lpstr>
      <vt:lpstr>derive_var_merged_exist_flag</vt:lpstr>
      <vt:lpstr>DIY</vt:lpstr>
      <vt:lpstr>PowerPoint Presentation</vt:lpstr>
      <vt:lpstr>What is xportr?</vt:lpstr>
      <vt:lpstr>Workflow</vt:lpstr>
      <vt:lpstr>Dataset Checks</vt:lpstr>
      <vt:lpstr>Dataset-JSON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Casey Aguilar-Gervase</dc:creator>
  <cp:lastModifiedBy>Casey Aguilar-Gervase</cp:lastModifiedBy>
  <cp:revision>1</cp:revision>
  <dcterms:created xsi:type="dcterms:W3CDTF">2024-07-30T00:04:28Z</dcterms:created>
  <dcterms:modified xsi:type="dcterms:W3CDTF">2024-08-07T19:04:12Z</dcterms:modified>
</cp:coreProperties>
</file>