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9" r:id="rId71"/>
    <p:sldId id="330" r:id="rId72"/>
    <p:sldId id="335" r:id="rId73"/>
    <p:sldId id="331" r:id="rId74"/>
    <p:sldId id="334" r:id="rId75"/>
    <p:sldId id="332" r:id="rId76"/>
    <p:sldId id="333" r:id="rId77"/>
    <p:sldId id="336" r:id="rId78"/>
    <p:sldId id="340" r:id="rId79"/>
    <p:sldId id="337" r:id="rId80"/>
    <p:sldId id="341" r:id="rId81"/>
    <p:sldId id="338" r:id="rId82"/>
    <p:sldId id="339" r:id="rId8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474747"/>
    <a:srgbClr val="2121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i18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.js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irslett/frontend-maven-plugin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85697"/>
            <a:ext cx="6172200" cy="127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2571750"/>
            <a:ext cx="5328592" cy="27003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9370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1869672"/>
            <a:ext cx="0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9" y="183231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9" y="38678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5" y="3273828"/>
            <a:ext cx="864047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301720"/>
            <a:ext cx="58007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1" y="11135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7" y="181566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5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3" y="304115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163241"/>
            <a:ext cx="8229600" cy="64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2355726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67594"/>
            <a:ext cx="7210425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718185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167594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3" y="249492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735546"/>
            <a:ext cx="100811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5" y="208569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2787774"/>
            <a:ext cx="576064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3381840"/>
            <a:ext cx="1440160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167594"/>
            <a:ext cx="792088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9" y="19548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843558"/>
            <a:ext cx="468052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77958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409733"/>
            <a:ext cx="44672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3003798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3003798"/>
            <a:ext cx="165618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7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20" y="3327834"/>
            <a:ext cx="288081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3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3" y="3327834"/>
            <a:ext cx="287933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9" y="1600200"/>
            <a:ext cx="7286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2355726"/>
            <a:ext cx="5544616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897564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1545636"/>
            <a:ext cx="50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2625756"/>
            <a:ext cx="1728192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2895786"/>
            <a:ext cx="50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3543858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897564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08273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5364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681540"/>
            <a:ext cx="3384376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383618"/>
            <a:ext cx="2304256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3597864"/>
            <a:ext cx="2952328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085696"/>
            <a:ext cx="36004" cy="151216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61660"/>
            <a:ext cx="51816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3" y="726374"/>
            <a:ext cx="4200525" cy="20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139702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3219822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1" y="2409732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5456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267976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3169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275606"/>
            <a:ext cx="5495925" cy="192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6815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3327834"/>
            <a:ext cx="3600400" cy="75608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085696"/>
            <a:ext cx="3492388" cy="124213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3327834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2301720"/>
            <a:ext cx="360040" cy="102611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085696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1923678"/>
            <a:ext cx="2267744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437624"/>
            <a:ext cx="1368152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411510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076232"/>
            <a:ext cx="1476162" cy="30738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869672"/>
            <a:ext cx="4791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9515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9" y="2571750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9702"/>
            <a:ext cx="4800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05958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90" y="2625756"/>
            <a:ext cx="1152127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005576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1761660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262279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286050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81540"/>
            <a:ext cx="535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273376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335178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281172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249492"/>
            <a:ext cx="201622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1761660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1707654"/>
            <a:ext cx="1800200" cy="702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1707654"/>
            <a:ext cx="1728192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1653648"/>
            <a:ext cx="1872208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843558"/>
            <a:ext cx="1800200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951570"/>
            <a:ext cx="75608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951570"/>
            <a:ext cx="72008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8" y="834859"/>
            <a:ext cx="2239485" cy="81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3111810"/>
            <a:ext cx="230425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2463738"/>
            <a:ext cx="18722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2409732"/>
            <a:ext cx="504056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2463738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2409732"/>
            <a:ext cx="2304256" cy="81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4376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24771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302775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27429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869672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787774"/>
            <a:ext cx="4886325" cy="14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2437389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305780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3" y="3003798"/>
            <a:ext cx="3960441" cy="37804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62753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329612"/>
            <a:ext cx="432048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2041680"/>
            <a:ext cx="7153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4991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49163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3121800"/>
            <a:ext cx="6800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08569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2409732"/>
            <a:ext cx="2952328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237967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4"/>
            <a:ext cx="942022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2301720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681540"/>
            <a:ext cx="93610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327834"/>
            <a:ext cx="1584176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897564"/>
            <a:ext cx="1080120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插件加载样式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用于加载样式文件的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4128" y="1653648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2571750"/>
            <a:ext cx="61626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V="1">
            <a:off x="2627784" y="2085696"/>
            <a:ext cx="3024336" cy="135015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611560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为了让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生效，在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里设置：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2031691"/>
            <a:ext cx="5324475" cy="116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插件支持国际化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https://github.com/requirejs/i18n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i18n.js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，支持国际化多语言，比如同时支持英语和中文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17744"/>
            <a:ext cx="5267325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4139952" y="73554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i18n!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11760" y="1383618"/>
            <a:ext cx="2664296" cy="183620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71800" y="3111810"/>
            <a:ext cx="57606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88224" y="235572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模块名必须包含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nls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47864" y="2679762"/>
            <a:ext cx="3240360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51570"/>
            <a:ext cx="4095750" cy="32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35696" y="1977684"/>
            <a:ext cx="3456384" cy="1890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2571750"/>
            <a:ext cx="275272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3" y="1599642"/>
            <a:ext cx="288607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27784" y="2625756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29" idx="1"/>
          </p:cNvCxnSpPr>
          <p:nvPr/>
        </p:nvCxnSpPr>
        <p:spPr>
          <a:xfrm flipV="1">
            <a:off x="3923928" y="1960402"/>
            <a:ext cx="2016224" cy="8273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273828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28" idx="1"/>
          </p:cNvCxnSpPr>
          <p:nvPr/>
        </p:nvCxnSpPr>
        <p:spPr>
          <a:xfrm flipV="1">
            <a:off x="3923928" y="2932510"/>
            <a:ext cx="2016224" cy="46661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489853"/>
            <a:ext cx="2800350" cy="9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83768" y="3597864"/>
            <a:ext cx="129614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032" idx="1"/>
          </p:cNvCxnSpPr>
          <p:nvPr/>
        </p:nvCxnSpPr>
        <p:spPr>
          <a:xfrm>
            <a:off x="3779912" y="3794448"/>
            <a:ext cx="2160240" cy="14903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611560" y="1677602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浏览器的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navigator.userLanguage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如何指定使用哪种语言？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79763"/>
            <a:ext cx="3810000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611560" y="2294751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配置语言：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工具打包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62359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模块化开发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232567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308175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已学习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场景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17856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在开发阶段，随着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框架和库的引入，页面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的加载个数就越来越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多，严重影响页面的相应速度。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于是我们就需要对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打包。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打包工具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81566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2402763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install –g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050835"/>
            <a:ext cx="822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文件： 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https://github.com/requirejs/r.js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初步认识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34358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5486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652120" y="2247714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446856" y="389184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使用配置文件来打包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5996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17744"/>
            <a:ext cx="65817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15616" y="21937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0" y="1221600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要打包的根目录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411760" y="1869672"/>
            <a:ext cx="3096344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436096" y="1923678"/>
            <a:ext cx="2376264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文件在这个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99792" y="2247714"/>
            <a:ext cx="2664296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436096" y="262575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打包后的输出目录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2195736" y="2949792"/>
            <a:ext cx="3240360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08104" y="386789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的配置文件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3419872" y="3543858"/>
            <a:ext cx="2088232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59570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67544" y="332783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67544" y="394585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如何解决打包的依赖问题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打包进阶 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78777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modules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数组：列出所有需要打包的模块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6856" y="28197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当打包一个模块时，默认会打包所有依赖的模块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如何解决打包的依赖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7654"/>
            <a:ext cx="3862387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75806"/>
            <a:ext cx="358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075806"/>
            <a:ext cx="314483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5004048" y="699542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bee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文件一起打包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2339752" y="1023578"/>
            <a:ext cx="2664296" cy="126014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004048" y="170765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bop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移除不打包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1979712" y="2031690"/>
            <a:ext cx="3024336" cy="15481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打包进阶 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18864" y="293179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555526"/>
            <a:ext cx="3276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539552" y="84355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1851670"/>
            <a:ext cx="2016224" cy="252028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5616" y="2211710"/>
            <a:ext cx="259228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文件，无需特殊处理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插件怎么打包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打包会有什么问题？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18864" y="30357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inlineText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：是否把文本文件一起打包进模块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插件怎么打包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打包会有什么问题？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打包使用了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插件的模块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18864" y="30357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css-builder.js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normalize.js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文件和模块一起打包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39552" y="20276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建工具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之前的打包命令有什么缺点呢？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命令难以记住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18864" y="28197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命令容易输出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主流的构建工具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grunt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18864" y="274770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gulp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39552" y="353979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716016" y="2571750"/>
            <a:ext cx="2520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endParaRPr lang="en-US" altLang="zh-CN" sz="2000" b="1" dirty="0" smtClean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npm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init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生成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package.json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文件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63638"/>
            <a:ext cx="55054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72208"/>
            <a:ext cx="6429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npm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run-script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539552" y="2787774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run-script start</a:t>
            </a:r>
          </a:p>
          <a:p>
            <a:pPr lvl="1"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run start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579862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84040"/>
            <a:ext cx="5676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npm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run package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35896" y="3651870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的打包命令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endCxn id="5" idx="0"/>
          </p:cNvCxnSpPr>
          <p:nvPr/>
        </p:nvCxnSpPr>
        <p:spPr>
          <a:xfrm>
            <a:off x="4716016" y="2571750"/>
            <a:ext cx="36004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maven+npm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自动打包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3147814"/>
            <a:ext cx="618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https://github.com/eirslett/frontend-maven-plugin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</a:t>
            </a:r>
            <a:r>
              <a:rPr lang="zh-CN" altLang="en-US" sz="3200" b="1" noProof="0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需手动执行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打包需要执行：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run package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2819712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手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动打包会有出错的地方，比如开发人员忘了执行打包命令，就提交代码，服务器端在自动部署代码的时候，打包的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就不包含最新的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frontend-maven-</a:t>
            </a: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plugin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299" y="2959968"/>
            <a:ext cx="54959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539552" y="199568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用于构建前端的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插件，可以本地化的下载安装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gulp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9" y="143762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3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7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139702"/>
            <a:ext cx="1656184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5" y="2139702"/>
            <a:ext cx="1656135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7" y="2301720"/>
            <a:ext cx="1728787" cy="756047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执行流程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，如果已经下载过一次，就从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仓库解压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28197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在生成静态资源阶段，执行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39552" y="368380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的单元测试，打包完成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51670"/>
            <a:ext cx="49244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执行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npm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命令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23678"/>
            <a:ext cx="4991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1708</Words>
  <Application>Microsoft Office PowerPoint</Application>
  <PresentationFormat>全屏显示(16:9)</PresentationFormat>
  <Paragraphs>236</Paragraphs>
  <Slides>82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  <vt:lpstr>Requirejs和自动打包</vt:lpstr>
      <vt:lpstr>幻灯片 48</vt:lpstr>
      <vt:lpstr>幻灯片 49</vt:lpstr>
      <vt:lpstr>Requirejs和自动打包</vt:lpstr>
      <vt:lpstr>幻灯片 51</vt:lpstr>
      <vt:lpstr>幻灯片 52</vt:lpstr>
      <vt:lpstr>幻灯片 53</vt:lpstr>
      <vt:lpstr>Requirejs和自动打包</vt:lpstr>
      <vt:lpstr>幻灯片 55</vt:lpstr>
      <vt:lpstr>幻灯片 56</vt:lpstr>
      <vt:lpstr>幻灯片 57</vt:lpstr>
      <vt:lpstr>幻灯片 58</vt:lpstr>
      <vt:lpstr>幻灯片 59</vt:lpstr>
      <vt:lpstr>幻灯片 60</vt:lpstr>
      <vt:lpstr>Requirejs和自动打包</vt:lpstr>
      <vt:lpstr>幻灯片 62</vt:lpstr>
      <vt:lpstr>幻灯片 63</vt:lpstr>
      <vt:lpstr>幻灯片 64</vt:lpstr>
      <vt:lpstr>Requirejs和自动打包</vt:lpstr>
      <vt:lpstr>幻灯片 66</vt:lpstr>
      <vt:lpstr>幻灯片 67</vt:lpstr>
      <vt:lpstr>幻灯片 68</vt:lpstr>
      <vt:lpstr>幻灯片 69</vt:lpstr>
      <vt:lpstr>幻灯片 70</vt:lpstr>
      <vt:lpstr>Requirejs和自动打包</vt:lpstr>
      <vt:lpstr>幻灯片 72</vt:lpstr>
      <vt:lpstr>幻灯片 73</vt:lpstr>
      <vt:lpstr>幻灯片 74</vt:lpstr>
      <vt:lpstr>幻灯片 75</vt:lpstr>
      <vt:lpstr>幻灯片 76</vt:lpstr>
      <vt:lpstr>Requirejs和自动打包</vt:lpstr>
      <vt:lpstr>幻灯片 78</vt:lpstr>
      <vt:lpstr>幻灯片 79</vt:lpstr>
      <vt:lpstr>幻灯片 80</vt:lpstr>
      <vt:lpstr>幻灯片 81</vt:lpstr>
      <vt:lpstr>幻灯片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458</cp:revision>
  <dcterms:modified xsi:type="dcterms:W3CDTF">2016-06-06T13:03:49Z</dcterms:modified>
</cp:coreProperties>
</file>