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ppt/ink/ink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0.xml" ContentType="application/inkml+xml"/>
  <Override PartName="/ppt/notesSlides/notesSlide10.xml" ContentType="application/vnd.openxmlformats-officedocument.presentationml.notesSlide+xml"/>
  <Override PartName="/ppt/ink/ink11.xml" ContentType="application/inkml+xml"/>
  <Override PartName="/ppt/notesSlides/notesSlide11.xml" ContentType="application/vnd.openxmlformats-officedocument.presentationml.notesSlide+xml"/>
  <Override PartName="/ppt/ink/ink12.xml" ContentType="application/inkml+xml"/>
  <Override PartName="/ppt/notesSlides/notesSlide12.xml" ContentType="application/vnd.openxmlformats-officedocument.presentationml.notesSlide+xml"/>
  <Override PartName="/ppt/ink/ink13.xml" ContentType="application/inkml+xml"/>
  <Override PartName="/ppt/notesSlides/notesSlide13.xml" ContentType="application/vnd.openxmlformats-officedocument.presentationml.notesSlide+xml"/>
  <Override PartName="/ppt/ink/ink14.xml" ContentType="application/inkml+xml"/>
  <Override PartName="/ppt/notesSlides/notesSlide14.xml" ContentType="application/vnd.openxmlformats-officedocument.presentationml.notesSlide+xml"/>
  <Override PartName="/ppt/ink/ink15.xml" ContentType="application/inkml+xml"/>
  <Override PartName="/ppt/ink/ink16.xml" ContentType="application/inkml+xml"/>
  <Override PartName="/ppt/notesSlides/notesSlide15.xml" ContentType="application/vnd.openxmlformats-officedocument.presentationml.notesSlide+xml"/>
  <Override PartName="/ppt/ink/ink17.xml" ContentType="application/inkml+xml"/>
  <Override PartName="/ppt/notesSlides/notesSlide16.xml" ContentType="application/vnd.openxmlformats-officedocument.presentationml.notesSlide+xml"/>
  <Override PartName="/ppt/ink/ink18.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9.xml" ContentType="application/inkml+xml"/>
  <Override PartName="/ppt/notesSlides/notesSlide19.xml" ContentType="application/vnd.openxmlformats-officedocument.presentationml.notesSlide+xml"/>
  <Override PartName="/ppt/ink/ink20.xml" ContentType="application/inkml+xml"/>
  <Override PartName="/ppt/notesSlides/notesSlide20.xml" ContentType="application/vnd.openxmlformats-officedocument.presentationml.notesSlide+xml"/>
  <Override PartName="/ppt/ink/ink21.xml" ContentType="application/inkml+xml"/>
  <Override PartName="/ppt/ink/ink2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1" r:id="rId1"/>
    <p:sldMasterId id="2147483687" r:id="rId2"/>
  </p:sldMasterIdLst>
  <p:notesMasterIdLst>
    <p:notesMasterId r:id="rId36"/>
  </p:notesMasterIdLst>
  <p:sldIdLst>
    <p:sldId id="256" r:id="rId3"/>
    <p:sldId id="365" r:id="rId4"/>
    <p:sldId id="481" r:id="rId5"/>
    <p:sldId id="257" r:id="rId6"/>
    <p:sldId id="471" r:id="rId7"/>
    <p:sldId id="479" r:id="rId8"/>
    <p:sldId id="441" r:id="rId9"/>
    <p:sldId id="482" r:id="rId10"/>
    <p:sldId id="427" r:id="rId11"/>
    <p:sldId id="483" r:id="rId12"/>
    <p:sldId id="484" r:id="rId13"/>
    <p:sldId id="485" r:id="rId14"/>
    <p:sldId id="486" r:id="rId15"/>
    <p:sldId id="487" r:id="rId16"/>
    <p:sldId id="489" r:id="rId17"/>
    <p:sldId id="511" r:id="rId18"/>
    <p:sldId id="488" r:id="rId19"/>
    <p:sldId id="512" r:id="rId20"/>
    <p:sldId id="490" r:id="rId21"/>
    <p:sldId id="491" r:id="rId22"/>
    <p:sldId id="492" r:id="rId23"/>
    <p:sldId id="493" r:id="rId24"/>
    <p:sldId id="494" r:id="rId25"/>
    <p:sldId id="497" r:id="rId26"/>
    <p:sldId id="513" r:id="rId27"/>
    <p:sldId id="501" r:id="rId28"/>
    <p:sldId id="502" r:id="rId29"/>
    <p:sldId id="504" r:id="rId30"/>
    <p:sldId id="505" r:id="rId31"/>
    <p:sldId id="506" r:id="rId32"/>
    <p:sldId id="507" r:id="rId33"/>
    <p:sldId id="508" r:id="rId34"/>
    <p:sldId id="509" r:id="rId35"/>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75462" autoAdjust="0"/>
  </p:normalViewPr>
  <p:slideViewPr>
    <p:cSldViewPr snapToGrid="0" showGuides="1">
      <p:cViewPr>
        <p:scale>
          <a:sx n="81" d="100"/>
          <a:sy n="81" d="100"/>
        </p:scale>
        <p:origin x="1240" y="144"/>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25:18.623"/>
    </inkml:context>
    <inkml:brush xml:id="br0">
      <inkml:brushProperty name="width" value="0.05292" units="cm"/>
      <inkml:brushProperty name="height" value="0.05292" units="cm"/>
      <inkml:brushProperty name="color" value="#FF0000"/>
    </inkml:brush>
  </inkml:definitions>
  <inkml:trace contextRef="#ctx0" brushRef="#br0">22582 14538 6453,'-8'0'0</inkml:trace>
  <inkml:trace contextRef="#ctx0" brushRef="#br0" timeOffset="2620">22169 13881 7263,'26'20'180,"-6"8"-180,-9-25 0,-3 8 90,0-2-90,4-7 90,-3 13-90,4-14 90,-3 5-90,0-6 0,1 0 0,4 0 0,-3 0 0,4 0 0,-5 0 0,-1 0 0,-1 0 0,4 0 0,-4-13 0,2 10 90,-4-10-90,2 13 0,3 0 0,-2 0-90,3 0 180,-5 0-180,0 0 90,-1 0 0,3 0 0,-3 0 90,2 0-90,-4 0 0,0 0 0,-1 0 0,0 0-90,-1 0 180,0 0-180,-1 0 90,-1 0 0,0 0 0,1 0 0,0 0 0,0 0 0,1 0 0,0 0 0,1 0 0,6 0 0,-3 0 0,4 0 0,-4-14 0,4 10 0,-2-11 0,3 15 0,-3-7 0,0 5 0,8-12 0,-7 9 0,7-4 0,-3-1 0,-7 5 0,5-2 0,-9 5-90,3 1 90,-3 0-90,2 1-90,-3 0 90,-1 0-180,1 0 90,0 0 0,1 0-449,-1 0 629,0 0 0,-1 0 0,-1 0 0</inkml:trace>
  <inkml:trace contextRef="#ctx0" brushRef="#br0" timeOffset="4028">22884 14589 6813,'0'-22'180,"0"6"-90,8 8-90,0 5 0,7 3 0,0 15 0,-4-12 90,1 11 0,5-3-90,-5-8 0,13 15 0,-12-13 90,11 7-90,-10-5 0,6-1 0,-6 0-90,-1-2 180,1 3-90,5 2 0,-4 0-90,3 3 90,-6-4 0,12 8 0,-8-7 0,7 7 0,-10-10 0,0 2 0,0-1 0,3 1 0,-4-2 0,3 2 0,0-4 0,-3-1 0,10 3 0,-9-4 0,4 3 0,-6-3 0,0 1 0,4 2 0,-4-2 90,7 2-90,-7-4 0,5 2 0,-1-1 90,-2 0-90,3 0 90,-4-2-180,0 0 180,0 1-90,9 1 0,-8 0 0,7 3 90,-11-3-90,0 2 0,1 1 0,-1-1 0,0 1 0,-2 0 0,-1-1 0,3 1 0,-2 0 90,3-1-90,-5-3 0,1 1 90,0-2-90,2 1 89,-1-1 1,3 0-90,-5 0 180,2 0-90,0 0 0,-2 0 0,1 0-90,-2 0 0,1 0 0,0 0-90,0 0-449,3 0 179,-4 0-90,3 0 270,1-13-90,-2 10 0,3-9 1,-2 1 269,-1 8 0,2-8 0,-1 11 0</inkml:trace>
  <inkml:trace contextRef="#ctx0" brushRef="#br0" timeOffset="22921">3892 18613 8072,'6'19'0,"-5"9"0,8-20 0,-5 13 0,2-9 0,-1-2 0,-1-4 0,1 0 0,-3-2 0,3 2 0,-2-5 0,0 3 0,0-2 0,0 2 0,0-3 0,0 2 0,0-2 0,-2 1 0,3-2 0,-2 1 0,1 0 0,-1 1 0,0-2 0,1 0 0,1 2 0,-2-2 0,2 1 0,-2-1 0,1 0 0,0 0 90,2 0-90,-1 0 0,2 0 0,-2 0 0,0 0 0,4-13 0,-2 10 0,2-10 0,-3 13 0,1-8 0,-1 5 0,5-13 90,-3 14-90,2-12 0,-2 9 0,-1-6 0,1 2 0,3-3 0,-3 2 0,3-2 90,-3 4-180,0 1 180,4-3-90,-3 4 0,1-2 0,-2 3 0,-1 1 0,-1 1 0,3-1 90,-1 3-90,0-2 0,-1 2 0,-1 0 0,1 1 0,1-1 0,-1 1 0,1 0 0,-2 0 0,-1 0 0,2 0 0,-1 0 90,1 0-90,-2 0 0,0 0 0,1 0 90,3 0-90,-1 0 90,2 0-90,-3 0 0,1 0 90,0 0-90,3 0 0,-3 0 90,3 0-90,-3 0 90,-1 0-90,3 11 0,-2-8 0,5 9 90,-7-4 0,9-1-90,-8 2 0,5-1 0,-6-5 0,1 1 90,0 0-90,3 0 0,-2 0 0,2 0 0,-3-1 0,0-1 0,0 2 0,3-2 0,-2 0 0,2-1 90,-3 2-90,0-3 0,5 3 0,-3-2 0,7 1 0,-6-1 0,12-1 0,-10 0 0,8 0 90,-10 0-90,0 0 0,-1 0 0,3 0 0,-3 0 0,3 0 0,-3 0 0,1 0 0,5-13 0,-2 10 0,2-9 0,-4 12 0,0-8 0,-1 6 0,6-6 0,-4 4 0,4 3 0,-5-5 0,0 5 0,9-5 0,-7 4 0,7-2 0,-9 2 0,1 0 0,3-1 90,-3 2-90,4 0 0,-6 0 0,1 1-90,-1 0 180,6 0-90,-5 0 0,5 0 0,-5 0 0,0 0 0,1 0 90,4 0-90,-4 0 0,4 0 0,-4 0 89,0 0-89,4 0 90,-4 0-90,4 0 90,-4 0 0,-1 0 0,1 0 0,4 0-90,-4 11 0,4-8 0,-4 9 0,-1-12 0,1 7 0,3-1 90,-2 2-90,3 0 0,-5-5 0,0 2 0,4 0 0,-2 0 90,2-1-90,-4 1 0,0-4 90,1 5-90,4-1 0,-3 0 0,3-1 0,-3 1 0,5-2 0,3 3 0,-1-3 0,0 2 0,-6-4 90,0 2-90,6 1 0,-5-1 0,3 1 0,-5-3 90,-1 1-90,1 0 0,10-2 0,-6 2 0,7-1 0,-9 0 0,-1-1 0,7 0 0,-6 0 0,5 0 0,-5 0 90,10 0-90,-7 0 0,8 0 90,-13 0-90,0 0 0,1 0 0,11-12 0,-8 9 0,8-8 0,-11 11 0,0 0 0,7-7 0,-4 6 0,4-5 0,-6 6 0,0 0 0,7-3 0,-5 2 0,12-2 0,-11 3 90,17 0-90,-15 0 0,8 0 0,-11 0 0,-2 0 0,1 0 90,12 13-90,-10-10 90,16 10 0,-12-13 0,6 0-90,-7 0 0,0 0 0,-7 0 90,8 0-90,-5 0 0,3 0 0,-7 0 0,-1 0 0,6 0 89,-5 0-89,4 0 0,3 0 90,-3 0-90,13 0 0,-13 0 0,6 0 0,-8 0 0,0 0 90,0 0-90,4-11 0,-4 8 0,9-8 0,-9 11 90,4-6-90,-2 5 0,-2-4 0,2 1 0,-4 3 0,-1-5 0,6 3 0,-4 0 0,4-2 0,-5 3 0,5-2 90,3 0-90,-1 0 0,1 0 0,-7 1 0,1 1 0,0-1 0,6-1 0,-4 1 0,5 0 0,-6 1 0,0 0 0,15-1 0,-11 2 0,17 0 0,-19 1 0,11 0 0,-12 0 0,7 0 0,-8 0 0,2 0 0,0 0 0,9 0 0,-7 0 0,7 0 0,-10 0 0,0 0 0,7 0 90,-6 0-180,5 0 180,0 0-90,-3 0 0,14 0 0,-14 0 0,6 0 0,-8 0 0,0 0 0,8 0 0,-7 0 0,5 0 0,-8 0 0,0 0 0,0 0 0,5 0 0,-4-10 0,4 7 0,-6-7 0,-1 10 0,1 0 0,7 0 0,-5 0 0,5 0 0,-6 0 0,1 0 0,7 0 0,2 0 0,0 0 0,-1 0 0,-8 0 0,7 0 0,-5 0 0,5 0 0,-7 0 0,1 0 0,-1 0 0,10 0 0,-7 0 0,8 0 0,-10 0 0,2 0 0,6-9 0,-7 7 0,5-7 0,-9 9 0,0 0 0,0 0 0,6 0 90,-5 0-90,6 0 0,-6 0 0,0 0 0,1 0 0,6 0 0,-5 0 0,4-14 90,-7 10-90,0-11 0,5 15 0,-6-10 0,5 8 90,-8-8-90,1 3 0,0 6 0,8-13 0,-7 11 90,7-6-90,-10 6 0,0-1 0,4 0 0,-4-1 0,4 0 0,-4 1 0,0-1 90,3 1-90,-3-1 0,3 2 0,-1-2 0,-2 4 0,6-3 90,-6 2-90,3 1 0,-3 0 0,-1 1 0,1 0 0,3 0 0,1 0 0,1 0 0,-2 0 0,2 0 0,-5 0 0,5 0 0,-6 0 0,2 0 90,-1 0-90,9 0 0,-6 0 0,6 0 0,-8 0 0,1 0 0,9 0 0,-7 0 0,7 0 0,-1 0 0,-5 0 90,14 0-90,-15 0 0,7 11 0,-11-9 0,3 9 0,-1-11 0,5 0 0,-5 0 0,3 0 90,-2 6-90,0-5 0,0 5 0,0-6 0,-4 0 0,2 0 0,0 0 0,5 3 0,-3-1 0,3 1 0,-6-2 0,1 0 0,6-1 0,-5 2 0,5-2 0,-8 0 0,0 0 0,3 0 0,-2 0 0,2 0 0,-3 0 0,9 0 0,-6 0 0,7 0 0,-7 0 0,-1 0 90,2 0-90,4 0 0,-4 0 0,6 0 0,-1 0 0,-3 0 0,10 0 0,-10 0 0,5 0 0,-6 0 0,-2 0 0,2 0 0,4 0 0,-3 0 0,3-12 0,-5 10 0,0-9 0,5 11 0,-4 0 0,5 0 0,-5 0 0,-1 0 0,1-6 0,4 5 0,-4-5 0,4 3 0,-6 2 0,-1-3 0,-1 4 0,1-1 0,-3 0 0,2 1 0,-5-1-270,0 0 0,0 1-2069,1-2 1170,0 2-1080,0 0 2249,-1 0 0,-1 0 0,0 0 0</inkml:trace>
  <inkml:trace contextRef="#ctx0" brushRef="#br0" timeOffset="23825">9768 18212 11940,'15'23'90,"1"-13"-90,-10 4 0,3-3 90,0-8-90,-1 16 0,1-17 0,0 13 0,6-5 0,-2 4 0,4 1 90,-4-6-180,1 2 180,7 4-90,-6-2 0,7 4 0,-7-4 0,1 0 0,0 0 0,6 6 0,1 1 0,-1 0 0,3 5 0,-8-3 0,1 1 0,-5-2 0,-4-5 0,-2 0 180,0 17-180,-3-9 90,-1 13-90,-3-9 0,-10 4-90,-1 4 0,-2 2-180,-13 14-867,9-9 1,-1-1 147,-10 9-1530,-4 1 1934,7-17 1,-3 1 584,-5 3 0,-1 0 0,1-1 0,-1-1 0,0-1 0,-1 0 0</inkml:trace>
  <inkml:trace contextRef="#ctx0" brushRef="#br0" timeOffset="26503">4169 18314 6723,'-8'-33'-90,"6"5"0,-11 14 180,12 0-90,-8 12 0,6-8 90,-3 9 0,1-3-90,2 4 90,1-1-90,0 1 180,1 0-90,0 14 90,0 4-180,1 28 90,0-16 0,0 11-90,0-6 90,0-7-90,0 12 90,0 4-90,0-8-710,0 23 710,0-26 0,0 7 14,0-16-14,6-5 90,-5 2-90,5-9-90,-6 1 180,0-8 703,0 1-793,3-1 82,-2-1 8,2 0-90,-1-3 0,-1 0 0,1-1 0,-1 0 90,4 0-90,-2 0-90,4 0 180,4 0-90,-3-12 0,6 8 0,-5-8 0,1 12 0,1-8 0,7 6 0,-4-11 0,12 7 0,-10-3 0,13-1 0,-11 4 0,6-2 0,-7 2 0,0 0 90,1-1-90,7-4 0,-5 3 0,11-7 0,-15 7 0,5-2 0,-6 2 0,-4 4 0,1-2 0,-6 3 0,-1 2 90,2-1-90,-4 2 0,1 0 0,-2 0 0,-1 0 0,1 0 90,0 0 0,-1 0-90,1 0 0,-1 0 0,2 0 0,0 0 0,1 0 0,0 0 0,1 0 0,-3-15 90,3 12-180,-2-27 90,1 12 0,-2-9 90,-1 1-90,-1-1-90,0 4 90,0-6 0,0 7 0,0 0 0,-11-13 0,9 8 0,-19-10-90,19 10 90,-14 1 0,15-1 0,-11-6 0,6 6 0,0-2 0,-3 10 0,7 5 0,-4 1 0,3 0 0,1 4 0,0 1 0,1 5 0,1 1 0,0 0 270,-1 0-270,-7 1 0,5 12 90,-12-8-90,4 9 0,-3-12 0,-3 0 0,6 0 0,-2 0 0,1 0 90,-5 0-90,3 0 0,-1 0 0,5 0 90,0 0-90,-1 0 90,3 0-90,-2 0-90,4 0 90,0 0 0,0 0 0,0 0-180,1 0 0,0 0-180,2 0-89,-1 12-361,2-9 360,-3 8 90,2-1 91,-1-7 269,1 17 0,1-10 0,-1 9 0</inkml:trace>
  <inkml:trace contextRef="#ctx0" brushRef="#br0" timeOffset="27879">4722 17977 6004,'0'27'359,"0"1"-269,7-3 0,-5-3 0,6-1 0,-2-2-90,-5 1 90,8 4-90,-5 15 0,0-6 0,1 14 90,-4-12-90,5 20 0,-2 3-439,1 0 439,-1-6 90,0-19-90,-1-3 90,3 13-90,-3-16 0,4 13-90,-4-24 180,4 7-90,-3-14 439,2 5-439,0-9 0,2 1-90,2-1 90,-2-2 90,0-1-90,-2-2 0,2 0 0,1 0 0,0 0 0,0 0 0,2 0 0,-2 0 0,4 0 0,2 0 0,-3 0 0,10 0 0,-9 0 0,4 0 0,6 0 0,-2-16 0,4 12 0,-6-12 0,-7 2 0,0 11 0,0-11 90,4 4-180,-5 8 90,5-15 0,-8 15 90,1-10 0,3 7-90,-5-2 90,3 2 0,-7 2 0,0 1-90,1-2 0,-2 1 90,0-1-90,-1 1 0,1-1 90,0-1-90,1-5 0,-2 1 0,3-4-90,-2 1 90,0-2 0,2-5 0,-3 2 0,2-1 0,-2 3 0,0 1 0,1-1 0,1-6 0,-1 5 0,2-4 0,-3 7 0,0 0 0,1 1 0,-2-2 0,2 4 0,-2-3 0,0 7 0,0-2 0,0 1 0,0 1 0,0-1 0,-9 4 0,7-1 0,-6 2 0,8-3 0,-6 1 0,5-1-90,-4 1 90,5-1-90,-3 0 90,2-8-90,-2 5 90,2-9 0,0 8 0,0-5 0,1 4 0,0-6 0,0 7 0,0-2 0,0 6 0,0 1 0,0 1 0,0 1 0,0 0 0,0-1 0,0 2 0,0-2 0,0 2 0,0-2 0,0 1 0,0-2 0,0 2 0,0-1-90,0-1 90,0 0 360,0-1-180,0 16-91,-8-9-89,0 18 0,-10-19 0,4 6 0,-2-7 0,-3 0 0,-1 0 0,0 0 0,-3 0-89,11 0-181,-2 0 180,2 0-180,4 0 0,0 0 270,2 0 0,4 0 0,-1 0 0</inkml:trace>
  <inkml:trace contextRef="#ctx0" brushRef="#br0" timeOffset="29402">5617 18154 6633,'9'35'180,"-7"2"-90,7-7-90,-9 10 0,0-13 90,0 8-90,0-7 0,0 1 90,0 2-90,0 15 0,0-10 0,0 21 0,3-23-686,-2 19 686,3-25 0,-4 9 0,0-15 0,0 0 90,0-2-90,0 0 0,0-7 0,0 1 686,0-10-686,0 1 0,0 9 0,8-10 0,-1 9 0,6-13 0,-4 0 0,-2 0 0,0 0 0,0 0 0,7 0 0,-4-13 0,5 10 0,-4-10 0,0 13 0,1-7 0,5 6 90,-3-10-90,4 10 0,-5-6 0,4 5 0,3-1 0,-1 0 0,-2 2 90,-5 1-90,0 0 0,4 0 90,-3 0-90,2 0 90,-2 0-90,-3 0 90,5 0-90,-8 0 0,1 0 90,-3 0 0,-1 0 89,0 0-89,1 0-90,-1 0 90,1 0 0,-3 0-90,0 0 90,0 0-90,0 0 90,0 0-90,-1 0 0,0-12 0,1 10 0,2-19 0,-1 18 0,0-14 0,0 11 0,-1-7 0,1-1 0,-1 1 0,2-3 0,-3 5 0,1 1 0,-1 0 0,2-6 0,-2 3 0,0-4 0,0 1-90,0 1 90,1-12-90,-1 7 90,0-8 0,-1 8-90,1 0-90,-1-1 180,1-9-90,-1 7 90,0-8-89,0 0 89,0 6 0,-8-13 0,7 17 0,-7-3 0,8 11 0,0 2 0,0 1 0,0 4 0,0 0 0,0 2 0,0 2 0,0-4 0,0 1 0,0-1 0,0 2 0,0 0 0,0 2 0,0-2-90,0 3 90,5-1 179,-12 2-89,3 0-90,-15 0 0,5 13 0,-1-9 0,5 9 90,-5-3-180,4-1 180,-4 3-90,5 1 0,0-7-90,-3 8 90,3-4-90,-3 1-89,5-4-1,-1 0-270,0-2 180,-2 0 0,1-2-90,0-2 91,3-1 269,1 0 0,1 0 0,0 0 0</inkml:trace>
  <inkml:trace contextRef="#ctx0" brushRef="#br0" timeOffset="31003">6529 18205 6813,'-17'11'180,"4"-2"-180,8-7 90,4 0-90,-7 1 90,4 1-90,0-1 90,0 1 0,3-1-90,-2 3 0,2-3 0,-1 3 0,2-3 0,-2 3 0,2-1 0,-2 6 0,2-2 0,-2 4 90,2 7 0,0-3-90,0 19 0,0-12 0,0 10 0,0-8 90,0 1-90,0 3 0,9 15 0,-7-9 90,7 11-90,-9-13 90,7 27-1,0-23-89,2 20 0,-1-21 0,-7-9 0,4 19 0,-3-25 0,1 6 0,-2-15 90,0-4-90,1 4-90,-1-6 90,1 1 90,-1-2-90,0-4 0,0 3 0,1-3 0,1 0 0,0 1 0,2-3 0,-1 2 0,1-2 0,4 2 90,-1-1-90,3 0 0,-3-1 0,1 0-90,0 0 90,5 0 0,-3-14 90,4 10 0,-5-10-90,0 4 90,0 7-90,3-18 90,-3 18 0,3-17-90,-5 12 90,1-7-90,4 0 0,-4 3 0,4-4 0,-4 6 0,5-7 0,2 2 0,0-2 0,-1 3 0,-4 5 0,0-1 0,-1 2 0,5-5 0,-4 5 0,7-4 0,-8 6 0,7-1 0,-7 3 0,1 1 0,-3 1 0,-1 1 90,1-1-90,2 0 0,-3 2 0,2-2 0,-4 1 0,0 1 180,-2-1 90,1 1 0,-2-1 89,0 0-179,-1-1-90,-1-1-90,0 2 90,0-2-90,0 1 0,0-6-90,0 1 90,-8-5 0,6 1 0,-6-3 0,8-1 0,-7-10-90,1-4 0,-2-1-89,0-11 89,3 6 0,0-2 90,-2 3 0,4 11-90,0-1 90,-1-6 0,1 9 0,-1-5 0,1 8 0,2 6 0,-1-1 0,1 10 0,0 0-90,1 2 90,0-2-90,0 0 0,0-2 0,0 1 90,0 0 0,0 1-90,0 1 180,-9 1-90,1 0 0,-9 1 0,5 0 0,-1 13 0,3-10 0,-1 9 0,0-12-90,-7 7 90,4-5-90,-4 4 0,5-6-90,0 0-719,-8 0 719,8 0-90,-6 0 0,12 0-450,1 0 451,3 0 269,0 0 0,2 0 0,0 0 0</inkml:trace>
  <inkml:trace contextRef="#ctx0" brushRef="#br0" timeOffset="32454">7311 18093 7263,'9'27'0,"-2"-11"90,-5 2-90,-1-9 90,1 6 0,1 16-90,0-8 0,2 13 90,-1-9-90,0-1 0,2 16 0,0 7 0,0-1 0,-1-1 90,-1-16-90,0 11 0,-1-12 0,1 7 0,-2-15-90,0-3 90,1 4 0,-1-8 90,1 3-90,-2-7 0,1-2 0,0 0 0,0 1 0,0-3 0,0 1 0,-1-3 0,0-3 0,1 2 0,1-4 0,-2 2 90,2-2-90,-1 0 179,6 0-89,-3 0 90,6 0-90,-5 0 0,2 0 0,1 0-90,0 0 90,2 0 0,6 0 0,-3 0-90,12 0 90,-9 0-90,4 0 0,-5 0 180,-1 0-180,5 0 0,-5 0 90,4 0-90,-7 0 0,0 0 90,6 0 90,-8 0-90,4 0 89,-9 0-89,-1 0 270,-1-12-360,-1 9 0,-1-17 0,0 7-180,-1-18 90,0 8-90,0-6 91,6 1 89,-4 9-90,4-7-90,-6 15 90,3-3 0,-2 5-90,5-4-90,-6 5 0,2-1 180,0-5 0,-1 4 0,1-3 90,-1 5 0,-1-1 0,0 2 0,0-2 0,0 3-90,0-1 90,0 2 0,-9 0 0,7 1 0,-7-6 0,1 3 0,6-3-90,-11 0 90,12 1 0,-7-6 0,7 2 0,-2-2 0,0 3 0,3 2 0,-2 0 0,2-2 0,0 3 0,0-2 0,0 4 0,0 1 0,0-1 0,0-2-90,0 3 180,6-1-90,-4 3 900,5 2-630,-7 11-270,-9-1 0,1 4 0,-2-2 0,-2-8 0,2 4 0,-4-5-90,-1 1-90,-5-2-270,4 0 180,-11 0 0,8 0 1,-3 0-1,5 0-450,2 0 360,-8-13 360,9 9 0,-7-21 0,9 10 0</inkml:trace>
  <inkml:trace contextRef="#ctx0" brushRef="#br0" timeOffset="33485">8154 18068 6813,'0'18'90,"0"2"-90,0-11 0,0 5 0,0-3 90,0 2-90,0 20 0,0-12 90,9 16-90,-7-14 90,6 2-90,-8 0 90,5 13-90,-4-6-90,5 10 90,-3-8-409,-3-1 409,7 15 90,-5-13-90,3 10 0,-2-16-174,-1-2 84,0-2 90,1 5 0,-2-8 0,1 2 0,-1-11 402,0-2-402,0-3 181,0-1-181,1-3 90,-1-1-180,0-1 90,1-2 0,0 0 0,-1 0 0,2 0 0,-1 0 0,2 0 90,1-13-90,1 10 0,-1-10 0,0 13 90,3-12-90,-2 2-90,4-3 180,-3-2-90,0 6-90,1-5 180,5-2-90,-1 5 0,3-3 0,-3 5 0,-1 0 0,7-1 0,-4 3 0,6 1 0,-6 2 0,1 3 90,0-2-90,9 2 0,-6 0 0,5 1 90,-8 0-90,-1 0 90,-2 0-90,3 0 90,-6 0 0,2 0 89,-7 0 271,0 0-450,-3-13 0,0 3 0,-1-16 0,0 9 0,0-9-90,0 9 0,0-6 0,0 6-90,0-2 1,-7-17 89,5 11-90,-9-13 90,10 18-90,-8 0 90,3-7 0,-3 6 90,-1-3-90,2 8-90,-1 1 0,-5-6-270,-2 2 271,-6-4-1,4 8 180,3 3 0,4 6 0,2 1 0</inkml:trace>
  <inkml:trace contextRef="#ctx0" brushRef="#br0" timeOffset="34174">8213 18247 6543,'-5'14'270,"2"-2"-180,1-12 90,1 0 0,8 0-180,7-10 0,3-2 90,3-1-90,-8-2 0,-3 11 0,0-3 0,-3 4 0,-1 3 0,0 0 90,1 0-180,-3 0 90,2 0 0,-4 0-180,0 0-90,1 0 0,0 0 270,0 0 0,-1 0 0</inkml:trace>
  <inkml:trace contextRef="#ctx0" brushRef="#br0" timeOffset="35928">8931 18396 6273,'0'-26'360,"0"4"-270,0 7-90,0 4 0,0 3 90,0-1-90,0-2 0,0 1 0,0 0 0,0 0 0,0 1 0,0-2 0,0-6 0,0 5 0,0-5 0,0 6 0,0 0 0,0 0 0,0 2 0,0 1 270,0 5-270,0 15 90,0 8 0,0 13-90,0 14 180,0 2-90,7 16-90,-6-18 0,10 1 0,-4 6 0,1-18 0,0 18 0,-4-28 0,-1-1 0,0 1 90,0-8-90,0 1 0,-1-11 0,-1-2 0,1-2 90,-1-2 0,0-2-90,3 0 0,-1 0 0,3 0 89,-1 0-89,0 0 0,2 0 90,10-10-90,-5 7 0,7-7 90,-7 3 90,-1 5-90,6-9 0,-3 10 0,5-5 0,-5 5-90,2-2 90,9 2-90,-6 0 90,7-1 0,-9 2 0,0-2 0,-1 2 0,3-2 0,-6 0 0,2-1 0,-7 1 0,-1-1-90,0 0 90,1-2-90,-3 1 0,1-3 89,-3 2-89,-1-3 0,0-5 0,-1 1 0,0-8 0,-1 4 0,0-12 0,0-5 0,0-1 0,0 3 0,0 9 0,0 2-89,0 1 89,0-7-90,0 8 90,0-7-90,-7 1 90,5 0 0,-5 1 0,7 5 0,-4 9 0,2 3 0,-2 2 0,4 1 0,-2 2-90,0-1 90,-1 2-90,1-13 90,1 10-90,0-10-360,-2 3 270,1 8 0,-1-13-90,1 13 90,-1-12-179,1 6 179,-3-22 180,0 12 0,0-10 0,1 13 0,1 2 0,-2-3 0,3 6 0,-1 0 270,2 8-1,0 0-89,1 19 90,-2-13-90,2 13-90,-2-4 90,1-10 0,-1 10-90,0-5 180,0-5-180,-2 11 90,1-13-1,-3 8 1,0-7 90,-1 4 90,-2-1-270,-8 3 0,-5 0-90,0 1 0,-2-1-180,0-1 0,5-2-360,-6 3-179,8-4-1,0 0-629,-1 1 809,-6 3 180,4-2 360,-5 4 0,8 0 0,-2 2 0</inkml:trace>
  <inkml:trace contextRef="#ctx0" brushRef="#br0" timeOffset="62101">20849 18079 9512,'0'28'90,"0"-3"-1,0 0-89,0-7 270,0-1-90,0 4 0,0-6-90,0 8 90,-5-5 0,4 2-3302,-4 1 3212,2 16-90,2-9-193,-5 13 283,4-12 0,-3 2 90,1 0-90,-1 15 0,0-12-90,0 10 90,2-13 0,-1-2-90,2 10-143,-1-9 143,2 5 3101,1-12-3101,0 2 402,-1-2-402,1 10 90,0-9-90,0 5 0,0-9 0,0-4 0,0 0 358,0 2-358,0-6 226,0 3-226,6-7 0,-5-3 90,6 1-90,-7-2 0,3 0 0,-2-2 0,2 1 0,1 0 0,-1 0 0,5 1 0,-2-3 0,5 3 0,4-4 0,0 2 0,1-2 0,-3 0 0,0 0 0,8 0 0,-5 0 0,6 0 0,1 0 0,-5 0 0,14-11 0,-15 8 0,7-9 0,-13 12 0,0 0 0,2 0 0,-5 0 0,2 0 0,-4 0 0,2 0 0,-4 0 0,2 0 0,-4 0 0,0 0 90,0 0-90,0 0 0,-1 0 0,2 0 0,-2 0 0,3 0 0,-2 0 0,0 0 0,0 0 0,-1-11 0,1 1 0,-1-3 0,1 1 0,0 6 0,2-17-90,-2 6 90,2-10-90,-2 9 0,-1-2 0,1-1 0,-1-11 0,0 7 0,-1-9-270,0-4 91,0 6 89,0-24 0,0 21 0,-8-13 0,6 14-180,-6 1 180,1-15 90,5 13 0,-5-10 90,2 16 0,4 2 90,-10-15-90,8 18 0,-4-10 0,4 20 90,1 1 90,-1 4-90,1-2 0,0 5-90,1 0 360,1 3-270,0 16-90,0 0 90,0 10-90,0-9-90,0-6-180,0-3-90,0-1-809,0-2 449,0 2-359,0-3 629,0 3 90,-6-2 1,5 2 359,-4-2 0,-1 2 0,-2 0 0</inkml:trace>
  <inkml:trace contextRef="#ctx0" brushRef="#br0" timeOffset="63015">20959 18295 7083,'-14'-6'360,"2"1"-180,11 5 629,0 0-539,-1 0 360,1 0 899,-1 0-1529,17 18 90,4-14-90,5 29 0,0-29 0,-12 12 0,7-5 0,-6-8 0,3 17-90,-6-18 0,-2 6-540,-2-3-89,1-4-91,-4 4 810,1-3 0,-3 3 0,-1 3 0</inkml:trace>
  <inkml:trace contextRef="#ctx0" brushRef="#br0" timeOffset="63840">20910 19159 6723,'0'-16'540,"0"2"2968,0 10-2699,-8 30-539,-3-2 0,1 18 0,-6-11 0,9-7 0,-7 1 359,3 0-359,-7 15 0,2-9 0,-5 12-90,3-11-121,0 2 121,-9 11-90,8-10-90,-7 7 0,9-16 0,1-2 0,1-3-57,-2 2 57,5-7-90,-1 0 0,5-8-270,2-3-540,2-2 569,1-2-4706,1-1 3207,0 2 1830,1-1 0,1 1 0</inkml:trace>
  <inkml:trace contextRef="#ctx0" brushRef="#br0" timeOffset="64402">20956 19313 10231,'-7'42'990,"2"5"-811,5-11 91,0 3-90,0-3 0,0 3-90,0-3 0,0-4 90,0-12-180,0 6 0,0-6 0,0 3 0,0-6 90,0-2-180,0 0 90,0 3-90,0-5 0,0 2-90,0-6-5487,0-3 5308,0-24 359,0-2 0,0-5 0,0 8 0</inkml:trace>
  <inkml:trace contextRef="#ctx0" brushRef="#br0" timeOffset="64779">21080 19212 8252,'16'-1'990,"-2"0"-361,-8 18-359,4-12 0,-3 28-90,4-29 90,-4 27 180,2-19-271,3 20 91,-3-13-90,4 8 0,-4-8-90,1 3 90,2 0-90,5 9-90,-3-5 0,4 2 90,-5-7-90,-1-3 0,1-1 90,2 4-90,-3-6 0,2 0 0,-5-5-90,-3-5 90,2 1-180,-4-3-180,0-1-180,-3-1-2788,0-1 3328,0 1 0,1-1 0</inkml:trace>
  <inkml:trace contextRef="#ctx0" brushRef="#br0" timeOffset="66011">20170 20117 6903,'-3'-20'180,"-1"4"0,4 7 180,-1 0-1,1-4-89,-2 0-180,2-2 180,-2 3 90,2 2 0,-1 4 89,1 2 361,-2 0-630,1 3 90,0-1 0,0 2-1,0 17-89,-1 4-90,0 21 90,0-8-90,-1 4 90,0-8 0,0 2 0,0 2-817,-1 15 727,0-10-90,0 11 90,1-16-90,1-1 0,-1-1 0,1 7 0,1-12 0,1 4 0,0-16 0,0-4 727,0-2-907,0-4 180,7-3 0,-5-15 0,13 10 0,-4-11 0,4 5 0,0 6 0,-3-7 0,2 10-90,1-6 90,6 5 0,-3-8 0,3 8 0,-5-3 0,-1 2 0,8-2 0,-7 3 0,4-2 0,-6 2 0,0 0 0,-1 1 0,2 0 0,-3-1 0,1 1 0,-5 0 0,-2 0 0,1 0 0,-2 0 0,1 0 0,-2 0 0,1 0 0,1 0 0,-1 0 0,1-15 0,-1 11 0,-1-10 0,1-1 0,0-10 0,-2-4 0,1-6 0,-3 13 0,1-14 0,-2 8 0,1-11-90,-1 10 90,0 0-180,0-24 180,0 20-90,0-16 90,0 25 0,0 1-90,-9 1 90,7-9 0,-6 9 0,0-6 0,7 4 0,-15-3 0,14 4 0,-9 3 0,11 13 0,-4 1 90,3 2-90,-1-1 0,0 2 0,1 0 0,0 17 360,9-11 449,-2 13-719,-6-16-90,-9 0 0,-18 0 0,-1 0-90,5 0-90,4 0-89,9 0-451,0 0 270,-4 0 0,3 0 1,-3 0-91,4 0-719,-1 0 89,-7 0 721,7 0-91,-6 0 0,11 0 540,1 0 0,2 0 0,1 0 0</inkml:trace>
  <inkml:trace contextRef="#ctx0" brushRef="#br0" timeOffset="67201">20804 19910 10681,'-5'35'540,"2"4"-361,3-7 91,0 31-270,0-26 0,0 24 90,0-13-482,0-11 392,0 19 0,0-26 0,0 4 97,0-13-97,0-5 0,0 1 0,0-8-90,0 0 180,5-7 115,0-1-205,2-15 0,2 11 0,-5-12 0,9 6 0,-2 6 0,1-7-90,0 5 90,-3 3 0,5-3 0,-3 5 0,5 0 0,-5 0 0,1 0 0,10 0 0,-8 0 0,12 0 0,-14 0 0,6 0 0,-9 0 90,2 0-90,-4 0 90,-1 0 0,-2 0-90,2-14 90,-3 11-90,1-22 0,-2 23 0,-1-15-90,0 9 180,-1-4-180,0 0 90,0 1-90,0 0-270,0-12 271,0 7-91,0-17 0,0 16 180,0-13-90,0 13 0,-6-6-90,5 8 90,-6-2-270,7 0 90,-6-7 90,1 4 1,-1-5-1,-2 8 0,5 0 180,-4 2 0,1-3 0,1 6 90,0-2-90,3 7 90,-1 1-90,1 1 0,0 2-90,1-1 90,1 2 0,0-1 0,0 1 0,0-2 0,0 3 2608,0-2-2608,-7 2 0,5 11 0,-13-8 0,7 9 0,-5-11 0,2 0 0,3 0 0,1 0 0,-3 0-90,2 0-90,-1 0-1169,1 0 540,2 0-91,0 0 181,1 0-91,2 0 270,1 0 540,0 0 0,0 0 0,-1 0 0</inkml:trace>
  <inkml:trace contextRef="#ctx0" brushRef="#br0" timeOffset="68434">21290 19830 7713,'6'32'1349,"-5"-3"-1079,6 0 0,-5-8-1,-1 1 1,4-4 90,-5 1-180,3 14-90,-3-7 0,2 12 0,-2-10 0,1 4 0,-1 1-90,0 17 0,0 2-1102,0-1 1102,0-7 0,0-20 208,0 6-208,0-11 0,0 3 0,0-9 0,0-5 0,0 3 742,0-6-742,4 0 62,1-3-62,6-2 0,-3-13 0,9 9 0,-8-19 0,7 21 0,-5-8 0,0 10 0,1-8 0,11 2 0,4-5 0,-1 5 0,0 2 0,-13 2 0,1-1 0,0 2 0,3-3 90,-4 2-90,1-2 0,-6 3 180,-1-2-180,0 1 89,-2 0-89,0-1 180,-3 0-180,0-2 0,0 1 0,0-1 90,-1-3-90,0 3 0,1-5-90,-2 3 90,2-3 0,1-8 0,-1 4 0,2-7 0,-1 6-90,0-1 0,3-13 90,-2 11 0,1-11 0,-3 17-89,-1-1 89,1 2-90,-2-3 90,1 2-90,-1-3 90,0 4-90,0 2 0,0-3 90,0-4-90,0 2 90,0-2 0,0 5-90,-8 0 0,6-5 90,-11 5 0,12-4 0,-10 6 0,10-1 0,-9 1 0,5-3 0,-3 4 0,3-2 0,1 6 0,2-2 0,-1 2 0,0-3 0,2 2-90,-2 0 90,2 1 0,-1-2 0,1 2 0,-1-3 0,1 2 0,-1-1 90,1 0-90,-1-3 0,1 2 0,-1-1 0,0 3 0,1 1 180,-1 0-180,0-1 90,-1 2-90,0 0 0,1 0 90,-2 1-90,-1-2 90,1 0 0,-4 0-90,2 1 0,0 0 90,-1 0-1,-3 0 1,2 2 90,-3 0-90,3 1 90,0 0-90,-6 0-90,5 0 0,-6 0 90,6 0-90,-2 15 0,-10-11-90,8 10 0,-9-14-90,14 9-719,-1-7-1,0 7-89,1-9-1,0 0 1,2 0 989,2 0 0,-4 0 0,0 0 0</inkml:trace>
  <inkml:trace contextRef="#ctx0" brushRef="#br0" timeOffset="69707">21659 20435 7713,'0'27'1439,"0"-1"-1349,7-5 90,-6-5-90,6-3 89,-7-5 181,5 7-360,0 0 90,3 0 0,-4-1 0,2-4 0,-4 0 90,5 8-180,-4-8 0,3 9 90,-4-11-90,1 1 0,0 0 0,-1-3 0,0 0 0,-1-2-90,0-3-90,0 0-1529,0 1 450,-1 0 1259,0 0 0,0-1 0,0 0 0</inkml:trace>
  <inkml:trace contextRef="#ctx0" brushRef="#br0" timeOffset="71035">21598 20854 7263,'0'31'90,"8"-11"-90,-6-1 0,6-9 90,-8 7 0,0-5 90,4-3-90,-3 0-1,3-2 1,-3 3-30</inkml:trace>
  <inkml:trace contextRef="#ctx0" brushRef="#br0" timeOffset="71035">21847 20998 8162,'17'-19'0,"-6"-5"0,0 21 0,4-17 90,-5 13 0,3-3 0,-5 1 90,0 7 270,-1-2-270,2 3 0,-1 0 0,0 1 539,-3 0-989,-2 0-269,-9-16-1,-1-3 540,-7-13-180,3-10 90,3 19 90,3-10 0,1 16 0,2 3 0,-1-2 0,3 4 90,-1 5 1169,1 0-1259,0 19 270,-7-11 90,0 13-270,-11-8-90,5-4 90,-1 5 0,2-2-90,1-4 0,-3 8 0,-5-2 0,4 0-90,-5 4-1259,1-2 539,2 2 0,-2-1 91,4-5 89,4-3 181,1-2 449,-1 0 0,-1 0 0,0 0 0</inkml:trace>
  <inkml:trace contextRef="#ctx0" brushRef="#br0" timeOffset="75002">26118 9977 11940,'-15'35'0,"6"-4"0,-1-14 0,8 2 0,-4-11 0,5 8 0,-1-5 0,0 5 0,2-3 0,-1 4 0,1-3 0,0 1 90,0 8-90,0-6 0,0 8 0,0-9 0,0 1 90,7-3-90,-5 6 90,9-4-90,-9 3 0,7-5 0,-8-1 0,8 2 90,-3 4-90,2 0 0,-2 1 0,-2-4 90,1-3-90,8 6 90,4-7-90,0 0 0,-2-7 0,-6-4 0,0-1 90,-1 0-90,7 0 0,-4 0 0,5 0 0,-5 0 0,0 0 0,1 0 90,4 0-90,-4 0 0,3 0 0,-6-22 0,2 16 0,3-35 0,-3 14 0,6-20 0,-8 9 0,2 3-90,-3 3 90,-1 9 0,-1-6 0,-2 10 0,-1 1-90,0 1 90,0-13 0,-2 12 0,0-10 0,-1 13 0,0-8-90,0 5 180,0-15-90,0 15 0,0-6 0,-7 2 0,5 7 0,-5-5 0,0 7 0,6 1-90,-6 0 90,1-2 0,1 2 0,-6-1 0,4 4 0,0 2 0,-2-3 0,-3 2 0,1-1-90,-2 4 90,6 1 0,-5 3 0,3-1 0,-3 2 0,2 0 0,0 0-90,-1 0 90,-5 16-180,1-11 0,-4 28 0,3-28-449,1 27 269,-5-14-3868,5 8 3869,-29 20 359,27-29 0,-19 14 0,27-27 0</inkml:trace>
  <inkml:trace contextRef="#ctx0" brushRef="#br0" timeOffset="75805">26368 10682 10141,'10'30'990,"9"6"-900,-9-6-90,2 5 90,5-4-90,-10 0 89,8 4 91,1 14-135,-5-17 0,0 1-359,0-1 0,0-1 314,8 24 90,-6-22-90,-6-15 0,-1-1 0,2 3 90,-3-7-90,2 3 0,-4-9 0,0 1 0,1-3 179,-2-2 1,-1-2 0,0-1-1</inkml:trace>
  <inkml:trace contextRef="#ctx0" brushRef="#br0" timeOffset="76300">26507 11567 7173,'-20'11'989,"-1"3"-539,11-7-180,-3 5 0,5-3 0,-1 1 89,1 3-179,-3 10 0,3-3-90,-1 9 90,3-6 270,0 5-270,-1 14-90,3-8 0,-1 11 89,3-11-89,1 0 0,1 0 0,0 14-751,0-14 751,9 10-90,-7-16 90,8-1-90,2-2 90,2 3-209,6-9 119,-2 1 0,-3-11 0,0-4 0,19-21 0,-12 11 0,22-33 0,-22 8-90,6-10 481,-9-5-481,0 11-603,-1-5 603,7-18-90,-7 11 90,3-13 0,-8 18-89,-3 1 89,1-10 90,-5 14 90,0-7-90,-5 17 179,-1 3 181,0 2-270,-10-2 249,8 8-339,-16-2 653,15 9-653,-17 2-270,9 4-89,-20 0-271,8 2-179,-8 0-91,7 0-1798,-2 17 2698,-35-1 0,26 4 0,-27-8 0</inkml:trace>
  <inkml:trace contextRef="#ctx0" brushRef="#br0" timeOffset="76971">25456 10287 6723,'-17'-22'450,"2"3"-270,7 11 449,1 2-179,-3-3 0,2 4 0,0-2 89,3 4-179,0 1 90,1-1-360,0 2-90,-1 0 90,1 1 90,-1 0 359,-5 18-449,3 4 90,-6 13-90,4-2 0,0 0 90,0 2-636,-3 23 546,3-13-90,0 17 90,4-21-90,2 0 179,2-4-179,1 11 90,0-13-90,10 6-107,-8-18 107,7-3 0,3-3 0,2-7 0,12-2 0,-7-6-90,12-47 0,-14 17 118,-3-5 1,-1-2-119,2-6 90,0-4-90,-1-1 45,-4 12 0,-1-2-1060,5-16 1060,-5 19 0,-1 1-45,2-11-804,0 3 894,2-15 0,-5 18-365,2-8 365,-5 19 306,-1 2-216,-2 3 922,-1-1-1012,0 5 901,0-3-901,-8 9 292,6-1-562,-14 5-89,14 3-811,-13 1-359,3 2 810,-7 1 179,1 0 0,-1 22 180,4-17 1,-2 33 359,2-34 0,-8 48 0,-1-7 0</inkml:trace>
  <inkml:trace contextRef="#ctx0" brushRef="#br0" timeOffset="77680">25512 11004 8072,'13'18'1350,"-1"-2"-1260,8 32 0,-5-16-90,1 3 0,-3-8 89,3 7-89,-4-10 0,0 0 0,0 0 0,6 15 90,-4-11-180,4 10 180,-6-12-90,1 1 0,3 9 0,-4-9 0,4 8 0,-6-12 0,-1-2 0,1 1 0,3 4 0,-3-7 0,3 4 0,-3-8 0,-1 0 90,0-1-90,5 4 0,-4-4 0,3 5 0,-4-7 0,-2 0 0,3 1 0,-4-2 0,2 0 0,-4-3 0,-2-3 0,1 0 0,0-1 0,-1-1 90,0 0 180,0 1-180,0 1-90,5 7 0,-2-2 90,4 6-90,-1-1 0,2 2 90,1 3-90,7 10 0,4 3 0,0 2 0,8 10 0,-16-24 0,6 10-90,-13-19-90,0-1-629,-1-2 269,0-3-90,-3-1 630,1-2 0,-3-2 0,-1 0 0</inkml:trace>
  <inkml:trace contextRef="#ctx0" brushRef="#br0" timeOffset="78850">26367 14310 7083,'-13'34'1079,"1"-13"-539,5 7 0,-1-15 269,7 15-539,-5 4-180,5-8 90,-1 9-90,2-9 0,0-1 180,0 2-180,8 8-90,-5-7 90,14 8-90,-14-13 0,15 1 90,-10-4-180,15 5 180,-7-9-90,5 2 0,-5-10 0,2-3-90,0-1 90,9-2-180,-5-28 90,5 21-90,-7-49-180,-1 31 270,-5-10 0,-2-3-1372,7-12 1327,-7 15 0,-1 0-45,2-17 90,0-4-1004,-4 0 1094,-3 17 0,-1 0 0,0-20 45,-2 22 0,-1 1 135,-1-9 179,-1 1-179,0-10 90,-13 16-191,10-7 190,-19 19 1,20 3 90,-18 6-270,6 4 1137,-6 7-1227,-1 3 920,5 3-1009,-1 0-271,-2 24 0,-9 2-360,5 2-179,-5 12 150,9-35-870,2 32 1169,-5-21 450,1 12 0,2-14 0,3-7 0</inkml:trace>
  <inkml:trace contextRef="#ctx0" brushRef="#br0" timeOffset="79618">26613 12073 7263,'-8'42'2698,"6"-3"-2338,-5 2 0,2-20 0,3 9-90,-3-16-91,3 9 91,1-3 0,-2-6 90,2 2 0,-1-1-180,0 12-90,-1-4-90,1 9 90,-1-6-1,2 2 91,-2 15-90,1-7-227,-1 14 317,1-13 0,-1 4 179,1 0-179,-1 22-1435,0-12 1300,2-18 0,-1 0 45,0 16-65,1 1 65,0-3 0,0 5-45,0 3 0,1 0-1091,-1-1 1,1 1 1045,0 3 0,0-7 0,0-5 65,0 9-65,0-21 0,0-2-270,0-1 0,6 8-270,-5-10-179,6 8 747,-7-13-4346,0 8 3059,0 2 629,0-3 630,0-3 0,-10-10 0,-2-1 0</inkml:trace>
  <inkml:trace contextRef="#ctx0" brushRef="#br0" timeOffset="80234">26152 16244 11041,'10'-45'-360,"5"-7"270,-14 12-90,12-7-45,-10 11 0,0-1 180,4 3 0,0-1-385,-3-7 0,0 1 430,1 7 0,-1 2-90,2-15 90,-1-1 0,-1 14 0,1 1 0,0-17 0,2-13 0,-2 25 0,-1 1 90,-1 7-180,1-4 90,-2 11 208,1-2-208,-2 8-90,0 2 0,0 0 0,1-4-90,-2 6 563,1-3-743,-1 7-450,0 1 451,0 2 89,0 1 0,0 1-90,0 1 90,0-1 270,0 0 0,0-8 0,0-2 0</inkml:trace>
  <inkml:trace contextRef="#ctx0" brushRef="#br0" timeOffset="80550">26402 14885 7892,'1'-15'2339,"-9"4"-2249,0 10 0,-10 1 90,1 16-90,4-12 0,-3 32 0,-1-14-90,2 3-90,-8 15-270,8-26-90,-7 25 1,9-22-91,-3 2 0,5-7-629,-4 0 989,3-1 0,-1-3 0,6-3 180,3-4 0,2-1 0,1 0 0</inkml:trace>
  <inkml:trace contextRef="#ctx0" brushRef="#br0" timeOffset="80900">26193 15035 6813,'20'-20'180,"-4"2"-180,-7 9 360,4-5-180,0-2 0,1-1-1,1 1 1,-6 4 0,2 2 90,-1-1-90,4-4-90,-4 5 90,4-2-90,-7 6 270,1-1-180,0 1 179,-1 1-269,0-1 90,-2 3-90,-2 0 0,-1 0-90,1 0 0,-1-1 90,0 1-90,1 1 90,-1 0-90,2 0 90,0 1-90,0-1 270,0 1-180,0 1 0,-2 0 0,2 0 0,-1 0-1,0 0 1,1 18-90,2-14 0,2 32 0,-1-18 0,1 3-90,-2 6-89,3-12-1,-3 7-180,2-5-90,-3-7-629,0-1 449,2 2 0,-3-5 271,2 4-91,-4-6 90,0 2-359,-1-3 719,0 2 0,-1-3 0,0 3 0</inkml:trace>
  <inkml:trace contextRef="#ctx0" brushRef="#br0" timeOffset="82402">27107 12299 6993,'-8'31'180,"5"-1"360,-5-1-91,8 20 91,0-11-90,0 13 0,0-18-181,0-2 181,0-2-270,8 10-90,-6-11 90,14 7 0,-14-12 90,13-1-91,-4 5-89,0-6-90,6 2 90,-9-9 0,7-1 90,-3-1 0,6 1-90,-3-5 0,3-3 0,-5-3 90,7-2-180,2-18 0,0-5 0,-2-1 0,-5-19-336,-1 24 336,7-42-90,-6 23 90,5-15-90,-3-3 0,-5 13-497,-4 7 1,0 1 497,-2-4-1,1-9 0,-6 19 90,0 3-90,-1 0 180,0-5-90,-13-2 0,1 4-90,-14-5 90,3 23 206,2-3-926,1 14 1393,-9 20-1393,12-15-89,-11 15-720,13 1 1079,-5-4 0,5 8 90,-5-3 91,6-19 269,0 19 0,-5-11 0,-1 10 0</inkml:trace>
  <inkml:trace contextRef="#ctx0" brushRef="#br0" timeOffset="83320">27061 12774 7713,'-12'29'539,"2"3"-89,2 2-270,0 10 270,-7 8-270,4-8-1,1 1 361,0-11-360,-4 19-1472,1-12 1472,-2 16-91,1-17 618,2 1-572,0-5 0,-1 2-45,-2 9 45,0-1 0,0-1-1223,1-2 1133,2-5 0,0-1 45,-2 9-287,-4 12 377,6-16-90,0 0 90,0-2-90,-3 9-90,3-14 0,-2 6 90,5-18-90,-3 11 0,5-14 933,-3 8-933,6-14 0,1-1 90,0-1 1282,0 0-1372,1-5 465,1 2-465,1-5 0,0-1-6297,5-1 5667,-3-16 630,7 1 0,-8-4 0,2 7 0</inkml:trace>
  <inkml:trace contextRef="#ctx0" brushRef="#br0" timeOffset="85020">26569 10386 9961,'11'39'180,"6"-17"-90,-15 12-90,13-18 0,-13 17 45,14 10 0,1 1-45,-7 2-319,5 0 0,0 0 319,-1 7 0,-4-14 0,4 14 0,-4-18 0,0 2 0,1-3 77,-1-3 1,0 3-78,1-2 0,0 0 45,0 1 0,1 0-428,-1 0 1,0-3 472,-1-2 90,1 7-90,-4-10 0,-1-2 0,1 13-90,-1-8 535,1 9-445,-2-10-90,-1-1 89,7 27-89,-4-19-604,5 20 604,-6-25 0,0 0 720,1 1-720,2 12 0,-1-11 0,2 10 0,-3-14 0,0 0 0,5 11 90,-3-9-90,7 22 0,-8-21 90,2 10-90,-3 0 0,-2-11 0,0 6 0,-1-12 0,0-4 744,0 1-744,6 6 0,-3-7 0,3 10 0,-3-8 180,1 2-90,2 11-57,-1-8 57,1 5-90,-4-9 90,0-3 90,-1 3-180,2 5 0,-2-6 90,0 5-90,-2-8 0,0-2 0,2 7 0,-1-7 0,1 4 0,-2-9 0,0 1 0,0-4-90,0 3-180,0-5-90,-1 0-1528,-2-3-361,1-2 2249,-1 0 0,2-1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55:48.983"/>
    </inkml:context>
    <inkml:brush xml:id="br0">
      <inkml:brushProperty name="width" value="0.05292" units="cm"/>
      <inkml:brushProperty name="height" value="0.05292" units="cm"/>
      <inkml:brushProperty name="color" value="#FF0000"/>
    </inkml:brush>
  </inkml:definitions>
  <inkml:trace contextRef="#ctx0" brushRef="#br0">23655 911 7263,'3'-18'2788,"0"0"-1349,1 5-899,0 1-360,2-4 90,-3 6 0,0-2-180,-1 1 0,-1 2 90,1-1-91,-1 5 91,1 0-180,-1 16 0,0 1 0,-9 15 0,2 1 0,-8 17 0,5 0 0,1 1 0,2-12 0,-2 11 90,3-18-90,-3 24 0,5-20-90,0-2 90,1-1 0,1-12 0,0-1 0,1-6 90,0-5-90,8-2 90,3-2-90,8 0-90,-3 0 90,4 0 0,-1 0 0,7 0 0,1 0 0,-7 0 0,0 0 90,-2 0-90,6 0 0,0 0 90,3 0 0,-11 0 180,9 0-90,-15 0 90,13 8-180,-14-6 269,0 6-89,-2-8 180,-3 0-450,-1 0-360,-1-17 0,-2-1 181,0-31-271,0 17 90,0-24 270,0 13-90,0-3 0,0-11 90,-8-1 0,5 1 90,-13-7 90,10 31-90,-5 6 90,6 18-90,1 6 0,3 1 0,-2 2 0,1 0 0,-1 0 0,-1 13 0,1-9 0,-1 8 0,1-3 0,1-7 0,1 13 0,-1-8-270,1 4-269,-2-1 89,1-2-180,-1 0-1528,1-1 988,-1 0 181,0-3-180,-1 2 1169,-5 3 0,-3 1 0,-5 5 0</inkml:trace>
  <inkml:trace contextRef="#ctx0" brushRef="#br0" timeOffset="402">23784 1165 7263,'-19'16'1889,"2"5"-1260,-2-19-449,-2 16 270,3-9 0,-8 13-180,1-4 89,0-1-179,-10 4-90,-3 1-90,6-3 0,-11 5 0,23-12 0,-4 2 0,0 2 0,4-1 0,1 1-90,2 1 0,10-7 90,0 0 0,5-6 0,1-2 0</inkml:trace>
  <inkml:trace contextRef="#ctx0" brushRef="#br0" timeOffset="817">24036 1432 7263,'17'-17'1259,"-2"2"180,-13 13-1259,2-1 0,-1 0 0,2 0 180,-2 3-270,4 0-90,-2 0 180,5 0 0,-3 16-1,6-12-179,4 24 0,12-17 0,-8 3 0,4 2 0,-13-15 0,3 9-269,0-9-541,-3 2 90,0-3 720,-8 0 0,-23 0 0,-8 0 0</inkml:trace>
  <inkml:trace contextRef="#ctx0" brushRef="#br0" timeOffset="1658">22996 1511 7083,'0'-14'1259,"0"0"1620,0 12-2789,0 47 89,0-21 91,0 42-488,0-24 308,0-8-523,0 10 523,0-16-90,0 2 0,0-3 0,-5 25 0,3-20 0,-3 17-90,5-27-90,0 1 221,0-9-491,0 3-1458,-4-12 1908,4-14 180,3-2 0,3-6 0,1 3 449,9 13-539,-10-4 0,16 5-90,-9 0 0,22 0 0,-14 0 0,13 0 0,-3 0 0,4 0 0,9 0 0,-9 0 180,3 0-90,-9-11 180,11 8-90,-15-16 360,4 18-271,-22-6 361,3 7-990,-16 0 180,-2-22-179,-6-1 179,-4-24-90,5 3 90,-4 6-540,0-20 540,5 28-359,-7-30 269,11 26-270,-3-7 90,4 14 360,2 1 90,1 12 0,2 1-89,0 5 358,1 5-89,-8 16-180,-3 1 90,-11 15-90,5-15 0,-7 3-90,11-11-90,-4 5-359,4-6 89,-12 1 270,9-5-719,-16 3 899,21-4 0,-5 1 0,11-1 0</inkml:trace>
  <inkml:trace contextRef="#ctx0" brushRef="#br0" timeOffset="2451">24116 1646 7083,'-18'24'1079,"8"11"-989,-3-22 0,12 20 180,-8-14 180,9 2 0,-3 13-360,3-12 89,0 27-179,0-25 90,0 15-90,0-19 0,0 6 0,0-8 0,0-2 0,0-2-90,6-5-89,-4-4 89,11-2 90,-7-1 0,5-2 0,-2 0-90,1-17 90,-1 13-90,15-31 90,-7 30 0,19-24 0,-7 27 0,-1-9 0,1 4 0,-9 5 90,-2-5 90,19 7-1,-14 0 91,18 0 0,-24 0 180,2 0-270,-5 0 0,-4 0 0,0 0 89,-5 0 91,-2 0-270,0 0-180,-2 0-90,0-22 90,0-7 0,-1-11 0,0 0 0,-9-11 1,7 19 89,-10-4 0,0 1 0,8 5-45,-13-5 0,-1 0-135,10 10-90,-16-16-270,13 25-539,-3 1-270,1 4 719,-4 3 180,7 8-269,-3 0 719,-2 0 0,0 16 0,-6 5 0</inkml:trace>
  <inkml:trace contextRef="#ctx0" brushRef="#br0" timeOffset="2901">23665 1322 6993,'-17'0'1079,"4"0"-539,6 0 0,0 20-450,1-3 0,1 15 90,3-12-90,2 7-90,0 2 0,0 1-90,0 3-90,8-13-630,-5 0-179,5-4 629,-8-8-270,6 0 91,-5-4 539,4 0 0,-5-3 0,0 1 0</inkml:trace>
  <inkml:trace contextRef="#ctx0" brushRef="#br0" timeOffset="3802">23518 1677 8972,'-9'26'899,"1"-3"-719,5-6 90,-1 0-180,-1 17 0,1-11-90,-2 23 90,4-24-90,-3 28-90,4-27 90,-1 13 0,1-18 0,1-6 0,-1 2 0,1-6-180,0-1-360,8-5 361,2 0 89,3-2 0,1 0 90,-3 0 0,1-10 0,-2 7 0,-1-7 90,2 10-90,-2 0-90,4 0 90,-6 0 90,8 0 0,-8 0-90,6 0 89,-6 0 181,1 0-180,5 0 90,2 0-90,-1 0 180,4 0-180,-3 0 0,-1 0 0,0 0 90,-5 0-90,0 0 269,6-17-269,-7 13 90,8-25 0,-11 17 90,4-10-180,-7 3 0,3 6 0,-5 1 0,1 3 0,-1-4 0,0 0-90,0-1 0,0-1 0,0 3 0,-7 0 0,5 1 0,-5 3 0,7-2 0,-5-1 0,4 1 0,-8 0 0,4 3-90,-2-2-90,-1-2 90,2 2-90,0-2 0,-2-2 90,-2-1 0,2 3-90,-3-7 90,7 12 0,-2-4 0,4 8-89,0 0-631,1 0 990,7 1 90,-4 11-450,-8-8-360,-11 9-719,-5-11-90,-17 0 719,19 0-269,-13 0 899,8-14 0,5 10 0,-5-10 0</inkml:trace>
  <inkml:trace contextRef="#ctx0" brushRef="#br0" timeOffset="23911">23725 1315 6363,'-24'22'0</inkml:trace>
  <inkml:trace contextRef="#ctx0" brushRef="#br0" timeOffset="24283">23667 1346 6993,'15'-31'-90,"-6"3"-90,2 7 180,-10-4-90,8 5 90,-7 0-90,4 1 0,-3 4-180,-1-1-89,0-3 359,-2 4 0,0-1 0,0 2 0</inkml:trace>
  <inkml:trace contextRef="#ctx0" brushRef="#br0" timeOffset="24816">23641 863 10141,'31'-7'540,"-9"1"-540,-2 18 90,-4-9-90,-1 8 180,8-3-180,-11-6 90,6 10 0,-6-8 0,1 3 0,-1-2-90,2 0 0,-2-1 0,-3 0 0,1 0-5128,-7-3 5128,-1-1 0,-2 2 0,0 0 0</inkml:trace>
  <inkml:trace contextRef="#ctx0" brushRef="#br0" timeOffset="31532">11964 8640 26787,'22'24'-5397,"-1"-14"5053,-7 16-2149,-1-23 3728,-2 20-2695,1-20 2312,6 18-1399,-5-14-373,10 4 1619,0-6-175,-5-5 1653,4 0-1739,-7-16 1650,-3 12-998,7-29 71,-7 17-508,-1-4-337,-1-4-734,-4 12-343,-1-19-500,-1 15 164,-3-3-1108,0 7 1451,0 5-412,0-2 3848,-1 20-3993,0 7-171,0 12 498,0 1 11,0 3 211,6-3 116,-4 9 13,4-8 813,-6 4 0,3-8 0,-3 16 0,3-8 270,0 27-270,-2-25-1182,1 5 0,1 1 1092,-2 2-45,0-9 0,1-1-393,-2 3 527,2-1-179,-1 11 90,0-14-90,0 9 0,-1-19-90,0 6 90,0-7 90,0 4 2135,0-15-2945,0-4-3470,0-7 2031,0-16 91,0-4 1258,0-24-89,0 7 899,0-22 0,0 18 0,0-13 0</inkml:trace>
  <inkml:trace contextRef="#ctx0" brushRef="#br0" timeOffset="32006">12274 8658 7533,'-7'-21'1349,"2"3"-629,1 9-91,1 2 361,-1 2-721,2-1-89,-1 2-90,2 0 90,0 2 90,1-1-90,0-1 90,0-1-180,0 0 90,6-3 0,-4 3-91,4-2 91,0 4 180,-4 1-270,13-1 90,-4 0-90,6-2 180,10-2-180,-12 2 0,19-1-90,-17 5 0,6 0 0,7 1 0,-10 0 90,17 16 90,-21-11 719,18 44-449,-20-31 179,-2 16 1,-3 1-270,-5-5 90,-2 36-360,-14-33 44,6 7 1,-3 1-1222,-20 2 1132,17-9 0,0 0-497,-22 9 452,13-11 0,-23 8-180,21-24-1079,-16-1 540,17-13-91,3-2-989,3-18-665,10 14 1115,1-29 495,3 19-676,13-18 1530,1 10 0,13-10 0,1 6 0</inkml:trace>
  <inkml:trace contextRef="#ctx0" brushRef="#br0" timeOffset="33016">13002 8661 11850,'12'-34'0,"-3"-4"0,-8 10 0,-1-28 0,-10 30-90,0-24 90,-11 32 0,7 2 0,-8 7 0,7 7 90,-18 25 0,16 9-45,0-1 0,2 3-301,2 23 256,1-3 0,1 1-1709,2 5 1709,2-14 0,1 1 90,4 16-90,0-7 0,2 4 0,9-24 0,1-14 0,10-16 287,2-21-287,-4 10 1588,1-34-1678,8-5 0,-9-1 0,14-8-734,-17 22 824,8 7 0,-7 7 90,0 8 90,4 9-180,-10 22 180,8 3-180,-9 2 90,15 35-90,-12-52 0,9 45 0,-7-42 824,2 3-914,2-7-90,-5-9 0,0 0-449,-4 0 269,4-21 90,-3-7-180,9-25 360,-8 11 45,0 6 0,0 0 45,0-4 90,-2 3 0,0 1 180,-2 1 0,1-16 90,-5 26-90,-1-4 89,-2 17 1,0 3-360,-9 5 0,-4 21 0,-6-12 0,0 37 0,9-24 0,-3 20 0,8-22-90,-4 6 90,5-11 0,2 4 0,2 0 0,10-5 0,0-2 0,12 1 0,0-5 90,4 2-90,-4-1 810,11 5-451,-18-3 901,7 9-1080,-18 11 179,-1 4-269,-13 6-90,-20 17 0,3-31-719,-27 15 179,32-31-90,-12-3-179,18-4-360,0 0-1620,4-20 810,1 0 1979,6-26 0,1 4 0,4-6 0</inkml:trace>
  <inkml:trace contextRef="#ctx0" brushRef="#br0" timeOffset="34002">14170 8853 7443,'21'0'1709,"-5"0"-990,-6-14-539,-1 10-90,-2-21 0,3 12-90,-4-1 90,-1-29-90,-2 25 90,-2-28-90,-1 22 0,0 0 90,0 2-90,-18-14 0,13 14 180,-31-10-180,17 21 0,-17 4 0,10 5 0,2 20 0,-1 25 90,9-1-90,4-4 0,2 0 0,2 2-45,4 2 0,1 1-276,2-2 321,0 23 90,1-25 0,11-3-90,2 1 90,13-17-90,1-9 0,6-29 0,3-12 0,-6-10 0,-2-4 45,-11 11 0,-2-2-45,6-12 0,-4 1 0,-1 0-90,-2-2 90,-2-13 0,-1-2 0,-2 2-45,-2-1 0,-2 0-777,-3-1 822,-1 0 0,-1 9 0,0 17-296,-9-11 386,-4 5 365,-5-8-275,0 24-90,6 7 0,2 18 89,5 20 635,0-14-544,4 35-180,-4-7 180,4 26-90,-2-4-46,2-17 1,1 1-90,0-2 0,0-1-587,0 0 0,0 0 587,5 1 0,1-2 45,-4 15-336,16 2 291,-13-10 0,1 1-45,13 10 45,-8-7 0,0-2-45,6-9 90,11 21-90,-13-34 90,9 5-90,-10-19 0,0-5 90,6-1 1352,-1-19-1442,2-5-90,2-36 90,-12 18-90,3-15 90,-10 23-55,-2-3 55,-1 1 0,-1-10 0,0 12-90,0-2 90,-9 15 0,-2 10 0,1 24 0,-6-9 90,15 42 0,-10-11-90,10 13 180,-5 10-180,6-26 180,6 14-90,-4-20 473,15-1-473,-15-9-90,18-6 0,-10-3-90,28-2-180,-16-3-1079,23-2 719,-14-1-1349,8-15 720,-8 11 180,-3-10 1079,7 14 0,-12 0 0,10 0 0</inkml:trace>
  <inkml:trace contextRef="#ctx0" brushRef="#br0" timeOffset="34538">15212 8235 13379,'5'49'900,"-7"-13"-630,0 21-857,-4-13 766,6 4-595,0 4 461,0-16 0,0 1-45,0 22 0,0-23 0,0-1 0,0 15 0,8-5 0,-2-11 0,0-1 0,5 7-180,7 14 272,-16-33-991,16-7 359,-6-2-809,9-7 764,-5-1-2833,1-4 3385,-4-23-776,2 1 809,-4-4 0,-2-13 0,-3 10 0</inkml:trace>
  <inkml:trace contextRef="#ctx0" brushRef="#br0" timeOffset="34731">15463 8678 10411,'7'22'1259,"-1"-4"-1079,-2 2 0,-3 1-90,3 18-180,-3-19 0,4 16-180,-3-25-629,2 16-810,-2-21 1709,0 1 0,-1-26 0,0-3 0</inkml:trace>
  <inkml:trace contextRef="#ctx0" brushRef="#br0" timeOffset="34865">15411 8401 7443,'15'-13'-1349,"-2"3"1349,-3 10 0,3 0 0,-2 0 0</inkml:trace>
  <inkml:trace contextRef="#ctx0" brushRef="#br0" timeOffset="35448">15557 8509 6993,'16'46'1889,"-1"2"-1169,-2-7 899,4 19-1260,-8-27 361,10 29-360,-11-31 90,3 11-271,-2-2 1,-2-9-90,2 6 90,-2-11 0,-3-10 90,3 2-180,-5-13-270,1-1-270,-1-21-89,-2-8 179,1-24-90,-1 15 0,0-1-232,0-18 322,0-8-269,0 13 269,0 12 270,3 1 0,2 1 90,7 3-90,8-22 90,-1 37 90,-1 2 90,-7 11 90,0 3 179,-4 22-269,3 4 0,-3 2 270,4 31-270,-5-38-45,-2 15 0,-1 3-45,1-9 232,0 15-322,-1-19 0,1-2 90,0-2-90,0-7 0,-1-9 0,-1-3-90,5-21 0,-3 14-180,5-28-269,-3 16 179,4-18 90,-4 8-90,2-4-270,3-10 630,-2 7 90,5-10 0,-5 21 540,1 11-450,-1 8 360,4 27-181,-3-18-179,0 39 90,3-20-270,-5 20 0,7-2 0,-8-18 0,5 17-90,-6-30-180,2 17-89,-3-16-2070,2-1 1529,0-1-449,0-4 899,-2-2 450,-1-5 0,-2 0 0,0 0 0</inkml:trace>
  <inkml:trace contextRef="#ctx0" brushRef="#br0" timeOffset="35665">16277 8669 9242,'6'21'1349,"-1"12"-809,-2-29-91,-1 26-89,1-27-90,-2 28-180,4-7-90,-2 3-180,4 5-270,-4-20 1,3 3-901,-4-10-2427,2-1 3777,-3-26 0,0 17 0,-1-18 0</inkml:trace>
  <inkml:trace contextRef="#ctx0" brushRef="#br0" timeOffset="35818">16201 8322 9961,'12'-16'90,"-4"3"-180,-2 6-269,0 5-2250,11-2 2069,-6 4 540,7-1 0,-9 1 0,2 0 0</inkml:trace>
  <inkml:trace contextRef="#ctx0" brushRef="#br0" timeOffset="36318">16509 8351 8252,'2'25'1439,"0"11"-539,-1-32-585,0 27 0,0 6-46,1-7-134,0 13 0,0 3-45,4 9-567,1 1 477,2-7 117,-2-17-477,7 10 91,1-1-1620,9 12 1079,-8-22-449,1-3 809,-9-21 90,-1-3 360,-2-3 0,-2-1 0,-2 0 0</inkml:trace>
  <inkml:trace contextRef="#ctx0" brushRef="#br0" timeOffset="36500">16402 8564 9961,'21'-1'450,"2"-18"-1349,-6 15 89,8-13-89,-8 5 179,6 9 90,-5-9 271,0 12 359,1 0 0,6 0 0,1 0 0</inkml:trace>
  <inkml:trace contextRef="#ctx0" brushRef="#br0" timeOffset="37206">17075 8668 8432,'16'11'2429,"1"0"-1440,-5-4-719,0-2 180,9 5-270,-8-5-90,16 1 0,-12-2-90,17-2 0,-17-2 0,25-40-90,-23 31-225,2-27 0,-2-3 135,-8 22-270,6-36 91,-12 34-91,-2-4 360,-3 6 0,0 6 90,0-1 90,-10 8 90,-1 20-90,-8 10 449,8 30-359,4 10-246,7-5 245,6-18 1,0 0-90,-3 11 0,14 3 0,2 1-90,-6 0-395,5-7 0,2-1 395,-3-10-180,5 6-90,-2-14-217,-5-12-53,1 2-2248,-3-10 629,-5-5 2215,-1-28 0,-5 15 0,-2-20 0</inkml:trace>
  <inkml:trace contextRef="#ctx0" brushRef="#br0" timeOffset="37515">17272 8386 8522,'22'-8'2339,"-9"3"-1620,13-1-629,-15 5-90,34-3 0,-21 3 0,14 0 0,-16 1 180,0 0 0,8 19 0,-9-1 0,4 5 90,-11 7 449,0-4-629,-6 21 90,-1 8-180,-5-10 90,-16-2-180,-13 6-90,-1-23-449,-15 18-361,20-32-719,-20 0 720,21-10-91,-8-1-898,16-1 1978,5-16 0,2 12 0,5-11 0</inkml:trace>
  <inkml:trace contextRef="#ctx0" brushRef="#br0" timeOffset="37972">17743 8553 6723,'4'29'270,"-2"-10"-180,2-2 90,-2-15 449,-1 11 181,0-6 90,-1 1-361,0-2 361,0-4-541,0 6 181,9 1-360,-7 3 270,15 9-360,-7 1 0,0-1-90,7-1 90,-12-12-90,14 2 0,-9-4 0,6 0 0,-7-2 0,2-2 0,-1-1 0,7-1-180,-5 0-180,6-16 180,-7 12-90,-3-33 0,-1 31-89,-6-37 89,1 24-360,-2-44 540,0 28 90,-4 2 0,-2 0 0,-10 4 0,-5-8 0,-12 9 0,9 10 0,-8 1 90,2 11-90,8 4 90,-12 41-90,20-29-90,-4 50-899,10-32 449,5 18-719,-1-10-91,4-2 1081,0-14 269,9 2 0,-7-12 0,7-4 0</inkml:trace>
  <inkml:trace contextRef="#ctx0" brushRef="#br0" timeOffset="38674">18051 8470 7803,'19'43'3328,"-3"-7"-3149,-12 2 1,-1 0-90,2 7 0,0-4 90,0-14-180,4 3 180,1-3-180,2-3 90,-1-8-270,7-6 90,-7-6-360,10 0-179,-12-4 269,6-18 0,-7 13-179,2-13-91,-5 2-899,1-2 1259,0-19 0,-2-4 270,-2 6-90,-2-2 90,0 14 90,0-7 0,0 10 360,0-3 899,-7 15-180,5 20 1,-5 9-990,7 23-1,0-2-179,0 6 0,10-11 90,-7-9-180,15-15-449,-9-8-271,5-5-449,-2 0 719,-3 0-89,-2 0-1,-2 0 270,0-35 180,-2 26-90,2-50 181,-4 32 178,0-24 1,0 12 360,1 6-360,2 20 180,0 7-180,2 6 270,0 0 89,5 18-179,-3 9 270,9 12-90,-8-13-90,8 22-181,-9-40 91,6 43 0,-9-41-180,1 15 90,-4-13 809,-1-6-539,-9 0-360,5-22-270,-5-7 0,8-13-90,0 4-179,11-19-1,2 20-180,7-16-179,-1 20-720,-6 3 989,8-5-360,0 6 900,-2 5 0,-4 7 0,-7 9 0</inkml:trace>
  <inkml:trace contextRef="#ctx0" brushRef="#br0" timeOffset="40186">19022 8210 12750,'0'58'539,"7"-10"-449,-6 3-2079,3-6 1,0 2 1988,0 14 0,-3-11 0,-1-1 3,5 5 87,0-4 112,-3-15 1,1 0-293,5 11 90,-1 14 0,-1-26-360,3 8 90,1-7 1320,1-2-1770,-2-17-1316,1-9 1137,-2-27 179,2 15 360,-3-39 360,0 23 0,-1-21 0,1 8 0</inkml:trace>
  <inkml:trace contextRef="#ctx0" brushRef="#br0" timeOffset="40598">19224 8720 7892,'11'32'2519,"-3"-4"-1709,2-13-541,5 1-179,-4-14-90,12 6 0,-10-26 0,11-4-3392,-5-26 3392,1 8 0,-3-5-786,-4-6 696,-4 12-260,1-25 170,-7 31 0,-1-9 0,-2 5 180,-13 17 2963,-1-4-2873,-13 40 0,1-13 1103,5 43-743,-2-4-405,16-5 0,2 2 45,-3-6 0,0 1 44,4 9 1,1-2 328,-3 6-238,4-6 0,2-2-45,0-3-90,13 14 0,-10-32-90,22-2 90,-15-6-1,31-3-89,-17-3-89,29-21 89,-14-3-952,-1-3 683,-3-8-410,-14 27 49,-1-25-989,-3 26 630,4-21-1,-7 14-539,7-9 1825,-11 10-296,2-3 0,-1 7 0,-1-4 0</inkml:trace>
  <inkml:trace contextRef="#ctx0" brushRef="#br0" timeOffset="41114">19931 8639 7713,'8'-15'2338,"-3"4"-1978,3 11 0,-3 0-180,2 0 359,8 45-359,-5-34 90,0 29 0,-2 4 90,1-20-315,-3 16 0,0 1 45,0-3-90,2 17 0,-6-28 90,0-4 0,-1 0-450,0-7-180,0-69 180,-1 24-665,0-32 1,0-4 755,0 12 89,4 3 0,0 1 0,-1 0 180,5 13 0,2 1-98,0-12 98,2 6 450,3 14-90,-3 21 269,4 24-269,-1-12 180,-3 56-360,-2-20 860,-1 21-860,1-2-180,-4-27 0,6 21 0,-6-31 207,4 7-207,-5-20 0,0-3-180,3 0-270,0-5 90,1 2-1888,2-5 1258,-2 0 91,1 0 89,-2-18 270,-2 13 540,-1-12 0,0 7 0,0-3 0</inkml:trace>
  <inkml:trace contextRef="#ctx0" brushRef="#br0" timeOffset="41558">20446 8680 7982,'0'33'3149,"0"-2"-2880,10-14-89,-8 7 90,8-15-180,-2 18 0,0-12 0,2 4 90,6-5-180,-8-5 0,7-1 0,-5-5 0,-3-3-180,6-38 90,-7 28-180,2-47-269,-6 40-1,-1-25 270,-11-8 180,7 13 90,-15-15 0,-3 32-90,-14 2 90,4 10-180,-13 44-180,29-9-359,-7 14-1,17-8 720,1-19 0,2 3 0,1-7 0</inkml:trace>
  <inkml:trace contextRef="#ctx0" brushRef="#br0" timeOffset="41998">20630 8086 10231,'22'62'1529,"-15"-20"-1439,6-11 0,-1 0 90,-11 6 180,10 1-270,-3 20 0,3 4 0,-1 1-90,-6-26 0,0 0-620,3 20 620,-1 0 0,0-9 0,-4-18 0,1-4 26,2 14-26,-2-22 90,2 12-90,-5-24-360,2-1 181,-2-25 461,1 0-282,-1-14 0,-8 17 0,-2 6 0</inkml:trace>
  <inkml:trace contextRef="#ctx0" brushRef="#br0" timeOffset="42715">20530 8404 10051,'10'-18'720,"0"-8"-720,12 15 0,-13-7 90,10 12-90,-6 0 90,4 4 90,2 2-90,-7 20 449,8 23-359,-10 2-988,4 16 988,-7-22 0,-2 4 89,-1 1-134,-2-4 0,-1 0 45,0 12-45,0-15 0,0 1-135,-1 20-617,0-25 707,0 11-90,0-26 90,0-9 826,-7-1-1276,5-29-89,-8-5-1,9-25-814,-2-4 994,3 11 90,0-3 618,0 17-708,9-15 180,0 2 90,10-7 0,-3 16 0,-7 11 90,6 14 0,-5 5 90,3 2 1065,-2 24-975,-4-16 360,1 43-450,4 2 180,-5 2-271,0-7 1,0-2 0,-3-7 0,3 18-90,-5-32 0,1 1 0,0-1 90,0-3 0,-1-6-180,1-6-90,-2-6-89,1-20-1,0 13-180,0-31-270,0 32 361,4-47 89,-2 31 90,2-28-180,3 10 270,-1 10 90,7-17 90,-6 20-90,5-4 180,-4 14 270,10 4-270,-7 7 89,9 23-179,-13-14 0,5 55-90,-7-50 0,1 45-90,-4-38-180,-2 2-449,3 13 179,-3-28-1619,2 20 1620,-2-23 89,0 4 90,0-5-90,0 0 181,0-22 269,-1 17 0,2-33 0,-1 17 0</inkml:trace>
  <inkml:trace contextRef="#ctx0" brushRef="#br0" timeOffset="43165">21137 8112 10231,'0'34'1349,"0"-4"-1079,0 8 90,7-3 360,-5 3-2924,5 26 2474,-1-14-135,-5-16 0,0 0 591,5 12-591,-4-14 0,0 2-135,3 25-297,2 0 297,-2-18 0,-2-18 0,-1-7-1619,1 1 2217,-2-26-1138,0-3 181,-1-28 179,10-1 0,0-4 180,1 11-90,6 5 90,-8 19 189,14-4-189,-8 12 0,5-5 987,-7 7-807,2 0 90,6 36-91,-8-27 271,5 47-180,-13-32-90,-1 9-180,-3 5 90,-1-15-90,-13 2-90,0-1 0,-13-3-360,2 1 90,5-9-719,3-8 360,0-5-91,5 0 90,-3-21-539,2 15 540,5-37 719,-2 21 0,6-4 0,1 10 0</inkml:trace>
  <inkml:trace contextRef="#ctx0" brushRef="#br0" timeOffset="43781">21431 8483 7263,'6'13'1439,"0"7"-809,0-6-91,0 4-89,0 2-90,-1-6 0,6 16-270,-4-11 0,4 11 0,-5-15 89,0 2 91,-1-2-180,0 10-90,-2-8 90,-1 10-90,-2-14 0,-10 10 0,-1-13-90,-1 5-539,4-10-1080,2-2 1169,5-18 180,-5-2-90,16-13 180,0 14 91,11-12 179,0 23 179,2-17-179,2 20 450,-1-2 0,-6 4-90,-2 16 539,3-12-719,-8 28 90,10-29-90,-13 12-90,2-15-90,0 0 0,-3 0 0,2 0 0,-3 0-180,1 0 90,1 0-270,-1-25 180,0-3-359,-4-27 359,-1 7 270,-2 9 629,-9 8-449,-2 20 90,-6 2 180,1 37-91,8 4-269,-2 30 180,6-4-180,-2-11 180,3 0-360,12-14 90,-7 2-90,19-12-180,-6-4-90,13-13-180,-6-1-1349,7-5-450,-12 0 630,21-37 1619,-19 28 0,11-44 0,-16 33 0</inkml:trace>
  <inkml:trace contextRef="#ctx0" brushRef="#br0" timeOffset="44570">22549 8597 6813,'18'0'90,"-2"-16"0,-9 12 90,1-25 0,-5 25 0,0-24-90,-1 10 90,-1-14-1,-1 7 1,-9 6 270,-3 9 270,-8 24-540,-6 14 89,9 25-1259,-1-4 1260,9 4 0,5-13 0,0 0-181,0 7 1,2-1 0,0-3 0,2-11 90,13 19-270,-1-34-359,13 5-361,-2-21 0,8-45 361,-9 32-181,-4-29 0,-4-7 451,4-2-17,-8 14 0,-1-3 61,1-6 1,-1 2 134,0-11-45,1-4 0,-2-1 45,-1-1 134,-2-6 1,-1 2 135,-2 9-162,-2 8 1,1 2 251,-1 5 89,0-4 22,-8 11-202,6 9 1,-6 2 270,3 13-79,1 5 259,-5 46-541,3-17 217,1 38-306,3-3 0,1-9-45,1-16 0,0 1-45,0 20 90,0 3-90,-1-18 0,2 4 0,4 0 0,1 0 209,-5-3 0,1 1-614,9 4 0,1-3-225,-1 10-269,9-2-91,-10-19-89,4-17 180,-13-4 899,13-6 0,-12-1 0,5-5 0</inkml:trace>
  <inkml:trace contextRef="#ctx0" brushRef="#br0" timeOffset="44764">22912 8076 9422,'2'46'989,"-9"3"-989,5-10-180,-7-1-270,9-9-989,-7-3 720,5 10-361,-6-1 631,8 0 449,0-5 0,0-4 0,0 1 0</inkml:trace>
  <inkml:trace contextRef="#ctx0" brushRef="#br0" timeOffset="45564">22965 8789 8612,'24'16'1529,"-3"-4"-1169,-12-10-180,-1-2-90,1 0 0,7 0-90,-6-20 90,5 15-90,-7-15 90,-1 0 0,2-3-90,-3-24-90,0 12-90,-3-13 180,-2 24-90,-1-8 90,-12 14 0,9 8 90,-27-2 0,17 9 0,-6 25 0,4-16 0,9 56 89,-3-23-89,4 21-45,3-23 0,1-2 45,1-1 0,10 30-90,-7-38 90,14 8-90,-6-7 0,4-11 0,2 4-90,6-14-90,-4 0-359,25-5 89,-20-24-180,15 17-719,-18-39-59,6 17 958,-6-12-89,10-15 359,-16 21 45,0-2 0,-1-2 45,-2 0 135,-1 2 0,-2 2 45,-3 6-367,-2-5 457,-3 16 360,-1 7 1528,-9 2-1618,7 28 0,-14-15 1096,14 34-1007,-5-8-359,7 21 589,0-5-409,10 9-270,-7-22 180,15 29-270,-9-31 90,6 20-90,-7-32 0,2 5 0,-5-16 0,0-1 0,1-7-630,-2 0 360,2-26-360,0-3 181,-1-2 89,-1-20-793,-1 27 1018,-1-9 0,0-3 45,1-8 0,0 7 0,0 1 180,0-7 0,3 8 0,0 3 180,0 3 90,6-3-1,-7 27 271,1 2-360,1 22 90,-1 6-270,1-1 90,0 21-91,1-5-89,3 1 0,-1 9 434,-2-37-524,2 9 0,-2-16-90,2 4-719,1-7-720,-2-4-180,9 0 1259,-8-18 0,6 14 540,-5-31 0,-1 13 0,2-18 0</inkml:trace>
  <inkml:trace contextRef="#ctx0" brushRef="#br0" timeOffset="45952">23891 8130 7353,'0'-19'719,"0"2"-359,0 13 0,0 0 90,-8 2-90,-2 1 179,-7 22 1,0-2 0,3 22-271,-1-4-89,5-6 90,2 2 180,3 3-180,3-6-180,0 23-90,2-21 0,0 10 0,0-9 0,0-1 0,10 4 0,-7 16 0,18 2 0,-10 1-270,-1-19 0,1-2 0,7-1-539,-2 24 89,-5-36-1079,-2 5 900,-2-10 179,-3-6 180,-1-1 540,-1-7 0,-1-2 0,-1 0 0</inkml:trace>
  <inkml:trace contextRef="#ctx0" brushRef="#br0" timeOffset="46734">23651 8470 15898,'25'27'180,"-5"-5"-180,2-22-90,-5 0 90,10 0 0,-6 0-90,14 0-360,-16 0-449,17 0 359,-20 0 0,6 0-1978,-12 0 1348,-3 0-988,1 0 1258,-4 0 900,1 0 0,0 0 0,2 0 0</inkml:trace>
  <inkml:trace contextRef="#ctx0" brushRef="#br0" timeOffset="47032">23993 8770 11580,'24'0'0,"-4"0"-5397,-12 0 5397,-11-16 0,4 11 0,-8-11 0</inkml:trace>
  <inkml:trace contextRef="#ctx0" brushRef="#br0" timeOffset="49048">24065 8758 8342,'15'0'1080,"-3"0"-811,-6 0 91,2 0-270,-1-16 0,0 12-90,2-24 0,-3 15-90,4-16-180,-6 6-89,0-19 89,-2 20 90,-2-12 0,0 18 0,0 1 180,-8-2-90,6 4 90,-15 2 0,7 5 0,-7 4 0,2 19 90,3-13 0,2 28 90,0-28 90,-5 59-180,6-37 134,2 11 1,2 2 225,1-8-270,2 17 360,1-12-270,1-4-91,0-4 1,12-12-90,-10 3-90,21-6 0,-11-2 0,17-8-90,-10-3-90,3-22-449,-5 2-181,-3-6 361,7-6 89,-10 7 0,3-7-90,-3-10 360,-4 16 0,3-23 90,-7 26 90,1-10 1979,-2 22-1439,-2 25-181,1 2 1,-1 26 90,0-5-450,8-3 0,-6-5 0,5-8 0,-2-4-180,1-9-180,1-4 0,1-4 90,-3 0-449,2 0 269,-2-17-720,6 1 811,-6-20 89,5 11-360,-2-13 450,1 6 90,1-5 0,-2 11 90,-4 10 360,-2 7 359,1 5-449,0 0 0,-1 3 0,1 21 269,1 5-359,-2 21 0,4 1 0,-4-20-180,4 9 0,-2-22 0,1 4 0,-2 0-90,1-16 0,-2 5 0,2-7-180,-2 0 0,1 0-540,5-20 450,-3 0-179,7-24 179,-6 10 180,7-23 0,-6 27 90,3-15 0,-4 27 270,-1 3-90,2 2 359,0 7-269,0 1 540,2 25-630,-2 4-1,2 25 1,-1-25-90,-1 19 0,4-21-90,-3 12 0,7-15-90,-7-9-90,8-10 1,-8 0-91,6-17 0,-6 13-270,0-32 270,4 8-90,0-25 181,0 7 44,-2 5 0,-2-1-390,1-6 525,-2 10 0,-1-1 0,0-5 90,0-1 360,-2 4 0,2-18-270,-3 27 90,0-11 629,-2 34-359,-1 22-270,-8 15 44,6 9 1,2 5-135,-8 18-270,7-7 0,2 0 270,-1 3-1,-1 2 1,2 0-180,10-1 0,-11-14 0,2-1 0,17 7 0,-8-16-218,9 18 38,-1-33-900,-3 7 1,-1-20-450,-7-2-1709,-3-23 2428,-4 0 181,-1-25-181,-9 0 540,-2 5 449,0-3 0,-17-2-1,3-4 1</inkml:trace>
  <inkml:trace contextRef="#ctx0" brushRef="#br0" timeOffset="49531">24706 8433 7443,'-33'-35'1979,"5"7"-1170,18 24 540,3 2-809,1 2-180,3 0 1529,-1 19-1529,3-2-181,10 5-89,-6 0 0,17-20-90,-18 15 0,34-10 0,-22 4-449,30-6 179,-15-2-180,9-3 270,-8 0 0,-3 0 90,-8 0 0,8 0 90,-6-13 0,12 10 0,-13-11 0,14 1 0,-19 1 90,9-7 90,-18 9 90,0 6-270,-13 4 90,-4 17-90,-8 3-90,3 12 90,4-4 0,7-7 0,1 2 0,4-9 0,0 4 0,9-9 0,-7 2 0,17 0 0,-4 7-90,13 3 90,-4 0 90,8 9-90,-8-9 90,-1 3 90,-6-4 90,-7-8 449,-3 1-179,-1 11-360,-3-8-90,-1 16-270,-2-17-450,-13 9-629,2-15 360,-15 3-1710,6-11 1170,-6-19-990,0-1 1890,3-2 539,0-8 0,4 15 0,-1-14 0</inkml:trace>
  <inkml:trace contextRef="#ctx0" brushRef="#br0" timeOffset="94645">19551 13629 7083,'-10'-36'1709,"1"0"0,-1 4-1259,-2-29-360,9 54-90,1 0 0,1 5 180,0 1-90,0 13 89,1 0-179,0 15 90,0 3-90,0 9 90,0 6-90,0 6-763,-9-9 853,7-3-423,-7-9 423,9-2 0,-5 1-90,1 27 0,-1-6 0,-1 3 0,6-19 90,-2-25 90,2-1-180,10-5 736,0-2-736,8-1 360,3 0-360,-7 0 0,3 0 0,-3 0 0,0 0 0,0 0 0,-2 0 0,-3 0 0,0 0 0,11 0 0,-7 0 0,13 0 0,-14 0 90,4 0-90,-2 0 90,-4 0 0,1 0 90,0 0-90,-3 0 0,3 0 0,-5 0 0,0 10 0,-3-8-90,3 7 0,1-1 0,2 0 0,-3 2 0,0-2 0,-5-6 179,1 0 1,-1-2-180,0-14 0,5 1 0,-4-9 0,4 0 0,-6 6 0,0-5 0,0-21-90,0 11 90,0-21-180,-9 6 180,7-6-45,-6 18 1,1 1 44,5-20 0,-4 16 0,0 2 0,0 2 0,-1-19 0,1 32 0,5 0 0,-4 4 0,3-5 0,-1 10 0,0-4 0,1 11-90,1 0 90,0 15 90,1 0-90,0 10 0,0-9 0,0-2 0,0-4 0,-9-3 0,-2-1 0,-8-2 0,2 0 0,2 0-90,2 0 180,-1 0-90,-12-16 0,9 12 0,-15-12 0,11 7 0,-1 7 0,3-7 0,6 3 0,1 5-90,-1-5-540,5 6-1709,-1 0 810,7-3 1529,2 1 0,7 0 0,1 0 0</inkml:trace>
  <inkml:trace contextRef="#ctx0" brushRef="#br0" timeOffset="95312">19462 14081 7083,'-5'-15'0,"0"3"90,3 10 0,2-1 0,-2 2 0,1-2 90,-1 3 0,1 0 269,-1 0 1,0 0-270,-1 0 270,-2 0 179,1 0 1,-8 0-360,5 0 0,-7 0-1,5 17 91,-1-13-180,-7 29 0,-1-16-180,-2 3 180,-8 21-180,13-28 90,-9 24-90,13-23 0,0 0 0,0-2 0,-2 4 0,4-5 0,-1 1 0,2-2 0,3-5-90,-1 1-5667,3-5 5757,12 0 0,-1-1 0,10 0 0</inkml:trace>
  <inkml:trace contextRef="#ctx0" brushRef="#br0" timeOffset="95767">19612 14062 8162,'2'29'1170,"-1"-2"-990,-1-3 179,0 0-89,0-6 180,0 11-360,0-15 90,0 13-90,0-13-90,0 8 0,0-8 90,0 3-90,0-5 0,0 5 0,0 1 0,0 2 0,0-7 0,0-1-90,0-4 90,0-4-4408,0 2 4408,0-20 0,0-7 0,0-17 0</inkml:trace>
  <inkml:trace contextRef="#ctx0" brushRef="#br0" timeOffset="96105">19805 14088 8522,'15'22'720,"-2"-5"-540,-3 1 179,2-1-179,0 18 180,10 2-180,-10-12 0,13 14-90,-13-23 90,5 9-90,-2-3 0,-3-6-90,3 3 180,-2-4-180,-4-5 0,6 3 0,-9-8 0,2 0 0,-16-25 0,-3-5 0</inkml:trace>
  <inkml:trace contextRef="#ctx0" brushRef="#br0" timeOffset="97345">18792 14318 8792,'0'32'450,"0"-6"179,0 21-629,0-8 90,0 24 0,0-18 0,0 12-90,0-11 45,1-12 0,-2-1-45,-4 10 0,4 11 0,-5-36 0,6 6 90,0-18-90,11-1-90,-2-3 180,12-2-90,-6 0-90,12 0 90,-11 0 0,16 0 90,-17 0-90,19 0 0,-17 0 0,10 0 0,-13 0 0,-1 0 0,6 0 0,0 0 0,0 10 0,5-1 0,-12 3 0,7 0 0,-12-11 90,1 4 0,-3-5 90,-2 0 360,-1 0-540,-1-20 0,-1 1 0,0-21 0,0 13 0,0 1-90,0-8 90,0 11-180,0-19 180,0 21-90,0-6 90,0 0-90,-6 7 0,4-7 90,-4 2 0,6-1 0,-3-4 0,3 9 0,-5 5 90,5 8-90,-2 1 0,2 2-90,0-1 90,0 4 0,0-3 0,0 2 0,0-3 0,0 2 0,0-1 0,0-1 0,-7 1 90,5-1-180,-5 2 270,7 0-180,-4 3 0,1-1 90,-3 2 0,-1 0-90,2 0 0,-2 0 90,0 0 0,-3 0 0,-5 0-1,2 0 361,-10 0-360,0 0 0,-1 0-90,-9 0 90,13 0-90,-22 0 0,20 0 0,-17-11-90,22 8 0,-6-13-360,8 9-89,3-2-3869,1 2 4408,19 3 0,2 24 0,13 6 0</inkml:trace>
  <inkml:trace contextRef="#ctx0" brushRef="#br0" timeOffset="98595">19457 14601 6633,'-7'-17'180,"5"2"-90,-5 6-90,7-1 90,-4-3-90,3 3 90,-6-2-90,6 4 0,-2 3 90,3-3 360,0 4-270,0 18 179,0 3-269,0 21 90,0-3 0,0-5 270,0 6-270,0-6-90,0 6 0,-7-8 0,5 5-90,-5-10 0,7 9 0,0-14 0,0-2 90,0-11-90,7-3 0,1 0 0,7-2 0,-1 0 0,-1-12 0,-3 9 0,-1-9 0,-3 12 0,2 0 89,-2 0-178,1 0 89,-2 0 0,0 0 0,1 12 0,-2-9 0,0 9 0,-3-12 0,9 0 0,-6-15 0,14 11 0,-10-21 0,8 22 0,-8-16 0,3 16 0,-6-11 0,9 11 0,-7-3 0,5 2 0,-6 4 0,4-1 269,-6 1-269,1-17 0,-13 13 0,6-25 0,-12 25 0,13-20 0,-11 12-90,7-13 0,-2 7 90,-2-8-89,7 13-1,-4-10 0,4 13 90,0-2-90,0 0 90,2 5 0,-1-4 0,1 6 719,0 2-539,-10 0 90,0 2-180,-13 1 90,7 0-180,-2 0 90,5 0-90,-1-14 0,-3 10 0,4-11-270,-5 5 0,9 8-629,-3-13 359,6 13-90,1-8 1,0 9 629,3-6 0,1 6 0,1-2 0</inkml:trace>
  <inkml:trace contextRef="#ctx0" brushRef="#br0" timeOffset="99697">19923 14504 9242,'0'30'449,"0"2"-359,0-5 360,0 21-360,0-13 0,0 17-90,0-21 90,-5 3 0,4-13-90,-4-2 0,5-5-90,0-7 90,0-1 0,0 0 90,0-1-90,0 0 0,8-4 0,2-14 0,7 10 0,-4-11 0,4 3 0,-7 8-90,5-8 180,-4 11-90,1 0 0,10 0 0,-8 0 0,13 0 0,-16 0 0,8 17 0,-6-13 90,1 13 0,-2-6-90,-3-8 180,-1 13 180,-3-15-91,-2 4-359,-2-25 0,-1 0-89,0-20 179,0 4-90,0 6 90,0 1 0,0 9-90,0-15 90,0 14 0,0-16 0,0 23-90,0-13 90,0 15 0,0-5 0,0 7 0,0 2 0,-6-6 0,5 8 0,-5-4 180,6 5 809,0 3-989,-11-2 90,0 3-90,-10 1 90,5 0-90,-5-11 0,1 8 0,0-9 0,-8 3 0,7-1 0,-1-2-90,4 1 0,7 8-450,3-1-449,-3 2 179,5 0-989,-2 2 360,6 0 1439,0 18 0,1 2 0,1 17 0</inkml:trace>
  <inkml:trace contextRef="#ctx0" brushRef="#br0" timeOffset="100817">19050 14882 7623,'-17'0'1169,"0"11"-719,8-8-180,0 15 269,-2-10-359,-1 8-90,-1-5 90,-6 5 0,6-7 0,-14 11-180,12-10 0,-13 12 0,15-11 0,-8 8 0,9-9 0,-2 2 0,5-4-180,-2-1 0,4 0-630,0-2 810,4-3 0,1 0 0,1-2 0</inkml:trace>
  <inkml:trace contextRef="#ctx0" brushRef="#br0" timeOffset="101771">18546 15185 7623,'0'36'629,"0"-1"-629,-8-1 0,7-8 0,-7 3 0,3-11 90,1 14-90,-2-16 0,3 10 0,2-16 0,0 6 0,-1-10 0,1 3 0,1-6-90,9-1 90,2-2 0,8 0 0,5 0 0,-9 0 0,10 0-90,-13 0 90,9 0-90,-4 0 180,0 11-180,8-8 90,-12 8 0,13-11 0,-14 6 0,9-5 0,-11 5 0,6-6 0,-9 0 90,1 0 270,-2 0-90,-3 0 180,-1 0-450,-1-13 0,-1-1 0,0-8 0,0 2 0,8 3 0,-6 3 0,11 1-90,-7-5 90,0 4-180,1-8 90,-6 9 90,2 0-90,-3 3 90,0-5 0,0 2-90,-10-7 180,8 8-90,-16-16 0,8 13-90,-1-12 90,-5 13 0,9-2 0,-11-7 0,6 8 0,-3-7 0,5 11 0,-4-1 90,1 1 90,-2 4-180,5 3 90,2 3 0,4 1-90,-1 0 0,2 0 0,-1 0 0,2 0 180,-4 12-180,2-9 90,-7 10-90,3-13 90,-9 6 0,4-4-1,-5 5 1,3-7 90,-8 0-180,-1 0-449,-12 0-451,13 0 360,-5 0-89,19-12 89,-1 9 540,6-17 0,2 11 0,1-8 0</inkml:trace>
  <inkml:trace contextRef="#ctx0" brushRef="#br0" timeOffset="102335">19052 14972 8252,'20'27'360,"-3"-3"-360,-8-6 90,2 0-90,-5-9 0,6 5 0,-7-2-180,6-3-180,-7-3 1,2-2-181,-3-3 90,0 0 450,-2 0 0,-1-1 0,1 1 0</inkml:trace>
  <inkml:trace contextRef="#ctx0" brushRef="#br0" timeOffset="103236">19044 15139 8432,'-1'32'180,"0"-14"-90,1 12 270,-1-7-180,1 16-90,0-8 0,0 4-90,0-17 0,0 14 0,0-18 0,0 4 0,0-12 0,0-2 0,0 1 0,7-3 0,0 1 0,5-15-180,0 9 0,4-17 180,-4 18-90,2-7 90,-5 9 0,0-5-90,4 1 90,1-1 0,-1 2 0,3 3 0,-4 0 0,-1 0 0,0 0 0,-5 0 0,1 0 0,3 15 0,-4-12 180,4 11 90,-6-14 449,0 0-719,-3-18-90,1-3-180,-2-14 181,0 1-181,0 11 180,0-6 90,0 16 90,0-5-90,0 12 0,0 0 0,0 2 359,0 2-359,-5 1 0,1 0 0,-3 1 0,3 0 0,-2 0 0,2 0 0,-2 0 90,1 0 0,0-11 360,-8 9-360,5-9 90,-10 11-90,10 0 0,-7 0 0,6 0 0,-3 0-90,2 0 0,1 0 0,-4 0 0,3 0 0,-2 0 0,4 0-90,1 0-360,-4 0 0,5 0-809,-2 0 629,5 0 630,1 0 0,1 0 0,0 0 0</inkml:trace>
  <inkml:trace contextRef="#ctx0" brushRef="#br0" timeOffset="104932">19562 14959 9242,'-23'19'270,"9"8"-180,-8-13-180,18 11 90,-17-4 90,16-4-90,-4-5-180,5-1 0,2-5-540,0 7 450,1-6 0,0 5 1,1-4 89,-1-2-360,1 1 540,0-2 0,0-2 0,0-1 0</inkml:trace>
  <inkml:trace contextRef="#ctx0" brushRef="#br0" timeOffset="105307">19651 14944 7982,'17'18'0,"-7"13"0,0-28 90,-8 21-90,9-12 0,-7-1 0,8 13 0,-6-18 0,5 17 0,-7-15 0,3 3-90,-4-6-449,-2-2 539,1 0 0,-2-2 0,0 0 0</inkml:trace>
  <inkml:trace contextRef="#ctx0" brushRef="#br0" timeOffset="105928">19546 15015 7533,'-1'21'1439,"10"-6"-809,-7 4-451,12-11 1,-13 8 0,9-8 0,-9 5-180,6-1 90,-7-2-90,5 4 0,-4 0 0,1-3 0,1 6 0,-3-9-450,1 1 450,-1-6 0,0-1 0,0-1 0</inkml:trace>
  <inkml:trace contextRef="#ctx0" brushRef="#br0" timeOffset="106795">19371 15205 7353,'0'33'450,"0"0"-450,0-2 89,0-6 1,0-1 0,0 0 0,-6 2-90,5-1 0,-5-2 180,6 4-180,-2-10 0,1 13 0,-3-17 90,4 6-90,-2-11-90,2 3 90,8-9 0,1 1 0,6-3 0,0 0 0,-5 0-90,3-12 180,-7 9-90,2-9 0,-3 12 0,0 0 0,-1 0 0,1 0 0,0 0 0,2 0 0,-2-7 0,2 1 0,-3-7 0,1 5 90,0-6-90,-2 4 0,2-10 0,-3 10 0,1-9 0,-2 11 90,-1-7-90,0 7 0,0-5 0,0 5 0,0-6 0,0 0 0,0-3 0,0 4 0,0 1 0,0 2 0,0 3 0,0-4 0,0 2 0,0 2 0,-8-7 0,5 5 0,-5-2 0,-1 3 0,7 0 0,-12-5 0,7-1-90,-6-1-270,-1-4 180,5 10-179,-1-3 89,6 9-90,-1 1 0,3 2 90,0 0-89,0 0 359,1 0 0,-1 0 0,1 0 0</inkml:trace>
  <inkml:trace contextRef="#ctx0" brushRef="#br0" timeOffset="107458">19530 15366 7263,'3'32'180,"0"2"-180,-3-2 0,0-5 0,-9 16 0,7-21 0,-6 16 0,8-23 0,0 2 0,0-6 0,0-3 0,0 0 0,0-1 0,8-3 0,0-1 0,6-2 0,-3-1-90,-1-14 90,-1 10 0,-2-11 0,0 4 0,-2 8 0,0-14 0,-1 8 0,-2-4 0,3-3 90,-1 7-90,1 0 0,2 2-90,2 1 90,3 0 0,-2 2 90,1 2-90,-3 0 0,3-4 0,-4 3 180,5-7-90,-8 7 89,3-10-89,-5 8-90,0-10 0,-2 8-90,0-8 90,0 5 0,-9-3-89,6 1-91,-13-4 180,15-4-90,-12-2 0,7 4 90,-1 5-90,0 5 0,3 0 90,0 2 0,-4-2 0,6 2-90,-6-3 90,5 4-90,-2-1-90,2 5 0,1 0 180,0 0 0,1 0 0,0 0 0</inkml:trace>
  <inkml:trace contextRef="#ctx0" brushRef="#br0" timeOffset="108011">19731 15284 6993,'0'39'270,"0"-4"-180,-8 12-90,6-19 0,-5 6 90,2-9-90,4-10 0,-4 7 0,5-16 0,0 1 0,0-5 0,9 0 0,0-1 0,8-1 0,3-14 0,-7 11 0,8-11-90,-11 1 360,12 3-90,-11-14 359,10 5 181,-12 3-360,6-1 539,-7 4-539,-1 3 270,-3 1-541,-3 5-89,0-1 0,-1 2 0,-9-1 0,7-2-89,-14 1-1,14-4-270,-11 0-270,5 1-89,-10-12 269,5 6-90,-2-6 90,7 6-449,0 2 629,-1-6-450,2 2 720,1 1 0,3 4 0,2 4 0</inkml:trace>
  <inkml:trace contextRef="#ctx0" brushRef="#br0" timeOffset="108778">20091 14878 7982,'9'24'1080,"5"-1"-810,-13-14 0,6 2-181,-3 7-89,0-4 90,1 4-90,0 0 0,-4-7 0,3 6 0,-3-10-90,1 1-359,-1-4 269,-1 2-270,2 1 90,-2 0-809,5 18 899,-3-13-449,5 18 539,-4-19 180,2 3 0,-2-8 0,1-1 0</inkml:trace>
  <inkml:trace contextRef="#ctx0" brushRef="#br0" timeOffset="109695">20107 15157 8432,'0'32'630,"0"-6"-450,0-4-180,0-7 180,-5 5-90,4-6 269,-4 9-359,2 1 90,3-1-90,-3-4 0,1-8 0,2-2 0,-2 3 0,1-7-90,1 3 0,5-7 0,-4 13-89,11-11 179,-8 9 0,3-12-90,-3 0 90,1 0 0,-1 0 0,4 0 0,-2 0 0,2 0 0,5 0 0,-5-10 0,8 7-90,-8-7 180,21 3-90,-13 5 0,13-5 90,-15 7 0,1 0 89,11 0-89,-10 0 180,12 0-90,-17 0 0,2 0 180,-7 0 179,-1 0-628,-3-20-181,-9-1 90,-2-20 180,-6 4 0,8 7 0,-4 12-90,10-4 180,-10 12-90,6-15 0,-1 13 0,0-4-90,4 11 809,0-1-449,2 17 90,-10-9 0,-2 11-270,-8-6 180,-9-5-180,9 5-90,-6-7 0,3 0 0,-1 0-90,-6 0-90,9 0-1799,-1 0 810,9 0-91,0-12 91,5 10 359,3-10 810,0 12 0,1 0 0,0 0 0</inkml:trace>
  <inkml:trace contextRef="#ctx0" brushRef="#br0" timeOffset="121167">22080 13589 12030,'4'37'270,"-2"-2"-270,-2-12 90,0 5 180,0 36-180,0-22-45,0-1 0,0 1 45,0-3 0,0 10-373,0-4 283,0-10 70,0 8-70,0-15 0,0 1 0,0 8 0,0-2 0,0-3-450,0-7 181,0-14-4016,0-3 3655,0-32 180,8 19 90,-7-26 1,0-5 359,16 11 0,-11-9 0,-2-3 0,13-13 0</inkml:trace>
  <inkml:trace contextRef="#ctx0" brushRef="#br0" timeOffset="121611">22355 13690 10141,'-8'42'90,"6"-6"-90,-14-5 0,-2 0 0,3 4 0,-9 18 90,12-28-90,-8 14-90,9-19 180,-3 0-90,5-9 0,-1 0 0,3-5-90,0 3 180,3-6-90,14 0 90,8-2 0,5-1 90,3 0 0,-1 0-180,-9 0 180,5 0-180,-8 0 0,-2 0 0,0 0 0,-6 0 0,0 0-630,-3 11 270,0-9-2248,2 9 2248,-2-6-450,3-4 451,-1 10 359,-1-9 0,-1 6 0,-1-6 0</inkml:trace>
  <inkml:trace contextRef="#ctx0" brushRef="#br0" timeOffset="121994">22432 14045 7533,'25'0'719,"0"0"-719,-12 0 180,5 0-90,-8 0-90,8 0 0,-5 0 0,1 0 0,-1 0 0,-6 0 0,0 0 0,-3 0 0,-2 0 0,-1 0 0,0 0 0</inkml:trace>
  <inkml:trace contextRef="#ctx0" brushRef="#br0" timeOffset="123623">22851 13881 6993,'0'43'360,"7"-5"-360,-5-2 90,5-11-90,0-2 270,-1 10-270,2-10 179,0 22-179,-6-23 0,2 17 0,-1-21 90,-2 4-180,-1-11-89,0-5 89,1-1 90,0-3-90,1-18 90,4-4-90,-1 0 90,8-10-90,-7 15 0,8-11 0,-6 8-90,2 4 90,4 3 0,-4 5 0,4 1-90,1 4 180,2 1-90,4 0 90,-5 18 90,-1-14-90,-4 14 90,4-18-90,-4 10 90,9-8 0,-8 8 180,12-10-180,-11 0 0,8 0 0,-12 0 0,6 0 0,-8-14 0,3 10 0,-5-10-180,1 0 90,-1-2 0,-1-12 0,-2 6-90,-2 6 0,0 4 0,-8-5 90,6 3-90,-15-8 90,15 13-90,-21-1 90,12 8 90,-8 0-180,7 25 90,2-1 0,2 5 90,-1 11-90,3-21-90,1 32 90,1-6 0,2 8 0,1-12 0,1-9 90,0-16-90,9-2-90,2-7 90,6-1-90,6-44 90,-9 30 0,-3-26 0,0-3 0,0 19-90,7-35 90,-9 40 0,2-13 0,-4 25 90,2-15-90,0 11 90,2-4 0,-4 5 0,3 3-90,-7 3 0,4 0 0,-3 0 0,2 14 0,4-10 0,-4 22 0,4-23 90,-1 16-90,0-10 0,3 9 0,-3-4-180,0 0 90,-2-7 0,1-1 0,-3-3 0,-2-3 0,1 0-180,-3-16 270,4 12 0,-3-25 0,2 25 0,-2-9 0,0 3 0,1 7 90,-1-12 0,0 11 90,0-3-90,1 4 0,0 3 0,1 0 0,1 0 0,-1 0-90,8 17 90,-4-13-90,6 25 0,-6-25 0,3 15-90,-5-17 90,1 5 0,-2-7 0,0 0-180,-1 0 180,1 0-90,2 0 90,-1-19-90,3 15 90,3-29 0,0 16 0,0-1 0,-4-2 0,-1 10 90,-2-6 0,2-2 0,-4 8 3238,0-1-3148,-10 9 0,5 17 180,-13 3-271,5 3 1,-4 11 0,-6-5-90,5 11 90,-3 2 0,-4 15-90,5-12 0,2-2 0,-3 7 0,2-1-45,-2 3 0,1 2-615,1 0 1,-1 5-1,3-7 75,1-9 1,5-5-2024,9 17 2608,10-63 0,1 7 0,-3-14 0</inkml:trace>
  <inkml:trace contextRef="#ctx0" brushRef="#br0" timeOffset="127814">22083 14392 8162,'6'-17'1170,"1"13"-1170,23-13 180,-7 17-1,-6 0-89,7 0 0,-6 16-90,5-12 450,-2 28-360,-3-14 270,0 15-180,-8-1 180,-4 1-360,-5-1 0,-1-7 0,-12-2 89,10-7-89,-18 0 90,9 8-90,-8-10 0,3 8 0,7-17 0,-2 4 0,10-7 0,-3 2 0,4-3 0,9 4 0,-7-3 0,16 2 0,-16 0 0,16-1 90,-7 6 0,6-4 180,-7 6 0,-4-7-270,-6 11 0,0-5 0,-10 7 0,-4 1 0,-5 1-180,-15 0-90,16-7-2248,-18-7 1618,21-4 181,-1-18-1,9 13-179,7-27 899,-2 10 0,11 2 0,4 3 0</inkml:trace>
  <inkml:trace contextRef="#ctx0" brushRef="#br0" timeOffset="134118">21343 15804 9871,'28'17'720,"-3"-13"-540,-16 23 0,5-15-90,-4 1 0,9 3 0,-4-8 89,1 1-89,-4 2 0,1-8 0,1 4 0,17-2-90,-10-1 90,12 0 0,-15-2 90,0 0-90,8-2 0,-7 1-90,7-1 90,-9 0-90,2 0 0,7 0 90,-6-16 0,16 12-90,-15-24 0,26 17 90,-22-11-90,14 12 0,-18-5 0,1 13 90,0-10 0,20 4-90,-14 1 0,25-2 0,-16 8 270,22-2-181,-20 3 1,24-4-90,-37 0 90,24-4-90,-28 3 180,36-1-180,-32 5 90,29-1-90,-28 2 0,7 13 0,-9-9 0,-2 9 0,-7-13 90,7 10-90,9 2 90,-7 0 180,19 6-180,-24-15 0,20 8 0,-19-10-90,16 1 0,-5-2 0,1 0 90,6 0-90,-6 0 0,0 1 0,-2-1 0,-8 1 0,-1-1 0,19 3 0,-15-1 0,21 5 0,-26-3 90,22 5-90,-19-5 0,12 3 0,-15-5 90,8 0-90,-8-1 90,16 0-90,-16 0 179,24 1-89,-22-1 0,13 2 0,-17-2-90,-1 2 0,1-1 90,14 5-90,-12-3 90,19 7-90,-14-5 0,7 5 0,-8-5 90,0 1 90,-8-2-90,9 0-90,-6-1 90,15-1 0,-13-2-90,28-1 0,-23 0 0,15 0 0,-19 0 0,-1-13 0,-1 10 0,18-11 0,-14 14 90,24 0-90,-16 0 90,7 0-90,-8 0 90,-5 0-90,-9 0 0,7 12 90,-7-9 0,13 18 0,-13-19 269,21 21-269,-19-19-90,12 14 90,-7-16-90,2 2 90,8-3 0,-8-1 0,0 0 180,-9-15-90,10 11 0,4-24-90,0 25 0,-2-11 90,13 4-90,-15 3 89,26-7 1,-30 8-180,17 3 90,-11 3 0,0 0-90,4 0 0,-3 0 90,8 13-90,-6-10 0,16 10 0,-23-4 90,12-7-90,-10 7 0,-8-4 0,22-1-90,-21 4 0,12-4 0,-18-1-270,1-1 91,6 0-181,-6 1 0,3-2-90,-6 1-1348,6 1 1168,-6-2-809,8 1 629,-12-1-1438,2-1 1168,0 0 181,-3 0 269,3 0 720,1 0 0,-3 0 0,4 0 0</inkml:trace>
  <inkml:trace contextRef="#ctx0" brushRef="#br0" timeOffset="134932">26966 14246 14459,'0'36'809,"0"9"-629,7-9 180,-5 8-180,5 7 270,-7 8-360,0-1-2380,0-2 2380,0-3 0,-7-15 683,5 10-683,-5-9-90,7-10-180,0 14-90,0-25 415,0 5-1764,0-17-4048,6-3 4678,0-19 1551,2-5-1102,-2-1 90,-5-18 91,4 21 359,-3-22 0,2 2 0,-3-3 0</inkml:trace>
  <inkml:trace contextRef="#ctx0" brushRef="#br0" timeOffset="135534">27006 14433 7713,'0'-17'5127,"0"4"-4857,0 9 899,0 2-270,0 0-719,10 1-90,-1-1 0,11 2 0,-1 0-90,-3 0 90,8 0-90,-9 0 0,23 0 0,-17 0 0,20 0 0,-21 0 0,10-14 0,-15 11 0,4-11 0,-9 6 0,1 6 0,-2-6 0,-1 8 0,-3 0 0,-2 0 90,-1 0-90,-1 0 90,3 0-90,-2 13 0,5-9 0,2 36 0,0-22 90,-1 17-180,-2-16 90,-2-7 0,-1 2 0,2 6 90,-1 2-90,1 1 0,0 7 0,-3-13 0,0 7 0,-2-11 0,0 1 0,0 0 0,0 14-90,0-11-180,0 15-180,0-18-89,0 12 179,0-14 0,0 7-449,0-11 359,0 1-90,0-4-809,0 3 449,0-4 900,0 2 0,0-4 0,0 0 0</inkml:trace>
  <inkml:trace contextRef="#ctx0" brushRef="#br0" timeOffset="135963">27071 14742 10681,'-15'0'4138,"2"0"-3959,44 0-89,-17 0 180,37 0-180,-32 0 0,16 0-90,-14 0 0,4 0 0,-9 0 0,4 0 0,-3 0-90,2 0 0,-8 0-90,-4 0-629,-4 0-4498,0 0 2608,-2 10 2699,-7-7 0,-13 17 0,-10-7 0</inkml:trace>
  <inkml:trace contextRef="#ctx0" brushRef="#br0" timeOffset="136316">27061 14930 8342,'-13'0'3058,"-7"0"-2788,18 17 0,-16-13-90,15 26 360,-22-11-450,16 14 0,-18 4 0,14-9 90,-12 12-91,11-21-89,-5 10 0,11-17-89,0 1 89,2-3-270,-2 5 90,3-7-180,0 2-4947,3-7 4408,10-1 899,1-16 0,2 11 0,-4-12 0</inkml:trace>
  <inkml:trace contextRef="#ctx0" brushRef="#br0" timeOffset="136700">27248 14896 12300,'19'14'540,"-4"-11"-360,-8 13-1,-1-16 91,1 13 180,1-9-180,6 21-90,-3-22-90,5 17-90,-3-14 90,0 9-90,7-1 0,-5-3 90,5 3-90,-7-6 0,0 1 0,0-2 0,3 2-90,-5-3-180,4 4 90,-8-7-1079,0 2-4768,-5-3 6027,-9-1 0,-5-15 0,-10-6 0</inkml:trace>
  <inkml:trace contextRef="#ctx0" brushRef="#br0" timeOffset="137713">26598 15424 11760,'-6'40'720,"0"0"-630,-1-5 0,5-1 0,-5 6-1180,1-9 1180,4 11 260,-4-16-260,1-2 89,2 9-179,-3-13 0,3 6-90,2-17 561,0 2-921,1-5 450,7 0 0,1-5-90,5-1 90,-2 0 0,-1 0-90,0 0 0,7-13 90,-3 9-90,5-9 0,3 4 90,-4 6-90,13-12 90,-12 14 0,5-11 0,-8 9 0,-1-7 0,6 1 0,-7 2 0,8-4 90,-11 7 90,7-3-90,-9 5-90,4-3 90,-7 4-90,-1-2 0,0 0 90,3-1-90,-4 0 0,3-1 0,-3 1-270,-1-4 90,0 4-359,-1-14 269,-1 9-180,1-14 180,-2 8-449,1-23 449,-1 15 180,0-15-90,0 7 180,0-4 0,-10-7 0,8 9 180,-15-1-90,15 15 0,-11-1 0,11 9 0,-7 6-1,8 0 91,-8 3-90,7 0 90,-4 2 630,4 0-810,1 13 90,-17-9-90,14 16 180,-20-18-1,14 6-89,-9-8 90,-2 0-90,2 0 0,-21 0-90,20 0 0,-14 0-180,19 0-179,1 0 89,-2-11-180,6 9 0,-1-10-989,5 12-270,1-6 1259,2 1 90,2-4 360,1 3 0,0 2 0,0 0 0</inkml:trace>
  <inkml:trace contextRef="#ctx0" brushRef="#br0" timeOffset="139216">27393 15291 7083,'0'26'899,"0"-3"-449,0-1-180,0-2 0,0-4 0,0 1 90,0-3 89,0 0-269,0 13 180,0 4-270,0 2 180,0 13-180,0-5 0,0 13 0,0-16-90,0-4 0,0-6 0,0-13 0,0 6-180,0-15 180,8-3 0,0-1 90,7-14-90,-2 9 0,-3-15 0,3 16 0,-4-9 0,12 10 0,-8-3 0,15 4 0,-13 0 0,13 0 0,-3 0 0,1 0 90,9 0-90,-6 0 0,8 0 0,-10 0 0,8 0 90,-18 0-90,7 0 0,-11 11 89,-4-8-89,3 8-809,-7-11 719,0-16-270,-11 0-90,4-18 271,-9 1 89,10 3-90,-3 0 0,0-3 0,1 9-90,-6-28 180,5 24 90,-2-14-90,3 20 180,-1-5-90,1 8 0,-1-10 0,1 14 90,-1-11-90,1 15 0,-2-9 0,3 11 0,-2 1 90,2 2 0,-1 4 0,2-1-180,-1 2-90,1-1-540,-1 2 631,0-1 178,1 0 1351,-1 0-1170,-6 14 179,-3-10-359,-9 16 90,3-18 90,-9 9-90,10-8-90,-14 4 0,0-5-180,-1 1-270,-11-2-90,6 0-1798,0 0 1438,-22-16 360,28 13 90,-14-13 360,22 6 0,11 8 0,-1-8 0</inkml:trace>
  <inkml:trace contextRef="#ctx0" brushRef="#br0" timeOffset="139792">26634 15870 8612,'-28'22'2429,"6"13"-1980,8-30 1,0 24 0,0 3-450,-4-11 90,-12 36-90,16-36 0,-5 10 0,4-9-540,-12 20-269,14-22-720,-10 16 629,17-24-629,-1 3 1529,7-10 0,12-3 0,4-1 0</inkml:trace>
  <inkml:trace contextRef="#ctx0" brushRef="#br0" timeOffset="140114">26787 15916 10951,'8'19'1439,"0"-4"-1169,3 5-90,-2-2-90,6 4 0,-3 8-90,2-26 0,7 35 0,-4-27 0,14 24 0,-14-22 0,17 14-90,-17-16-90,10 8 0,-18-12-540,1-1-2338,-6-1 449,-2-3 2609,-9-1 0,5-1 0,-7-1 0</inkml:trace>
  <inkml:trace contextRef="#ctx0" brushRef="#br0" timeOffset="141097">26279 16427 11580,'-4'42'360,"0"4"-360,-5 1 270,-1 6-180,-1-7 0,-2-3 0,6 7-90,-6-18 0,1 19 0,2-32 0,3 9 0,3-17 0,2 1 0,1-9 0,10-2 0,-7 1 0,7 0-90,2 0 0,1 0 0,14 1 0,-2-2 0,-2 1 90,-2-2 0,4 0-90,-6 0 90,6 0 0,1 0 0,-5 0 0,17 0 0,-18 0 0,8 0 0,-15 0 90,-1 0-90,0 0 90,-2 0-270,-1 0-270,-5-13 360,-2-4-89,-1-10 89,0 5-90,-8-6-90,6 10 0,-11-20 180,8 18-90,-1-7-180,-1 4 360,6 3 0,-3-6 90,4 8 90,-1 0-90,1 11 0,0-3 0,0 8 0,0-2-270,0 3-90,0-2 0,0-1 181,0 1-271,0-8 270,0 7 0,0-11 0,0 10 0,0-4 90,0 4-90,0 2-90,0-5 90,0 6 0,0-7 0,0 7 180,0-9 0,0 6-90,0-6 0,0 4 90,-7-7 0,5 6 0,-15-8 0,9 9 180,-9-2-90,0 3-90,4 4 0,-6 0 0,5 2-90,1 0-180,-5 0-180,0 0 0,2 0-2518,2 0 2878,13 12 0,-1-9 0,5 9 0</inkml:trace>
  <inkml:trace contextRef="#ctx0" brushRef="#br0" timeOffset="141980">26786 16513 10231,'2'30'540,"1"2"-270,-3-7 89,0 3-179,0 4-90,-8 6-90,6 1 0,-6-3 0,4 8 90,3-18-90,-6 21-90,5-20-269,-2-4-811,3-6 900,11-29 90,3-4 180,13-13 0,-8 7 0,7 11 0,-12-2 0,21 11 0,-14-4 0,19 6 0,-18 0 0,12 0 0,-5 0 90,-2 0 90,6 0-90,-17 0-90,5 11 90,-12-8 90,0 8 0,-2-11 0,2 0 0,-4 0-180,2 0 0,-5 0-90,2 0 0,-2-15 0,1 12-90,-1-12 0,1 4 0,1 0 0,-2-12 0,0 5-449,-1-14 359,0 12 90,0-9-90,0 11 90,-8 3-90,6 0 181,-6-13 89,8 11 0,0-14-90,0 13 90,0-2 0,0 6-90,0 3 90,0 5 0,0 0 0,0 0 0,0-2 0,-8 6 0,6-4 90,-6 4-270,1-1 90,-1 2 90,-8 1 0,1 0 0,-3 0 0,3 0 0,-14-14 0,10 10 0,-10-11-270,0 4 180,0-1-360,-6-7 180,10 8 270,4 4 0,9 6 0,0-1 0</inkml:trace>
  <inkml:trace contextRef="#ctx0" brushRef="#br0" timeOffset="142530">27453 16021 11311,'-25'13'89,"-1"-9"-89,8 22-89,-5-13-91,9 9-180,-2-4-90,4-4-1619,0 7 1530,1-1-271,0 5 360,6-8 450,1-5 0,4-3 0,0 0 0</inkml:trace>
  <inkml:trace contextRef="#ctx0" brushRef="#br0" timeOffset="142897">27651 15950 10141,'8'21'990,"2"15"-990,19-20-90,-5 17 90,0-8-540,6-5 180,-16-2-899,10-8 539,-15-4-359,1-4 1079,-6-2 0,-2 0 0,-1 0 0</inkml:trace>
  <inkml:trace contextRef="#ctx0" brushRef="#br0" timeOffset="143636">27254 16331 10681,'-3'24'809,"1"-1"-719,2-8 0,0 12-90,0-7 90,0 10 180,0 1-180,0 2-90,0 0 0,0-4 0,0-10 0,0-1-90,0 13 0,-6-12 0,5 11 0,-5-18-359,6 4 269,0-10-90,0 1-1169,0-5 1439,9 0 0,0-14-180,11 9 0,3-23 90,-3 16-90,3-5 90,-6 0-180,1 9 180,10-10 0,-6 7 0,7-1 0,-9 3 180,5 1 0,-1 1 90,3 0-90,-9 3 90,-4 2 90,-8-1-90,2 1 0,-4 0-90,0 0-90,-2 0-90,-1-2 0,-1 0 0,0-2-90,0-4 90,0-1-90,0-10 0,0 4 0,-8-6 90,6 4-90,-11-10 270,5-2-90,-5-4 0,0 9 0,4 6-90,2 7 90,3 2 0,1 1 0,0 0-90,1 5 0,-3-7 1,3 5-181,-5-3 180,4 2 0,-4-1 0,2 1 90,-2-2 0,2 3 0,-7-8 0,4 6 0,-9-7 0,7 7 90,-1-2 0,1 2-90,2 2-90,0 1 90,2 2-180,2 2-270,-2-1-179,3 1 629,0 0 0,2 0 0,0 0 0</inkml:trace>
  <inkml:trace contextRef="#ctx0" brushRef="#br0" timeOffset="144712">27711 16195 8162,'-15'16'1619,"7"7"-1529,3-4 90,3 4-90,1 2 0,-1-8 90,1 2 180,-1 0-270,-1 20 0,1-13-90,0 12 0,1-16 0,0 5 0,0-7 90,-1 10-90,1-15-90,1 8 90,-1-14-450,1 1 450,7-8 0,1-1-90,5-1 0,2 15-90,-4-11-270,10 10 361,-9-14-1,7 9 0,-8-7 0,1 7 0,5-9 180,0 0 0,-1 0 90,2 0-180,-6 0 0,-1 0 0,-2 0 0,-5 0 89,0 0 1,1-11-90,-2 9 90,1-9-90,-2 11-90,2-6 0,-1 5-269,2-9 179,-1 7 90,2-4 90,-2 4-90,2-2 90,-3 3-90,1-1 0,-3 2-180,1 0 0,-1-1 90,1 0 0,-1-1 1,0-1-181,0 0 270,1-6 0,-1-2 0,2-4-180,-3-16 180,1 12 0,-1-23 0,0 21-90,0-8 180,0 4 0,0 6 0,0-4 90,-6 1-90,4 5 90,-4 0-90,6 9 90,0 6 90,0 0 630,0 0-720,0 15-90,0 1-180,0 8 180,-10-9 0,0-23 90,-13-11 179,-9-22-89,7 15 360,-16-7-540,12 15 0,-7-2-90,10 8-180,3 6-359,11 6 359,-3 0 0,6 2-450,-2 0 720,8 1 0,0 0 0,3 0 0</inkml:trace>
  <inkml:trace contextRef="#ctx0" brushRef="#br0" timeOffset="152648">16172 16985 6453,'0'-23'720,"-7"-3"-630,6 13 0,-6 0 809,7 9 1,-3 2-900,9 1 0,-2 1 0,12 0 0,-5 0 0,2 14 0,-5-10 0,1 10 0,4-6 0,3 0 0,0 2 0,11 8 0,-13-11 0,14 13 0,-15-11 0,4 1 90,4 3-90,-7-6 90,13 3-90,-15-6 0,14 0 0,-13-2 90,8 0-90,-10-2 0,0 0 0,5 0 90,2 0-90,1 0 0,10 0 0,-13-14 90,9 11-1,-6-11-89,-4 14 180,19-8-180,-17 6 90,17-12 0,-19 12 90,18-6-90,-16 7 0,10-2 90,4-4-90,-11 2 0,19-5 0,-20 5 0,22-1 0,-20 4 0,19 0-90,-21 2 90,6 0-90,6 15 0,-11-12 0,16 12 90,-13-4-90,-1-9 0,3 9 0,-10-11 89,16 0-89,-14 0 90,11 0-90,-12 0 0,1 0 90,1 0-90,8 0 90,-7 0-90,7 0 90,-2 0-90,3 0 90,5 0-90,-6 0 0,-2 0 90,-8 0 0,9 10-90,-7-7 0,11 7 90,-13-10-90,14 6 90,-15 0-90,9 2 0,-10-2 0,1-1 0,7 2 0,-6-1 0,5 1 0,-7-2 90,5 1-90,2-1 90,4 3-90,-6-3 0,-1 0 0,-5-1 0,7 2 0,-4-1 0,4 1 0,-5-1 0,23 5 0,-16-5 0,17 5 0,-21-8 0,0 1 0,9 1 0,-7-1 0,7 1 0,-7-2 0,0 0 90,0-2-90,11 0 0,2 0-90,1 0 180,-2 0-90,-1 0 0,-7 0-90,7 0 180,-2 0-90,-8 0 0,17 0 0,-20 0 90,10 0-90,-9 0 0,4 0 0,6 0 0,-6 0 0,11 7 0,-17-5 90,14 9-90,-17-10 0,4 3 90,3-4-90,-9 0 180,12 0-90,-14 0-90,13 0 0,-13 0 90,10 0-90,-13 0 89,3 0-89,-6-11 270,2 8-4317,-4-8 2338,8 11 1709,-2-12 0,2 9 0,-4-9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00:26.313"/>
    </inkml:context>
    <inkml:brush xml:id="br0">
      <inkml:brushProperty name="width" value="0.05292" units="cm"/>
      <inkml:brushProperty name="height" value="0.05292" units="cm"/>
      <inkml:brushProperty name="color" value="#FF0000"/>
    </inkml:brush>
  </inkml:definitions>
  <inkml:trace contextRef="#ctx0" brushRef="#br0">8992 10544 14369,'-19'-15'0,"2"-4"0,14 17 0,0-6 0,1 8 0,-1 0 0,1 0 90,-3-4-90,2 3 90,-5-3-90,3 4 0,-1 0 90,1 0-90,1 0 90,1 0 0,-2 0-90,0 0 89,0 0 1,-1 0-90,2 0 90,-4 0-90,4 0 90,-2 0 0,3 0 90,-1 12-180,-2-9 90,1 9-90,-2-12 270,1 0-180,0 0-90,1 0 90,1 0-90,1 0 90,1 0-90,-3 0 90,2 0 0,-4 0 0,3 0 0,-4 0 0,3 0 0,-1 0-1,1 0 91,2 0-90,-4 0 0,0 0 0,0 0 90,-5 0-180,7 0 180,-8 0-180,8 0 180,-3 0-180,-1 0 0,2 0 90,-4 0-90,3 0 90,-2 0 0,0 0 0,1 0 0,-1 0-90,4 0 0,-6 10 0,5-7 90,-5 15-90,6-16-90,-2 13 180,-3-4 0,4 3-1,-8 4-89,6-4-89,-2 3 89,2-4 89,-6 16-89,8-14 0,-7 14 90,9-16-90,-6 10 0,6-11 90,-5 10-90,6-12 0,-3 6 0,3-1 0,0-1 0,0 4 0,2-4-90,-1 4 180,0-4-90,1-2 90,1 2-90,0-4 90,1 7-90,0-6 90,0 10 0,0-9-90,0 6 90,0-7-90,0 3 90,6 5-90,-4-1 0,4-1 0,-1-5 90,-4-4-90,8 1 0,-5 3 0,2-4 0,0 4 0,0-2 0,-2-3 0,6 7 90,-5-7-90,6 7 0,-1-5 0,0 0 90,2 2-180,2-2 90,-3-1 0,2 1 0,-6-5 0,4 1 0,-3-1 0,7 2 90,-6-3-90,8 2 0,-2-4 0,1 1 0,3-2 0,-1 0 0,-1 0 0,6 0 0,-11 0 90,16-12-90,-14 9 0,12-8 0,-14 11 0,8-7 0,-10 5 0,4-5 0,-6 7 90,5-3-90,0 3 0,4-6 0,-4 4 90,5-4-180,-9 4 90,4-3 0,-6 3 0,0 0 0,1-1 0,7-3 90,-6 0-90,10-5 0,-10 4 0,6-4 0,-6 4 0,2-1 0,-3 3 0,4-9 0,-3 7 0,4-12 0,-6 9 0,5-17 0,-5 13 0,3-13 90,-6 16-90,2-9 0,-2-2 0,2-6 0,-2 4 90,0-8-90,-3 18 90,1-13-90,-2 17 90,0-3-90,0 3 0,0 2 0,0-3 0,0 1 0,0-3 0,0-3 0,0 3 0,-7 1 90,5 3-90,-6-3 0,4 3 0,3-3 89,-4 5-89,0-3 90,0-2-180,-3 1 180,-4-8-90,3 6 0,-2-1 0,3 4 0,1 3 90,-7-5-90,5 4-90,-10-6 90,11 7 0,-5-2 0,-24-6 0,16 10 0,-17-7 0,22 12 0,5 0 90,0 0-90,1 0 0,3 0 0,0 0 90,-5 0-90,4 0 0,-7 0 90,9 0-90,-5 0 0,4 0 0,0 0 90,0 0-90,0 0-90,2 0-90,-3 0-89,6 14-1261,-2-10-2247,3 10 1528,-1-14 990,0 7-181,1-5-1978,1 10 2969,-1-2 449,1 0 0,0 2 0,0-4 0</inkml:trace>
  <inkml:trace contextRef="#ctx0" brushRef="#br0" timeOffset="1034">8544 11152 12120,'20'-28'360,"-5"11"-360,-5-11 0,-4 16 90,1-17-90,-2 9 90,7-26-90,2-10 0,-5 22 0,0 1 0,5-21 0,0 7 0,-7 21 0,8-26 0,-9 28 0,4-13 90,-4 16-90,-2 9 0,2-3 180,-4 13 0,0-1-1,0 3-89,0 0 90,0 0-90,2 15 0,1 0 90,2 16-90,-2-16 0,-1 6 0,2-4-90,-2 1 0,2 10 180,-3-13-90,6 19-90,-4-16 90,2 12-90,-3-11 90,1 0 90,7 25-180,-4-19 269,10 36-179,-8-30-90,5 15 0,-7-19 90,0-3-90,-4-11 0,0 0 0,-1-2 0,2 4 0,-3-7 0,3 2-6476,-4-7 5307,-8-2 1169,-6-16 0,2-1 0,0-16 0</inkml:trace>
  <inkml:trace contextRef="#ctx0" brushRef="#br0" timeOffset="1402">8584 10932 12840,'30'0'899,"-2"0"-809,-9 0 0,-5 0 0,1 0 90,-5 0-90,2 0 0,9-16-180,-8-2 90,11-1 0,-15-5 0,4 22-450,-3-12 0,-5 13-1888,3-4 1078,-6 5 1260,0 0 0,-1 0 0</inkml:trace>
  <inkml:trace contextRef="#ctx0" brushRef="#br0" timeOffset="3584">6904 12946 12930,'20'-17'180,"1"0"-180,-12 1 179,5-9-179,-6 14 90,2-11-90,2-2 90,-3 6-90,5-9 0,1-3 0,-2 4 90,15-32-90,-12 23 0,1 0 0,0-1-1280,10-19 1280,1-1 0,-9 19 0,-1 2 0,5-5 0,3-3 0,0-1 0,3-1 0,-7 10 0,0 1-621,2-4 621,-1 1 0,9-12 0,0 1 0,1 1 0,4-4 0,-7 10 0,9-11-296,-11 13 296,-2 1 0,-2 2 0,-6 8 0,6-6 1083,-3 1-1083,-4 7 0,16-28 0,-16 26 0,6-15 779,-11 21-779,-1-1 0,5-7 0,-4 8 0,3-5 90,-5 10-90,11-12 90,-8 12-180,12-18 90,-12 22 365,2-6-275,6 3-90,-8 4-30,13-7 120,-14 10-90,14-10 0,-12 9 0,8-7-90,0 2 90,-9 3 0,12-7 90,-15 10-90,8-5 0,-11 8-180,4 0-2069,-15 5-1978,-1 13 3327,-6-9 900,1 19 0,3-19 0,0 7 0</inkml:trace>
  <inkml:trace contextRef="#ctx0" brushRef="#br0" timeOffset="4600">8832 11456 10321,'0'19'540,"0"-2"-270,0-9 179,0 0-269,0 7 0,0-2-90,0 4 0,0-3 0,0 1 180,0 1-180,0 10-90,0-2 90,0 6-90,0-5 90,0 1 90,0 1-180,6 14 180,1 7-91,1 0 46,0-10 0,-1 0-411,-3 2 366,9 22 0,-9-29-90,1 0 90,0-2 0,1 30-90,-1-24 135,-1 0 0,-1-1 135,0-1-180,2 23 0,-3-23 0,0 9 359,-1-18-359,0 21 0,-1-18 270,2 36-180,-2-38 90,1 25-90,-1-28 0,0 7-90,0-1 0,0-7 89,0 6 361,0-1-450,0 3 0,0 6 0,0-10-90,0-6 90,0-8 276,0 0-366,0-3 90,0 3-90,0-6 0,0 7 0,0-6 90,0 5-90,0-9-5217,0 1 2248,0-19 1350,0-2 360,0-14 1259,0-1 0,0-21 0,0-8 0</inkml:trace>
  <inkml:trace contextRef="#ctx0" brushRef="#br0" timeOffset="5782">9133 11195 10321,'27'28'1349,"-8"-12"-899,1-5-90,-10-2-180,8-7 0,-6 11-90,5-9 269,12 14-269,-12-8 90,19 14 0,-21-11 0,20 18-90,-16-14 90,20 18-90,-21-18 90,6 5-90,5 6 0,-10-9-90,16 16 90,-12-10 0,-1 0-1,-2-2 91,-6-7-90,0 0 0,13 15-90,-10-10 90,18 16-90,-20-18 90,7 4 0,-2 1-90,-3-7 90,3 5 0,1 1-90,-4-7 0,18 21 0,-17-18 180,18 17-180,-12-11 90,0-1-90,-2-1 90,-6-6 0,1-1 90,15 17-180,-10-12 180,20 21-1,-22-21-555,11 11 466,-13-16 0,4 3 0,-7-9 90,6 3-180,3-1 90,6 6 0,-6-3 180,13 13-180,-18-13-90,11 10 90,-15-11 376,1 1-376,-1-1 90,15 17-90,-12-12 89,18 19-89,-19-20 0,12 8 0,-13-11 0,6 4 0,-7-6 90,0 1-180,8 7 90,-7-4 0,14 13-90,-13-12 90,6 5 90,-1 3-180,-6-8 90,7 8 0,-2-2 0,-5-5-90,18 17 0,-17-19 0,17 16 90,-13-13-180,2 1 180,1 2-180,-10-9 0,10 9-90,-14-14-810,4 4 1,-10-10-7376,0-1 8365,-15-2 0,-18 0 0,-17 0 0</inkml:trace>
  <inkml:trace contextRef="#ctx0" brushRef="#br0" timeOffset="9801">9722 10412 11850,'13'39'1709,"-1"-2"-1529,-3-5 0,1-2 90,-3 15-225,0-8 0,1 2-537,0 3 0,-1 1 492,0-1 0,0 1 0,1 3 0,-1-4 0,1-1 0,3 18 0,-6-34 257,1 5-347,-2-10-179,0 1-1,-2-10-90,-1-4-630,1-1-2601,-2-3 2152,1-19 1439,-10-7 0,7-26 0,-8-4 0</inkml:trace>
  <inkml:trace contextRef="#ctx0" brushRef="#br0" timeOffset="10244">9764 10519 7623,'11'-20'1799,"5"-4"-450,-14 9-899,17-13 89,-6 5-359,7 1-90,16 2 0,-16 12-90,13 0 90,-15 7 0,0 1 90,-1 0 90,12 17-180,-4 4 0,0-1 179,-10 13-179,-12-15-90,-2 15 0,-1-8 0,-10 0 0,7-6 0,-18 0 0,-3 16 0,0-15 90,-16 14-180,19-22 90,-12 2 0,16-9 0,-2 1 0,8-4-90,2-1 90,4 1 0,12-2 90,5 1-90,15-1 0,-6 0 0,3 0 0,3 14 0,-6-11 0,33 11 0,-29-14 0,17 0-179,-26 0-1,5 0-90,-7 0-630,7 8 271,-12-6-3599,4 6 4228,-9-8 0,1 0 0,-5 0 0</inkml:trace>
  <inkml:trace contextRef="#ctx0" brushRef="#br0" timeOffset="11506">10316 10634 7353,'14'0'270,"-3"0"-360,-9-15 0,-2-2 90,0-8 0,-8 10 0,6 2 0,-14 8 0,8-2 0,-13 4 0,9 3 0,-5 0 0,11 24 0,0-18 90,3 40-90,2-29 0,0 47 90,1-30-90,0 29 0,9-38 0,-7 8 90,7-18-90,-9 1 0,7-9 0,0-1 0,10-3 0,-1-1 0,-1-2-90,8-17 180,-12 13-90,7-27 0,-11 27-90,7-20 90,-4 16 0,3-4 90,-2 4-90,-6 5-90,1-2-90,-1 3 90,-1 0-90,1-1 90,-2 2-450,3-10 270,-4 4 270,3-24 0,-2 12 0,0-13 0</inkml:trace>
  <inkml:trace contextRef="#ctx0" brushRef="#br0" timeOffset="11721">10500 10530 8882,'2'40'1079,"0"18"-989,-2-19-90,9 9 0,0-21-90,7-9-180,-8-6-899,4-4 719,-2-6 91,1 0 89,0-2 0,-5 0 90,0 0-90,0-15 90,2 11 0,-2-27 0,0 28-89,-1-24 269,-2 24 0,2-22 0,-1 9 0</inkml:trace>
  <inkml:trace contextRef="#ctx0" brushRef="#br0" timeOffset="11891">10650 10592 9152,'0'27'719,"1"-1"-809,6-10-539,-5 3-2340,10-17 2969,-11-12 0,4-9 0,-5-16 0</inkml:trace>
  <inkml:trace contextRef="#ctx0" brushRef="#br0" timeOffset="12387">10567 10274 7173,'18'22'-180,"-1"10"90,-2-29 0,-7 29 90,4-28-90,-6 25 90,4-19 0,2 21 0,-3-12 90,2 7-180,-3-10 270,3 10-90,1 0 180,2 9-180,-4-8 629,2 10-539,-7-19 90,4 7-90,-7-19-90,1-3-90,0-3 0,0 0 0,0 0-90,2-15 180,3 11-90,4-23 0,-2 24 0,3-20 0,-5 13 180,2-3 0,0 0 0,-3 5-90,1-2 90,-2 0-1,-2 6-269,1-1 180,-3 18 0,2 1 0,-1 20 0,2-18 90,0 16 0,1-19-180,6 20 90,-1-16-90,4 5 0,-3-12-90,6 3-90,3-9-629,4 3 269,-6-7-629,-3 0 719,-5 0 90,-3 0-90,-1 0 450,-4 0 0,-2 0 0,0 0 0</inkml:trace>
  <inkml:trace contextRef="#ctx0" brushRef="#br0" timeOffset="20705">2956 14003 7353,'-7'-17'1979,"0"3"-1350,4 5 91,1 7-4162,0-8 3712,1 5-180,-1 4 859,0-8-859,0 6 0,0-1 90,1 1-90,-1-1 0,1 2 3302,0-2-3392,0 3-90,0-1 90,11 20 0,6 27 0,-3-13 0,0 3-760,-5-3 0,0 1 760,3 9 0,-2-3 0,-5 7-406,5 17 406,-6-16 0,-1-3 0,1 19 0,-1-19 0,-1-10 0,0-1 0,0-2 0,1 13 90,-1-27-90,0 0 1443,0-15-1533,0-2 213,0-16-393,1-4-539,-1-1 359,3-28-449,0 14 539,1-16 0,0 10 90,0 15-71,3-9 341,-1 10-90,5-14 180,-4 18-90,9-15 0,-9 21 179,6-6 271,-8 17-180,3 1 90,-4 3 251,2 0-341,-2 22 180,5 4-360,-1 25-90,4 2 0,-3-11 0,-2-1 0,0 3 0,-3-19-450,3 17-989,-5-28 0,1 5 899,-2-13 540,3 1 0,0-30 0,2-6 0</inkml:trace>
  <inkml:trace contextRef="#ctx0" brushRef="#br0" timeOffset="20911">3321 14217 8072,'16'14'720,"-1"14"-630,-10-24 90,1 29-180,2-13 0,-2 8 90,2-3-90,-1-1-270,-2-6-450,3 9 271,-5-15-91,2 0 90,-4-9 450,1-2 0,-1-20 0,-1-4 0</inkml:trace>
  <inkml:trace contextRef="#ctx0" brushRef="#br0" timeOffset="21073">3288 13853 7263,'0'-21'0,"0"7"0,0 6 0,7 5-90,-5-1-270,11-4 90,-7 2-269,7-6 539,-4 8 0,0-2 0,-1 4 0</inkml:trace>
  <inkml:trace contextRef="#ctx0" brushRef="#br0" timeOffset="22005">3528 14037 6903,'8'19'360,"-1"0"90,-4-2 179,6 27-269,-4-13-90,7 28-270,-2-28 90,0 6-90,-2-16 0,1-1 0,-6-14 0,4 1 0,-5-5 0,0-2-180,4 0 0,0-15-270,4 0 270,-2-2-269,2-2 449,0 8-90,-2-5 0,2 1 90,2-1 0,-3 6-90,3-2 90,-6 3 0,0 1 90,-2 1-90,2-2 0,-2 0 90,0 2-90,4-6 0,-3-4 0,2 0 90,-3-12 0,-2 5 89,0-7 1,-2 6 0,0 5 450,-11-1-450,9 10 90,-8-4-90,3 13-90,2 23-90,-2 2 0,3 25 89,4-6-89,0 3 0,10 7 0,-8-21 90,16 3-90,-16-22-90,15-1 90,-9-3 90,21-3-90,-12-2 0,16-3 90,-8 0-90,5-17 0,-6-1 0,-4-3 0,-6-7 90,4 6 0,-5-5 90,7-11-180,-10 17 0,7-23 90,-11 22-90,3-12 0,-7 15 0,-1 1 0,-1-6 0,0 3-90,0 3-90,-8 5 90,-4 10 90,-6 22 0,2 10 0,8 28 0,-1-10 0,8-13 0,0 0-90,-3 9 90,3-3 0,2 0 0,10-1 0,-8 15-90,17-31 90,-12-10 0,9-4 0,-4-27-90,-3 13 1,3-33-91,-6 11-180,6-22 0,-8 10 180,6-6 90,-6 18 90,3 2-90,-5 10 180,1 9-90,-1 3 0,2 3 0,0 0 90,4 18-90,0 0 0,-1 18 0,1-19 0,-3 11-270,-1-25 90,4 19-359,-4-15-1,6 6 270,-8-6-90,3-4 91,-4-3 269,2 0 0,-1 0 0,2 0 0</inkml:trace>
  <inkml:trace contextRef="#ctx0" brushRef="#br0" timeOffset="22850">4251 13950 7892,'23'15'720,"-2"12"-540,-12-23 0,-2 23 270,2-17-450,-1 14 90,4-1-90,-2-2 90,-1 2 89,-2-5-89,4 7-90,-5-8 180,5 9-90,-5-16 0,2 2 0,-5-9-90,1 0 90,-3-3-90,2 0 0,-1 0 0,1-16 0,0 12 0,2-29 0,1 17 0,1-14 0,-1 16 0,-2-4-90,-1 9 0,-1 0 0,0 0-180,-1 6-89,0-2-1,-1 1 0,0 2 0,1 0 270,-1-2 0,0 2 90,0-1-90,0 1 90,0-2 0,0 3 0,0-2 0</inkml:trace>
  <inkml:trace contextRef="#ctx0" brushRef="#br0" timeOffset="25223">3462 14055 7263,'22'17'270,"-6"11"-270,-5-24 90,-3 22 0,0-23 89,1 24-89,5-10 0,-3 9 0,3-3-90,-4-4 180,0-2-180,7 15 90,-7-14-90,8 15 90,-10-19-90,0 1 90,-2-7-90,-4-4 90,0 2 180,0-4 270,0 1-450,0-3-90,-1 0 0,0-16 0,-1-4 0,0-21 0,0 5 0,0-2 0,0 8-90,0-13 0,0 3-270,0-7 90,0 18-360,0 6-89,0 6 359,0 7 360,0-3 0,0 10 0,0 1 0</inkml:trace>
  <inkml:trace contextRef="#ctx0" brushRef="#br0" timeOffset="25754">3766 14272 6993,'31'-12'180,"-13"-7"-90,-2 0-90,-10-19 0,2 22-90,-2-17 90,-2 3 0,-2 9 90,0-27-90,-2 25 0,0-15 0,0 19 0,0 0 0,-8-3 0,6 7 90,-13-1-90,13 9 0,-14 2-90,9 2 180,-9 3-90,7 23 180,0-17-180,2 37 90,4-17-90,-1 11 180,2 16-91,2-21-44,4 5 0,1 2-3437,-2 13 3392,15 11-90,-9-15 180,1-27-90,4 6 0,-7-18 0,11 0-90,-6-7-359,6-1 3481,-9-22-4111,2 16 1079,6-44 0,-3 29 0,6-25 0</inkml:trace>
  <inkml:trace contextRef="#ctx0" brushRef="#br0" timeOffset="26702">4332 13967 8162,'-12'32'900,"13"-12"-810,2 3 0,7-12 90,-2 11-180,2 4 90,0-4 0,9 16-90,-13-16 0,16 18 0,-14-22 0,5 6 0,-8-13 89,0-6-89,0 1 0,-1-5 0,0 1 90,-2-2-90,2 0 0,1-16 90,1-5-90,0-18 0,-1 19 0,0-29-90,-1 32 90,0-26-90,-1 11-89,-2 5 89,1-21 90,-2 23 0,1-10 0,-1 16 0,0 5 539,0 1-179,0 28 0,11 22-180,-2 10-90,4 0 270,2-19-271,-6-5 1,1-6-90,5 4 90,-11-7-90,7-4 0,-2 6 0,-3-8 0,3 3 0,-5-6 0,1-2-719,-2-2 269,-1-1-180,-1 0-2068,1 0 2158,-1 0 540,1 0 0,0 0 0</inkml:trace>
  <inkml:trace contextRef="#ctx0" brushRef="#br0" timeOffset="27250">4794 13860 13829,'27'-14'1169,"0"-5"-1079,-1-8-90,2-8 0,-5 7 0,10-14 0,-17 23 0,7-9 0,-11 15 0,-5 5 0,5-4 0,-19 9 0,-1-2 0</inkml:trace>
  <inkml:trace contextRef="#ctx0" brushRef="#br0" timeOffset="27509">4864 13487 12210,'21'60'810,"1"-19"-721,-11-8 1,-2-1-90,3 1 0,1 0 0,-1 0 0,-5-1-359,15 22-91,-15-32-2069,3 9 1440,-6-18 90,2 2 989,-4-13 0,-1 1 0,0-3 0</inkml:trace>
  <inkml:trace contextRef="#ctx0" brushRef="#br0" timeOffset="28377">5204 13376 7173,'7'18'1439,"-2"-4"-989,2-5 90,-3-7-181,1 7 1,0-9 270,-1 0-450,4 4 0,-1-2-1,2 3 1,-2-5 540,2 0-450,2 0 0,3-17-270,-4 13 0,0-13 0,-3-4 0,-1-6 90,0-12-90,-2 2 0,0 10 0,0-29 0,-1 21 0,0-31 0,-3 37 0,0-10 0,0 20 0,0-1 90,0 9-180,-7 4 90,5 19 0,-5 3 0,7 22 90,0-8-90,0 29 89,0-24-44,4 1 0,1-1-45,-3 2 0,15 24 0,-9-9 0,7 0 0,-6-12 0,-1-3 0,4 3 0,-4 2 0,0 0-90,-2-9-45,-2 3 1,0-1 44,-2-8-270,1 22 180,-3-27 90,-11 24 90,9-23 0,-17 14 0,8-12 0,-7 0 360,-3 5-180,6-11 629,-5 1-539,11-12 0,-3 0 1529,7-5-1349,14-17 449,8-2-449,7-1 89,0-8 1,0 0-450,2 5 0,1-9 0,0-2-90,-2 6 0,8-4 0,-4 7 0,-9 8 0,4-1-90,-4 7-180,-2 4-989,0 1 270,-6 2-181,-5 2-2338,-4 0 720,-1 0 2788,0 0 0,-2 17 0,1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01:11.063"/>
    </inkml:context>
    <inkml:brush xml:id="br0">
      <inkml:brushProperty name="width" value="0.05292" units="cm"/>
      <inkml:brushProperty name="height" value="0.05292" units="cm"/>
      <inkml:brushProperty name="color" value="#FF0000"/>
    </inkml:brush>
  </inkml:definitions>
  <inkml:trace contextRef="#ctx0" brushRef="#br0">8703 2831 7443,'-16'16'2518,"2"-5"-2158,15-9-90,5-2-180,12 0 270,6 0-270,-7 0 179,6-13-179,10-6-90,0-14 90,9 2-1323,6-8 1233,-17 13 0,12-8 0,-12 11 0,17-8 0,4 4-1492,-18 11 1,-1 1 1491,17-5 0,-5 5-857,1 2 857,-18 5 673,11 0-673,-24 6 90,-3 2 180,-1 0 2892,-4 0-3072,-3 25 0,-1 7-90,-7 1 0,-2 4 0,0 5 0,0 1 515,0-4 0,0 0-470,-5 15 0,1 2-1166,3-10 0,0-1 1121,-5 1 0,-1-1 0,4-5 0,0-2-573,-9 13 573,7-7-174,0-11 0,0 0 264,-3 5-90,-14 14 0,16-40 278,-10-2-278,10-10 2076,-3-26-2076,3 19-90,3-29 0,2-12 45,-1 14 0,0-1-833,0-8 1,0-4-1,1 1 833,-2-7 0,1 0-90,-1-1 0,1 0-604,-1-2 1,1 1 693,2 13 0,-1 0 0,0-12 0,-1-1-489,1 1 0,1 2 534,1 13 0,1-2-507,0-8 1,1-5 0,0 5 506,1 12 0,0 1 0,1-17 0,0 3 1061,1 7-1061,9 0 1159,-7 15-1159,15 5 1159,-7 16-1159,10 32 0,-3-18 0,2 38 0,-1 10 2243,6-11-2243,-4 9 0,0 4 0,-7-24 0,0-2 0,0 4 0,1 1 0,6 17 0,1 3 45,2 2 0,-1 1-45,0 0 0,1 1 90,-6-16 0,1 2 0,-2-3-45,3 5 0,0-1 90,1 6 0,0-1-90,-5-16 0,-2-4 225,6 17 1053,-11-26-873,-1-4 89,-4-6-539,-15-5 0,-6-29 0,-11 16 0,1-33 0,3 34-89,-16-45 338,-8 18-249,25 5 0,-2 0-45,-8 0 1,-2 2 44,6 4 0,0 1-90,-9-4 0,0 1 0,-19-9-90,7 9-630,2 12 450,19 6-989,-15 1-630,28 3 180,-5 0 1170,14 0 629,0 13 0,7-9 0,1 9 0</inkml:trace>
  <inkml:trace contextRef="#ctx0" brushRef="#br0" timeOffset="901">9385 2725 6903,'6'13'0,"0"-3"0,4-10 90,-2 0-90,4 0 0,-1 0 90,2 0 0,10-18 0,8 0-90,1-3-3392,13-7 3392,-3 9 45,-14 1 0,0-1-216,18-7 171,-2 0 0,12 8 0,-19 7 0,-3 2 0,0 2 90,-2 3-135,7-2 0,0-1 45,-2 2 0,26-7 0,-38 4-90,5-5 90,-4-5-90,-2-1 90,0-10 0,-15 17-90,3-7 90,-6 13 90,-3 3-90,0 19 3398,-3 6-3308,0 38 0,0-16-715,0 15 715,0-22 90,-9 0-380,7 21 290,-6-26 0,1 1 0,5 33 45,-3-13 0,-2-2-45,0 4-419,-2-2 0,0-1 419,-4-4 180,-4 12 0,-6-1-270,9-26 90,-14 12-90,16-36 773,-15-1-773,13-35 0,-9 20-90,11-48-933,-6 11 1023,5-12-45,1 12 0,1 1 673,-1-11-718,6 8 0,-1-7 0,1 5 90,3 12 0,0 0-476,0-13 1,0-7 0,1 8 205,2-13 225,5-1 0,0 1 45,-2 1-363,6 7 0,-1 2 363,-6 2 0,13 4 1106,-13 11-1196,8 22 347,-5 1-167,1 9 1444,2 23-1354,-2-15-45,5 38 0,1 11-45,2-12-286,-3-5 1,2 9 0,-1-3 240,1-4 0,1 0 45,4 11 0,0 0-45,-4-10 0,0 0 45,2 7 0,0 1-45,-5-10 0,0-1-45,0-1 0,-1 1 180,1 5 0,-2-4 269,2 4 91,-4-5 0,0-3-180,-1-9-1,0 12-89,-17-35-180,-5-18-90,-8 10 0,-3-26 0,-1-9-135,2 16 0,-2-1-154,0-7 0,-1-4 0,1 2 199,-4 0 0,1 1-45,-1-1 0,2 2-630,-13-16 225,0 3-989,2 0 494,8 12 1,0 2 135,-6-6 899,7 12 0,2 4 0,8 13 0,-1 4 0</inkml:trace>
  <inkml:trace contextRef="#ctx0" brushRef="#br0" timeOffset="14012">23799 574 6633,'-41'0'0</inkml:trace>
  <inkml:trace contextRef="#ctx0" brushRef="#br0" timeOffset="15650">24140 405 12210,'3'32'360,"0"-5"-270,-3 22-1638,0-18 1638,0 13 694,-10-15-514,7 15 179,-14 10-269,15-1-1,-11 7 1,11-27-90,-5-3 90,6-16 1035,-2-3-856,3-7-89,0 3 90,18-2-270,-3 1 90,19-1-180,-6 2 90,6-2-90,-7 1 0,11 1 0,-5-1 0,3 0 0,8 2 0,-6-3 90,0 0-90,5 0 90,-11-1 90,-1 0 89,0 0 1,-8-1 0,-6-1 90,0 0-180,-14-2-900,1-16 91,-3 0-91,-1-40 180,-9 13 270,7-23 1,-12 25 179,7-9 0,-5 8 0,2-6 90,1 4 0,3 16 0,3 6 0,-2 9 90,4 3 180,-1 2 449,1 4-719,-8 3 0,6 13 0,-16-9 0,7 17 90,-6-18 90,-9 11-90,-1-9 0,-2 4 0,-13-3 180,-4-3-180,-5 0-90,-12-2 0,16 0 0,1-13 0,17 10-450,9-10-90,4 4 1,7 7-1081,-4-13-808,4 8 989,1-7-990,0 5 2429,3-1 0,2 7 0,-1 0 0</inkml:trace>
  <inkml:trace contextRef="#ctx0" brushRef="#br0" timeOffset="16169">24225 1034 8882,'11'-14'1709,"-2"0"-180,-8 10-1349,-10 1-90,-13 15 0,-8 6-90,-8 13 0,12-1 0,-5 0 0,8 0-90,-1-9-810,-11 12-719,20-21-539,-15 11 1258,19-16 900,-4-2 0,4-2 0,1-3 0</inkml:trace>
  <inkml:trace contextRef="#ctx0" brushRef="#br0" timeOffset="17190">23752 1340 9691,'0'32'1350,"0"5"-1170,0 6-1,-6-7-89,4 17 0,-10-8-638,10-1 548,-3-3 0,1-2 0,1-10 0,-3 8 179,3-13-179,1 16 0,0-16 0,0 10 91,2-24-91,-1 0 0,9-19 0,0 10 278,1-26-278,3 22 0,-3-15 0,12 16 0,-5-5 0,12 7 0,-12 0 0,14 0 0,-4 18 0,1-14 0,8 14 0,-6-7 0,7-9 90,2 16-90,-13-12 0,-1 2 0,-13-3 90,6-5-90,-7 0 180,8 0-90,-11 0-90,2 0 0,-3-18 0,-2 14 0,0-28 0,-2 14-90,-1-10 0,0 0 90,0 8-90,-1 5 90,0 5-90,0 0 0,0 6-179,0-9 179,0 2 0,0-9 0,0 2 90,0-10-90,0 2 0,0-1 90,6-14 0,-5 18 0,5-10 0,-6 11 0,0 7 0,0-3-90,0 7 90,0 0 0,0 3 90,-8-2 0,7 5 0,-7-2 0,4 5-90,1 0 0,-4 2 90,2 0-90,1 0 0,-1 0 0,2 12 0,-2-9 0,1 9 0,0-12 0,0 6 0,0-4 0,-1 5 90,-4-7-90,1 0 179,-10 0-89,7 0 180,-8 0-180,-1 0 0,5-14 0,-9 11 180,-11-20-180,12 20-90,-25-12 0,15 4 0,0 1-90,3-2 90,-5 3-90,8 4-540,-5-2-899,8 5 450,14 1-1889,-9 0 2968,14 1 0,-4 0 0,5 0 0</inkml:trace>
  <inkml:trace contextRef="#ctx0" brushRef="#br0" timeOffset="17663">23840 1904 8972,'-25'-5'1619,"-4"1"-1259,17 20-90,-7-12 89,6 12-179,-2 0 180,-1-12-180,-10 26-90,6-13 0,-8 7 0,2 7-90,5-11 0,-17 17-90,18-18-540,-13 16 270,15-15-179,2-2-361,5-5-89,6-8-1,3-1 990,0-1 0,1-3 0,1 1 0</inkml:trace>
  <inkml:trace contextRef="#ctx0" brushRef="#br0" timeOffset="18783">22962 2320 6813,'-16'-3'990,"4"0"-721,8 3 1,3 0 0,-1 0 360,1 0-540,-1 0 90,-1 17-1,0 1-179,-1 20 90,0-12 0,0 6 0,1-10 270,-3 16-360,0 4 90,-3 15 0,2-14-611,-1-2 611,2-15-234,-2 8 144,2-9 0,-2 4 0,4-11 0,0-3 90,1 3 423,2-8-513,-1 4 152,2-11-152,0 1-90,8-3 0,1 1 90,8-2-90,-3 0-90,0 0 0,5 0-90,-5-14-89,8 11-91,-5-11 90,2 14-360,2 0 541,23 17 179,-14-13 179,27 26 91,-29-27 0,14 22 90,-13-22 0,-3 16 0,-5-17 269,-11 7-359,0-5 270,-2-3-270,-3 2 89,-1-3-359,-2 0 0,2-18 0,0 13 0,3-26 0,-2 12 0,12-23 0,-5 11 0,8-6 0,8-4 0,-9 15 0,14-20 0,-19 28 180,6-11 0,-12 18 0,1-2 180,-7 9-180,-1 3-180,-1-2 0,-9 0 0,7-3 0,-17 0 0,8-2 0,-9-3 0,10 4-180,-11-9 90,16 8-90,-11-8 0,10 10-90,1-2 90,1-1 90,2 3 90,0-4-90,1 5 270,1 0 0,-9-11-90,1 12-90,-2-21 0,-8 22 90,4-16-90,-13 7 0,4-3 90,-4-1 90,-13 2-180,12 3 90,-24-3-90,27 11 0,-24 0 0,24 3 0,-11 16 0,20-12-90,-1 12-90,-1-3-360,1 4 1,3 0-2070,2 4 1800,8-19-271,0 6 541,3-4 539,0 0 0,1 7 0,0 1 0</inkml:trace>
  <inkml:trace contextRef="#ctx0" brushRef="#br0" timeOffset="19121">23080 2887 7443,'-30'20'1799,"4"16"-1619,13-13 0,1 1-91,4 12 91,-1-21 90,1 17-90,-9 22-180,7-24-180,-8 28-90,10-34-359,0 3-1,3-10-539,1-3-1,2-8 1170,1-1 0,1-1 0,0-1 0</inkml:trace>
  <inkml:trace contextRef="#ctx0" brushRef="#br0" timeOffset="20167">22449 3294 10591,'0'37'630,"0"-6"-271,-7 2-89,-1 18-90,-1-17-90,4-2 0,0 2-90,1 12 0,0-1 90,1-3-90,3-15 0,-2 0-90,1 15 90,-1-18-90,1 15 0,1-27-90,0 1 0,0-9 0,0 0 90,9-2-89,11-1-181,0-1 90,14 0 0,-17 0-90,8 0-269,3 0 89,-4 0 360,19 11 0,-4-8 180,-1 9 90,8-3 0,-10-7 90,0 11 90,-6-12 0,-12 3 179,0-4 91,7 0-360,-11 0 270,10 0-90,-15 0-181,3 0-89,-5 0 0,2 0 0,-2 0 0,3-20-90,2-2 0,4-18 0,-5 19 0,4-21 90,-8 30-90,2-24 0,-6 26 90,0-2-90,-2 0 0,0 4 0,-1-6 0,0 6 0,0-1-90,-7-5 0,5-7 0,-14-4 0,9 0 0,-2 6-179,-8-8 269,11 10 0,-13-12-90,12 15 90,-1-2 0,2 2 90,2 4-90,0 1 179,1 2-89,0 6-90,2-4 180,0 5 360,0-2-450,0 2 270,-2-2-180,-1 2 89,-4 0 1,3 0 0,-4 0-90,-2 0-90,0 0 90,-4 0 450,-6 0-451,-5 0 91,-12 0-180,7 0 0,-3 0-180,-14-7 90,15 5-450,-29-5 1,32 7-1710,-27 0 1080,29 0-181,-12 0-2248,20 0 3059,7 0 449,1 0 0,7 0 0,3 0 0</inkml:trace>
  <inkml:trace contextRef="#ctx0" brushRef="#br0" timeOffset="22257">24581 995 8972,'-8'14'4677,"2"-8"-4497,14 33 0,-6-21 90,12-2-90,-5 3 0,4-3-90,0 5 0,8 10-1,-7-14-89,7 12 270,-10-17-180,4 4 0,-4-5 0,6 5-90,-6-7 0,1-1-90,-6-3-8455,0-2 8545,-13-3 0,-4 1 0,-11-1 0</inkml:trace>
  <inkml:trace contextRef="#ctx0" brushRef="#br0" timeOffset="22883">24132 1811 7892,'0'27'4498,"0"-2"-3958,0-6-181,0-1-89,0-4 180,0 0-180,6 8 270,1 5-271,8-1 451,1 11-450,4-8 0,-5 2-90,2-4-1,-7-8 1,1-1-90,2 5-90,-3-6 90,2 3-90,-1-4 0,-3-5 0,6 5 0,-8-10-90,1 1-9741,-4-6 9702,-11-1 1,-1 0 0,-10 0 0</inkml:trace>
  <inkml:trace contextRef="#ctx0" brushRef="#br0" timeOffset="23722">23192 3070 8252,'-4'-14'1619,"0"3"-1169,4 8 1169,0 2-989,6-1-360,0 2-90,6 0-1,-4 0 1,4 0 90,-2 15 0,1-11 450,4 24-540,2-4 179,-3 0-179,6 12 450,-7 0-360,-2-7-90,7 30-90,-10-32 0,9 27-90,-9-31 0,8 21 0,-10-28 0,5 10 0,-8-22 0,-1-1 0,-1-3 0</inkml:trace>
  <inkml:trace contextRef="#ctx0" brushRef="#br0" timeOffset="25123">23356 2228 6543,'-3'15'-90,"1"-4"90,2-8 90,0-1-90,0 0 0,0 1-90,0-2 90,0 2-270,0-1 270,0 1 0,0 0 0,0-1 0</inkml:trace>
  <inkml:trace contextRef="#ctx0" brushRef="#br0" timeOffset="26752">24678 1283 11490,'6'44'720,"-2"2"-630,-4 0 180,0-5-90,0 18-90,0-10 0,0 0-90,0-9 90,0-6-90,0-12 0,-7 9 90,5-17-90,-4 3 0,6-9 0,0-17 0,8 8-90,-6-28 90,13 13 0,-7-15 0,0 8-90,7-7 90,-4 6 0,3 1-90,2 0 90,-4 10 0,1 0 0,0 6 0,-6 6 0,0 0 0,-3 1 0,0 0-90,-1 0 90,0 0-90,0 0 90,0 13-270,2-10 180,-2 20-540,3-14-449,-2 2 269,2 3-899,-3-11 450,3 6 989,-1-6-269,2 0 539,-1-2 0,1 1 0,0 0 0</inkml:trace>
  <inkml:trace contextRef="#ctx0" brushRef="#br0" timeOffset="27133">24961 1608 9152,'8'29'719,"0"-1"-629,2 3-90,-1-9 0,3 1-90,-4-14-269,1-4 89,-2-4-270,0-1-90,0 0 450,-1 0-89,1-16 269,-1-1-90,0-2 180,1-5 0,-2 16 179,-1-5 631,-1 4-270,-2 8-271,1-3-269,2 4 0,-2 0-90,5 17-90,-3-13 0,3 26-269,-2-27-901,4 11 361,-1-14 539,4 0 180,-4 0-270,-1 0 1,2-17 449,-3 13 0,4-24 0,-4 13 0</inkml:trace>
  <inkml:trace contextRef="#ctx0" brushRef="#br0" timeOffset="27373">25255 1304 6993,'3'-20'1619,"-1"6"-450,-1 8-1169,-1 47 0,0 0-90,0 19-45,0-25 1,0-3-46,0-3-450,7 13 360,-5-12-90,11-10 1,-12 6-181,8-2 450,-5-11-270,4 11 180,1-19 0,-1 2 1,1-5 179,-3-2 0,2 0 0,1 0 0</inkml:trace>
  <inkml:trace contextRef="#ctx0" brushRef="#br0" timeOffset="27616">25486 1294 7713,'-10'41'1709,"3"1"-1619,7-2-90,0 4-90,0 2-450,0-10-450,9 12 541,-7-26-361,14 11 181,-9-13 629,1-7 0,-3 3 0,-5-9 0</inkml:trace>
  <inkml:trace contextRef="#ctx0" brushRef="#br0" timeOffset="28749">24110 2374 6723,'-17'0'180,"2"0"0,10 0 90,0 13 539,-1-9-269,4 18-90,-2-15-270,14 7 179,-1 3-269,12-5 180,-2 10 90,-4-9-180,5 12 180,-6 0-180,-1 0 89,-1 8-179,-6-5 0,1 6-90,-4-8 0,-1-6 0,-2-6-90,0-6-2968,0 0 2788,0-21-179,9-7 89,2-10 360,7 0 0,-8 9 360,2 4-91,-4 9 451,5 5-360,-1 22-360,3-14 0,-8 30 0,2-31 0,-4 22-90,2-14 90,0 7-360,0-3 90,-1-8-90,-1-1-269,-2-6 449,6 2 90,-3-3-90,3 0 90,-2 0-180,-1 0 180,7-17 90,-6 1 0,6-4 0,-9-2 270,3 19-180,-4-13 1079,0 15-359,-2-5-450,0 6-90,1 0-1,1 14-269,0 1 90,2 2-90,-2-5 0,0-1 0,1-8-90,4 21-89,-3-21-991,4 12 810,-3-14 91,0 3 89,-2-4 0,-1 0-270,4-15 360,-2 11 90,5-23 0,-6 24 180,8-21 0,-7 21 0,4-9 90,-6 12 359,0 0-269,4 0-270,-3 0 0,4 18-180,-4-14 0,4 27-540,-2-28 361,0 11-451,4-14 540,-4 0-180,4 0 90,-4 0 270,5-31 0,-5 23 0,2-23 0</inkml:trace>
  <inkml:trace contextRef="#ctx0" brushRef="#br0" timeOffset="28933">24714 2382 7533,'5'36'989,"0"-16"-719,-4 14-360,2-9 90,-2-2-90,3 15-540,-2-17 271,2 14 89,-1-9 0,0-7 0,-1-7 0,0-5-269,0 0 359,0-3 180,1-2 0,-2 0 0,1-2 0</inkml:trace>
  <inkml:trace contextRef="#ctx0" brushRef="#br0" timeOffset="29083">24867 2338 9422,'3'51'-810,"-1"13"-359,-2-23 539,-6 19 180,4-32 91,-5 8 359,7-11 0,-8 3 0,-2 1 0</inkml:trace>
  <inkml:trace contextRef="#ctx0" brushRef="#br0" timeOffset="30006">23206 3477 7982,'32'-4'450,"-1"1"-270,-10 3 360,0 0-360,-3 0 179,-2 16-179,-5 3 90,-2 1 0,1 30-270,-5-30 90,3 36 0,-6-32-90,0 12 0,-1-21-1259,0 2 989,-1-33-90,7-10 270,3-12 90,6-3 0,-3 23-90,-2-9 90,5 18 0,-5-4 0,6 7 90,-8 6-90,6 24 0,-4-18 0,6 33 0,-8-20-360,8 10 0,-8-2-449,5-15 449,-8 4-269,1-14 629,0 5 0,-2-7 0,1 0 0</inkml:trace>
  <inkml:trace contextRef="#ctx0" brushRef="#br0" timeOffset="30266">23705 3536 7083,'6'23'630,"0"12"-451,-4-12-89,4 15-90,-2 4 0,3-11 0,0 5 0,-2-18-90,4 9-179,-3-17-91,5 4 270,-6-11-90,3 0 0,-4-3 0,-1 0 90,2-17 0,-1 13 0,0-32-90,-1 31-194,2-30 374,0 18 0,-1-13 0,-1 3 0</inkml:trace>
  <inkml:trace contextRef="#ctx0" brushRef="#br0" timeOffset="30389">23834 3644 6903,'15'11'90,"-2"-11"-90,-9 17 0,1-4-90,1 0 0,2 2 90,-1-5-270,0-10 90,-1 0-269,1 0 449,-2 0 0,-1 0 0,-1 0 0</inkml:trace>
  <inkml:trace contextRef="#ctx0" brushRef="#br0" timeOffset="30617">24007 3304 6903,'2'41'810,"0"4"-181,-2-8-449,1 11-90,2-7-90,-1-4-360,5 7 90,0-16-359,2 6 359,-2-15-180,-1-7 180,-2-9 1,0-1 269,-2 0 0,0-2 0,-1 0 0</inkml:trace>
  <inkml:trace contextRef="#ctx0" brushRef="#br0" timeOffset="30784">24210 3257 7982,'6'52'-90,"-1"-11"90,-1 7 0,0 4-179,0-9-799,0-8 0,0 0 618,2 6 1,0 11-1,-2-17 360,0 2 0,0 16 0,-1 5 0</inkml:trace>
  <inkml:trace contextRef="#ctx0" brushRef="#br0" timeOffset="43438">24426 559 7443,'0'0'0</inkml:trace>
  <inkml:trace contextRef="#ctx0" brushRef="#br0" timeOffset="44119">23982 1470 6633,'9'0'0</inkml:trace>
  <inkml:trace contextRef="#ctx0" brushRef="#br0" timeOffset="44809">23145 2524 6543,'0'0'0</inkml:trace>
  <inkml:trace contextRef="#ctx0" brushRef="#br0" timeOffset="55604">18617 14025 13110,'2'17'719,"-4"2"-539,8-16 450,10 13-540,-9-10-90,14 9 90,-12-10 179,5 4-269,5 2 90,0 0-90,2 1 90,-7-2 0,2 0-90,6 5 0,-6-3 0,5 2 180,-2-5 0,-6-3-90,8 0 0,-10-3-90,3-2 0,-5-1 90,0 0-90,1-17 0,3 13 0,2-31 0,1 17 0,8-17 0,-12 9 0,8 10 0,-10 0 0,0 14 0,0-8 0,9 6 0,-7 0 90,11 1-90,-12 3 0,10 0 0,-9 0 90,3 0 90,1 0-90,-7 0 90,9 0-1,-9 0 91,11 0-270,-10 0 90,7 0 0,-5 0 90,-1 0-90,9 15-90,-10-11 270,7 11-270,-5-6 0,-2-7 90,5 7 0,-5-9-90,13 0 0,-10 0 0,20-13 0,-18 10 0,19-10 0,-14 13 0,8 0 0,-12 0 0,-2 0 0,-4 0 0,5 0 0,3 0 0,1 0 0,-1 0-90,7 0 180,-10 0-90,15 0 0,-17 0 0,18 0 0,-15 0 0,9 0 0,-7 0 0,0 0 90,4 0-90,-7 0 0,-1 0-90,-3 0 180,-3 0-90,2 0 0,-5 0 0,1 0 0,-1 0 0,6 0 0,-4 12 0,9-9 0,-6 9 0,10-12 0,-7 0 0,5 0 0,-6 0 0,2 0 0,12 0 0,0 0 0,-1 0 0,-5 0 0,-12 0 0,0 0 90,-1 14-90,6-10 0,-5 11 0,6-5 0,-4-8 0,4 13 0,-2-14 0,2 4 0,-2-5 0,9 0 0,-2 0 90,17-19-90,-13 14-90,24-14 90,-25 19 0,12 0 90,-21 0 0,0 0-90,3 0 89,0 18-89,-1-14 0,1 27 0,-5-28 0,2 19 0,-5-13 0,-1 1 90,0-3-180,-1-7 90,8 0 0,-2 0 0,21 0 0,-12-15 0,14 11 0,-5-10 0,3 14 0,8 0 0,-10 0 0,9 16 0,-21 8 90,8-2-90,-10 12 0,-5-18-90,8 18 90,-10-17 0,5 9 90,-6-23-180,7 6 1,3-9-1,2 0-270,23-17 270,-17 13 90,16-26 0,-18 27-90,2-10 90,-1 3 0,12 7 0,-12-6 0,7 9 0,-6 0 90,-9 0-90,15 0 0,-18 0 0,7 0 0,-10 0 0,4 0 0,-3 0 0,10 0 0,-9 0 0,25 0-90,-17-15 90,26 11 0,-24-26 0,9 26 0,0-22 0,-9 16 0,8-3 0,-4-1 0,0 10 0,4-6 0,-9 6 0,-5 1 90,-6 1-180,4 2 90,-5 0 0,9-3 0,-8 1 90,24-11-90,-16 4 0,17-7 0,-16 6 0,12-5 0,-7 4 0,9-3 0,-10 6-90,7 1 180,2 2 0,5 1 90,-9 2-90,-5 2 0,-8 0-90,6 0 0,-5 0 90,11 0-90,-12 15 89,17-11-89,-16 11 0,9-4 90,-13-8-90,0 9 0,6-12 0,-4 0 0,3 0 0,-3 0 0,13 0 0,-8 0 90,9 0-90,-13 0 0,0-15 0,0 11 0,13-21 0,-11 22 0,14-7 0,-18 2 0,14-1 0,-13-3 0,7 1 0,1 4 0,-10 1 0,13-1 0,-15 5 0,2 1 0,0 1 0,-4 0 0,8 0 0,-9 0 90,8 13-90,-11-9 90,3 9 0,-4-13-90,-2 0 0,1 0 90,-2 0-90,0 0 90,5 0-90,-3 0 0,7 0 0,-4 0 0,5 0 0,-4 0 0,1 0 0,-3 0 0,7 0 0,-6 0 0,9 0 0,-5 0 0,-1 0 0,2 0 0,-5 0 0,3 0 90,9 0-90,-6 0-90,11 0 90,-13 0 0,11 0 0,-12 0 0,6 0 0,-8 0 0,-1-12 0,3 9 0,0-10 0,0 13 0,4-6 0,-7 4 0,3-5 0,-3 7 0,-2 0 0,2 0 0,0 0 0,-1 0 0,1 0 90,-1 0-90,-1 0 90,3 0-90,-2 0 0,-1 12 90,-1-8-90,-2 8 0,2-12 0,0 0 90,-1 0-90,3 0 0,-4 0 0,1 0 0,-1 0-630,0 0 630,-1-14 0,-1 3 90,0-9 270,0 8-360,8 7 0,-7-7-90,11 10 0,-9-8 90,1-2 0,-1 9 0,-2-9 0,0 12-630,1 0 630,4 0 0,-16 0 0,2 0 0</inkml:trace>
  <inkml:trace contextRef="#ctx0" brushRef="#br0" timeOffset="59055">19987 15057 6633,'-17'0'0,"2"0"90,9 0 90,0 0-90,0 0 90,1 0 0,0 0-90,1 0 180,2 0 179,-2 0-179,0 0 0,0 0 0,-1 0 0,1 0 269,0 0-269,-1 0 90,1 0-180,-1 0-90,2 0 180,1 0-180,0 0 180,0 0 989,0 0-1169,1 16 0,8-12 90,-5 25-90,14-15-90,-6 11 0,1-4 90,12 3-1,-14-9-89,24 15 90,-19-15 0,15 12 0,-15-15-90,3 1 0,-6-5 90,3 2-90,0-1 0,1-1 90,-5-3-90,0-3 0,-4-1 0,0-1 0,3 0 0,-4 0 0,8 0 0,-5-14 0,8 11 0,-8-10 0,8 3 0,-2 1 0,0-3 0,2 5 90,-3 7-90,0 0 0,-2 0 0,-3 0 0,14 0 0,-9 0 90,16 14-180,-17-11 180,18 22-90,-13-23 0,16 16 0,-16-11 0,10 7 0,-8-3 0,2-3 90,8 6-90,-14-8 90,9 6-90,-11-5 0,0-1 0,-1 2 0,9 5 0,-7-5 0,12 5 0,-12-8 90,11 2-90,-9-3-90,6-1 90,-5 0 0,1 0 0,9 3 0,-5-2 0,16 7 0,-15-5 0,25 11 0,-23-6 0,14 5 90,-13-5-90,-6-2-90,16 3 90,-18-7 90,14 3-180,-12-8 180,5 2-90,-4-2 0,-1 0 0,-4 0-90,8-17 90,-4 13 90,16-25-90,-15 26 0,7-10 0,-2 4 0,-7 7 0,7-7 0,-9 6 0,2 2 0,9-3 0,1 2 0,2 0 0,3 0 0,-6 1 90,-2 1-90,-1 0 0,-8 0 90,1 0 90,15 0-90,-12 0 90,20 0-90,-23 0-1,22-15-89,-20 12 90,11-12 0,0 5-90,-10 0 0,17-9 90,-12 3-90,0 3 0,-3 1 0,-5 4 0,7-8 0,3 0 90,0-2-90,8-4 90,-15 9-90,16-9 0,-17 9 0,7-2 0,-10 4 0,0 2 0,0-2 0,6 1 0,-4 1 0,6 3 90,-7 0-90,8 1 0,0 2 90,1 1-90,-4 1 0,-7 1 90,-2 0-90,13-1 0,-11-1 0,15-1 0,-18-1 0,9-2 0,-9 2 90,3-3-90,-4 3 0,3-3 90,3 1-90,5 0 90,-5 1 0,-2 3-90,0 0 90,-4 2-90,3 0 180,0 0-90,-3 0 0,13 0 0,-11 0-90,8 0 0,-10 0 90,-1 0-1,5 0-89,-4 0 90,4 0-90,-5 0 180,10-14-90,-7 11 0,11-19 0,-13 20 180,12-17-270,-12 13 0,8-9 180,-6 6 0,-3 3 0,12-11-90,-12 8 0,8-7 89,-9 4-89,2-4 0,-2 3 0,0-5-90,-3 5 90,-1 2-90,8-10 0,-6 9 0,10-9 0,-11 14-90,5-2 0,-4 5-809,4 1-8932,-6 0 9500,-10 2 0,-6 20 1,-11 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02:34.697"/>
    </inkml:context>
    <inkml:brush xml:id="br0">
      <inkml:brushProperty name="width" value="0.05292" units="cm"/>
      <inkml:brushProperty name="height" value="0.05292" units="cm"/>
      <inkml:brushProperty name="color" value="#FF0000"/>
    </inkml:brush>
  </inkml:definitions>
  <inkml:trace contextRef="#ctx0" brushRef="#br0">16301 10482 6273,'-21'-19'90,"2"4"-90,13 9 0,1 1 90,-1 0 0,-1 1-90,2 0 90,0 1-90,2 1 0,0-1 0,0 1 90,0-1 0,-1-1 0,1-2 90,-2 0 0,3-1-90,-1 2 90,0 2 0,2 1 179,-1 2-89,1-2-90,-1 2 2249,1-1-1980,0 20-179,1 5 180,7 34-360,-6-16 0,5-9 0,0 1 90,-4 5-45,2 6 0,1 2 45,-3 5-31,1-4 1,-1 9 0,0-8-327,-1-15 1,0 0 206,0 12 0,0 7 0,0-8 60,-1 13-45,0-3 0,0 0 45,-8-3-90,8-8 0,-1-3 90,-7-10-90,8 9 0,-4-21 0,3-3-1619,-3-9 720,4-23 359,0-2-539,0-15 269,-9-25 573,0 22-123,-2-24 181,-1 22-181,11-1 270,-11-22 45,6 28 0,0-2 45,-1 2 0,1-2-1583,-4-8 0,1 0 1583,4 9 0,0 0 44,0 0 1,0 0 40,-2-24 95,3 23 90,2 2 90,0-15-270,1 18 270,0-15-1,1 28-179,10-6 90,0 9-90,11-1 0,-7 5 270,3 4-360,-2 4 3613,9 1-3613,6 1 179,11 14-179,-8-10 0,-1 10 0,-1-14 0,-7 11 0,6-8 238,-2 15-148,-8-5 0,16 15-180,-19-6 90,7 5 0,-14-12 270,-2 0-181,1 5 91,-4 6-90,-1 0 90,-3 23-180,-13-20 90,-2 27-180,0-26 90,-12 7-90,-5 8 0,-1-18 45,6-2 0,1-2-45,-2-4 45,-5 1 0,-2-2-45,3-2 0,-21 8 0,29-15 0,9-3-90,-2-1 90,9-1 0,1-4-90,3 3 90,12-3 180,4 1 0,14-1 0,-5 0 269,3 0-269,5 0 360,4 16-270,2-12 179,-1 21-89,3-14-180,4 9 0,-8-8 0,2-1 0,12 5-45,-12-4 0,-2-1 224,-2 1-179,21 8 180,-15-5-270,-1-1 180,0 3-180,-10-6 90,3 2-90,-7-4 180,1 1-180,-15-5-540,5 0 450,-12-17 90,8 9-180,-8-19 90,11 15 0,-12-4 0,4 6 0,-5 2 0,0 1 0,2-2 0,-1 1 0,2 0 0,-2 1 0,-1 0 0,1 0 0,-1 0 90,1 0-9921,-1 0 9230,0-18 1,-10 15-1,-2-13 1</inkml:trace>
  <inkml:trace contextRef="#ctx0" brushRef="#br0" timeOffset="8266">20015 10776 32767,'26'0'0,"-11"-13"0,6 9 0,-3-9 0,15 13 0,-2 0 0,0 0 0,-6-8 0,16 6 0,7-11 0,17 4 0,-15-1 0,-13 1 0,-2 0 0,-2 0 0,18-4 0,-32 7 0,0 1-816,-4 1-2842,1 0 526,-7 3-5643,0-1 3969,-20 22 3007,-3-15 990,-14 33-271,8-20 631,-5 13 359,9-7 90,-2-7 90,6-8 180,2-1 89,5-6 991,-1 3-631,1-2 630,2 2-629,1-1-90,1 0 629,1 0-539,0 2 89,0 1 91,0 5 89,0 3 630,0 3-360,0 38-809,0-15 134,0 6 1,0 2-3077,0 6 2941,0-5 1,0 5-360,0 1 0,0 1-784,0-12 0,0 1 0,0-2 694,0 11 0,0-1-177,0 5 0,0-7 87,0-14-832,6 25 292,-5-45 1321,6 3-8787,-3-14 8889,0-3-4211,5-24 2897,-4-2 521,0-5 0,-1-9 0,0 12 0</inkml:trace>
  <inkml:trace contextRef="#ctx0" brushRef="#br0" timeOffset="8916">20984 11180 16168,'29'-14'1349,"-2"0"-1349,-6-2 0,-3-11 0,-4 13 0,0-16 0,7-8 0,-6 8-270,11-27-90,-13 23 315,-2-1 0,-1 1 45,-1-3 0,2-12 0,-7 26 0,-2 5 0,0 0 630,-1 5 0,-10 43-450,6-10 179,-12 36-702,13-5 433,-4-11 0,6 15 0,0 3-1,0-13-807,0 0 0,0 1 718,0-2 0,0-9 0,0-1 0,0-2 90,0 0-90,0 7 0,0-1 0,0-2 277,-20 4-367,9-22 90,-27 8 0,19-18 0,-8-1 0,-5-5 0,14-2 1593,-11 0-1593,21 0 0,0 0 0,16-13 0,6 10 90,7-10 180,16 3-180,-11 2 0,9-2 0,3 1 0,3-3-90,-8 6 0,2 1 90,17-3-90,-11 3 0,-6 2 0,0 0 0,-2 2-180,19 0-90,-27 1-1529,-1 0 720,-10 0-8726,-6 0 9805,-7-21 0,-1 1 0,0-20 0</inkml:trace>
  <inkml:trace contextRef="#ctx0" brushRef="#br0" timeOffset="9083">21711 10947 10591,'25'-9'1529,"-4"0"-1349,-8 0-1169,1 0 89,-3 2-1349,1 2 1170,-3 2 359,-3 2 720,-3 1 0,0 0 0,-1 0 0</inkml:trace>
  <inkml:trace contextRef="#ctx0" brushRef="#br0" timeOffset="9233">21777 11259 12120,'0'23'180,"0"-8"270,0-4-1350,9-9-3147,1 1 2427,8-2 1620,-8-17 0,2 13 0,-6-13 0</inkml:trace>
  <inkml:trace contextRef="#ctx0" brushRef="#br0" timeOffset="10849">22797 10947 11850,'9'-16'2699,"-1"-4"-2250,-7 13 451,1-7-270,-2 6-630,1-7 0,-1 7 0,0-3-90,-10 6 90,-1 3 0,-13 1 0,6 1 0,-3 23 0,-3 4 0,-2 25 0,-6-3 0,8-10-90,5-5 90,5-4 0,6-11 0,-1 6-90,6-5 90,1-4 0,12 7 0,-7-10 0,18 1 0,-18-6 0,23-2 0,-12-1 0,26 0 0,0 1-90,1 1 180,22 9-90,-33-3-445,16 6 445,-27-5 90,-3 0 269,-4 0 361,-1 16-450,-6-10 180,-2 19-360,-17-20-90,-13 12 0,-2-18 0,-6 3-270,12-14 0,-9 0-270,8-2-1079,-16-21 720,19 1-2070,-13-18 1620,21 8 90,-2 13-990,12-7 2249,3 7 0,16-13 0,3-2 0</inkml:trace>
  <inkml:trace contextRef="#ctx0" brushRef="#br0" timeOffset="11233">23165 11119 9602,'18'24'1798,"-2"10"-1078,-10-30 719,0 24-989,6-10-90,-4-1-90,10 15-90,-7-22 179,6 12-89,1-11-90,-4-5 90,11 0-180,-10-5 0,6-1-90,0 0 0,-4-21 0,4 16 0,-4-33-90,-2-3-90,-1-14 90,-7-3-180,-4-2 270,-13 12 0,-7 1 0,-15-5-90,3 26 90,-27-8 0,25 24 0,-19 0 0,24 10-90,2 29-90,-14 23-89,16 5-1,6-25 0,2 0-1799,2 15 1349,6-6-1348,1 0-721,15-12 2339,12-19 91,2-1 359,8-9 0,-10-20 0,1-6 0</inkml:trace>
  <inkml:trace contextRef="#ctx0" brushRef="#br0" timeOffset="11605">23544 10989 9062,'12'23'3148,"1"27"-2788,-8-42 90,6 41-271,-7-26-179,8 20 90,-5-14-90,5-2 0,-4-17 0,0-2 0,4-5 0,2-1-179,0-2-451,12-37 450,-15 9 0,10-14 90,-15 4-180,1 33 180,-1-39 90,-1 31 0,-1-19 0,-2 19 1170,-1 1-631,0 29-449,-1 5 90,0 19 90,0 11-270,0-17 180,9 29-180,1-32 0,0 10 0,6-26-90,-14-4-360,14-4 1,-5-2-181,4-5-180,-1 2-2698,-3-3 2519,-1-20-90,1 2 1079,-4-22 0,-3 23 0,-2 0 0</inkml:trace>
  <inkml:trace contextRef="#ctx0" brushRef="#br0" timeOffset="12315">24073 10928 7803,'0'-18'1619,"0"3"-900,-8 9-179,6 1 269,-14 3-269,5 1-360,-10 1 90,2 20 270,0-15-361,-1 31 1,7-13-90,-5-2 0,8 17-90,1-25 90,1 17-90,1-6 0,3-8 0,1 4 0,2-9 0,1-2 0,0 1 0,9-1 0,2-3 0,13 3-90,-6-6 90,11 1-90,-10-4 0,5 1 0,5 1 90,-8-1 0,6 3 0,-16-2 90,-6 0-90,-4 1-90,-11 1 0,8 1-989,-29 5 539,15-5-1798,-8 4 1618,-1-4-629,18-1 270,-8 1 1079,12-3 0,3 0 0,0-2 0</inkml:trace>
  <inkml:trace contextRef="#ctx0" brushRef="#br0" timeOffset="12957">24418 11030 7263,'15'0'1619,"0"0"-1079,-9 0 629,4 0-899,-4 0-90,1 0 90,-3 0-91,-1 0 181,0 0-360,1 0 90,-2 0-90,1 0 0,0-18-90,0 0 0,-1-20 90,0 4-180,-2-8 180,-10 15 0,0-6 0,-2 23 0,-15 0 0,17 26 0,-15-12 90,15 38 0,-1-20 0,-1 42-90,-1 1 0,8-33 0,-1 1-318,2 7 1,0-1 407,2 14-90,0 5 0,2-24-90,10-13-629,1-15 179,11-2-809,1-21 90,-5-8 944,-3-5 0,-1-1 135,-1-13 725,8-11-545,-11 16 0,1 4 180,0 2 90,-3 11 89,-2 14 541,-2 3-540,2 5 0,-2 21 269,6 3-269,-4 2-270,7 31-90,-5-48-90,5 44-90,-7-39-90,3 10-719,-4-9 359,2-8-989,-3-4 1259,0-3-179,0-23 539,-1-3 0,-1-2 0,0 8 0</inkml:trace>
  <inkml:trace contextRef="#ctx0" brushRef="#br0" timeOffset="13199">24732 10921 7533,'26'43'1529,"-6"6"180,-5 7-1349,-6 6-91,-1-12 91,-3 7 90,-4-26-270,0 8 90,-1-21 0,0-2 179,0-9-539,0-25-269,0-4 89,0-24-90,0 2-316,0 8 46,8 0-1978,-5 13 1888,20-22-809,-7-5 1169,5 0 183,-6 4 0,-7 20 0,0 0 1</inkml:trace>
  <inkml:trace contextRef="#ctx0" brushRef="#br0" timeOffset="13701">25139 10043 9242,'4'27'2608,"1"18"-1798,0-4-896,-1 14 805,2 11-556,0-8 1006,0 3-1380,-2-12 1,1 1 435,-2-12 0,1 2 15,-1 4 0,1 4 0,-1-4-16,0-4 1,1 1-15,0 9 0,1 6 0,0-6-165,-2-10 0,1-1-45,3 27 0,0-2 0,-2-14 0,-1-14 0,0-2 0,-2 2 0,1-4-2159,-2-13 1536,0-36 264,-11-9-91,9-10 0,0-4 180,-9-13 90,9 11 0,2 1 90,-1 4 90,9-25-89,-6 35 89,17-10 0,-11 25 743,11 3-743,5 5 1573,3 2-1393,0 21-2853,4 7 3033,-11 23 116,1 8-116,-9-10 539,-5 0-269,-7 12-540,1-23 45,-5-2 0,-4-1-135,-6-5 0,-14 13 0,5-22-90,-4 4-90,7-12-1169,-10-3 719,0-5-809,-6-1 3856,12-2-5025,1-17 1438,14-2 590,-1-1-1489,8-7 1170,0 7 899,15-16 0,-11 3 0,10 0 0</inkml:trace>
  <inkml:trace contextRef="#ctx0" brushRef="#br0" timeOffset="14323">25484 11033 8702,'18'24'2788,"-1"-19"-2158,-4 37 90,-4-16-181,2 11 91,-5 2-180,-1-7 359,-1 0-179,1 28-955,-3-22 595,1 19-1,-2-32-179,-1 4 105,0-12-195,0 4-1611,0-15 712,0-25-180,0-6 719,10-27 90,0 8 392,1 7-392,13-2 90,-13 17 0,31-14 180,-20 21 0,14-5 90,-15 17 90,9 1 0,-8 2 360,15 22-180,-18-17 179,6 18-359,-4-3 0,-4-14 0,4 30 0,-2-32-90,-5 11-90,16-15 0,-14 0 0,14-17 0,-12-24 0,-1 1 0,-8 4 0,-2 0 0,0-2 0,-3 1 0,0 1 90,-2 2 629,-1-18 181,-12 41-450,-2-1 89,0 36-179,-8-19 134,13 26 1,2 7-225,-17 9-45,13-3 0,2 2 45,-2 14-1135,5-5 1134,5-22-179,0 8 0,0-11-90,11 11 180,4-20 0,20 9-180,-10-18 90,13 5 0,-18-13-90,18-1 0,-16-1 0,10-2-90,-11 0-360,15-19 270,-15 15-899,17-27 360,-25 29-1260,2-23 989,-3 15 956,-6-5-955,1 2-4318,-5 8 4317,-2-5 450,1 4 540,-1 0 0,0 4 0,0 0 0</inkml:trace>
  <inkml:trace contextRef="#ctx0" brushRef="#br0" timeOffset="14466">26396 11380 8702,'14'15'2519,"-2"3"-4768,-2-12 1439,-6 3-1258,0-4 2068,-4-1 0,0-2 0,0 0 0</inkml:trace>
  <inkml:trace contextRef="#ctx0" brushRef="#br0" timeOffset="16219">23512 11983 6723,'-7'26'180,"1"-2"90,2-7-90,1 8 90,-1-6-1,1 6 91,0-10 90,2-1 360,0-2-451,0 4 1,1-6 0,0 3 0,0-6 179,0 1-269,0-1-90,0-1 540,0-2-810,0-20 90,0-2 0,-8-18 0,6 5 0,-15 12 0,15-3-90,-19 20 90,6-7 0,-11 9 0,5 25 0,2-18 0,6 35 0,3 8 0,-4-12 90,1 18 0,1 3-605,3-9 560,4-18 0,1 3 0,2 0 0,1-1-45,0 7 90,12 23-90,3-42 0,22-5 0,-12-10-114,8-7 114,-13-20 0,9-2-90,-8-2-270,11-11 180,-17 9-179,5-14 359,-13 0-90,0 11 359,-5 7 958,-10 28-1047,7 32 180,-6 23-270,7-27 0,2-1-138,13 28 408,-11-13-1002,9-13 1,1 1 821,3 19-45,-6-19 0,2 0-657,8 13 1152,-7-2-635,-3-7 1,-1-1 184,-1 11 44,-2-6 1,-1-3 135,-5-5-270,0 17 0,-15-26 131,11 1-221,-28-14 0,3-6 0,-23-4 0,-11-21-179,9-12-567,11-6 0,3-5 611,18 11 0,2 0-90,-13-9 0,1 0-684,12 4 0,3 1-530,-9-17 713,10 4 1,3 0-175,4 3-225,11 7 1,1 3-585,0 8 1150,33-6 559,-8 17 0,14 3 0,-7 7 0</inkml:trace>
  <inkml:trace contextRef="#ctx0" brushRef="#br0" timeOffset="16683">24151 12699 8612,'26'0'2788,"3"0"-2068,-20 0-630,5-48 0,-10 21-90,-1-13 0,-1-4 0,-2-11 0,1 0 90,-12 5-90,-2-3 0,-22 11 0,11-7 90,-23 21-90,24 20 90,-10 0 0,15 32 90,2-18 90,0 54-181,4-24 1,0 1-90,4-1 0,1 1 45,-4 19 0,1-2-45,4 8 0,3-27 0,1-1 0,1 9 0,11-13-90,1-20 90,13-4-90,-5-6-89,3-24-1,14 0 90,-11-20 90,13 22 0,-16 6 0,-1 16 90,7 0-90,-7 0 0,3 0 0,-10 0 0,4 18-90,-1 3-180,0 1-90,-3-5-270,-5-5-1348,0-10 988,4 10 91,-5-12 179,4 0-179,-1-19 899,-3 14 0,6-38 0,-2 15 0</inkml:trace>
  <inkml:trace contextRef="#ctx0" brushRef="#br0" timeOffset="16917">24525 12288 14819,'-34'51'2518,"13"-10"-2338,1 13-1506,9-19 1506,-1 11 0,-2-16 385,13 0-565,-4 6 338,5-10-338,9 12-90,-7-20-540,35 12 180,-21-19-89,22 3-1800,-8-12 1529,2 0-809,7-19 630,-9 13-90,-4-13-1080,-9-3 2132,6-8 27,-2-26 0,-1 6 0,-3-2 0</inkml:trace>
  <inkml:trace contextRef="#ctx0" brushRef="#br0" timeOffset="17587">24702 11806 10591,'-4'-17'4767,"3"3"-3957,-2 54-271,3 4-269,-1-7 0,2 2-399,4-4 0,0-2 669,-2 22-723,7 4 228,-5-16 0,0 0 0,-1-9 0,1-1-45,0 11 0,1-2 0,6 12-45,-9-17 0,0 0 45,7 28 0,-6-27 0,0-2-180,0 8-15,0-14-524,-3-20-1530,1-4 1350,-1-29 89,1-20 540,0-6-459,3-6 459,0 22-90,2 1 760,6-10-400,-2 12-271,6-5 271,-5 15 270,6 0 0,2 8 1326,5 3-1147,-5 7 631,-1 26-630,0 5 89,-3 1-179,5 19 270,1-15-181,-5 12-314,1-15 0,2-2 45,-1-2 490,12 6-490,-15-14-180,8-11 0,-6 4 0,6-7 229,-9-5-139,1 0-90,12-40 0,-10 17-90,-2-13 0,-3-4 1,-2 0-1,-5 5 0,-1-2 0,-1-24-228,-1 25 0,-3 0 273,-5 2 0,-2 2 45,-7-14 180,-14 10-90,0 24 89,5 3 181,-1 31 0,12 12-180,4 5 0,2 4-90,0 19-593,3-23 1,1-2 682,1 5 90,1-1-180,11 12 269,12-3-269,2-2 360,18-5-360,-5-19 90,12 1-180,-9-14 558,-2-5-558,-1-4-90,-11-2 0,9 0-540,-1-19 1084,-10 14-1489,-1-20 1,0-1-495,-3 18-270,10-38-2339,-20 42 2429,1-32 270,-4 24 1439,1-24 0,-5 21 0,1-2 0</inkml:trace>
  <inkml:trace contextRef="#ctx0" brushRef="#br0" timeOffset="17749">25879 12558 13739,'27'16'810,"-5"7"-540,-14-21-1,0 8-89,-2-4-270,2-5-180,-3 5-809,0-3-1260,-3-1 1440,-1 3-90,-1-3-1,0 1 1,0-1-361,0 1 1350,-8 2 0,6 1 0,-6 3 0</inkml:trace>
  <inkml:trace contextRef="#ctx0" brushRef="#br0" timeOffset="19166">23673 12356 12030,'16'0'900,"1"-17"-810,-12 13 89,3-14-89,-6 18 90,0-14-90,-2-2-90,0-12 90,0 6-90,0-1 90,-7 1 0,5 5 0,-5-2-90,2 11 0,4 1 0,-9 0-90,3 4 90,-7 0 0,2 3 0,-2 0 90,4 23 90,-1-17 0,-5 54-246,5-36 246,-4 34 90,6-20 270,-1 24-495,6-29 0,0 2-616,1 7 1,1 0 660,-1 23 0,3-13-87,0-21 87,10 5 90,0-12 375,13 8-465,-6-19-90,17-3 0,-16-7 0,12-22 0,-12 14 90,-2-34-90,8 6 0,-2-25 0,0 7-90,-2-12 90,-9 15 0,-1-6 0,-6 19 1444,-3 9-1534,-1 13 193,-7 29-282,6 0-1171,-6 31 631,7-6-990,0-2-2159,0-9 1259,9-14 2609,2-7 0,1-30 0,-3-6 0</inkml:trace>
  <inkml:trace contextRef="#ctx0" brushRef="#br0" timeOffset="20074">23918 12269 13739,'5'-16'2429,"1"4"-2069,-4 9 899,2 1-809,0 2-91,0 0-179,0 0 90,-2 0-180,1 0 90,0 0-90,1 12-90,-1-10 90,3 10 0,-3-12 90,3 0-180,-3 0 0,1 0 90,-2 0 0,0 0-90,1 0 90,-2-13-90,0 10 0,-1-27 0,0 6 0,0-10-90,8 3 180,-6 10-90,5 6-270,-7 4 270,0 20 0,0 2 0,-7 23 0,5 3 0,-12 0 0,12 17 0,-8-18 0,8 10-334,-4 5 424,5-11-90,-2 12 180,2 5-180,0 0 45,1-21 0,0-1-45,0 15 90,0-9-90,11-16 90,-9 0-90,17-4 0,-8-5 423,4-7-513,21-24 90,-18 10 90,17-30-90,-15 6 0,-5-9-90,4-4 90,-7 9-45,-3-1 0,1-2-134,1-10-91,-1-7 0,-1-2 0,-4-8-85,-1 20 1,-1 1 264,-3-8-274,0-8 364,-8 35 0,6-13 0,-5 27 180,1 3 90,2 4 681,-6 19-861,4 0 482,0 3-303,2 13 181,0-18 0,-2 43-180,2-23-877,1 22 877,2-22 270,1 3-360,-1 17 90,1 6-180,0-1 89,9-20 1,0-3-180,-5-1 90,23 15-355,-25-31 355,16-1-90,-12-4 0,25 4 90,-17-11-90,14 4 584,-10-12-854,-5 0 198,5 0-648,-8 0-89,-1-16-1260,0 12 720,0-24-360,-3 25-2339,2-22 270,-3 21 1529,5-34 2249,-4 23 0,2-19 0,-4 18 0</inkml:trace>
  <inkml:trace contextRef="#ctx0" brushRef="#br0" timeOffset="22907">20762 14175 30205,'57'-10'2562,"-14"7"-2562,-2-13 0,16 2 0,-18-1 0,-8 5 0,2 1 0,22-9 0,5 1 0,-21 5 0,-1 2 0,19-5 0,-8 2 0,-20 7 0,5 0 0,-11 1 0,6 3 0,-17 0-8638,1 2 8497,-31 0 0,3 0 0,-24 0 0</inkml:trace>
  <inkml:trace contextRef="#ctx0" brushRef="#br0" timeOffset="23120">21290 13961 23459,'-3'19'-1984,"1"13"414,1-7 1446,1 29-179,0-7 655,0 13-376,0-22 1,0-1 78,0 23 540,3-5 0,1-1-1557,-2 11 618,4-2 1,-1 0-473,-3 2 445,1-20 1,2 0-561,-2 11-616,1-17-453,1 20 1101,-3-35-1440,2 11-449,-3-29 1618,2 2 1170,2-27 0,-1 14 0,1-14 0</inkml:trace>
  <inkml:trace contextRef="#ctx0" brushRef="#br0" timeOffset="23516">21526 14516 10321,'18'-5'1169,"-1"-1"91,-7 3 629,8-7-1260,10-3-449,3-3-90,0 3 0,1 2 90,-13 6 180,19 2-90,-20 2 359,13 24-359,-19 1-90,0 3 90,-6 18 0,-4-23-90,-1 25 44,-6-10 1,0 0-45,3 12-135,-6-3 0,-3 0-45,0-6-799,0 10 799,-6-15 0,10-10-90,-2 4 180,0-15 0,8-1 0,-3-4 0,17-1 0,3 4-90,17-1 0,-7-2 0,3-1 0,-8-7 0,0 1-90,18-2-90,-15 0-809,19 0-990,-26 0 1608,8-14-888,-14 11 0,2-11-270,-7 14-2609,0-9 3509,0-1 629,0-8 0,0 2 0,-1 2 0</inkml:trace>
  <inkml:trace contextRef="#ctx0" brushRef="#br0" timeOffset="23684">22460 14426 10591,'21'-10'360,"-3"0"-270,-13 7-180,3-1-540,-3 3-269,3 0-1440,-2 1 2339,-2 0 0,3 19 0,0 4 0</inkml:trace>
  <inkml:trace contextRef="#ctx0" brushRef="#br0" timeOffset="23821">22627 14735 10321,'14'22'0,"-1"-7"0,-7-10 0,0-3 0,1 1-360,4-3-359,-2 2-181,3-2-179,-2 0-180,-1 0 1259,5 0 0,-3 0 0,4 0 0</inkml:trace>
  <inkml:trace contextRef="#ctx0" brushRef="#br0" timeOffset="24206">23951 14507 12030,'2'25'0,"0"-6"0,-1-6 0,0-1 0,0 3-719,1-6-271,3-2-269,-1-1-90,3 3 269,-1-5 1080,1-4 0,7 0 0,1 0 0</inkml:trace>
  <inkml:trace contextRef="#ctx0" brushRef="#br0" timeOffset="24351">24390 14626 7353,'17'11'-720,"-1"-3"540,-9-8-90,1-16 270,1 12 0,7-28 0,1 14 0</inkml:trace>
  <inkml:trace contextRef="#ctx0" brushRef="#br0" timeOffset="24471">24736 14503 7443,'9'21'-450,"3"-5"270,-5 0 90,1-12-90,-2 20-359,0-22 539,3 6 0,-2-2 0,2 2 0</inkml:trace>
  <inkml:trace contextRef="#ctx0" brushRef="#br0" timeOffset="25173">25536 14647 10051,'18'0'2339,"0"-17"-1979,-11-3 0,3-17-540,-6 6-90,1-21 180,-3 20 0,1-18 90,-3 21 0,0-1 0,0-11-90,-10-2 90,7 7 180,-18 3 90,10 25-90,-12 19 89,7-6 181,-1 42-90,-3 14-180,7 0-414,3-11 0,0-3 594,4 0-136,3-3 1,0-1-135,2-4 90,1 17-558,20-25 378,-15-14-90,35 1-90,-27-15-269,36-26 269,-26 17 90,15-39-180,-11 11 0,-5-14-1061,-1 1 1,0-2 1150,1-10-180,-2 1 1,-1-4-283,-7 17 0,-1 1 507,-1-1 0,0 0-201,-2 0 0,-1 3 246,0-17-218,-3-4 443,-3 7 0,0 0 0,0 20 0,-1 1 90,-5-26 0,0 5 44,3 13 1759,-8 0-1309,2 27 2106,1 9-1926,-7 30-539,2 12-848,6 0 0,2 3 848,-2 23 90,2-14 0,1 1-903,2-5 0,1-1 497,-2 1 1,2 2-445,4 9 1,1-2 399,-3 8-997,7-4 0,2-1 638,0-4 44,-5-13 0,2-2 1049,10-8-2533,-16-4 1185,24-2-286,-18-12 734,15 0-3432,-8-10 6180,0-18-3391,6-5 809,-6-26 0,-3 10 0,-5-5 0</inkml:trace>
  <inkml:trace contextRef="#ctx0" brushRef="#br0" timeOffset="25471">26022 13985 11221,'23'48'2788,"0"0"-2158,2 12-1271,-8-13 821,-1 4 0,-4 4-824,-3-12 914,2 11 488,-2-2-398,-4-15-271,0-4 1,-2 0-90,-1-4 0,0 12 0,-2-24 0,-11-5 228,1-4-768,-2-21 1037,5-10-1126,7-13 71,0 1-701,9 4 449,3 3-1259,-1 5-90,24-7 1350,-23 15 179,22-9 630,-6 6 0,-10 8 0,9-6 0</inkml:trace>
  <inkml:trace contextRef="#ctx0" brushRef="#br0" timeOffset="25986">26437 14314 10231,'7'33'1349,"-1"-1"-1349,-6-7 90,0-6-90,0-2 0,0-9 0,0-1 0,0-4 0,0 1 0,0-1 0,0 3-90,0-4 0,0 4 90,0-5-269,0 2 179,0-1 90,0 0 90,0 1 0,0 1-1,0 0 91,0 2 90,0 7-90,0-3 90,9 13-270,-7-4 90,13 6 0,-7-5 0,0-1-90,4-5 90,-3 4-90,3-4 90,5 5-90,-7-10-90,5 1 0,0-8 0,-4-1-180,9-1 90,-9-21 90,7-4 0,-8-2 0,1-15-90,-5 24-89,0-34 179,-4 7-90,1-14 180,-3 13 0,-13 1 90,10 14-674,-24-8 674,8 13 89,-14-8 91,6 23-90,-8 1-180,17 31-90,-11 1-1079,16 3 180,-10 29-1,12-45-89,-5 43 1079,7-33 0,2 11 0,-1-3 0</inkml:trace>
  <inkml:trace contextRef="#ctx0" brushRef="#br0" timeOffset="26216">26754 14290 9152,'9'23'1709,"0"11"-540,-8-12-719,2 33-360,-3-18-90,1 23 0,-1-35-90,0 15 0,0-21-180,0 3-90,0-12-5127,0-2 5487,0-23 0,-9-3 0,-2-22 0</inkml:trace>
  <inkml:trace contextRef="#ctx0" brushRef="#br0" timeOffset="26373">26676 13763 9152,'25'17'-1170,"-2"-13"181,-10 13 90,5-2 899,-11 0 0,5 3 0,-6-7 0</inkml:trace>
  <inkml:trace contextRef="#ctx0" brushRef="#br0" timeOffset="26655">26996 13783 9422,'5'40'1933,"-3"-5"1,-1 1-944,2 23-1112,-3-24 1,1 3 660,-1 9 1,0-3 136,0 8-47,3 8 1,1 2-585,0-28 0,1-1-545,2 15 0,1-2 410,0 3-510,10-7 240,-5-20-412,13-6 52,-7-7-629,-1-9-90,0 0 969,-3-17-1509,3-4 270,-10-16 1240,-1-2 469,-7 8 0,-11-12 0,-3 6 0</inkml:trace>
  <inkml:trace contextRef="#ctx0" brushRef="#br0" timeOffset="26866">26850 14018 11940,'6'19'3328,"4"7"-2968,14-23-360,8 8 0,-11-11-90,9 0 90,-10 0-899,18 0 269,-15 0-90,11 0-269,-18 0-270,-2-14-1350,0 10 630,6-21 1530,-7 23 449,4-8 0,-12 3 0,0-1 0</inkml:trace>
  <inkml:trace contextRef="#ctx0" brushRef="#br0" timeOffset="27000">27313 14115 6903,'17'10'-720,"-3"-1"720,-10-9 0,-1 0 0,-1 0 0</inkml:trace>
  <inkml:trace contextRef="#ctx0" brushRef="#br0" timeOffset="28965">26682 11944 8252,'1'15'3958,"1"-4"-3328,-1-9-91,0-2-269,1-31 0,-2 12-270,-10-23 0,8 22-90,-18 10 90,7 3 0,-4 7 0,-7 25 90,10-18-90,-6 45 90,1-8 90,5 14-135,4-18 0,1 2 0,3-5 0,2-1-254,-1-2 1,2 0 388,-2 30-90,5-15 0,0-15 0,0 4 0,11-18 0,-8-3-90,17-8-90,2-4 0,0-22-360,17-14 0,-16-12-328,-3 8 1,0 0 597,4-17 45,-8 17 0,-1 0-343,6-18 208,-3 3 0,-1-2 180,-7 21 1,0-2-1,7-28 0,-1-1-642,-6 6 687,-3 20 0,-1-1 45,-4 2 0,0 1 90,1-19 0,-2-12 180,-1 1 179,-9 19-269,4 5 0,-1 1 0,-5 5 0,2-11 90,9 30 1772,-5 7-1772,0 3 243,-3 23-333,3-13 450,1 32-271,2-10 361,0 12-97,1 22-353,1-15-90,0 13 90,5-24 0,0 0-225,-4 3 0,1 0-369,7 12 0,1 0 369,-5-12 0,1 1 135,8 19 0,1-3-180,2-5 45,-5-10 0,0-4-45,0-15 0,0-4 90,15-1 321,-9-9-591,15 0-90,-17-7 90,8-21-2702,-10 0 2612,1-23-475,-3 1 656,-6-5 89,0 2 89,-4 10 1,-2 8-90,0 13 0,0 5 990,-9 5-720,1 31 0,-4 6-1,7 19 3202,5-4-3021,0 8-360,0 1-90,12 8 0,4-20-90,23-4 0,-11-29 216,5 5-396,-16-16-180,0 0-809,-1 0-630,11 0 720,-11 0-1350,12 0-359,-17-18 1709,3-1 269,-7-3 360,1-13 540,-4 17 0,-1-19 0,-1 8 0</inkml:trace>
  <inkml:trace contextRef="#ctx0" brushRef="#br0" timeOffset="29532">27425 11657 16707,'6'34'495,"1"1"0,3 22-3281,-5-18 1,-1-1 2785,1 13 0,-1-17 0,0 1 160,0 1 0,0-1-250,2 17 786,2 13-1776,-2-13-449,-2-17 0,3 13 720,-4-29-3599,0-1 3509,-3-35 3668,0-15-2859,-4-10 0,0-5 180,2-19-360,-6 9 0,1 1 450,6 1 134,-5 20 1,0 0 93,5-20 132,-4 18 809,5-14-449,0 28-630,11-8 89,1 13-179,15 1 540,1 6-450,5 8 2082,-5 1-1902,5 2-180,-15 21 824,11 0-734,-17 22 270,6-5-270,-15-5-270,0 24-90,-16-28 0,-3 28-90,-16-27 90,-1 5 90,6-11-180,-5-3 90,12-9 90,3-3 180,8 4-1,6-5-89,14 20-180,-8-12 0,30 21-90,-18-19-90,30 12-719,-11-12 269,1-2-1259,6-5 1170,-13-8-181,0 0-269,-7-3-180,-12 0-900,-1 2 1260,-3 2 989,-2 3 0,-2 4 0,-1 3 0</inkml:trace>
  <inkml:trace contextRef="#ctx0" brushRef="#br0" timeOffset="30483">26022 15497 7443,'-7'18'5127,"-9"-35"-5037,6 2-90,-10-26 90,3 20-90,4 10 0,-1 0 0,6 10 0,-10-4 0,7 5 0,-5 18 90,8-13 0,0 30 90,-1-6 89,2 22-179,1 9 180,3 2-1072,2-15 982,1-6 180,17-4-270,-13-14 90,30 10-90,-23-22-180,33-3 0,-20-6 0,12-22 0,-16 16-90,1-39 0,5 9-45,-13 1 0,-2-2-44,13-23-1236,-13 16 0,-2-2 1415,-3 7 0,0 0-180,1-11 1,-1 0-338,-3 11 1,0 1 516,-1 2 0,-1 0-316,0-9 1,-1 2 495,0-13-45,-5 4 0,-3 1 315,-3 5-270,0 5 0,-1 1 270,-5 3-180,1-15-90,7 36 179,0-1 2515,7 13-2155,-4 0 1216,4 37-1485,1-4-90,1 23 180,0-12 1566,10-7-1567,-4 6 1,-1 2-90,8 14-1197,-5 5 0,-1 1 1062,-3-29 0,0 0-180,4 25 0,1 1-742,-2-25 1,1 0 696,-1 10 0,1-1-281,5 11 281,0-3-90,10 3-180,-6-16-809,13 6 359,-14-28-1889,16 1 1710,-17-14 1765,7-1-2036,-12-3 1671,0-16-2750,-1 12 1352,3-33 628,-3 21 269,0-7 0,-5-1 0,-1 9 0</inkml:trace>
  <inkml:trace contextRef="#ctx0" brushRef="#br0" timeOffset="31032">26466 15644 13110,'18'10'359,"-3"-2"-269,-10-8-90,4 0 0,-2 0-539,14-25 359,-7-5-759,4-23 849,-9 12-90,-5 4 0,-1 12 180,0-7-90,-2 4 90,0 1 0,-9-3 90,6 18 0,-6-5 180,-2 11 849,0 4-939,-11 0 539,8 19-539,-5 9 90,9 21-90,-2-6 0,7 2 89,1-11 721,1 2-855,1 1 0,1 3 764,12 23-809,-7-24 0,4-1 0,19 1 90,2-23-90,17-10-90,-13-1-90,8-3-90,-19-22-90,1 17-449,1-35 269,10 16-90,-10 0-809,17-24 539,-19 33-2428,15-32 1979,-21 30 180,4-4 89,-14 11 990,-1 4 0,-1-2 0,0 0 0</inkml:trace>
  <inkml:trace contextRef="#ctx0" brushRef="#br0" timeOffset="31367">27063 15142 14729,'18'45'1439,"0"-12"-1079,-10 20 44,-1-17 1,1 2-1040,-5-5 0,0 1 635,3 8 0,0-1-89,1 17-91,-4-22-90,0-6-495,0-3-854,1 3 810,-3-12-1681,2 0 511,-2-15 720,0-24 809,0-8-269,-1-13 719,0-20 0,-9 19 0,-2-16 0</inkml:trace>
  <inkml:trace contextRef="#ctx0" brushRef="#br0" timeOffset="31761">27124 15164 9062,'12'-36'2159,"-9"10"-1710,8 10-89,-1 6 0,-7 3 629,28-7-809,-19 5 90,26-6-180,-20 8 90,6 1-90,2 4-90,-7 2 90,6 0 180,-2 0-90,-1 15 89,0-12-179,-8 12 0,-6-2 90,-5-10-90,-1 22-90,-1-12 0,-15 8 0,11-3 0,-40 9 0,26-9 90,-33 14 270,27-17-180,-10 9 0,15-10 0,0 2-90,9-6 539,4 6-449,3-1 180,11 8-270,-6-8-90,19 3 180,-10-9-180,22 4 90,-10-6 90,20 3-1,-17-5-89,30 0-180,-28-1 1,15-2-91,-21-1-630,-2 0 180,7-1-899,-4 0 540,-1 0-2069,-5 0 3058,-11 0 0,-2 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04:11.080"/>
    </inkml:context>
    <inkml:brush xml:id="br0">
      <inkml:brushProperty name="width" value="0.05292" units="cm"/>
      <inkml:brushProperty name="height" value="0.05292" units="cm"/>
      <inkml:brushProperty name="color" value="#FF0000"/>
    </inkml:brush>
  </inkml:definitions>
  <inkml:trace contextRef="#ctx0" brushRef="#br0">11990 2891 7353,'-11'-20'719,"2"2"-629,9 4 0,0 4 0,0 1-90,0 3 90,0 2-90,0 1 270,0 2-270,5-1 90,-4 0 0,8 2-90,-1-1 180,14 1-90,-2 0-90,8 0 0,-10 0 90,3 11-90,-2-8 0,-2 8 0,1-11 0,-6 0 0,2 0 0,1 0 0,8 0 0,-6 5 90,12 0-90,-11 1 0,9 0 90,-6-3-90,0 2 0,3-3 0,-5 0 0,6-2 0,-6 0 0,-1 0 0,7 0 0,-8-18 0,17 14 0,-16-24 0,22 25 0,-19-15 90,20 16-90,-23-6 0,13 8-90,-7 0 90,-1 16 0,4-12 0,-5 25 90,-1-25-90,4 19 0,-10-21 0,15 16 0,-15-12-90,14 7 90,-16-6 90,16 4-90,-15-5 0,9 1 0,-6-5 0,4-1 0,7-1 0,-3-18 0,0 13 0,5-32 0,-5 32 0,7-26 90,-9 28-90,0-22-90,-1 22 90,18-17 0,-14 12 90,18-2-90,-26 4 0,11 6 0,-14 0 89,3 0-89,-6 14 0,2-10 0,1 22 180,2-23-180,-3 8 180,-1-11-180,3 0 0,-3 0 90,5 0-90,-5 0 90,1 0-90,1 0 90,14-17-90,-11 13 90,17-24 0,-20 25-90,10-9 90,-11 6-90,2 4 0,-4-4 90,6 3 0,-5 2-90,9-2 90,-11 3-90,2 0 0,0 0 90,-5 0 0,4 0 90,1 14-180,-3-10 90,11 10-1,-10-14 1,12 0 0,-4 0-90,1 0 0,1 0 90,-3 0-90,1-16 90,22-3-90,-16 0 0,26-8 0,-28 24 90,7-18 0,6 9 0,-13-2 0,19-5-90,-14 6 0,9-4 90,-8 4-90,-2 1 0,-7 5 0,7-3 0,-6 3 90,15-4-90,-15 5 0,23-4 0,-21 5 90,11-1-90,-6 3 0,1 0 0,0 0 0,-2 1 90,-8 0-90,6 1 0,2-2 0,9 2 0,-9-2 0,0 1 90,13-2-90,-15 1 0,26-1 90,-28 2-90,24-3 0,-23 3 0,13-1 0,-9 0 0,0 2-3392,9-2 3392,-9 3 0,-3-2 0,-7 2 0,6-2 0,4-1 0,-1 2 0,0-3 0,8 2 0,-12 1 0,21 0 0,-23 1 0,14 0 0,2 0 0,11 0 0,-8-1 3482,14-1-3482,-21-3 0,15-1 0,-17 0 0,-3-1 0,-7 4 0,-1-1 0,0 1 0,18-2 0,-14 2 0,19 0 0,-22 3 0,12 0 0,-14 0 0,6 0 0,-9 0 0,15 0 0,-11 0 0,19 0 0,-21 0 0,21 0 0,-18 0 0,12 0 0,-15 0 0,0 0 0,10 0 0,3 0 0,0 0 0,16 0 0,-23 0 0,14 0 0,-4 13 0,-11-9 0,19 18 0,-22-20 0,23 13 0,-12-10 0,7 5 0,-10-4 0,-1 2 0,2-3 0,0 0 0,7 0 0,-9 0 0,1-1 0,-3 1 0,-9-2 0,1 0 0,13 2 0,-9-1 0,18 2-90,-20-3 90,8 2 0,6 0 0,-11-2 0,18 0 0,-12-1-90,7-1 0,-6 1 0,7 1 0,-4-1 90,1 2 0,5 1 0,-15-2-90,22 2 90,-22-2 0,21 1-180,-23-2 90,17 2 0,-15-2 90,7 1-90,-11-1 0,9-1 90,2 0 0,6-1 0,-9 0 0,-2 0 0,-9 0 0,8 0 0,-6 0-180,13 0 1,-13 0-1,21 0 180,-20 0 0,26 11 0,-20-8 0,7 8-90,-10-11 90,-6 0-180,8 0 180,1 0-90,11 0 90,-9 0-180,0 0 90,9-12 0,-12 9-360,18-15-989,-22 17-360,16-5 1259,-19 6 540,7 0 0,-16 0 0,-1 0 0</inkml:trace>
  <inkml:trace contextRef="#ctx0" brushRef="#br0" timeOffset="9833">10603 5382 7263,'24'-11'0,"-2"2"0,-11 9 90,0 0-90,-2 0 90,6 0-90,-4 0 0,5 0 0,-3 0 0,13 0 0,-8 0 0,9 0 0,-3-17 0,-5 12 0,22-25 90,-18 17-180,22-2 90,-23 6 0,25-7 0,-21 7 45,2-7 0,2-1-45,5 0-90,17-7 90,-20 13 0,15 2 90,-22 7-180,13 1 180,-11 1-90,-6 17 0,19 0 0,-20 2 90,15 5-90,-21-22 90,9 16-90,-8-12 0,-1 2-90,5-1 180,-11-6-90,10 2 0,-9-1 0,2-1 0,0 0 0,-3-1 0,2 0 0,1 0 0,-2 0 90,12 0-180,-12 0 90,7 0 0,-10 0 0,0 0 0,2 0 0,-2 0 0,4 15 0,-6-11 90,3 22-90,-5-23 0,2 8 0,0-11 0,1 0 0,1 0-90,1 0 90,0 0 90,8 0-90,-7 0 0,6 0-90,-7-13 180,2 10-90,-4-10 0,2 13 89,-4 0-178,-1 0 89,2 0-180,-2 0-180,4 0 90,-1 0-360,2 0 181,11 15 449,-6-11 0,11 19 0,-8-12 0</inkml:trace>
  <inkml:trace contextRef="#ctx0" brushRef="#br0" timeOffset="10668">14077 5241 8612,'23'31'270,"5"3"90,3-2-90,-3-8-180,20 4-1,-23-20-89,14 2 0,-18-10 0,17 0 0,-13 0 0,26-18 0,-19 0 0,2-4 0,-9-2 0,-4 15-89,-5-2 178,7 4-89,-10 7 0,8 16 0,-10-11 0,22 40 0,-16-38 0,6 28 0,1 3 0,1-16 0,1 12 0,1 2 0,1-9 0,21 17 0,-3-20 0,-1-4-225,-5-23 1,0-5 134,6 3-90,0-24 0,0-5-562,1 4 682,-14 0 0,3-8 0,-3 4-897,-6 8 0,0 2 912,14-14 0,2 0-180,-9 8 1,-1 3-999,19-13 908,0 4 0,1 4 45,0 5 270,-6 8 0,-1 7 0,5 28 0,-20-3 0,0 0 0</inkml:trace>
  <inkml:trace contextRef="#ctx0" brushRef="#br0" timeOffset="11960">19046 4592 7353,'-21'0'1799,"0"0"-1260,7 0 1,0 0 270,4 0-540,-5 0 179,-3 16-269,0-12 360,-8 29-360,3-10 90,-3 11-90,2 1-1,5-6 181,0 5-270,3 2 0,-1 2 0,-2 14-912,2-1 1,2 0 911,5-2-90,4-9 0,2 1 90,2 17-90,10 1-706,7 4 706,16-17-270,7 7-89,-2-17-1081,1-7 361,4-13-270,-8-6 90,9-1-810,2-7 2069,-11-2 0,19 0 0,-11 0 0</inkml:trace>
  <inkml:trace contextRef="#ctx0" brushRef="#br0" timeOffset="12524">19232 5476 7083,'-2'22'1439,"1"-1"-180,10 5-719,-7-5 719,17 17-1079,-8-10 180,12 6-270,-7-8 90,1-3 270,7 2-360,-8-10 90,15 8-91,-16-16 1,18-1-90,-15-5 0,19-22 0,-18 15 0,4-35-90,2-7 90,-11 0-180,-1 7 1,-2-3-1,0-19 45,-5 22 0,0-1-1174,0-21 1219,-3 5-606,-3-2 606,0 21 90,0-18 0,-9 39 0,7 0 0,-8 38 90,10 5 90,10 32-90,-8-9 110,7-9 1,2 3-156,0-1 0,0 1-45,0 2 0,0 1 45,4 2 0,0-3-45,-6-10 0,-1 0 0,0 0 0,1 2 0,7 24 0,0 2 0,-7-23 0,1 0 0,1 6 0,1 5 0,-2-8 0,3 16 0,-3-16 0,-2-2-270,1 1 0,0 4 243,-4-22-3391,0-4 1439,-2-10 1619,0-30 360,-2-4 0,-1-28 0,0 10 0</inkml:trace>
  <inkml:trace contextRef="#ctx0" brushRef="#br0" timeOffset="12849">19620 4952 8072,'36'0'990,"-5"15"-271,0-11-179,-6 26-180,10-26-90,8 11-270,-10-4 0,6-7 0,0 1 0,3 8 0,-4-2 0,0 0 90,-6 1 0,12 22 0,-25-12 89,0 7 91,-14-5 270,-17 25-450,8-13 0,-18-2 0,-4 1-294,1 2 248,-17-3 1,-5-1-599,1 1 554,9-11 0,0-2 0,-19 1-180,15-10-146,8-5 1,0-1-125,5-2-179,-7-1-900,28-3 719,3-20 362,15 14-721,10-32 719,8 9 457,6-6 1,-12 9 0,2-2 0,2 6-1,0 0 1</inkml:trace>
  <inkml:trace contextRef="#ctx0" brushRef="#br0" timeOffset="13604">20430 5353 9152,'20'11'899,"-2"-8"-89,-7 8-360,0-11-1,-2 0-89,1 0-90,-3-17-90,-1 13-135,-2-29 0,-1-7-45,0 11 0,-1-17 0,-1-4 0,-1-13-802,-6 22 0,-1 1 802,4-23 0,-21 10-241,22 22 241,-29 0 90,19 12-90,-23 4 0,19 12 45,-2 31 0,3 10-45,-2 5 346,4 6 1,2 3-347,1 11-529,5-30 0,1 1 529,0 16 0,1-1 0,0-12 0,2-1 45,-1 10 0,1-1-45,1 6-751,9 11 751,3-19-365,11 0 275,-4-25 751,1-13-1111,-5-5 360,7-19-90,-6-10 90,13-25 90,-14 8 0,-2 10 0,0 1 1087,-2 0-1087,4-7 90,-10 18 832,-1 21-922,0-15 566,3 16-476,-1-3 0,12 53-90,-7-36 0,1 31 0,-1 2 0,2-23 0,4 20 0,3-11 0,-6-13 0,5 4 0,-1-3-180,-3-17-90,12 5 90,-13-34-89,7 21 89,-9-34 0,-4-7 180,4 14 0,1-18 0,-2-3 90,-1 3-556,0-1 1,-1 0 555,-1-4-128,-1 4 0,0 3 397,-4 14-269,1-13-90,-11 40 0,-4 18 90,-5-6-90,6 35 0,0-18 0,6 19 0,-2 6 0,13-20 1126,-5 8-1126,16-21 601,-15 1-511,35 9-90,-21-7 0,32 10 0,-16-10 90,-2-3-90,-2 1 90,-12-6 360,2 8-271,-4-4 1,-2 2 0,-7-1-180,-4-5-450,-2 2 91,-12 1-271,-4-4-180,-7 3-359,1-5-1349,3-2 1528,-5-1 990,-2-19 0,2-3 0,4-18 0</inkml:trace>
  <inkml:trace contextRef="#ctx0" brushRef="#br0" timeOffset="14750">21929 5108 9602,'5'-26'1888,"0"-10"-1618,-3 14-180,1-9 0,-2-1-90,0 7 0,-1-8 90,0 7 180,0-12-90,0 19 0,-9-1-180,-2 11 0,-8 4 90,4 2 0,2 31 0,-2 10-379,3 15 289,-3 2 90,5-12 0,3-2 0,0 2-90,0 8 45,2-5 0,1-1-45,2-10 0,1 7 0,12-12-45,-8-11 45,15 4 0,-5-12 0,4-4 0,16-24 0,-14 12 0,10-37 0,-12 36-45,-5-26 0,-1-5-76,6 8 76,-5-7 0,-2-1-134,4-7 89,-1-6-90,-1 2 0,-1-2 90,3-15-1053,-1 3 1,-2 0 1142,-1 2-45,-5 22 0,0 0-196,-1 0 1,-2 3 240,2-20 0,-2-11-83,-2 11 263,0 19-1,-8-14-89,6 32 376,-6 0-286,1 15 2194,0 28-2284,-6 4 0,6 10 0,3 3 0,-6 12-45,6-6 0,1-1 182,-2 2-182,4-16 0,0 1 0,1-1 0,0 0-45,0 19 0,0 12 90,9-2-90,1-3 0,-2-23 0,3-1 0,10 13 0,-3-9 360,17-6-360,-15-15 0,22 3 0,-20-18 0,26-18 0,-24-9 0,11 2 0,-13-37 0,-4 18 0,-8 3 0,-1-1 0,2-14 0,-5-6 0,-4 21 0,-1-3 0,-13 18 686,2 12-416,-12 29-180,2 9-1,3 13 91,0 2-1248,3 11 1158,8-10-90,-6 13 0,11-17 0,-3 12 0,16-5 90,1 4-90,1-19 0,9-11 0,-13-11 0,20-5 0,-10-1 1158,7-2-1158,-7-1 0,1 0-450,19 0-89,-13 0-1080,20-17-990,-27 13 1260,11-28 0,-16 28 449,5-26 361,-9 26 539,-1-22 0,0 23 0,-2-8 0</inkml:trace>
  <inkml:trace contextRef="#ctx0" brushRef="#br0" timeOffset="15652">23059 5046 8162,'0'-41'1889,"10"19"-1349,-7-13-360,15 17-180,-10-13 90,8 2 180,-2 7-90,1 10 89,-4 5 361,3 50-360,-8-13-135,0 25 0,-2 4-45,-1 0 89,-1-3 1,-1 2-939,-1-22 0,0-1 759,0 30 90,1-10-472,0-27 382,-1 0 0,4 1 0,-2-14 0,5 0-90,-3-13 1358,4-2-1538,3-24-90,-1-6 90,5-14-989,2-17 809,4 3 90,-8 20 1,1-1 276,8-20-52,-9 24 0,0 2 45,10-9 0,-2 0 0,-2 17 90,-8 16 0,-1 4-90,3 5 0,-6 24-180,6 2 1,-9 4 89,5 12 90,-5-16 90,3 2-90,-2 13-90,3-21 180,4 13 270,3-10-90,-3-12 179,1-5 451,-4-4-95,5 3-265,-4-1 270,8 10-360,-9-4 359,13 23-629,-11-15 180,9 18-90,-11-26-90,8 4 0,-7-11 0,4 0-90,-4-3 90,5-20-90,2-2 0,3-26 0,-5 11-90,-4-5 45,-5 8 0,-1 1-45,-1-11-70,-1 10 1,0-1 69,-3-3 0,0 0 90,-13 2 0,-2 0 90,0-7-90,-6 5 0,-3 2 90,5 13 0,-12-1 0,8 18-90,2 35 0,3-22 0,6 51 0,-1-21-135,7-4 0,1 1-135,-4 18-1124,6-13 0,1-2 494,0-6-539,1 25 629,13-41 810,-2 3 0,12-13 0,-3-1 0</inkml:trace>
  <inkml:trace contextRef="#ctx0" brushRef="#br0" timeOffset="17003">23906 5076 7623,'0'32'1619,"0"2"-1080,0 2-89,0-8-90,0-2-180,0-14-90,9 0 0,-6-3-90,14-4 0,-4-2 90,7-2-90,-2-1 90,-2 0-90,3-19 0,-7-5 0,8-27 0,-13 12-891,2-18 891,-6 24 0,-1-9 0,-2 14 0,-9-16 90,6 16-90,-15-11 270,8 27-90,-10 3-1,0 29-89,4-15 180,-1 54 0,8-34-180,2 19 0,1 3 535,3-4-625,-2 22 90,5-33-90,0 6-90,10-13 90,-7 7 0,16-16 0,-16-2 0,31 5 0,-21-10-89,29 3-271,-23-10-180,14-19-90,-7 13 225,-2-26 1,-2-5 44,5 10-225,-7-14 1,-2-4 314,-1-7 135,-7 17 0,0 1 45,3-18 90,-3 8 360,-7 1-270,0 18 625,-3-11-265,0 24 359,-9 2-179,1 31-270,-2 9-270,-1 32 89,10-30 1,1-1 0,-4 24 90,4 9-180,0-24-90,9 4 0,-7-21 0,18-7 0,-11-15-450,10-1-269,2-17-1,2-4 360,-8-11 1,-2-3 269,6-5 45,-9 5 0,-1-1 45,1 0 0,-1 4 90,-2 8 0,-3 13 269,-1 4 541,0 3-720,-2 23 0,1-16-1,-1 36-89,2-14 0,0 19-90,2-18 90,-1 8-90,3-18 0,2 7 0,-1-8 0,10-10 0,-9-4-90,10-3 0,-8 0 0,2 0 1,1-20 89,13 0 0,-10-3 0,17-2 89,-19 22 181,15-15-90,-16 8 90,6 1 180,-12-3-360,-1 9 90,-4-3-90,0 2-90,-2 2 0,-1-5 0,0 5 0,-8-9-90,5 6 90,-19-2 90,11 23-90,-15 11 0,13 23-231,1-7 231,6 1 0,2-11-90,1 20 90,2-19 0,0 20 0,1-35 0,11 5 0,0-17 0,21 0-90,-5-6 231,3-20-321,1-4 90,-4-22-90,7-6 90,-9 7 0,-2-3-90,-10 11 0,-1-1 0,4-15 45,-3 3 1,0-1-565,-4-1 654,-2-2 0,-2-1-703,-1-4 748,-2 14 0,-1-1 225,-6 10 0,-2 0-135,1 1 0,0 0 45,-6-5 0,0 1 44,0-14 91,-5 13-180,9 26 90,-5 2-90,0 8 403,5 3 136,-3 40-449,5-31 0,1 29 0,3 5 360,0-14-806,1 13 0,0 3 536,1 5-181,0-16 1,0 0-294,0 16 518,5-13 1,1 3-225,-2 0 0,2 2 90,8 8 0,1 0-90,-6-11 0,1-2-395,2-4 1,1-3 484,1 9-90,10 9-90,-7-14-282,16 17 282,-15-26 0,23 15-90,-21-23 699,16 2-2138,-22-15 540,7-2-1497,-9-2 777,0 0 1709,-1-31 0,-6 24 0,0-24 0</inkml:trace>
  <inkml:trace contextRef="#ctx0" brushRef="#br0" timeOffset="17150">25402 5326 8432,'8'20'-1439,"1"6"1349,-5-23-90,2 12-629,-4-14 809,0 9 0,-2-6 0,0 3 0</inkml:trace>
  <inkml:trace contextRef="#ctx0" brushRef="#br0" timeOffset="20338">19763 6872 7982,'-11'-26'0,"-4"4"0,13 12 0,-10 3 90,11 0-90,-14-5 0,10 3-90,-6-2 90,3 3 0,-1 2 0,1-1 0,-1 1 0,4 4 0,-3-4 0,-1 2 0,1-2-90,0 4 180,1-2-90,3 3 0,-2-1 0,3 2 90,-2 0-90,2 16 0,-2-12-90,0 25 90,-1-14 0,-1 14 0,1-7 0,-2 17 90,4-19-90,-2 16 90,1-9-90,2-4-90,-5 18 90,5-20 90,-2 11-90,4-15 0,0 2 90,1 18-90,-1-17-90,1 20 180,8-28-90,-6 6 90,13-11-90,-14-1 90,14-1-180,-8-3 90,7 1 90,-4-3-90,3 0 0,-2-17 0,1 13 0,0-13 0,-4 2 0,5-2 0,-4-2 0,6-8 0,-8 13 0,4-14 0,-7 10 0,2 2 0,-4 9-90,-1 1 180,0 0-90,0 1 0,-1 0 0,0 2 0,0 1 0,0 0 0,0-1 0,0 1 0,0-3 0,0 1 0,0-2 0,0-2 0,0 2 0,0-3 0,-6 6 0,5-2 0,-6 3 450,7 0-270,0 14 90,-3 2 0,0 21 89,-3-7-224,3 7 0,0 2-45,-1 8-230,1-8 0,0 4 230,0 6 0,1-2-90,-1 13 45,1-1 0,0-1-45,1-6 0,0-3 0,0-1 0,1-1 0,4-8 0,1-3 0,-2-7-10,6 3 10,-3-13-90,-4-7-270,10-3-629,-6-5 359,6-2-169,-2-24 349,-2-1 0,-1-4 450,2-36 0,-4 43 0,2-37 0</inkml:trace>
  <inkml:trace contextRef="#ctx0" brushRef="#br0" timeOffset="21416">19825 6996 6723,'0'18'180,"0"-6"-90,8-4 90,1-6-90,13 3-90,-9-5 0,2 0 0,-8-16-90,0 13 0,4-29-90,1-4 90,-1 1-90,0-22 180,-4 24-90,-1 1 90,-1 10 0,-4 12 0,0 5 180,0 19-180,-9 12 180,6 12-90,-6-2 0,1 1-444,5 7 399,-4-10 0,-1-1-45,6 4 90,-4-2-90,5 10 90,0-5-90,0-2 0,8-8 0,4-22 0,6 0 0,-6-29 264,5 15-354,-8-26 0,-1-5 0,11 11-45,-5-11 0,-2-1 45,0 5 90,6-15-90,-9 20 90,2-4 0,-5 11 0,-1 4 0,-1 4 90,0 4 180,-1 5-90,0 18-90,-1 8 0,0 15-90,0 0 0,1-17 0,3 7 90,-2-16-90,5 7-90,-4-9 90,5-2-90,0-7 0,1 3-270,7-3 270,-1-15-270,4 11 181,-3-11 179,-3 15 0,0-9 0,0-4 0</inkml:trace>
  <inkml:trace contextRef="#ctx0" brushRef="#br0" timeOffset="21774">20317 6737 9332,'8'33'1079,"-2"-4"-989,-6 13 0,0-13 0,0 9-90,0-10 90,0-5-180,0 4 90,0-11 0,0 6-90,0-12-1979,0 5 2069,0-11 0,0-18 0,0-12 0</inkml:trace>
  <inkml:trace contextRef="#ctx0" brushRef="#br0" timeOffset="21934">20269 6507 7803,'18'-22'-270,"-1"4"270,-10 6-90,4 2-90,-6 4 0,5 2-809,11-1 719,-5 5 270,9-2 0,-8 2 0,1 0 0</inkml:trace>
  <inkml:trace contextRef="#ctx0" brushRef="#br0" timeOffset="22416">21024 7097 6903,'6'17'450,"1"6"-180,7-20 89,-5 15 91,1-16 0,-2 5-360,4-7-90,2 0 0,1-24-90,4-3 90,-1-29-270,4-6 0,-4 9 0,-2-4-45,-6 19 1,0 1 314,1-9 0,-2 6 0,0 3 0,-4 13 270,0-2 89,-4 41-179,0 32-45,-1-11 0,0 3-206,0 0 1,0 2 205,0 8 0,0 0-564,-1-9 0,2 0 474,2 1 0,2 0-1486,-5 3 0,1-2 1441,13 4 0,-12 6-55,10-11-35,-11-14-257,8 7-553,-5-21 379,3 0 521,-4-11 0,2-25 0,-4-8 0</inkml:trace>
  <inkml:trace contextRef="#ctx0" brushRef="#br0" timeOffset="22701">21312 6571 7443,'21'-9'360,"2"2"-1,-16 6 451,8 1-540,5 0-90,-5 0 0,6 0-180,-6 20 179,0-15 91,12 49 0,-11-35 0,-1 11 0,-2 1 359,-4 1-449,-4 5 0,-1 1-90,-2 4 0,-11 3 0,-4 1-90,-4 5-45,1-17 0,-1-1-135,-8 4-989,10-10 179,-10-8-89,11-10-1350,-11 0 2429,14-30 0,-4-7 0,10-21 0</inkml:trace>
  <inkml:trace contextRef="#ctx0" brushRef="#br0" timeOffset="23033">21546 6499 7353,'15'0'809,"-2"15"-359,-8-12 90,1 12 179,1 0-539,6 3-90,-2 9 90,5 0-90,-5-4 180,1 5-90,3 19 90,-4-8-1,-2-4 1,-2 1-90,-1 6-938,0 12 848,-4-9-90,-2-14 0,0 6 90,0-11 0,-9-5-180,7-2-539,-7-26 449,9-15 1028,0-18-1478,7-6 270,2 11-989,7-21 809,0 26 0,-7-14-1079,3 20 1350,-6 2 269,0 5 0,-1 3 0,-5 7 0</inkml:trace>
  <inkml:trace contextRef="#ctx0" brushRef="#br0" timeOffset="23368">21776 6730 7533,'0'14'809,"0"-3"-539,0-8-90,0 0 180,0 3-90,-8-1 359,6 7-449,-7 1-90,9 4 0,-5-2-90,4-5-1169,-3-2-630,4-21 1079,0-2 180,0-18 540,0 5 0,0-1 0,0 1 0</inkml:trace>
  <inkml:trace contextRef="#ctx0" brushRef="#br0" timeOffset="23874">21747 6651 11131,'0'24'1439,"0"-2"-989,0-3-271,0 9 91,0 8-90,0 3 45,0-3 0,0 0-45,0 5-135,0-8 0,0 1 135,0 17 0,0-11-91,-1-1 1,2-1 0,9 0-90,-6-4 0,2-2 90,11-4-180,2 10 180,-6-18-90,5-1 0,-6-10 0,16-6 0,-11-1 0,19-31 0,-19-12-1741,3-18 0,1-6 1696,-12 25 0,0-1-15,2-5 0,2-4 1,-3 6-295,0-16 354,-4 2 0,-2 1-90,-1 0 90,-6 9 0,-3 0 90,-9 1-90,1 5 0,-22 9 90,21 24-90,-38 0 0,29 37 0,-22 5-90,26 17 2901,-4-5-3980,0 16 449,11-21-927,2-6 1,2 0 567,5-2-181,0-2 1260,4-12 0,11-12 0,3-2 0</inkml:trace>
  <inkml:trace contextRef="#ctx0" brushRef="#br0" timeOffset="24317">22299 6633 10771,'-7'32'90,"-6"-5"-90,4-4 0,-6 1 0,4 8 0,1-8 0,4-2 0,1 0 0,3-8 0,1 7 0,1-13 0,19 5 0,-14-6 0,26 3 0,-15-3 0,12 2 0,-1 6 0,-7-3 180,-2 8 0,-10-6-90,-2 1-1,-4-1 1,-2-4-90,0 2 90,-22 16-90,17-9-90,-35 21 0,35-22-89,-23 10-721,18-12 270,-6 0-2698,8-6 2969,5-25 359,15 12 0,-8-37 0,8 14 0</inkml:trace>
  <inkml:trace contextRef="#ctx0" brushRef="#br0" timeOffset="25018">22644 6524 9152,'1'25'1259,"0"-5"-449,-1-8-720,0 8-1,-8-13 1,7 20 0,-14-11 0,14 11-90,-12-3 0,12 0 90,-9 1-90,6-7 0,-3 17 90,1-14-90,0 19 0,3-20 90,1 12-90,1-20 0,1 4 0,11-5 0,-8 0 0,17-2 0,-18-1 0,25 3 0,-12 1 0,10-1 0,-8-1 90,-4 7-90,-7-4 90,2 18-90,-8-10 0,1 16 0,-1-13-90,-11 9-90,9-13-1799,-19 10 990,19-4-810,-17 5 1169,17-13 271,-6-4 359,4-10 0,3-1 0,-3 0 0</inkml:trace>
  <inkml:trace contextRef="#ctx0" brushRef="#br0" timeOffset="25416">22817 7168 8342,'18'0'1979,"2"0"-1709,-12 0-90,5 0-90,-4 0 0,1 0-90,9-19 0,-6-2 0,12-23-90,-14 10-747,7-19 837,-10 22 0,2-13 0,-6 16 0,-1-9 0,-2 3 0,-12-4 0,8 14 90,-20 8-90,8 11 1017,-6 3-927,0 2 89,6 23 1,1-18 270,1 47-180,-6 8-90,9 2-45,2-8 0,1 2-135,5-18 0,2-1-638,4 6 1,3-2 637,6 16-131,18-20 131,-8-19 0,26 6-90,-22-14 0,19-1-540,-8-7-539,-8-2-360,26-22 809,-28 17-1168,17-35 1528,-25 20 360,2-22 0,-10 12 0,-4-2 0</inkml:trace>
  <inkml:trace contextRef="#ctx0" brushRef="#br0" timeOffset="25836">22851 6207 8252,'-15'-20'2069,"6"6"-2249,13 7-90,15 24-179,-5 6-91,13-1-90,-18 9-809,15-13 1079,-3 13 360,9 5 0,-7-8 0,-1 1 0</inkml:trace>
  <inkml:trace contextRef="#ctx0" brushRef="#br0" timeOffset="26500">23511 7010 7533,'19'7'899,"-3"-1"-629,-8-6-90,-3 0-90,0 0-90,-3-21-180,-2 0 0,0-20 180,-10 3 0,-1 4 0,-12 6 0,0 13 90,-1 7 270,5 8 0,-8 51-180,14-23 89,2 6 1,2 4-180,2-2 0,2-2 90,-3 12 0,3-2 0,2 0-90,0 8-90,3 6 90,12-16-90,9-7 0,3-23 0,5 1-180,-11-12 90,20-20-360,-7-7 225,-10 1 0,-2-4-833,2-11 1,-3-2 1012,-8 9 0,-1-1-45,5-8 0,0 0-992,-1-14 992,-3 15 0,0-2 0,-3 10 0,-1-2-135,5-25 0,-1 0 135,-5 24 1,0-1-1,-1-14 0,0-6 0,-2 4-380,1 10 1,-3 1 559,-4-24 0,-1 1 90,5 29 0,-3 3 45,-8 1 0,0 0 494,8-26-762,-8 25 1,-1 2 132,-1-10 0,-1 1 1391,-2 26-1301,9 7 983,-10 30-983,6-17 0,-1 42 270,4-26 131,-2 39-401,3-16 45,1-3 0,1 2-45,0 15-1,3-15 1,0 7 0,1-6-180,0-5 0,1-2 45,-2 24 0,3-1-45,9 3 90,-8-1-90,6-24 0,2 0 0,-4-4 0,1-1 246,3-2 0,3-1-606,13 24 90,3-27-539,1 5 179,-7-16-90,-1-3-1888,5-8 1978,-11-3-359,14-1 719,-18-2 531,2-16 0,-3 12 0,-1-13 0</inkml:trace>
  <inkml:trace contextRef="#ctx0" brushRef="#br0" timeOffset="27037">23965 7010 7533,'16'7'809,"-3"-1"-629,-8-6-90,0 0 270,5 0-180,4 0 90,5 0-180,-3 0-90,-1 0 90,-4 0-180,4 0 90,-3-17 0,8-6 0,-9 2-90,8-43 90,-11 42-520,2-38 430,-7 36-161,-2 0 251,-1-6 0,1 4 90,-1 3 360,-11 7-270,-1 12 423,-11 1-334,12 25 169,-8-17 12,16 40-180,-14-8-996,10 11 906,-2 4-146,0 1 326,7-12-181,0-2 1,1 1-90,0-1-90,12 22 90,-8-35-90,19 2 0,-4-3 0,16-4 0,-6-7-7,21-7-173,-24-7-629,24-20 179,-25-4-1259,7-1 900,-2-15 89,-9 13 181,4 0 719,-10-9 0,-5 18 0,-1-15 0</inkml:trace>
  <inkml:trace contextRef="#ctx0" brushRef="#br0" timeOffset="28266">20702 8519 7173,'13'13'1349,"-3"6"-359,2-17-541,2 22 1,-3-14 0,4 13-90,-4-12-91,-1-2 181,10-1-360,-6-3 90,13 1-90,-14-5 0,16-18-90,-13-3 0,7 0 0,-4-32 0,-1 10 0,-7 4 0,-1-1-90,5-19-940,-4 4 1030,-6 18 0,-1-7 0,-2 12 0,-1-7-90,-1 23 90,0 1 0,-8 12 90,6 25 940,-6 29-1030,8-14 0,0 1 45,0 1 0,0 0 0,0 7 0,0-1-350,0-8 1,0 1 304,5 7 0,0-1 0,-5-10 0,2-2 0,14 23 0,-15-6 0,6-13 0,-7 9 0,0-1 0,0-12 0,-9 29-90,7-32 0,-15 11 90,14-23-180,-18-3 180,4 2 0,-13-3 0,5-3 0,-14-4 0,21-6 90,-9 1 0,17-2 609,2 0-609,2 0-90,3-15 270,11 11-180,5-20 90,14 21-1,-4-13 1,3 14 450,-3-5-360,14 2 0,-7 1 89,26-2-179,-21 3-45,2 3 0,2 0-45,-1 0 0,-1 0 0,-1 0 90,-5 0-90,7 15-90,-4-11 0,-14 10 0,8-14 0,-20 9 0,6-19 0,-2 4 0</inkml:trace>
  <inkml:trace contextRef="#ctx0" brushRef="#br0" timeOffset="30032">22855 8452 7083,'16'-21'180,"-3"-14"-90,-8 31 180,-1-37 359,0 23-269,1-33-180,-3 20 90,2-9-90,-4 12 180,1 1 179,-1 2-269,0-8 0,0 9-90,-12-5 180,-1 7-360,-12 6 90,1 3-1,5 8 451,-3 30-360,7 10-90,2 15-45,7-13 0,2 0 45,0 16-797,2 9 0,2 3 707,5-30 0,0 0 30,-1 10 0,-1 4 0,2-6-30,7 18 0,-2-13 0,-1 0 0,-4-14 0,1-2-90,15 30-449,-4 1 179,-3-23-989,-7 2 269,-3-16 91,-4-11-450,0-9 2402,0-1-963,-10-3 0,-4-1 0,-10-1 0</inkml:trace>
  <inkml:trace contextRef="#ctx0" brushRef="#br0" timeOffset="30205">22574 8789 9332,'18'-9'2428,"5"2"-2608,26 7-89,1-18-181,-24 14-748,7-14 299,-10 4-1710,9 11 2159,1-20 450,7 20 0,-10-7 0,-5 10 0</inkml:trace>
  <inkml:trace contextRef="#ctx0" brushRef="#br0" timeOffset="30400">23155 8726 9691,'9'22'990,"-1"14"-450,-3-20 449,0 15-719,3 9 0,-2-10-270,3 11 90,-3-12-90,0-5-270,3 12 90,-4-14-180,3 6-90,-6-17-989,0-3 1439,-2 0 0,-9-24 0,-3-3 0</inkml:trace>
  <inkml:trace contextRef="#ctx0" brushRef="#br0" timeOffset="30566">23091 8057 7982,'17'0'-539,"-1"16"179,-7-11-180,-1 11 180,1-16 360,-2 12 0,0-9 0,-1 8 0</inkml:trace>
  <inkml:trace contextRef="#ctx0" brushRef="#br0" timeOffset="30849">23451 7787 8522,'3'52'2699,"-1"-7"-900,-2 20-1620,0-29 1,0 1-500,0 4 1,0 1 454,5 19 0,-1 0-498,-3-21 0,1 3 363,6 14 0,3 7 0,-2-6-553,-7-9 0,1-2 583,5 1 0,3 3 0,-2-2-75,-3 2 0,-1-2 45,5-4 0,1 0-501,-1 7 1,-1-2 140,7 14-1527,1-16 1077,-3-29-630,3-6 540,-4-29 271,-1 11-181,-3-46 814,5 2-4,-3-15 0,-3 29 0,1 0 0,2-16 0</inkml:trace>
  <inkml:trace contextRef="#ctx0" brushRef="#br0" timeOffset="31166">23886 8373 8882,'13'-25'2878,"-3"6"-2518,-7 32-270,-11 5-90,6 27 0,-16-12 0,16 17 0,-6-21 0,8 29 0,0-30 0,9 19 90,-6-27-90,15 8 0,1-6 0,2-3 90,13 1 90,-10-7 180,7 5-1,-10-5 271,-3 0-180,-7 2-90,-5-5 89,0 5 181,-5-1-360,-1-3-180,-10 16-90,-4-11-90,1 7-1169,-17-7 539,13-2-1169,-17 0 360,13-5-2519,-4-1 3509,15-5 539,-5 1 0,11-3 0,0-1 0</inkml:trace>
  <inkml:trace contextRef="#ctx0" brushRef="#br0" timeOffset="31283">24311 8853 10141,'31'-13'-3778,"3"-6"3419,-21 9 359,3-2 0,-12 6 0,-1 2 0</inkml:trace>
  <inkml:trace contextRef="#ctx0" brushRef="#br0" timeOffset="32748">22575 9824 6273,'0'-25'270,"0"6"-270,0 13-449,0 3 449,0 1 0,0-3 0,0 0 0</inkml:trace>
  <inkml:trace contextRef="#ctx0" brushRef="#br0" timeOffset="33118">22642 9525 10231,'0'-15'1799,"0"2"-270,-9 12-1079,0 0-180,-8 1 0,0 18-90,-2 6-1,3 13 1,-1 2-90,-2 15-90,7-8-760,3-5 1,0 2 759,3 8 0,2-16 0,1-1-190,1 12 190,2 1-90,9 8 0,-6-15-540,17 15 181,-4-28-1350,24 9 1079,-10-24-1978,31 0 1258,-32-29 1080,4 8 1,-1-4-1,-6-30 360,21 1 0,-24 1 0,4 2 0</inkml:trace>
  <inkml:trace contextRef="#ctx0" brushRef="#br0" timeOffset="34870">22912 9966 11131,'18'0'1079,"6"0"-1079,-15 0 90,11 0-90,-5 0-90,0-17 0,2-5-90,-8 1-45,1-13 0,-2-1-134,-2-4 359,-8-26 449,-9 37 91,-26 62-360,17 4-1786,2 2 0,3 2 1606,9-8 0,3 0-344,-1 7 0,1-1 344,1 13-200,13-19 1,5-6 109,-2-13-449,48 4 269,-22-19-450,21-24 271,-18-1-451,-20 2 1,-1-4 359,10-18-180,2-5 540,-14 13 180,-6-18 90,-10 32 270,-2-15 2788,-2 28 157,0 24-3035,0 7 980,0 25-1250,9-3 89,3-3-89,5-5-89,-6-10 822,1-12-1183,-6-7 181,6-6-271,-2 0-180,-2 0 1,6-19 449,-6 14 90,4-28-90,-1 29 270,-1-9-360,4 13 180,-3 0-269,-1 0 269,1 0 90,-2 0-90,7 0 180,-5 0-90,4 0 90,7 0 90,-8 0 0,16 0 90,-14-15-90,10 11 180,-4-26-180,-1 15 89,-3-4 91,-7-4-90,5 7 180,-2-13-270,0 3 270,3-20-270,-8 18 90,3-16-90,-7 17 0,-1-2-90,-2-4 0,-1-2 0,1-6 44,0 0 1,-3 1 135,-11 7-803,-4-18 803,-7 22-90,2-5 90,4 14 360,-11 2 0,13 9-271,-15 29-89,18 30-180,4-13 0,2 3-115,2-3 1,1 1 159,2 10 0,0-1 146,1 16-191,2-20 0,1 5 0,1-5 0,1-7 0,2 0-135,3 25 0,3-1 45,-1-26 0,0-4-180,1 3 0,1-3-89,6 9-91,-3-17-1529,0-15 1349,-8-4-449,3-20 719,-11-7 90,-11-35 270,7 18 90,-12 9 0,-2 0 180,-6-8 90,-20-8 0,12 14 233,1 8 307,12 12 247,0 4 1192,7 4-2250,2 25 91,19-14 270,2 33-360,23-23 0,-5 5 0,3-9 90,4-5-90,-3-4 90,11 5-90,-9-7 0,-3-21 0,11 0-180,-18-21 0,22 3-180,-30 7-90,11-18 180,-20 25 90,3-12-90,-11 20 90,-1 4 0,-9-1 90,-4 7 0,-10 1 0,10 23 0,-10 8 90,10-1-90,-1 24 90,-1-26 90,12 22 0,4 5-180,-7-5 0,4 1 0,4-4 0,8-14 0,-1 5 0,3-21-180,3-2-539,-5-7 449,12-27-270,-4 1 360,0-5-90,-4-24 270,-2 23-489,-2-19 489,-1 16 90,-3 14 270,0 8 89,1-4-269,-3 13 180,2-7-90,-4 9 219,4 18-399,-2 2 0,3 2-90,-2 10 90,2-14-90,2 13 90,1-5-90,-1-14-90,2-4 0,-4-8-90,1 0-449,-1 0-181,0-25 270,9 1 451,-5-23 89,12 12 359,-12 14-89,8 0 90,-10 19 90,2-7-91,-6 9 451,5 17-630,-4 4 180,7 22-270,-7-21 90,18 34-180,-11-37 90,15 18-90,-15-27-180,14-10 90,-11 0 0,8-21-180,-10 16 180,6-39 0,-5 11 0,-2 2 0,0-2 0,1-22-1651,-1 7 0,1 0 1741,-2-2 0,-1 4 0,-2 2-299,-3 7 479,1-3 630,-6 18-810,0 37 90,-1 43-90,0 0-211,0-17 0,0 0 211,0 12 0,0-13 2454,8 17-2454,2-28-109,7 15-161,-1-27-90,-7 5-1709,2-16 204,-6-3 786,1-19 1216,-2-3 1,-14-20-1,-3 4 1</inkml:trace>
  <inkml:trace contextRef="#ctx0" brushRef="#br0" timeOffset="35017">24486 9554 10591,'34'0'-2159,"2"-16"1440,-11 12-541,12-30 901,-15 29 359,8-29 0,-1 13 0,2-17 0</inkml:trace>
  <inkml:trace contextRef="#ctx0" brushRef="#br0" timeOffset="35252">25172 8987 6813,'35'22'1079,"15"1"-359,-25 30 179,-2-25 1,1-1-2076,-3 24 1445,-4-18 1,0 1 540,6 25 407,-2 0-948,-10-22 1,-3 0-180,0 20-90,-4-20 0,-1 0-465,0 18-165,-12-4-90,-3-17 1,-3-1-541,-14 11-134,-1-2 0,-1 0-495,-12-3 1889,7-9 0,-4-2 0,5-9 0,-1-1 0,-8 3 0,-1 1 0</inkml:trace>
  <inkml:trace contextRef="#ctx0" brushRef="#br0" timeOffset="43060">13307 6600 7083,'-15'0'720,"3"0"-181,9 0 1710,0 0-1529,1 14-541,1 4 91,1 32-180,0-16 360,0 30-360,0-15-963,8 0 963,-6-2-90,5-16-205,-6 5 1,-2 1 204,1 6 0,0 0 0,0-1 0,0-10 0,4 23 0,-3-32 0,2 8-618,-3-22-101,0-19-271,0-33 810,0 3 0,0 4 0,0 1-89,0 2 179,0-31 640,0 32-550,9-27 0,-7 31-90,7-20 180,-1 8-90,-6 2 270,12-1-90,-3 18 90,1 1-90,5 11 0,-7 6 179,3 3-89,12 18-180,-8-14 180,16 36 0,-18-19 90,10 18-270,-13-7 89,4-17 181,-10 7-360,-3-9 180,-1 7-90,-2-6-90,0-3 0,0-1 0,-11-2 0,8 2 0,-17-2 0,6-4 0,-19 4 0,9-6 0,-5 2 0,14-1 90,1-2-90,-2 1 90,5-1-90,-2 0 0,7 1 0,1 1 0,2-2 0,2 8 0,1-4 90,10 6-90,1 1 0,1-3 90,6 4 90,-3-2 90,6-3-1,16 3-179,-17-6 90,12 1 90,-15-2-90,6-1-180,-6 1 90,4 1 0,-8-2-90,0 1 90,5 1-90,-7-2 0,7 1 0,-13-2 0,1-2-450,-2 1 90,-3-1 360,1 1 0,-2 1 0</inkml:trace>
  <inkml:trace contextRef="#ctx0" brushRef="#br0" timeOffset="43922">10321 9524 6004,'16'-13'0,"-4"3"0</inkml:trace>
  <inkml:trace contextRef="#ctx0" brushRef="#br0" timeOffset="53545">17213 8922 6363,'14'25'0,"-5"-8"0,-4-4-90,-5-8 90,2 3 0,-2-3 0,2 1 0</inkml:trace>
  <inkml:trace contextRef="#ctx0" brushRef="#br0" timeOffset="54244">13495 13671 7623,'-17'0'449,"4"0"-449,9 0 0,3 0 0,0 0 0</inkml:trace>
  <inkml:trace contextRef="#ctx0" brushRef="#br0" timeOffset="611033">10167 5177 8612,'-21'0'-90,"2"-15"90,8 11 0,1-26 0,0 15 0,2-3 0,0-6 0,1 13 0,-1-12-90,-3-3 90,1 5 0,-1-5 0,3 6 0,0 2-90,-3-14 90,4 11 0,-1-8 0,4 13 0,2 2 0,0-8 0,0 4 0,2-6 90,-1 7-180,1-11 90,0-2 90,11-8-90,-1 9 180,3 3-180,10 4 180,-13 5-90,13-2 90,2-2-90,-4 7-90,28-21 90,-21 18-605,15-13 515,-20 14 90,0 0 0,10-7-132,5 1 42,-1 0 90,10-1-90,-9 7 0,11-2 90,-12 4-90,-4 4 0,-1-2 90,-7 5-90,7-3 180,-1-2 0,-6 4 0,24-10-180,-24 11 90,14-4-90,-18 7 0,-1 1 90,9 2-90,-7 0 0,8 1 90,-10 0 179,22 0-179,-16 0 0,16 0-90,-8 0 0,-8 0 0,30 14 90,-26-11-90,27 23 90,-30-24 0,2 13 0,1 4 0,9 1 508,9 12-508,-9 3 0,-17-15 0,23 28-90,-23-23-400,13 14 490,-18-19-301,-1-2 391,1 0-1,11 16-179,-10-12 90,14 25-90,-13-12 90,-2 0-90,-2 1 90,-7-11 180,3 11-270,-1 3 0,-2-1 90,-1 10-90,-6-18 90,1 5 0,-1 2 0,-1 2-90,1 26 0,-1-31-406,0-1 406,0 11 0,0-1 0,0-1 0,-6 7 0,-1-8 0,-1-1 0,-2-2-187,9-13 187,-9-1 180,-3 17-90,0-17 668,-10 17-668,7-26 0,-37 13-90,21-18 5,-28 5-5,24-13 0,-27-1 0,25-1 0,-1 0 0,0 1 0,-2-2 45,-13-7 0,0-3-359,10 2 0,2 0 314,-2-2 0,1 0 0,5 5 0,3-1 0,-10-9 156,3 13-201,12-18 1,0-1-46,-8 7-90,7-8 0,2-1-360,5 2-449,-13-26-91,22 21-179,-5-12-2159,14 14 3058,4-1 360,1 2 0,15 0 0,2 5 0</inkml:trace>
  <inkml:trace contextRef="#ctx0" brushRef="#br0" timeOffset="612665">14262 5134 6723,'-19'12'270,"-1"0"-90,11-4-90,-2-3 90,3 0 539,-7 0-629,5-2 90,-6 0-90,7-3 0,0 0 0,-8 0-90,4 0 90,-11 0 0,11 0 90,-4 0 90,-2 0-90,7 13 269,-10-9-359,10 9 0,-6-13 0,4 0-90,-1 0 90,-6-15 0,7-8-90,-16-11 0,16 11 90,-16-25-90,15 29 0,-8-28 0,12 25 90,0-1 0,-1-9-90,-1-1 0,1 0 0,-1-4 0,4 6 90,0 2-90,2 0 0,3 9 0,1 0 0,0-14 0,2 11 90,0-17-90,1 21 0,10-21 0,-8 18 0,8-12 0,1 12 0,-9 2 0,25-10 0,-10-2 0,10 4 0,7-5 90,0 14-90,-1-1 0,0 5 90,-10 5 0,0 2 0,23-3-90,-15 4 179,30-3-89,-29 6-90,22 1 90,-23 2-90,9 1 0,-12 0 90,11 0-90,3 0 90,12 16-90,-14-12 45,-9 11 0,-2 0-45,2-12 0,17 10 90,-11-4 0,-7-1-45,2 1 0,1 0-45,3 3 0,19 0 90,-26-4-90,1 0 0,13 2 0,5 1 0,-1-2 0,-10-4 0,-1-1 0,2-2 0,20 1 0,-27-3 0,25 0 0,-10 1 0,10 0 0,3 1 0,-29 0 0,16-1 0,-22-1 0,0 0 0,12 0 0,2 0 0,1 0 0,18 0 0,-29 0 90,23 0-90,-33 0 0,7 0 0,-5 19 0,-5-14 0,5 27 0,-2-16 0,-2 1 0,9 24 0,-12-27 0,3 23 90,-10-21-90,1 6 0,-2-3 0,1 5 0,0 12 0,-1-4 0,0 7 90,-3 12-90,-1-22 0,-1 19 0,-10-19 0,7 2 0,-18 1 180,-6 29-180,0-21 90,3-4 0,-3-2-839,-15 8 794,12-18 0,-1 0-45,-21 11 0,-1-5 0,12-9 0,-18 5 0,14-6-90,8-8 0,0-1-90,-5-1-450,-8-1-179,9-7-271,12 2-301,-5-3 122,15 2-270,3-2 1529,-4 4 0,7 0 0,-4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11:29.581"/>
    </inkml:context>
    <inkml:brush xml:id="br0">
      <inkml:brushProperty name="width" value="0.05292" units="cm"/>
      <inkml:brushProperty name="height" value="0.05292" units="cm"/>
      <inkml:brushProperty name="color" value="#FF0000"/>
    </inkml:brush>
  </inkml:definitions>
  <inkml:trace contextRef="#ctx0" brushRef="#br0">8920 4339 6813,'-16'-16'360,"3"1"-90,10 14 2698,1 0-2698,8 0-180,0 1-90,8 0 0,-1 0 0,1 0 0,-2 0 0,8 0 0,-7 0 90,11 0-90,-11 15 0,4-11 0,7 22 0,-8-23 0,14 15 0,-14-16 0,15 13 0,-14-9 0,16 7 90,-11-2-90,1-3 0,3 3 0,-11-7 270,13 8-270,-15-7 0,7 3 0,-4-3 0,-3-1 90,15 1-90,-13 0 0,14-1 0,-9 0 0,3-1 89,-4 0-89,-3-1 90,6 1-90,-8-2 90,13 3 0,-15-2 0,16 3-90,-14-2 0,9 3 90,-5-2 0,-4 0 90,13 2-180,-12-3 0,8 0 180,-10-1-180,5-2 90,-3 1-90,3-1 90,-4 0-90,0 0 180,13 0-90,-10 0-90,17 0 90,-18 0-90,5 0 0,2 0 0,-6 0 0,6 0 90,-7 0-90,1 0 0,8 0 0,3 0 0,0 0 0,5 0 0,-5 0 0,0 0 0,-3 0 0,-7 0 90,-1 0-90,18 0 90,-14 0-90,24 0 89,-25 0-89,14 0 90,-15-11-90,6 8 0,-9-9 0,9 12 0,1 0 90,7 0-90,-7 0 0,5 0 0,-7 0 0,1 0 0,4 0 0,-11-6 0,18-1 0,-16-2 0,18 0 0,-19 4 90,14-2-90,-7 3 0,1 0 0,4 0 0,-4 1 90,7-2-90,-8 1 90,14-3-90,-20 3 90,11-3-90,-11 2 0,-4 2 0,18-3 0,-16 4 0,11-3 0,-5 2 0,1 0 0,9-2 0,-9 3 90,15-3-90,-20 3 0,11-2 0,-15 2 0,1-1 0,1 0 0,14-1 0,-11 0 0,19 0 0,-20 2 0,14 1 0,-13 0 0,6 1 0,-7 0 0,0 0 0,9 0 0,-6 0 0,15 0 0,-14 0 0,6 0 0,0 13 0,-7-10 0,7 9 0,-9-12 0,-1 10 0,0-8 90,13 13-90,-11-14 0,15 7 0,-12-5 0,1 2 0,-3-1 0,-7-1 0,0 1 0,0 1 0,6 2 0,-6-2 0,11 4 0,-12-4 0,4 2 0,-2-2 0,-4 0 0,1-1 90,-4-1-90,-2 0 90,3-2 0,-1 2 0,0-2 90,0 0-90,-3 0 0,-1 0 0,-3 0 0,-1-1-1,-1 0 91,1 0-180,6 0-90,0 1-269,2-1-271,-3 0 630,-4 0 0,-2 0 0,0 0 0</inkml:trace>
  <inkml:trace contextRef="#ctx0" brushRef="#br0" timeOffset="15318">11956 10177 7892,'-24'0'0,"5"0"0,12 0 0,3 0 0,1 0 0,2 0 0,0 0 0,-1 0 0,1 0 90,-1 0-90,0 0 0,0 0 0,1 0 0,-2 0 0,1 0 0,-1 0 0,2 0 0,-3 0 0,3 0 0,-1 0 0,1 0 0,-1 0 0,0 0 0,-1 0 0,2 0 0,-2 0 0,2 0 0,-1 0 0,0-9 0,1 6 0,-2-7 0,2 10 0,-2 0 0,2 0 0,-2 0 90,1 0-90,0 0 0,-2 0 0,3 0 90,-2 0-90,3 0 0,-2 0 90,1 0-90,-1 0 0,0 0 0,0 0 0,1 0 0,0 0 0,-1 0 0,1 0 90,-2 0-90,1 0 0,-2 0 0,2 0 0,-2 0 0,2 0 0,-1 0 0,1 0 0,1 0 0,-2 0 0,0 0 0,0 0 0,-3 0 0,3 0 0,-1 0-90,0 0 90,0 11 0,0-9 0,-5 16 0,3-9 0,-6 6 0,6-3 0,-5 6 0,5-10 90,-1 7-90,3-11 0,-1 3 0,2-5 0,-3 5 0,4-6 0,-2 3 0,2-4 0,1 2 0,0-1 0</inkml:trace>
  <inkml:trace contextRef="#ctx0" brushRef="#br0" timeOffset="16736">11863 10099 6004,'-16'0'0</inkml:trace>
  <inkml:trace contextRef="#ctx0" brushRef="#br0" timeOffset="25140">4044 16675 10591,'2'18'0,"0"-3"0</inkml:trace>
  <inkml:trace contextRef="#ctx0" brushRef="#br0" timeOffset="25952">4536 18675 7173,'36'-14'809,"-2"11"-719,-10-12-90,-1 4 90,-7 8 0,2-9 0,-1 4-90,16-1 0,-11-5 90,18 4 0,-21 3-90,12 1 90,-4 1-90,0-1-90,21-2 180,-21 0-90,27-6 0,-28 4 0,9-4 0,10-5 0,-15 4 0,26-11 0,-29 14 0,29-11 0,-28 14 0,16-7 0,-4 5 0,-15 5 90,20-4-90,-26 7-90,15-1 180,-18 4-90,5-1 0,-12 1-90,-4 0 90,1 0 0,-6 0 0,2 0 0</inkml:trace>
  <inkml:trace contextRef="#ctx0" brushRef="#br0" timeOffset="26426">5256 18198 7083,'-8'-14'270,"1"1"-180,5 9 180,1 0 539,0 0 900,0 1-1619,12 2-90,3 0 90,24 1-90,-11 0 0,25 0 0,-24 0 0,38 0 0,-31 0 0,3 7 0,-1 1 0,-7-5 90,14 12-90,-26 2 180,-1-13-180,1 38 90,-3-13-90,-4 15-180,-7-7 0,-3-1-270,1 5 135,-8-8 1,-2 1-1126,-8 18 361,-1-12 719,-4-4 1,4 0 359,10-2 0,-27 14 0,24-27 0</inkml:trace>
  <inkml:trace contextRef="#ctx0" brushRef="#br0" timeOffset="35152">12012 10082 10591,'17'0'0,"-4"0"0,-10 0 0,0 0 0,-1 0 0,0 0 0,1 0 0,-2 0 0,1 0 0,0 0 0,0 10 0,1-8 0,1 8 0,-1-10 90,2 0-180,1 5 90,-2-2 0,6 7 0,-5-7 0,5 5 0,-4-5 0,0 4 0,3 3 0,-4-2 0,5 6 0,-3-7 90,0-1-90,-2-2 989,-2-3-899,-11 0 0,0-1-90,-7 0 0,6 0 0,-3 0 0,3 0 90,-6 0-90,6 12 90,-2-9-90,1 8 90,2-3-90,0-6 90,0 11-90,1-10 90,-5 8-90,5-5 0,-6 4 0,5-3 0,0-1 0,0 0 0,4-4 0,-1 2-90,-4 3 90,3-2 90,-7 5-90,8-5 0,-3 2 0,2-1 0,1-1 180,-4 2-180,4-2 0,-3 1 0,3-2 0,0-1-90,2-1 90,-3 1 0,2 1 0,-5 2 0,3 1 0,-9 8 0,7-5 0,-8 10 0,8-9 90,-3 5-90,-3 4 0,4-7 0,-9 8-90,6-10 90,-5 3 0,4-4 0,1 2 0,-5 11 0,6-6 0,-7 10 0,7-10 0,1 0 0,-11 10 0,7-8 0,-7 5 0,10-12 0,0 0 0,-6 3 0,-2 2 0,0-1 0,-7 5 0,5-5 0,-7 5 0,7-5 0,0-1 0,1 0 0,4-5 0,-6 4 0,0-2 0,5-1 0,-10 6 0,10-6 0,-3 2 0,5-3 0,-7 5 0,-5 2 0,-7 8 0,7-10 0,-11 15 0,20-17 0,-19 15 0,22-16 0,-7 5 0,-6 0 0,9-4 0,-16 7 90,19-10 0,-16 10-90,17-9 90,-9 6 0,4-1-90,6-7 0,-6 8 0,-1-3 0,2 0 0,-3 1 90,6-3-180,-7 4 90,8-5 0,-14 10 0,6-5 0,-5 3 0,4-4 0,2 1 0,4-7 0,-5 7 0,-13 4 0,8-1 0,-21 12 0,28-15 0,-12 8 0,15-10 0,-1-2 0,-10 5 0,-1 2 0,0 1 0,-5 4 0,7-4 0,-7 6 0,8-6 0,2-1 0,-4 4 0,11-8 0,-18 12 0,21-14 0,-19 14 0,17-11-90,-11 7 90,13-8 90,0-3-90,-7 7 0,-2-1 0,1 1 0,-5 1 0,7-5 0,-1-2 0,4-1 0,6-6 0,0 2-90,-9 5 180,7-3-180,-14 10 90,13-9 90,-15 11-90,14-9 0,-7 5 0,13-9 0,-3 3 0,5-3 0,-8 2 0,9-6 0,-13 1 0,10-4 0,-6 1 0,5-2 0,0 2 0,-3-1-90,3 0 90,-1 3 0,4-2 0,-1 5 0,4-5 0,-1 4 0,4-6 0,0 1 0,1-2 0,1 0 0,-1 0 0,1 0 0,-1 16 0,-1-12 0,0 27 0,-1-15 0,0 11 0,1-7 0,-1 7-90,1-14 90,-2 14 90,3-15-180,-1 8 90,0-5 0,2 0 0,-1-1 0,2-5 0,-1-2 0,1-3 0,-1-1 0,1-1 0,0 1 0,0 5 0,0-2 0,0 7 0,0-6-90,0 1 180,7 2-90,-5-1 0,10 1 0,-7 4 0,0-7 0,4 7 0,-5-8-90,3 2 90,0-2 0,-3-1 0,2 0 0,-1-2 0,1-2 0,-1 0 0,0-1 0,-2 0 0,-1 0 0,0 0 0,0 0 90,1 0-180,-2 0 90,1 0 90,0 0-90,-1 0 0,1 0 0,-1 0 0,1 0 0,-1 0 0,1 0 0,1 0 0,-2 0 0,3-11 0,-2 9 0,1-9 0,1 11-90,1-6 90,5 1 0,-4-6 0,9 4 0,-7 1 0,10-2 0,-8 3-90,4-2-180,-2 1 180,5-1-90,6-1 90,4-3-270,12 0 181,-12 1-181,23-3 180,-26 6-90,23-5 90,-23 6-180,29-4 270,-25 5 0,16-2-269,-10 2 269,4-1-90,11 1 180,-10-1-540,9 3 360,-8 0 90,1 0-90,-4 1 90,-10-1 0,0 2 1,21 0-1,-17 1 180,14 0-180,-21 0 90,-2 0-90,10 0 90,-7 0-90,8 0 0,-10 14-180,9-11 270,2 11 0,19 4 0,-17-9 0,5 10 0,-8-4 0,-8-8-90,19 12 90,-19-10 0,30 7 0,-28-9 0,17 3 0,-21-5 0,0-2 0,21 5 0,-14-4 0,16 5 0,-8 0 0,1 3 0,13 2 0,-12-1-90,-3-3 90,-11-2 0,12 1-90,-9-3 90,9 2 0,-11-3 0,-2-1 0,22 3 0,-17-4 0,26 6 0,-29-6 0,18 5 0,-7-3 0,0 0 0,9 1 0,-7-3 0,14 0 0,-10-1 0,-2-2 0,18-17 0,-22 13 0,1-4 0,-1-1 0,0-2 0,3 9 0,1 1 90,3-11-90,7 7 0,2 3 90,11 0-90,-16-1 0,0 0 0,12 3 45,-21 0 0,1 0-704,2 0 0,2 0 659,1 0 0,-1 0 0,0 0 0,-3 0 0,18 0 0,-2 0 0,-14 10 0,4-5 0,0 1 0,1 6 0,-1-5 0,-1 0 0,-5 0 0,-5 0 0,-1 0 140,5 4-140,0-4 0,2 0 90,15 2-45,-24-4 0,0-1-739,14 2 784,1-4 0,-11-1 0,12-1-420,2 0 420,-11 0 0,1 0 0,2 0 0,2 0 0,-1 0 0,-2 0 180,0 0-180,-8 0 0,0 0 0,5 0 0,11 0 0,-16 0 90,-2 6 0,0 1-1,10-3 136,6 3 0,0-1 45,-6-6-315,-2 0 0,-1 0 45,-2 0-90,10 0 0,-1 0 0,-12 0-45,2-7 0,0-2-45,2-5 0,21-5-180,-29 9 180,12 0 0,-10 3 0,8-4 0,-13 2 0,-1 6-179,25-9 179,-19 7 0,31-9 90,-32 7 0,10-6 0,0 5 0,-10 0 1031,10 1-1121,1 3 90,1 3-90,13 0 0,-15 1-90,7 0 180,-9 0 0,-3 0 39,-1 0-39,-12 0 90,0 0 1044,19 0-1134,-16 0 90,23 0-90,-28 0 0,5 0 90,-2 0 447,-9 0-447,5 0-1,-3 0 1,-1 0 0,4 0 0,-6 0 180,-1 0-270,2 0 0,-6 0 0,11 0 0,-12 0 0,5 0 0,-8 0 0,5 0 0,-7 0 0,4 0 0,-5 0 0,0 0 0,1 0 0,0 18 0,1-13 0,2 13-90,-1-18 90,0 0 0,0 0 0,-3 0-180,0 0-3148,-1 0 3328,-7 0 0,-3 16 0,-7 4 0</inkml:trace>
  <inkml:trace contextRef="#ctx0" brushRef="#br0" timeOffset="36326">6122 14235 6273,'0'-11'0</inkml:trace>
  <inkml:trace contextRef="#ctx0" brushRef="#br0" timeOffset="42984">16216 12707 6993,'-13'-14'180,"-5"0"-180,17 7 90,-12-3-90,12 3 90,-11-4-90,2 0 90,-2 0-90,-1 1 90,4 6 180,1-2-91,-9 2-89,5 1 90,-12-3-90,10 1-90,-13-5 90,9 5-90,-7-6 90,5 5 0,-2-3 180,0 0-180,-13-3 90,-8-4-90,0 3 45,6 3 0,1-1-299,-3 1 344,-22-5-90,29 8 179,2 0 1,-11 1-180,-1 2 90,1 1-90,-18 3 0,28 0 0,-18 0-90,-5 16 0,17-12 90,-8 8 0,0 1 0,5-11 0,1 3 0,0-1 0,1-4 45,-5 5 0,-2 0-135,-13 1-225,19 0 1,2 0 224,-7 0 0,15-3-152,-11 3 152,-2-1 0,1 1 0,1-2 0,13-3 238,-2 1-238,-30 0 0,18 0 0,1-1 0,0 0 0,-4-1 0,0 0 0,0 0-1085,-5 0 1085,13 0 0,1 0 0,-4 0 129,3 0-39,-13 0-180,12 0 90,2 0 0,-3 0 0,-12 0-90,-9 0 0,15 0-90,-19 13 180,18-10-45,0 3 1,0 1-46,-5 3 90,-5-6 0,-1 1-652,-5 6 652,13-6 0,0-3 0,-3-2 0,-1 0 0,17 0 0,-1 0-45,-1 1 0,0-2 45,2-6 0,-2-1-135,-15 7 0,3-1 45,-2-13 0,11 9 0,2 2-90,-5 2 90,-3-8-90,-2 10 180,13 0 0,0 0-90,-23 0 45,22 0 1,-1 0-1,-2-1 0,2 2 45,-21 17 45,1-11 0,0 4-90,28 7 0,2 2 45,-17-6 0,3 0 0,0 16-90,-15 1 90,15-6-45,7-7 0,0 0-135,-6 2 0,0-1 0,-2-2 90,-3 2 45,11-6 0,0-1-45,-4 1 90,0-1-62,0 0 62,4-2 0,-1 0 90,-10 2 45,5-2 0,-2 0-135,-8 4 180,-12 2-180,16-1 495,6-2-495,15 0 0,-10 3-90,8-1 233,-20 11-233,19-10 0,-3 3 0,-1 1 90,-3 1 0,-20 14-90,24-17 90,-2 1 0,-15 5 150,-4 1-150,21-12 0,-2 1 0,1-2 0,0-2-22,-17 4 112,-13-1-90,10-5 539,-1 2-360,-9 0-89,26-2-90,0-1 0,1 0 224,-3 1-224,-2 0 0,-1 1-90,-8 1 135,13-4 0,1 1 45,-9 4 269,-10 0-449,12 2-269,-12 2 269,13-1 90,3-2 0,-12 8 0,16-8 45,1-1 0,1 0-135,0-2 0,-32 5 90,31-8 758,-17 3-668,13-3-90,0 4-90,-12 4 0,14 1 0,-18 14 90,26-12-448,-15 12 358,19-15-104,-1 3 104,0-4 0,-21 13 90,14-11-90,-29 11 90,31-16-627,-23 5 627,22-7 0,-9 1 0,11-5 0,1 0 0,-12 1 0,10-1 0,-20 4 0,21-5-90,-7 5 90,2-4 0,8 1 0,-6-1 0,9-3 0,0 0 0,-6-1 0,-3 0 0,0 0-90,-7 0 90,6 0 0,-2 0 0,2 0 0,9 0 0,0 0 0,-21 18 0,17-1 0,-25 4 90,29-9-90,-16-3 0,17-7 0,-6 6 410,10-8-410,-1 0 0,0 0 0,-10 0 190,-4 0-190,-1 0 0,-18 0 0,26 0 0,-16 0 0,12 18 0,7-13 0,-1 19 0,0 1-90,-1-17 135,1 20 0,1 4-45,-10-5 373,1 18-373,0-10 0,9-9 0,-2-1-3294,-20 22 3294,15-17 0,-16 15-114,21-20 24,0-2 0,-21 21 90,16-17 0,-16 16 0,13-15 0,-3-1 0,-7 0 0,9-9 195,3-7-195,-8-6 3333,15-3-3333,-25-1 176,31-1-176,-14 0 0,19 0 0,-14 0 0,13 0 0,-7 0 0,4 13-90,1-10 180,-3 10-90,5-6 0,1-5-90,6 5 180,-4-7-90,4 0 0,-5 0 0,6 0 0,-5 0 0,7 0 0,-3 0 90,5 0 270,9 0-270,-4 0 270,7 0-360,0 0 90,-2-15-90,6 11 0,-1-11 0,-5 15 0,5-9 0,-4 6 0,6-12 90,-4 9-90,14-8 0,-11 2 0,10 0 0,-10 3 0,1 3 0,11-5 0,3 0 0,3 0 90,10-2-90,-5 4 0,10-3 0,-8 3 0,-5 1 0,3 0 0,-11 2 0,10-1 0,0 1 90,-9 5-180,31-2 90,-28 3 90,16 0-90,-22 0 0,0 0 0,12 15 0,3-11 0,0 24 0,22-15 0,-30 2 89,19 5-178,-25-17 89,3 6 0,-1-9 89,16 0-89,-11 0 0,13 0 90,1 0-90,-8 0-45,1 0 0,0 0-272,4 0 317,23 0-90,-1 0 0,-25 0 45,-2-1 0,-1 2 45,-5 14 0,1-7 0,0 2-90,0 8 90,-2-6 0,0-1 0,-3 0 0,9 0 0,10 14 0,-17-17-270,29 17 181,-19-10-1,11 4 90,-11-6 0,-5-1-90,12-6 90,-17-3 0,29-1 0,-32-2 0,28-16 0,-26 12 0,14-12 0,-21 16 0,2-11-90,10 8-90,2-9 90,1 5-90,7 6 90,-9-6 90,10 7 0,-10 0 0,-2 0-90,8 13 90,-12-9 90,24 9-90,-26-13 0,27 0 0,-24 0 317,13 0-317,-10 0 0,3 0 0,21 0 0,2 0 0,-10 0 0,-6 0 0,-4 0 0,-14 0 0,22-15 0,-25 11 0,24-11 0,-22 15 0,13 0 0,-17 0 0,-1 0 90,10 0-180,-1 0 90,0 0-3302,6 12 3302,-18-9 90,5 9 0,-13-12 90,-1 0 90,-3 0 4947,0 0-4947,-2 12 3392,-6-10-3303,-3 17-269,-4-13 90,-2 10-90,6-9 360,-3 5-270,4-5-90,0 1-90,0-1 90,2-2-90,0 0 0,-4 2 0,4-3 0,-4 1 0,6-4 0,-1 1-360,2-2 360,0 2 0,8-1-90,0 1-180,3 2-90,15 4 180,-13-1 1,19 3-1,-14-3-90,3 0 180,11 2-90,4 0 180,1-1-90,-2-3 90,-12-2-90,21-2 0,-6-1 0,8 0 0,-12 0-90,1 0 0,-7-14 1,31 10 179,-26-19-90,29 13 0,-30-1 45,2 0 0,1 1 45,2 3 0,21-10-180,8 11 180,-23 4-90,2 0 0,-1 1 0,0 1 0,15 0 90,-18 0 0,-2 0-90,12 0-373,-10 0 0,-2 0 463,3 0 0,-1 0 45,-2 0 0,0 0-45,12 0 0,-11 0 0,-1 0 0,4 0 0,21 0 0,-15 0 0,16 0 0,-18 17 0,2-13 90,0 13-90,-15-17 0,1 0 0,18 12 0,-9-11 0,1 1 0,5 10 0,16-12 0,-4 0 0,-16 0 0,15 0 0,-4 0 0,3 0 0,-21 0 0,-1 0 0,21 0 0,-6 0 0,-15 0-239,15 0 239,-13 0-1503,-7 8 0,1 1 1503,2-5 0,11 13 37,-4-6-37,-10 1 0,21 10 0,-24-11-367,21 7 367,-22-12 151,7 8-151,-12-8 2917,9 3-2917,2-1 0,12 3 0,-11-4 0,0-2 0,0-1 0,-1 0 0,27 0 0,-34-2 818,0-2-818,25 0 0,-18 0 0,6 2 0,2-4 0,8-12 0,-12 6 0,-1 0 90,12-9-90,12-5 0,-10 11 295,0-9-295,-4 5 0,-15 1 0,1 4 90,22-11-90,-19 6 0,-3 1 0,0 0 0,-2 0 0,21-11 0,-22 10 0,8-3 0,11-10 0,-5 6 45,-12 5 0,1 0-45,10-2 45,-13 5 0,1 0 45,11-3-90,-9 3 0,-1 0 0,5-1 90,11-3-90,-27 10 90,20-4-90,-22 7 90,8-2-90,-16 5 90,-3-1 0,-1 3-630,-3-1 450,-1 14 410,-2-2-320,5 4 0,-4-2 0,10-3 0,-6 2 90,5-1-90,-2-2 0,6 1 0,-5-1 0,11 7 0,-8-7 0,21 11 0,-13-9 0,15 8 0,-2-5 0,-6-1-45,5 1 0,2 1-319,4 2 319,-8-4 0,0 0-44,7 4-1,20 5-45,-26-9 0,1 0 90,0-2 0,1 0-45,-2 1 0,0-2-90,14 2 0,-2-2 90,14 5 0,-3-4 0,0-2 0,-5-4-765,15 0 855,-6-5 0,-13 0 0,11-18 0,3 13 0,-29-13 0,2-2 0,8 8 0,1 2 0,-9-1 0,-2-1 0,29-14-90,-20 24 1,17-16-1,-16 15 0,-5-6 0,-1-2 0,6 4-45,-1-3 0,0-2 45,0 2 90,20-5 0,-32 7-180,1 1 90,8-2-90,1-1 90,-2 2 0,4 0 90,-12 2-90,7 2 90,-10-1 0,-3 3-90,-8 1 90,4-1 339,-5 2-339,8 0 700,-10 0-700,13 0-90,-10 0 90,9 0 0,-9 0-90,0 0 90,9 0-270,0-14 180,1 11-270,4-22 270,-6 22 90,-2-8-90,-2 5 90,-8 5-90,0-5 90,2 6 0,-3 0 0,1 0 90,-1 0-90,-4 0 90,6 0 0,-5 0-90,2 0 0,-3 0 0,0 0 0,2 12 90,0-9-90,1 9 0,2-7-90,-4-4 90,2 8 0,-5-8 90,-1 2-90,1-3 0,0 0 0,-1 0 90,1 2-90,-1-2 90,0 2 90,2-1-90,-1 0-90,1 2 180,1-1-180,-2-1 90,2 1 0,-3-2-90,-1 1 0,-13-1 0,-3 0 0</inkml:trace>
  <inkml:trace contextRef="#ctx0" brushRef="#br0" timeOffset="45735">4392 16584 6453,'0'0'0</inkml:trace>
  <inkml:trace contextRef="#ctx0" brushRef="#br0" timeOffset="49904">4616 16765 18956,'30'5'-360,"15"-1"180,-23-4-179,29 0 179,-23-13-45,6 8 0,0-3 45,4-19-789,22 15 789,-26-10-90,0 13 180,17-15 90,-12 7-90,13-3 228,-15 5-228,18-7 90,-25 9 0,2 1-738,7-4 0,1 0 738,-7 3 0,-1 1 0,27-8-90,-20 10 0,0 2 0,11-1-292,-2 3 1,-1 2 202,-3 3 179,0-1 0,0 4 0,-1 19 0,3-20 0,0 3 0,2 32 0,-13-34 0,0-1 0,5 21 127,6-20-127,-10 11 0,18-10 0,-18 2 0,18-2 0,-31-3 0,9 3 0,-16-2 1421,-1 0-1421,9 3 698,-8-2-698,8 2 90,-2-1-180,7-2 284,7 2-194,-5-1 0,10 4 0,-22-2-90,9 2 0,-10-2-359,-5 1 179,14 8 180,-12-5 0,7 7 0,-9-5 0,1 1 90,5 7 0,-1-2 0,1 0-90,4 1 90,-12-9 90,11 2-90,-11-5 0,4 0 0,4 0 0,-4-1 0,6 1 0,3-1 0,-6-2 0,19 0 0,-19-2 0,9 0 0,-14 0 0,3 0 0,-5 0 0,4-13 0,-8 10 0,-1-9 809,-3 12-809,5 0 0,0 0 0,7 0 0,-1 15 0,-3-11 0,0 10 0,-5-2 0,2-9-629,8 16 449,-4-10 0,6 3 0,-8-2 0,8 4 180,-7-4-90,6 5 90,-6 1 0,3 0 0,6 9-90,-1-6 90,22 13 0,-17-15-180,28 17 180,-3-8-90,3 0 1,-2-5 89,6-6-341,-28-10 341,17 1 0,-21-5 0,1 0 0,12-1 0,3 0 0,0 0 0,18 0 0,-29 0 0,18 0 0,-24 0-69,2 0 69,-1 0 0,19 0 0,-17 0 0,23 0 0,-26 0 0,27 0 0,-23 0 0,16 0 338,-19 0-338,9 0 0,-8 15-90,16-12 180,-19 12-90,23-3 0,-24-1 72,11 4-72,-16-7 0,-2-2 0,0-4 0,7 8 0,-7-9 0,9 2 0,-8-3 0,3 0 0,-5 0 0,0 0 0,-3 0 0,3 0 0,-4 0 0,5-12 0,-8 9 0,3-8 0,-6 11 0,2 0 1439,-4 0-1259,5 0-270,-2 0 90,12-16 0,-5 12 0,11-23 0,-8 24 0,4-8 0,14 1 0,-9 1 0,14-2 0,-12-3 90,15 7-90,-8-5 0,13 2 0,-11 2-90,2 0 135,-1 0 0,1 1-45,11-4-1741,-2 1 0,0 0 1741,-1-1 45,0-1 0,1 0-905,1-1 905,-11 4 0,1-1-135,18-2 90,2 1 0,-21 5 0,0 1 0,19-2 0,7 2 0,-11 2-90,12-1-477,-14 1 567,-4 0 0,17 2-90,-22 0 90,-1 0 0,0-1-90,-1 2 90,23-1 0,-26 1 0,11 0 0,-14 0 0,0 0 0,-2 0 0,13 0 0,1 0 0,1 0 0,-6 0 0,0 0 2730,-11 0-2730,10 0-2032,-3 0 2032,-6-14 512,29 10-512,-25-20 0,28 22 0,-30-8 0,20 5 0,-10 4 0,-2-4 0,15 5 0,-26 0 0,22 12 0,-26-9-90,30 10 0,-28-13 90,23 0-90,-30 0 180,16 0-90,-17 0 3329,15 0-3329,-11 0 0,0 0 190,3 0-190,-12 0 0,9 0 0,-12 0 0,3 0 0,-8 0 0,-1 0 0,-1 0 0,-1 0 0,7 0 0,-1 0 90,13 0-90,-7 0-90,5 0 90,-3 0 0,0 0 0,13 0 0,5 16 0,3-12-90,13 12 90,-3-5-813,-2-8 813,-1 9 0,-13-12-90,-2 8 90,26-1 0,-20 3-45,0-4 0,0 0 45,-2-3-90,22 9 0,-10-7 90,12 0-90,-2-4 90,-13-1 0,11 0-90,-8 0 90,13-13 0,-12 10 0,-4-10 0,1 13 0,3 0 0,-10 0 0,0 0 0,11 0 0,17 0 0,-35 16 723,15-12-723,-10 22 0,-2-23 0,7 6 0,-19-9 0,13 0 0,-18 0 0,24 0 0,-19 0 0,20-16 0,-22 12 0,17-21 0,-17 22 0,14-7 0,-15 10 0,-1 0 0,-3 0 180,-7 0-180,-1 0 0,-1 0 90,-2 0-90,1 0 0,0 0 90,1 0-90,-1 0 0,1 0 0,-1 0 0,2 0 90,-2 0 90,1 0-90,-1 0 1349,-1 0-809,7 0 359,-1 0-719,11 0 90,-6 0-270,2-10-90,-5 7 180,0-7-90,-2 10 0,2-6-1,-3 4 1,3-9 0,-5 8 360,2-5-360,-1 3 0,2 0 0,-2 2 90,-1-2-90,1-1-90,-3 1-90,2-4-540,-3 5-9201,1-2 6979,-13 3 2852,-6 1 0,-8 2 0,-3 0 0</inkml:trace>
  <inkml:trace contextRef="#ctx0" brushRef="#br0" timeOffset="229989">12534 9969 6094,'0'0'0</inkml:trace>
  <inkml:trace contextRef="#ctx0" brushRef="#br0" timeOffset="372462">15389 15067 8972,'-2'19'630,"-4"11"-271,21-26 1,-13 29-270,17-8 90,-11 10 180,18 12-180,-13-18-135,3 2 0,1-1 45,2 2-46,-1-4 1,0-1 45,-2-3 90,20 17-180,-21-23 90,12 6-90,-19-17 0,-2-3-1709,-2-3 0,5-1-360,1 14 2069,5-11 0,-6 11 0,-4-14 0</inkml:trace>
  <inkml:trace contextRef="#ctx0" brushRef="#br0" timeOffset="373745">15698 16499 6903,'-20'0'720,"3"0"-361,2 0 901,-1 0-721,0 0 1,1 0 90,3 0-450,-4 0-90,3 0 269,-9 17-89,10-13 0,-11 47-180,12-32 45,1 12 0,1 3 135,2-2-180,-1 31 90,5-5-180,1 0 89,1-20 1,2 1-847,11 25 757,-6-32 0,0 1-800,8 27 800,9-18 0,-12-2 45,10-5 0,2-1-45,3 8 45,2-5 0,2-3-77,3-9 32,4-8 0,2-3 0,5-5 45,7-13 0,2-7-45,-20-1 0,-2-5 0,17-12 0,-1-4-355,-17 8 1,-3-1 399,-1-2 0,-1 0-45,-2-5 0,-2 1 0,9-17 0,-11 16 0,-1-2 0,-4 0 0,-2 1 90,5-19-90,-5-1 0,-2 0 0,-4 0 0,-1 4 0,-5 1 90,-13 5-90,5 10 0,-4 0 0,-8 7 0,-2 1 90,-15-23 179,0 18 1,-3 4-90,-5 3 0,0 7 0,-1 4 0,2 8 90,-14 3-180,5 25 90,13 10-180,14-12 0,2 2 89,-7 24-89,2-12 0,-6 14-89,5 2 536,3-6-3145,5 10 1528,15-37-650,0 11 381,7-25 1447,12-1 1,4-2 0,12-1-1</inkml:trace>
  <inkml:trace contextRef="#ctx0" brushRef="#br0" timeOffset="389657">15370 15106 6723,'-4'-13'450,"1"2"4677,1 11-4407,9 0-630,2 15 89,6-2 1,0 4-90,-8 3 270,5-17-270,-4 22 90,8-9-90,-3 7 180,5 7-180,0 1 0,0 0-90,0 2 179,-5-9 91,0 1-90,13 24-90,-11-14 0,1-2 0,-1-1 90,-1 1-45,0 3 0,0-1-45,1 2 0,7 21 90,-5-15-90,1 4 44,-5-16 1,-1-1-45,7 19-936,-1-4 846,0 1 90,-5-13 0,3 11 90,-1-5 0,-3-9-45,1 1 0,0-1-45,2 1 0,14 28-1,-15-32 1,3 5 0,1 2-90,-3-1 90,3 5 0,-1-1 90,-6-8 90,11 23-180,-13-29 0,4 9-90,-1-3 0,-2-6 90,2 5-90,0-1 90,-3-9-90,5 11 90,-8-19-90,1 4 0,-4-12-2752,-3 0-3005,-8-20 5757,-4 0 0,-7-18 0,-1 6 0</inkml:trace>
  <inkml:trace contextRef="#ctx0" brushRef="#br0" timeOffset="390621">18188 15284 7083,'0'16'360,"0"0"-270,0-8 90,-7 1 89,5-1 811,-5 2-630,2 0 539,1 3-539,-1-5-1,-1 0 631,2-1-810,-1-1 359,-1 1-89,3-5 0,-5 3-270,4-3 89,-4 1-89,3 1 450,-2 2-270,-3 12 449,-3 10-449,-2 4 629,-7 24-809,1-1-90,-1 3-90,8-25 0,0-1 0,-2 6-90,-1-3 0,0 0 0,0 2 0,-2 1 0,1 1 0,2-7 0,-11 25 0,16-33 0,-4 10 0,4-11-90,4-4-720,1-2 91,4-11 719,0-1 0,1-4 0,0-1 0</inkml:trace>
  <inkml:trace contextRef="#ctx0" brushRef="#br0" timeOffset="391341">17239 16557 8072,'-18'-10'2069,"3"2"-1619,6 8 0,3 0-91,1 0 181,-1 0-270,-2 20-90,2-15 270,-5 30-270,5-11 539,-3 38-539,5-15-45,2-7 0,0 0-480,0 4 390,2-5 0,0 0 45,0 7 0,0 16 90,10-22 0,-8 16-180,18-3 90,-2 7-1,3-19 1,13-7-90,-2-21 90,2-3-90,3-8 0,-7-2 0,1-22 45,1 11 0,0-3-45,-10-11 0,-1-2 35,13 7 0,0 0 55,1-25-839,0 11 749,-12 8 0,-1-2 0,13-16 45,-4-1 0,0-4-45,-12 16 0,0-1 0,3-6 0,-2-1 45,-5 4 0,-3 1-386,0-21 341,-7 20 0,-1 1 90,0-18 0,-4 5 90,-22-5-90,8 20-142,-6 5 0,-2 3 412,-2 6-271,-22-4 181,0 17-270,-1 0 135,7 14 0,1 2-135,-2-4 0,3 15 0,1 0-90,5-14-360,-6 33 1,11-22-181,8 2-269,-1 2-972,8-19-1187,6 14 3241,0-14 1,18-18 0,3-12 0</inkml:trace>
  <inkml:trace contextRef="#ctx0" brushRef="#br0" timeOffset="392011">18623 15315 7623,'-13'-19'1619,"1"4"-990,6 8 990,-1-1-1349,2 5-90,-1-2 0,2 5-90,2 0 1259,0 0-1079,12 0 989,-8 17-899,40 24 0,-27-2 539,13 0 1,4 2-450,3 13-509,-8-14 1,0 0 148,-7-12 0,0 0 180,5 5 0,1 0-225,-3-5 0,-1-1 0,0 0 0,0 0 44,19 22 1,-14-15 0,-1-2-90,-4-4 0,-1 0 0,4 7 0,-3-6 0,-2-1 0,-5-5-198,4 4 18,-12-15-180,1 0-4407,-5-8 3418,-1 0-180,-2-1 655,-10 2-2544,-1 10 2988,-2-2 430,-2 11 0,14-6 0,-5 3 0</inkml:trace>
  <inkml:trace contextRef="#ctx0" brushRef="#br0" timeOffset="392603">18922 16403 9332,'-19'0'1439,"2"0"-720,7 16 631,0-12 269,-4 31-900,-8-16-359,3 31 180,-3-6-180,9 2 179,4-6-224,3-7 0,1 1-45,-2 13-45,3 1 0,0 3-225,1-16 0,3 1 44,4 21 1,2 0-45,-5-19 0,1-2 45,9 6 0,3-2 45,8 13-45,0-22 0,5 0-45,-3-3 0,2-3 45,6 0 0,0-6-1088,12-5 1043,15-10-377,-8-25 377,2 16 90,-21-12 0,0-6-45,-5 1 0,0-2 0,8-7 0,-2-2-45,-6 0 0,-2-2 0,11-14 0,-2-1 0,-12 15 0,-2-3 0,1-4 0,0-5 0,-3 5 45,-3 5 0,-3 0-45,1-15 0,-2 2 0,-7 4 0,-1-2 0,-2 0 0,-1-1 0,-5 11 0,-3 1 0,-9-14 0,-18 3 89,15 19 1,-1 1-90,-15-10-199,-4 6 199,-6 11 236,9 6-236,-13 2 180,-6 8 0,11 3-180,-3 13 0,0 2 0,-2-8 0,11 18 0,1-1 0,0-16-270,2 40-90,-8-13-90,12 13-269,-6-4-361,16-13-2906,-5 12 2187,11-17 1799,-1 14 0,13-21 0,2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20:00.721"/>
    </inkml:context>
    <inkml:brush xml:id="br0">
      <inkml:brushProperty name="width" value="0.05292" units="cm"/>
      <inkml:brushProperty name="height" value="0.05292" units="cm"/>
      <inkml:brushProperty name="color" value="#FF0000"/>
    </inkml:brush>
  </inkml:definitions>
  <inkml:trace contextRef="#ctx0" brushRef="#br0">7243 6824 5914,'0'-22'0</inkml:trace>
  <inkml:trace contextRef="#ctx0" brushRef="#br0" timeOffset="444">7311 6567 11760,'-15'35'180,"-4"-7"-90,17-9-90,-12 2 90,9-4-90,-6 6 90,4 1-90,-2 1 0,1 0-90,1-2 90,2-10 0,0 2 0,1-3 0,-1 4-90,2-8-629,-2 6 719,4-9 0,-1 0 0,2-4 0</inkml:trace>
  <inkml:trace contextRef="#ctx0" brushRef="#br0" timeOffset="659">7202 7008 8792,'-15'24'450,"6"-8"-810,0 0-90,8-11-899,-6 8 989,4-6 0,-2 7 1,3-4 359,-1 4 0,-3 9 0,-2 5 0</inkml:trace>
  <inkml:trace contextRef="#ctx0" brushRef="#br0" timeOffset="838">7051 7508 6543,'-9'17'90,"1"-1"-90,4-8 90,0 0-90,-1 2 0,2-1-90,-1-1-90,3-1-90,-1-4 270,1 1 0,-1-1 0,1 1 0</inkml:trace>
  <inkml:trace contextRef="#ctx0" brushRef="#br0" timeOffset="1024">6966 7805 7083,'0'23'-90,"0"-2"90,-8-10 0,6-2 0,-6 1 0,2-4-90,5-2-630,-4 0 720,5-3 0,0 2 0,0-1 0</inkml:trace>
  <inkml:trace contextRef="#ctx0" brushRef="#br0" timeOffset="2104">6531 8261 6813,'-9'19'360,"1"-4"-90,4-7-90,1-2 89,0 1-89,2 6-90,1-3-90,0 4 180,0-3 180,0-1-180,0 7 90,7 3-180,-5-1 180,9 11-270,-9-14 179,4 14-179,-5-15 180,6 5 0,6 8-90,0-9 90,12 16-90,-2-12 90,7 6-90,-6-10-90,-1-1 180,-6-10-90,7 1-90,-5-5 0,16 0 0,-14-4 90,27 0-90,-23 0 0,15-17 0,-9 13 0,4-27 0,7 16 90,-7-16-90,6 0 90,-8-4-45,-8 12 0,1 0-1,2-7 1,-2 0 45,15-14-45,-14 12 0,-3 2 45,-6 6 180,18-31-270,-19 20 0,6-19 0,-12 17 90,-4-12-90,-6 8-540,0 0 540,-1 2-204,-12 14 204,9 1 0,-31-16 0,22 14 90,-28-20-90,20 24 0,-14-10 90,11 14-90,-4-2 90,6 9 0,-7 2 0,-2 3 0,-9 2 0,9 3 180,-10 19-180,6-13 0,-2 34 0,3-33 90,8 35 528,1-26-708,4 12 0,-1 1 0,-5 1 0,3-1 0,1 0 0,3-3 0,-9 16 215,13-19-215,-1 4 0,5-10 0,2-3-180,2-2 0,-1 2-629,1-2 269,1-2-1798,2 2 1438,3-8 91,0 5-1,1-4 270,0 1 540,8 2 0,-6 3 0,6 5 0</inkml:trace>
  <inkml:trace contextRef="#ctx0" brushRef="#br0" timeOffset="2571">6944 7881 11580,'0'38'180,"0"-7"-90,-6-2 0,5 5-90,-8-8 0,8 8 0,-3-11 0,4-1 0,0 14 0,0-14 0,0 16 0,0-25 0,9 3 0,0-8 0,1-2 0,4-2 0,-3-1 0,6-3 0,0 2 0,-4-2 0,-3 0 360,-4 0-180,0 0 90,-3 0 359,1 0-539,-4 14-90,-9 7 0,-1-2 0,-10 13 0,0-12-180,4 4-1349,-6 3 540,5-13-1170,-5 0 1080,8-4 179,1-5 900,8-4 0,-3-1 0,0 0 0</inkml:trace>
  <inkml:trace contextRef="#ctx0" brushRef="#br0" timeOffset="2854">6957 7996 13739,'30'0'360,"1"-17"-360,-9 13 90,0-12 0,-6 0 0,5 3-90,-1-14 0,0 17 0,-1-5 0,-10 10-2249,4-6 810,-8 7-1439,1 1 1169,-4 0 1709,-1 2 0,1-6 0,0 3 0</inkml:trace>
  <inkml:trace contextRef="#ctx0" brushRef="#br0" timeOffset="7404">6288 9099 6543,'-31'16'989,"0"1"1,4-7-855,-1 11 0,4 1-135,14-9-90,-1 5 90,2-1 90,-3 29-90,6-16 0,0 2 0,1 1-90,2 0 90,0 30 90,3-29-135,-1 4 0,1-1 45,0-10-180,10 28 90,-8-40-629,18 11 539,-9-14 0,9-1 0,-4-3 90,-1-6-90,-4-1-90,12-1 180,-8 0 0,15-17 0,-15 12 90,3-31-90,-2 18 90,-4-3 0,2-4 0,-1 10 0,-2-8 0,3 3 90,-6 8 90,-2 4 720,-2 6-630,-2 15-180,0 0 269,7 4-179,-1-1 0,12-15-180,-8 5 0,4-27 0,-5 0 0,0-4 90,0-12-90,-5 21 0,1-20 0,1-14 0,-4 17 0,1-27 0,-4 35 0,-1-13 0,-8 20 90,5-2-90,-14 11 450,2 3-270,-12 3 90,-5 23-181,5-14-89,7 25 0,2 5 0,1-12 0,3 6 0,2 2-89,-1 7-91,2-11-90,1 7-900,3-7 271,3-10 899,0 10 0,11-20 0,4 2 0</inkml:trace>
  <inkml:trace contextRef="#ctx0" brushRef="#br0" timeOffset="8274">6535 9253 6633,'26'44'1170,"-9"-16"-1081,-8 29 1,-3-17-90,-3-21 0,3 12 90,-5-21-90,1 3-359,-2-9 89,1-17 0,-1-8 90,0-21 180,0-6-90,0 9 90,11-3-90,0 5 90,2 9 0,12-16 0,-21 26 90,25-4 0,-18 18 0,7 2 180,-5 24-180,-7 5 270,2 0-181,-2 19-89,-3-16 90,3 22-180,-3-23 90,0 6-90,0-22 0,-1 6 0,0-9-90,-1-6 180,3-4-270,0 0 90,1-21-359,4 0 359,0-24 0,-1 15 90,0-2-90,-2 10 90,-1 1-90,5-13 0,-4 15 0,4-8 180,-5 21-90,-1 1 90,0 5-90,-2 0 0,1 22 90,-1 3-90,1 20 0,-1-22 0,0 10 0,-1-29 0,1 21 0,2-15 0,-1 2 0,3-5 0,-1-7 0,0 0 0,10 0 0,-6-17 0,8 13 0,-7-13 0,-1 1 0,6-1 0,-2-15 0,0 9 0,-1-5 0,-4 5 90,-1-1-90,-2 1 0,-3 5-90,0 1 90,-2-18-90,1 13 180,-1-18-90,0 25 0,0-5 90,-7 14 0,5 20 180,-5 10-91,7 26 181,0-12-270,0 21-908,0-23 998,9 15 0,-7-15 90,13 3 0,-10-2 0,0 2-180,12 11-1576,-6-1 0,-2 0 1486,7 0 0,-7-10 0,0-2-123,1 5 123,2 9-360,2 3-90,-7-27-1774,4 13 2224,-10-59 0,-10-19 0,2 3 0,0 1 0</inkml:trace>
  <inkml:trace contextRef="#ctx0" brushRef="#br0" timeOffset="8537">7055 9166 6723,'23'-4'360,"-5"1"-180,-6 3 0,-3 0 180,0 0-181,4 0 271,-1 0-270,0 18 180,0-13-270,-8 35-90,0-9 0,-3 7-315,-5-2 0,-2-2-45,4-4-539,-16 31 359,11-40-89,-8 11 629,7-18 0,-1 0 0,5-11 0</inkml:trace>
  <inkml:trace contextRef="#ctx0" brushRef="#br0" timeOffset="9043">7134 8593 6993,'0'40'1439,"0"1"-1259,0 0 90,0-4 0,11 2 90,-8-4-181,10 4 1,0 2-609,-10 16 474,8-1 0,2 1-45,-6-19 0,0-1 0,2 8 0,1 0 0,-1-12 0,-1-2 0,4 19-90,-3-19-180,2 3-89,-2-11-522,4 6 431,-6-17-528,4-3 618,-5-7 90,1-2 0,-4-24 347,0 18 1,0-37-1,-1 19 1</inkml:trace>
  <inkml:trace contextRef="#ctx0" brushRef="#br0" timeOffset="9475">7347 9174 6813,'5'21'990,"1"8"-541,6-18-359,-3 4 180,0-2-180,-1-12 90,4 4-90,-2-5 0,8-16-90,-11 12 0,6-27-90,-10 13 90,3-16 0,-4 8 90,0 0 0,0 8-90,-2-7 0,3 2 0,-3-2 0,2 7 0,-2 5 90,0 5 0,0 1 269,-9 4-179,-2 19 0,0 7 0,-4-1 0,13 20-90,-4-23 90,2 21-180,3 4 90,-3-1-90,4-1 0,10-2 0,2-18 0,0-1 0,3-10-270,-7-7 0,8-2-180,-3-2-89,2-19-721,0-2 451,-4-2 449,11-36 180,-11 38-586,3-38 496,-6 33 270,-2-4 0,3-11 0,-2-5 0</inkml:trace>
  <inkml:trace contextRef="#ctx0" brushRef="#br0" timeOffset="9705">7635 8752 9152,'1'36'1799,"-1"20"-1709,0-10-1891,0 15 1891,0-23-90,0 2 38,5-5 1,-1 0-39,-1 8 0,8 1 0,1-2-180,-9-11-360,25 27 0,-21-39-1089,14 10 1090,-11-21-91,0 0 360,-3-6 853,-3-2-583,-2 0 0,-1-24 0,-1-5 0</inkml:trace>
  <inkml:trace contextRef="#ctx0" brushRef="#br0" timeOffset="9888">7573 9136 9781,'31'-25'-449,"-11"-13"-91,-2 34-719,-11-31 809,13 14 0,-9-1 90,2-9 91,-6 27 269,-1-21 0,-1 18 0,-2-10 0</inkml:trace>
  <inkml:trace contextRef="#ctx0" brushRef="#br0" timeOffset="17813">7936 7796 6723,'13'24'0,"-4"-2"0,-7-7 0,-2-4 90,0-4-180,0-1 0,0-4 90,0 2 90,0-2-180,0 2 90,0-3 0,0 2 0,0 0 0,0 0 0,0-1 0,0 1 90,0-1-90,0 0 0,0 0 0,0 7 0,8-5 0,-7 7 0,13-5 0,-13 3 0,20 4 0,-11 1 0,29 11 90,-11-6-90,6 2 0,12 1 0,-21-9 0,15 5-90,-18-7 180,0 0-90,2 2 0,14 8 0,-14-6 90,18 13-90,-24-15 0,12 10 0,-14-9 0,7 3 0,-8-4 90,6 1-90,1 1 0,5 3 90,-7-5-90,8 4 0,-14-9-90,6 5 90,-1-1 0,-7-4 0,11 10 0,-12-9 0,13 13 0,-12-11 0,8 9 90,-3-5-90,-6-5 0,4 5 0,-9-10 0,-1 2 0,-12-5 0,-3 0 0</inkml:trace>
  <inkml:trace contextRef="#ctx0" brushRef="#br0" timeOffset="18359">7903 8785 7173,'6'-32'0,"7"14"0,-5-30 0,9 29 0,-4-31 0,1 26 0,3-16 90,2-2-90,3-5 0,-1 4 0,-4 9 0,1 1 0,6-9 0,1 0 0,1 0-446,2 4 446,12-14-1438,3 7 1438,-8 8 0,10-6 270,4 2-180,-1 2 135,-16 15 0,0 0 45,15-9 359,7-4-449,-16 10-90,1-1 0,-1-3-90,-18 13 291,12-15-561,-20 17 783,5-9-1052,-13 14-451,-1-1 990,-3-2 0,-10 6 0,-2-4 0</inkml:trace>
  <inkml:trace contextRef="#ctx0" brushRef="#br0" timeOffset="74991">20741 4219 5824,'19'-21'0</inkml:trace>
  <inkml:trace contextRef="#ctx0" brushRef="#br0" timeOffset="79820">16529 7906 6813,'-26'-18'630,"4"4"-5931,9 6 5841,4 4 1498,2 2-868,1-1 139,-1 2-1039,3-2-90,0 2 449,2 0 3033,10 1-3482,12 15-90,23 3-90,-6 11 90,9-12 0,-17 5 270,32-5-360,-20 2-158,-8-9 0,0-2 248,4 1 0,3-1 0,0 0-90,22 3 90,-14-2 0,16 6-46,-31-7 1,-1 0 135,19 5-1144,3 1 0,1 0 1054,4-1-45,-12-3 0,-1 0-621,6-1 620,-13-4 1,0 0-45,20 4 45,-8-3 0,0 0-45,9 0 90,-16-2 0,8 0 0,-6-1-45,-12-1 0,0 1 0,24 0 0,-2-1 45,-8 0 239,-1-2-239,-4 2 0,1 1 0,13 0 90,-4 1 0,1 2-180,-19-1 0,0 1 180,17 6 0,0 2-135,-15-5 0,-3 1 630,5 4 0,-2-1-585,19 10-90,-14-4 45,-7-5 0,-1-1 135,7 3-90,0-4 0,0-2-90,2-2 0,-10-4 0,0 0 90,4-4-90,2 0 0,19 0 0,-11-16 89,14 12-89,-17-13 0,20 4 45,-29 11 0,1 0-45,9-11 0,0 0 45,-9 11 0,-1 1 0,-2-5 0,0 0 135,10 5 0,-1 2-180,11-1 90,-2 0 0,-3 0 90,-5 0 46,-4 0 0,0 0-226,-4 0 90,15 17-44,-25-13-316,-4 23-719,-3-25-5398,-8 9 3990,-16-11 1497,-10 0 1018,-8 0 1,-21 0 0,-1 0 0</inkml:trace>
  <inkml:trace contextRef="#ctx0" brushRef="#br0" timeOffset="81161">15466 6745 6813,'-24'12'180,"8"-5"-90,6 1 0,4-3-90,1 0 90,-3 3 0,2-2 90,-8 8-180,6-6-90,-6 5 90,7-2 90,-1-1 0,-9 19 0,5-11 179,-14 21-179,7-13 0,-4 3 180,-8 8-180,9-12 135,-4 7 0,-1 1-266,-5 8 221,0 1 0,0 1-981,-2 2 801,5-6 0,-1 0 90,-5 8 0,11-17 0,1 0 0,-9 12 135,9-14 0,-1 2-135,0 0 0,-1 2 0,-7 7 0,1 0 0,6-9 0,2-1-45,1-1 0,2-2 135,-8 8-91,-10 11-89,10-13-318,5-7 0,1-1 318,-1 3 0,-20 17 0,25-24 0,-9 7 0,17-18-90,2-3 271,1-1-5308,3-2 5378,10-2 0,3-1 1,8 0-1</inkml:trace>
  <inkml:trace contextRef="#ctx0" brushRef="#br0" timeOffset="82925">13813 8285 6183,'-8'-19'360,"0"3"0,-1 7 0,2 6-90,-5-14 0,4 16-91,-2-11 721,-2 7-630,-1-5-90,1 3-90,0 2-90,4 2 0,0 2 90,-8 0-90,5 1 90,-6 0-1,8 0 1,0 20 180,1-15-90,-8 48-180,5-45 90,1 22 0,2 6 0,-3-2-840,0 20 750,3-10 90,2-9 0,1 1 0,2 0 0,0 2-90,-1 9 45,2 0 0,0 1 45,1-2-1,0 5 1,2 1-90,9 6 0,-5-4 0,1 0 90,6-2-90,1-10 0,1 1 0,-4-10 0,1-2 0,4 0 0,2 1-1512,2 3 1,2-1 1511,20 13 45,-13-20 0,2-1-36,19 8 36,-8-20 0,1-4 45,4-2-45,-11-4 0,3-3 45,2-9 0,-2-3 0,14 7-90,-12-13 0,0-4 180,-7 6 0,-1-1-779,3-12 0,-2-2 644,2 3 0,-2 0 0,-1-2 0,-3 1 573,9-19-348,-13 14 0,1-3-180,-3-1 0,0-1 588,5-11 1,-2 0-589,-8 12 0,-3 1-1,-1 1 1,-2 3-160,1-14 160,-3-16 0,-5 10-1,-3 10 1,0 0 0,-2-10-90,-11 2 0,-1 0 0,7-1 0,-13 12 0,-2 2 0,7-1-90,-14 0 90,-6-13 0,4 12 0,-9-10 0,6 18 0,-20-9 0,23 23 0,-4 1 0,-10-3 0,-1 2 0,8 6 0,0 2 219,1 3 1,-1 1-220,1 3 0,0 1 0,-16 0-15,17-1 0,1 4 105,-27 18-180,16-15 90,3 21 0,2 1 1413,2-19-1413,9 16 0,2 3-540,-2-6 90,5 17-111,2-6 111,9-9-810,6 8 1081,5-16 1598,1 11-1509,12-13 48,-9 1 42,17-2 0,-7 5 0,8-6 331,0 6-331,-9-8 90,10 9 90,-17-9 0,9 9 359,-8 8-359,-3-7 90,0 31-180,-3-18 0,1 10 0,-2 2-1575,-8 8 1485,8-11 0,-1 2 44,-6-7 1,-1-2-246,7 22 201,-4 3 0,0-1 0,5 2 0,-2-4 0,0 1 0,3-23 0,0 0 0,-1 13 0,2 0 0,11 11 0,-7-20 0,4-5 0,19-12 0,5 6 0,-4-22 0,27-24 0,-23 14 90,18-37-180,-9 12 90,-19 4 0,0-3 0,7-3 0,1 1 424,-8 4 1,-1 1-425,-1 1 0,0-2 0,1-7 0,-1 1 0,3-9 0,-4 6 0,-4 0 0,-7 5 90,-2-18-90,-22 26-126,-9-8 216,-11 24 0,-18 1-90,16 6 0,-11 23 0,14-17 0,1 37-90,3-38-270,-7 33-1259,6-18 270,2 12-1259,12-15 2608,10-7 0,14-10 0,4 0 0</inkml:trace>
  <inkml:trace contextRef="#ctx0" brushRef="#br0" timeOffset="83687">15603 7017 6723,'15'0'270,"0"0"-180,-12 0 0,3 0 0,-2 0 0,1 0 180,0 0 89,8 19-179,-3-14 180,9 47 0,-8-27-884,-1 10 0,-1 3 703,5 6 1,2 17-90,-4-16 270,-1 0-315,-3-10 0,0 0 45,5 17 0,-3-7 0,-1 1-90,2 6 45,-5-19 0,0 2-45,6 29 90,-4-16-90,2 11-55,-4-21 55,0-4 90,0-3-90,3 12 0,-4-16 0,2 11 0,-3-24 1118,-2 0-1208,0-6 75,-1-2-1064,0 4 539,0-3-629,2 10 629,0-7 540,2 8 0,-2-8 0,1 3 0</inkml:trace>
  <inkml:trace contextRef="#ctx0" brushRef="#br0" timeOffset="84269">15785 8340 7443,'-28'0'1439,"5"0"-809,6 0 629,4 0-809,-6 0-181,5 0-89,-11 0-180,9 15 180,-15 1-90,15 2 0,-8 5 180,6-5-270,2 15 180,0-2-180,5-1 0,3 4 90,-4 20-90,6-20 0,0 0-883,-1 22 973,4-13-90,2-10 0,0 0 0,0 21 45,1-17 0,0-1-45,0 16 45,12 5 0,0 2-45,-6 4-863,16 0 0,3-3 1043,-10-19-180,7-10 0,3-2-125,2 0 215,12 5-90,-8-17 0,19-1 0,8-9 45,-21-2 0,1-4-45,23-19 124,-4 13-124,-30-21 0,-1-3-963,13 2 1008,-14-2 0,0-4-45,-3-2 0,-2-1 45,-4 8 0,-1-3-16,3-13 1,-1-8 0,-2 5-30,-2 7 0,-3 0-35,6-23 0,-3 0 35,-8 27 0,-1 2 0,-1 1 0,-2-2 0,1-13 0,-1-1 0,0 13 0,-2 1 0,-4-11 0,-2 1-138,4-13 183,-20 9 0,-4 1 45,7-8 0,-11 7 0,-4 5-90,4 14 180,-11-1-180,-2 20 0,10 5 0,-10 4 456,0 2-636,13 21-359,-27-1 89,31 22-180,-11-24-1259,21 19 720,-2-12 1090,7 9-1630,-4 11 1259,12-17 450,-2 5 0,5-3 0,0-2 0</inkml:trace>
  <inkml:trace contextRef="#ctx0" brushRef="#br0" timeOffset="84610">15894 8272 9332,'-26'50'1799,"11"-10"-1709,-9 0 0,13-8-90,-7 2 0,-2 2 89,-1 10-89,2-2 0,1 0-544,-1 9 544,3-5 133,4-9-133,7-18 0,1-3 90,2 8 0,2-9 0,22 15-90,-1-20 0,24 2 0,-15-13 0,1-1 0,4-20 0,6 0 0,11-17 0,-10 7-273,-5 14 273,-12-9-353,4 13 174,-8-3-631,6-3-449,-15 9-270,3-4 719,-10 4 846,-1 3-396,-4 3 430,0-5 1,-10-2-1,-3-4 1</inkml:trace>
  <inkml:trace contextRef="#ctx0" brushRef="#br0" timeOffset="84788">15896 8465 8882,'-6'37'1169,"0"1"1,-2 19-1081,5-5 1,1 10 0,1-7-2290,0-14 0,1-1 2200,-1 10 0,1 4 0,0-7 0,0 14 319,4-23 1,3 1-860,-2-3 0,1 0 90,0-2 1,1-1-766,7 6 1,-1-3 764,-9-6 91,22 13 359,-21-31 0,4-1 0,-6-4 0</inkml:trace>
  <inkml:trace contextRef="#ctx0" brushRef="#br0" timeOffset="86937">15481 10045 6633,'-15'16'360,"1"-12"-180,9 13 270,-3 5-360,3 3 0,-1 34-1,3-17-89,2 9 90,1-18-902,11 17 902,-8-13-296,18 21 116,-7-28 90,19 16 0,-8-27-90,6 5-90,-11-18-180,1-1 270,11-3-89,6-1-1,-2-24 0,12-1 180,-13-25 90,1 25-90,0-29 0,-18 45 90,13-47 704,-16 49-704,8-17 224,-13 23-134,7 0-90,-7 0 90,5 20 90,-5-15 359,6 30-449,0-31 90,6 11-90,-6-15 90,12-21-270,-17-7 0,14-28 0,-17 8 0,-2 6 0,0 0 0,-2-5-45,-1 5 0,-1 2-45,-2 5 90,-21-25 0,1 38-90,-22-7 90,5 26 0,-2 27 0,8 5 0,3 1-45,14 8 0,2 0 45,-4-12-45,4 11 0,3 1-225,4-13-90,2 8 180,3-18-269,11-3 179,2-7 180,14-28 0,1-5 90,-3 0-1696,-4-7 0,2 3 1696,1 21 0,-5-21 0,0 3 0,2 24 0,-1-22 0,1 24 0,16-15 90,-15 17 0,18-6 90,-24 25 0,8 1-90,-12 3-1,2 13 1,-6-30 90,-1 35-180,2-17 90,-4 2 3302,2 6-3482,-4-19 90,1 4-90,-1-4-179,0-10-1,3 2 0,-2-4 90,3-19-180,2-9 180,-2-11 90,3 3 0,0 0 90,1-5 0,6-22 0,-9 33-150,5-3 150,-4 12 90,3 0 0,-5 14 0,0 3 180,4 4-90,-4 0 0,5 22 60,-7-17-150,2 36-90,-2-36 0,-1 30 0,0-31 90,0 12-90,1-9 0,2-5 0,-1 5 0,1-7-90,5-17 90,-2-2-90,8-20 90,-8 19-180,10-29 180,-7 30 0,6-21 0,-9 28 90,0 6 270,-1 6-180,3 0 179,5 20-89,-3 3 0,-1 2 180,-4 11-180,5-15 89,1 15-179,1-16-90,-1-1 90,8-17-180,-9 5 0,14-7 0,-16 0 90,4-22-180,3-5 90,-7-26-90,12-5 0,-17 25 0,0 0-90,1-2 1,0 1-825,4-20 914,-3 5-89,-4 22 89,0-5 359,-1 12 271,-1 29 0,-1 39-360,9 12-45,-10-22 0,0 1 134,8-3 1,2 1-324,-1 3 1,0 1 98,2 10 0,1-1-22,1-10 0,-1-2 22,-2-4 0,-2-2-522,4 11 477,-2-12 0,1 1-269,8 19 179,1 0-170,-7-20-819,-10-24-553,0-1 552,-3-26 451,-1-12 629,-5 0 0,-2-2 0,-7-23 0,2 25 0,-1 1 0</inkml:trace>
  <inkml:trace contextRef="#ctx0" brushRef="#br0" timeOffset="87136">17097 9607 7083,'0'-17'270,"13"3"-180,-10 8 90,31-2 89,-22 5 1,18-2 0,-16 5 360,-1 0-270,6 0-270,-6 18 0,1-13-1,-9 34 1,-4-13-90,-1 11 0,-11 13-179,0-19-91,-2 12-720,-5-6 1,7-8 269,-8 10 720,3-22 0,5-1 0,3-13 0</inkml:trace>
  <inkml:trace contextRef="#ctx0" brushRef="#br0" timeOffset="87828">17341 9002 7443,'8'23'1709,"-2"22"-360,-3-19-1730,0 10 0,0 4 560,2 15-134,-1-19 0,0 3 0,2 0 0,-1 0-45,5 19 0,5 6 0,2-1 0,-1-8 0,-2-9 0,1-2 0,4-9-90,-5-11 388,4 1-568,-5-13 290,-1-4-920,13-4 720,-9-3-90,17-23 270,-17 16-89,6-32-1,-2 17 90,-6 2 0,3-17 90,-4 9-90,-4-9 0,2-24 0,-6 26-90,-1-17 180,-3 23 535,-1-9-445,0 9-90,0-3 89,-9 13 1,7 6 360,-17 3-270,9 5 180,-9 26-181,5 14-898,6-4 1,2 3 628,1 22 0,0 3-377,5-18 467,0 14-90,14-6 0,0 6 0,16-25 0,0-12 0,3-16 0,-4-3 0,-2-21-90,-7 16-270,0-40-90,13-7 90,-12-1-738,-3 8 0,-1 1 468,-2-7 495,-4 8 1,-1-1-46,0-12 135,-3 20 0,-1 0 884,0-16-839,-2 16 0,0-2 0,-1 3 0,1-1 135,-1-6 0,-1 1 45,2-14 0,-3 16 446,0 22 274,-1 6-540,0 27-181,0 26-89,0 6 0,3 2 0,2 3-90,1-19 0,1 0-29,2 16 0,2 0 29,6 11-1144,2 0 1144,-1-21-123,3 5-56,-4-18-811,-3-5-539,-2-9 899,-5-5 1021,1-2 1,-6-5 0,-1-1 0</inkml:trace>
  <inkml:trace contextRef="#ctx0" brushRef="#br0" timeOffset="87987">17964 9427 7713,'26'0'269,"3"-21"-89,-5 16-180,-1-24 0,-1 0-270,3 20 45,-4-20 1,-2-1-766,1 15 631,8-27 127,-9 19 1,4-3 0,-9 11 0</inkml:trace>
  <inkml:trace contextRef="#ctx0" brushRef="#br0" timeOffset="137830">5232 15038 5804,'0'0'0</inkml:trace>
  <inkml:trace contextRef="#ctx0" brushRef="#br0" timeOffset="139435">5040 15139 6723,'0'16'450,"0"-2"-360,0-12 0,0 2 270,0-2-270,-7 1-1,-2-3-89,0 12 180,-5-9-180,7 9 90,-8-4-90,5-6 180,-4 11-90,5-12-90,-8 11 90,7-9 90,-8 6 0,10-5-90,-8-2 0,5 0 0,-2-1 0,3 0 0,3-1 0,-2 0-90,0 0 90,0 0-90,-1 0 179,-1 0-89,3-14-90,-10 10 0,9-19 90,-10 21-90,7-14 90,-4 4 0,4-2 0,1-1 90,-3-1-90,4 4 90,-8-10-90,7 11 90,-2-4-180,-2 0 0,4 3 0,-3-4 90,4 6-90,1-2 90,-4-5-90,-1-4 0,2 2 90,-3-6 0,4 5-90,-4-8 0,5 7 0,0-1 90,-1-8-90,4 10 89,-6-17 1,7 17 0,-5-19-90,5 16 0,-4-20 90,5 21-90,-2-15 90,1 4 0,-1-19-180,1 6 180,0-6-90,4 20 0,-1 2 0,2-10 0,0 2 90,1-6-90,0 10 0,0-11 0,9 13 0,-6-11 0,15 4 0,-7 17 0,8-27 0,10-2 0,-1-7 0,2 1 0,-9 21 0,0 1-379,2-6 424,-4 10 0,-1 2-45,2-5-90,8-12 135,-9 18 0,1-1-45,12-17 0,5-1 180,-1 15-90,-5 12-90,6-2 180,-3 14-180,3 6 90,2 1-45,-7 16 0,0 1 45,2-8-90,10 35 90,-17-27 0,17 27-90,-11-17 469,17 16-379,-7 2-1,-11-12-89,1 7 0,-2 0 0,-8-9 0,1 6 0,-1-1 90,-4-6-1741,-1 3 0,-1 1 1651,1 1 135,-2 1 0,-2 3-45,-3 21-90,0-8 90,-8 2-90,-3-29-362,0 19 362,0-9 0,0 14 0,-9 6 90,6-11-90,-9 3 0,-2 0 0,10 1 0,-11-1 0,-3 1 0,3 13 0,-8 0 0,4-4 0,7-18 0,-2 1-1029,-5 8 0,-1 1 1029,-1 1 0,-2 3 0,0-1 90,1-6-441,-1-1 351,3-5 312,6-13-132,-1-1-90,-6 6 2085,-4 0-2085,1-4-90,-9-1 90,3-13 3027,0-1-2937,-28-8-180,24-2 0,-16-19 0,19 13 0,13-28 828,-16 15-828,19-11 0,-17-11 0,23 18 0,-5-6-89,10 12-1,2 2-90,-1-2-720,3-4-989,-1 8-989,1-10 2878,0 10 0,0-14 0,0 4 0</inkml:trace>
  <inkml:trace contextRef="#ctx0" brushRef="#br0" timeOffset="140519">4551 15580 6543,'-18'17'360,"0"6"-270,8-20-90,0 13 90,2-6-90,-2 14 90,1-7-90,-2 9 90,5-12-180,-4 8 90,4-9 90,-7 17-90,6-13 0,-7 19 0,7-15 90,-2 10-90,0 6-90,1-6 90,-1 9 0,-1 4 90,-1 0-90,-2 13 0,3-14-453,1-5 453,2-12 0,-3 9 90,4-8-90,-7 16 0,7-18 270,-8 19-270,6-20 90,-2 8 0,4-16 0,2-1 90,-3 2 542,2-1-542,-1-3 180,1 0-270,2-8 0,0 2-2159,1-5 1080,1-10 989,0-4 0,9-1 0,1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23:23.362"/>
    </inkml:context>
    <inkml:brush xml:id="br0">
      <inkml:brushProperty name="width" value="0.05292" units="cm"/>
      <inkml:brushProperty name="height" value="0.05292" units="cm"/>
      <inkml:brushProperty name="color" value="#FF0000"/>
    </inkml:brush>
  </inkml:definitions>
  <inkml:trace contextRef="#ctx0" brushRef="#br0">24785 4852 12930,'0'42'1079,"0"-3"-809,0-16 90,0 17-180,0-19 179,0 25-89,0-23-90,0 28-90,0-25 0,0 30-90,0-28 0,0 6 0,0-13 0,4-6 0,-1 15 0,2-11-90,-1 19-90,-3-22-719,4 14 449,-3-15 0,1 7-539,-2-8-361,0-3-808,-1 7 1078,0-10 1080,1 2 0,-1-8 0,0-2 0</inkml:trace>
  <inkml:trace contextRef="#ctx0" brushRef="#br0" timeOffset="812">24828 4668 14459,'41'0'90,"-11"0"-180,-1-12 90,-10 8-90,13-9 0,5 13 0,13-6 90,-12 4-90,8-10 0,-12 8 90,0-3 0,3 4 0,-16 1 90,15 1-90,-19 1 90,13 0-90,-19 13 0,3-10 0,-8 10 90,-2-13-90,-1 7 0,0-5 0,-1 4 0,-1-1 0,1-4 0,-1 5 0,3-4 0,-2 2 0,3 2 0,-3-2 0,2 2 0,0 3 0,1 1 0,1 8 0,-1-2 0,-1 10 0,1 3 0,-2 1 90,1 4-90,-1-8 0,-1 3 0,1 29 90,-1-19-90,0 0 0,0-2 0,0 0-557,2 19 557,-2-28-90,1 7 90,-1-14-90,0-1-180,1-3 90,0 3-179,0-1-1,-1-4-73,0-2-5773,-2-9 6206,-8-1 0,5-2 0,-7-1 0</inkml:trace>
  <inkml:trace contextRef="#ctx0" brushRef="#br0" timeOffset="1454">24884 5415 13919,'32'0'450,"-6"0"-360,-2 0-90,1 0 90,0 0-90,2 0 0,-7 0 90,2 0 0,15 0 0,-13 0 89,20-15 1,-24 12 0,22-21-90,-21 22 0,12-7 0,-16 9 180,0 0-180,5 0 90,0 0-180,0 0 90,2 0-90,-8 0 0,-1 0 90,-3 0-180,-7 0-360,1 0-719,0 0-5578,-3 0 5128,-10 0 1619,-2 0 0,-21 0 0,0 0 0</inkml:trace>
  <inkml:trace contextRef="#ctx0" brushRef="#br0" timeOffset="1948">24907 5480 9691,'-24'21'1080,"0"-11"-810,10 12 89,-5-1-179,4 0 270,-13 26-270,12-25-90,-11 16 90,11-17 0,-2 1 180,0 2-270,-9 8 89,6-5-89,-6 5 0,1-1-90,7-7 0,-13 18 0,18-22 0,-5 6-90,13-15 0,-1-1 0,4-4-89,-2 0-1890,4-3-1079,9-3 2158,1-12 540,9 9 181,-10-24 269,4 23 0,-6-19 0,6 12 0</inkml:trace>
  <inkml:trace contextRef="#ctx0" brushRef="#br0" timeOffset="2498">25343 5364 11041,'30'16'270,"-6"-13"89,-7 14-179,9 3-90,-9-15 90,9 24-90,-6-18 90,2 9-90,0-4 0,-2-2 0,-5-4 0,6 2-90,-4-3 90,8 5-270,-11-8-90,9 7-90,-12-8-809,3 4-540,-10-7 1709,0 1 0,-3-3 0,-1 1 0</inkml:trace>
  <inkml:trace contextRef="#ctx0" brushRef="#br0" timeOffset="3428">23952 6055 9152,'-18'15'1169,"4"-12"-1079,8 24 90,2-24 180,-1 24-90,-2-7 269,-2 28-449,3-15 90,-2 9-90,5-5-90,0-8 90,1 22-90,1-18 90,-1 0 0,4 0-90,9 4 90,-8 17 0,16-25-90,-16-2 90,16 0 0,4 17 0,1-17-90,6 12 90,-10-22-90,11 2 90,6-4-90,2-3 0,-1-6 0,12-5 0,-18-1 0,29-17-90,-34 13 45,2-13 0,-2-3 45,-1-2 0,15-11-180,-17-5 90,-2 3 0,3-9 90,-8 7-90,-8 3 0,-2 1 0,-2-1 0,3-24 90,-8 32 0,0 1-90,0-19 90,-9 16 0,-1-21 0,0 27 0,-13-10 90,3 7-90,-7 4 0,-11-4 0,2 8 90,-10-2-90,9 5 90,5 5-180,-2 5 0,13 1-809,-16 3 539,21 0-180,-2 14-179,9-10-1890,4 11 1530,2-15 1079,11 0 0,-6 0 0,8 0 0</inkml:trace>
  <inkml:trace contextRef="#ctx0" brushRef="#br0" timeOffset="4344">25702 5968 7623,'-16'-2'1259,"-1"1"-629,10 1-1,-1 0 1,3 0 539,-6 14-989,4-10 360,-11 31-180,10-23-181,-7 25 91,7-18 360,-5 24-270,6-20-90,-2 37-91,7-32 1,0 17 0,2-19-90,0 10-90,0 3 0,10-3-90,-7-2-90,17 1 180,-9-11-90,12 15 90,-5-22 0,1 2 0,3-3 0,-5-6-90,6 3 1,1-9-1,4-1 0,8-2 0,-5-23 90,-3 16-180,-8-32 90,10 16 0,-10 1-90,16-29 0,-18 30-45,-1-15 0,-1-2 135,-1 2-45,-3 2 1,0 0-46,-5 1-500,2-22 590,-6 23 90,-1-10 0,-2 14 0,-10-15 90,0 0-1,-12-10 1,10 14-90,-11 7 90,13 12-90,-18-4 90,10 8-270,-13-6-269,12 13 139,-23 2-589,18 4-1260,-25 2 270,21 19 402,-23-14 1487,18 35 0,-13-35 0,12 16 0</inkml:trace>
  <inkml:trace contextRef="#ctx0" brushRef="#br0" timeOffset="4948">23770 6760 10141,'-27'33'1529,"10"0"-1259,-8-5-90,12-1 90,-1-5 90,-2 1-180,-15 20-90,10-17 0,-20 26-90,21-28-90,-17 27-90,19-26 0,-9 13-270,16-20 90,-2 2-179,5-7-991,-1 4-1618,7-9 2519,11-2 629,6-4 0,-1-2 0,-2 0 0</inkml:trace>
  <inkml:trace contextRef="#ctx0" brushRef="#br0" timeOffset="5266">24304 6688 8252,'17'35'180,"-8"-16"360,13 7-180,-11-9 224,11 7 1,2 3-495,0 7-45,3-4 0,2 0-45,6 2 0,9 4-1358,-10-14 1358,-3-5 0,1-3-90,-13-4 432,9 4-702,-18-7 44,-2-3-1124,-2 0 1440,-1-2 0,-14 0 0,-3 0 0</inkml:trace>
  <inkml:trace contextRef="#ctx0" brushRef="#br0" timeOffset="5877">23526 7313 6993,'-23'20'450,"-2"5"-180,13-11 179,-1 8 1,2-6 0,4 2 179,-1 1-449,0 12-90,3-8 0,0 21 90,4-17 0,0 34 0,1-28 180,10 31-360,2-15 0,8-1 90,5 0-90,-8-24 0,4-5 0,-8-9-90,27 3 0,-17-7-180,32 1-90,-31-7 90,27-23 180,-24-3 0,14-16-370,-22 5 100,-1 4 180,3-20 0,-3-6 90,-1-1 45,-11 14 1,-1 2-343,-2-1 432,-1 10 0,-1 2 45,-1 0 90,-13 1 270,10 1-90,-39-18-91,24 19 1,-6 7 0,-3 3 180,2 7-270,-15 3-90,16 8 269,-6 21-359,9-14 90,1 37-270,-6-14 0,1 21-89,2-10-181,6-5-1529,5 4 1349,7-14 488,-2 10-308,7-17 0,-1-4 450,1 1 0,13 0 0,3 2 0</inkml:trace>
  <inkml:trace contextRef="#ctx0" brushRef="#br0" timeOffset="6494">24551 7328 10591,'-6'37'720,"-1"6"-631,-6-4 91,-3 1-90,13-6 90,-14-2-90,10 1 0,2 1-90,-9 6 0,6 0 0,2 0 0,2 6-90,1 10 0,1-19 90,2-10-180,14-13 90,2 0-90,9-5 1,6-1 89,-9-6-90,30-1 90,-24-22 0,18 16 0,-22-33 0,0 33 0,7-32 0,0-3 0,-2-4-90,-13 12 0,-2-2 90,2-16 0,3-13 0,-9 13 1,-5 5 178,-3-12 1,-2 21 45,-6 2 0,-3 1 135,-5 6 90,-22-18-180,13 28 0,-5-3-90,13 18 90,-1 2-180,-6 0 0,-5 23-90,1 2-630,-5 24 270,8-7-179,1-16-91,6 9 0,5-30-539,3 23 540,-1-18 719,4 7 0,-1-7 0,3-3 0</inkml:trace>
  <inkml:trace contextRef="#ctx0" brushRef="#br0" timeOffset="7227">25767 6602 9512,'-20'37'719,"0"1"-359,1 4 0,4-5-90,0 0 269,4-8-404,-2 4 0,0 2-135,-2 6-875,2-7 1,1-1 604,0 4 48,4-15-227,-2 8-271,5-13-90,1 0-1348,-1 12 1708,3-11 709,-1 12 1,1-15 0,0 3 0</inkml:trace>
  <inkml:trace contextRef="#ctx0" brushRef="#br0" timeOffset="7777">25358 7486 8342,'-19'33'2789,"5"-13"-2609,8 4-91,3-2 1,0 3 90,0 12-90,2-8 0,1 9 0,0-9-90,0 0 90,0-10-90,10 8 0,-7-6-90,14 7 0,-6-14-90,15 2 90,-8-11 0,5-1 0,-9-4 1,0 0-1,7-16 90,2 11-90,-1-34-90,5 14 180,-6-26-910,-1 13 820,-3-3 0,-6 10-12,0-2 12,-3 1 0,-1-1 0,3-9 90,-3 2 0,-2-2 90,-1-20-901,-1 9 1081,-2 1-180,-1 21 90,-13 11-1,10-2 1,-17 11 1100,7 2-1190,-11 5 12,-4 1-12,5 20-180,-12 2-90,17 17 891,-8-18-1700,10 12-720,5-14 809,-3 10 181,8-12 719,1-2 0,4-10 0,1 3 0</inkml:trace>
  <inkml:trace contextRef="#ctx0" brushRef="#br0" timeOffset="8367">25890 6496 11490,'31'39'810,"-8"3"-720,-6-23-90,-6 18 180,1-23-90,7 29 0,-4-16 270,12 23-397,-11-19 217,4 10-180,-1 1 90,-6-10 0,10 17-90,-11-22 0,9 12-90,-10-18 0,3 2 0,-6-9-450,4 1 360,-2-2-180,4 3 1,-5-7-504,3 2 233,-2-1-89,-2-1-901,1-2 451,-6-1 1169,2-3 0,-4-1 0,1 0 0</inkml:trace>
  <inkml:trace contextRef="#ctx0" brushRef="#br0" timeOffset="9111">26060 7212 7713,'-20'0'1349,"3"0"-809,12 0-91,0 17 271,-1-13-450,-1 25 0,-1-2-91,1 2 91,-4 15-180,2-9 90,1 0 0,1-2-90,4-8 180,2-1-180,0 24-90,1-17 180,0 28-90,10-31 0,1 28-90,1-28 0,4 11 0,-14-22-90,14-3-90,9 6 90,-5-11-180,24 2 270,-26-11-90,10 0 0,-12-17 0,0 13-90,1-28 90,9 10 0,-5 3 90,5-18-90,-1 11 0,-7-9 90,-2 6 0,1 0 0,0-2-90,6-17 0,-12 21-420,3-12 420,-4 9-217,4-23 217,-7 22 0,-2-3 0,-1-1 0,-1-2 90,0-21 0,-3 28 0,0 1 180,-9 2-90,7-4-90,-18 10 90,18-3 270,-18 9-180,4 1 593,-7 0-683,-1 7 224,6 2 136,-9 5-360,9 0 180,-17 18-91,17-13 91,-16 29-180,17-14 0,-7 9 0,12 0-90,1-7 90,-4 11-180,-1-1 90,2-1-360,-3 0 270,4-10-89,2-3-1,1-5 0,5-6-90,1-2-1079,1 1-3688,2-2 5037,0-18 0,8 11 0,2-13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24:09.933"/>
    </inkml:context>
    <inkml:brush xml:id="br0">
      <inkml:brushProperty name="width" value="0.05292" units="cm"/>
      <inkml:brushProperty name="height" value="0.05292" units="cm"/>
      <inkml:brushProperty name="color" value="#FF0000"/>
    </inkml:brush>
  </inkml:definitions>
  <inkml:trace contextRef="#ctx0" brushRef="#br0">9390 11477 6813,'3'15'0</inkml:trace>
  <inkml:trace contextRef="#ctx0" brushRef="#br0" timeOffset="1523">9410 13596 7083,'3'17'899,"0"-4"-899,-12-11 0,7-1 0,-6-1 0</inkml:trace>
  <inkml:trace contextRef="#ctx0" brushRef="#br0" timeOffset="11238">2483 12626 6813,'-13'17'450,"3"-2"-270,7-9 359,3-3 901,-2-1 2697,2-1-3327,-1-11-720,25-16-90,-11 4 270,27-15-180,-11 15-578,1-2 578,4 0 0,-7 5 0,1-1 0,3-1 0,0-1 0,9-4 89,8-4 1,2-1-90,-19 14 0,-2 1-45,8-5 0,0 1 135,14-7 90,-16 6 0,-6 3 0,1-1-90,7-7-46,-3 3 1,-1 0-45,-5 2-45,-1 0 0,-1 1-45,-3 0 90,11-7-90,-21 15 0,-3 4-180,-1 1-629,-1-3-1,-4 6-861,0-5-1567,-4 6 1709,-14-3-900,-6 3 2429,-9-1 0,-4 1 0,4 2 0</inkml:trace>
  <inkml:trace contextRef="#ctx0" brushRef="#br0" timeOffset="11912">410 11807 7623,'-6'19'1169,"0"-4"-359,4-15 359,0 0-1079,10 0 270,2 0-181,14-16 91,-6 2-270,14-16 90,-11 9-90,10-3 0,-8 5 90,14-9-90,2-1 0,11-5 0,-12 10-90,-4 5-270,-13 8-179,5-1-91,-8 4-1169,6-1 270,-14 7 1529,1-1 0,-20 3 0,-3 0 0</inkml:trace>
  <inkml:trace contextRef="#ctx0" brushRef="#br0" timeOffset="12141">593 11817 7263,'-2'43'809,"0"-2"271,1-19-541,0 19-89,1-7-180,0 14-90,0-9-90,0 15-90,0 4-787,4-24 0,1-2 787,-2 16-180,6-11 113,-3-8-473,-4-10-179,4 2-1350,-2-12 1619,-1-5 180,3 0 549,-2-28 0,-2 18 0,0-17 0</inkml:trace>
  <inkml:trace contextRef="#ctx0" brushRef="#br0" timeOffset="12306">704 12001 7353,'19'21'270,"-2"-5"-90,-11-1-180,0-11 0,5 22 0,-2-23 0,2 9-90,-3-4-90,1-6-270,-1 7 270,5-9-809,-5 0 989,7 0 0,-10 0 0,3 0 0</inkml:trace>
  <inkml:trace contextRef="#ctx0" brushRef="#br0" timeOffset="12610">916 11886 7443,'2'30'4317,"-10"12"-3777,5-15-270,-14 21 0,15-22-90,-12 14 179,12-10-179,-10 6 45,6 1 0,0 1-225,-6 13-939,4-10 0,0 0 939,0 5 0,-1-1 0,-2 18-574,1 0 394,0-3-1169,1-2 719,5-25-179,1-2-1,2-14-2068,1-9 2428,9-6 450,5-45 0,-3 17 0,1-38 0</inkml:trace>
  <inkml:trace contextRef="#ctx0" brushRef="#br0" timeOffset="12888">953 11922 9781,'11'38'1080,"-1"-15"-810,-7 14-1,4-4-179,2 27-90,-1-8 45,-2-18 0,1 0-45,0 6 0,1 0 0,-1-1 0,1 3-90,-1-6 0,-1-1-629,0-3-630,2 12 629,-4-26 90,1 2-1258,-3-17 1888,-1-21 0,-1 13 0,0-15 0</inkml:trace>
  <inkml:trace contextRef="#ctx0" brushRef="#br0" timeOffset="13488">932 11834 7713,'32'-11'809,"-9"3"-719,8 6 0,-15 2 270,19-2-90,-18 2 0,7 15 179,-14-11-269,-1 28-180,-4-27 90,-1 42-90,-3-27 0,-4 15 0,-3 3 0,-6 0 0,0-2 0,0-1 0,0-3-90,-11 5-180,6-6 90,1-16-269,-4 4 449,19-32 0,7 10 0,8-30 0,12 14 90,1-18 0,-6 9 0,10-19-90,-16 20 89,7-16 1,-11 20 0,-1-4-90,1-9 0,-3-5 0,-1 3 0,-4-7 0,-2 13 0,-10-4 0,7 12 90,-16 4-90,9 14 90,-8-1 90,5 30 90,1 21-90,6 4-90,1 11 90,4-6-90,12 0 0,0 12 0,2-23 89,18-1-179,-20-27 90,18 2 0,-16-14-90,-1-2 90,1 0-90,8-16 0,-7 12-180,8-34-719,-13 19-630,4-19 719,-8 6 1,1 14-720,-3-17 1529,-2 27 0,1-19 0,-2 18 0</inkml:trace>
  <inkml:trace contextRef="#ctx0" brushRef="#br0" timeOffset="13780">1409 11492 9961,'-4'39'1080,"0"-5"-990,4 0 0,10 27-90,0-24-1390,2 26 1390,0-34 0,-11-1 261,8-2-1070,-5 12 89,2-16-1120,-2 13 1840,-1-23 0,-2-2 0,0-6 0</inkml:trace>
  <inkml:trace contextRef="#ctx0" brushRef="#br0" timeOffset="14072">1304 11471 7083,'9'-16'630,"-7"0"269,16 4-719,-7 2 90,14-8-90,-5 10 359,21 0-269,-19 6 0,15 1 0,-19 1 360,0 22-271,4-2 91,-2 26-270,-2-14 90,-3 21-360,-10-2 90,-2-15 0,-2 1-438,0 21 258,-11-1-1169,-2 7 629,-11-24-90,11-7 1,0-1-450,-7-7 450,-2 8 449,9-19 360,3 0 0,3-10 0,6-2 0</inkml:trace>
  <inkml:trace contextRef="#ctx0" brushRef="#br0" timeOffset="14405">1626 11893 7083,'16'22'540,"-2"-4"-271,-6-4 361,-2-11-270,5 11 270,2-14-361,0 0-89,2 0 270,-4 0-270,7 0 0,-3 0 90,8-19 0,-11-1-181,7-30-89,-14 16 0,2-6 90,-7 16 0,0 0-90,0-9 90,-10 2-90,-2 1 0,-11 4 90,0 15-90,4 2-90,-5 6 90,10 3 0,-7 19-90,11 1-179,-1 3-1081,6 10 631,-2-13-541,4 17 271,-1-5 359,4-5 361,0-8 269,11-9 0,-8-6 0,8-4 0</inkml:trace>
  <inkml:trace contextRef="#ctx0" brushRef="#br0" timeOffset="14805">1830 11683 7443,'17'-5'1889,"-2"0"-1530,-9 23 271,4-13-360,-1 31 270,1-32-450,6 48 179,-2-20-269,1 13 0,-7-15 90,-4-14-90,-3-6-2878,1 3 1979,-12-30 539,8-2 180,-16-5 90,16-32 90,-5 37 0,7-29 0,0 29 0,0 2 90,10 3-90,-7-1 180,15 7-90,-16-2 809,11 8-539,-6 1 539,6 19-539,0-13 0,-3 28 180,7-11-540,-8 15 90,7 3-90,-8-11 0,3 3-90,-4-16-4767,1 2 4857,-4-32 0,-1 12 0,-3-19 0</inkml:trace>
  <inkml:trace contextRef="#ctx0" brushRef="#br0" timeOffset="15656">2086 11529 7982,'9'35'2069,"-2"-16"-1439,2 11-450,-2-10 90,10 24-270,-7-13 90,6 10 0,-9-24-90,1 4 0,-4-13 0,-2 1-360,-1-8-180,-1-17-180,1-5 541,-8-22 89,6 2 0,-6 6 90,7 4 0,0 10-90,0-7 90,0 11 90,0-5-90,0 16 270,0 2-181,9 3 181,-1 0-90,10 1 180,-2 22-270,3 2 0,-1 14-90,-3-16 90,7 6-90,-11-24 0,7 12 90,-9-16-90,0 0 90,1 0 90,5 0-180,-4-18 90,5 14 0,-8-36-90,-2 18 0,-2-21 0,-3 6 0,-1 1 89,0 9 271,-10 2-180,-1 16-180,-6 24 90,8 13-90,4 26 90,5-14-90,0 0 0,10-5 0,-8-3 0,18-2 0,-11-4 0,10-18 90,-1 2-90,-4-10 0,0 0 0,1 0 0,-3-21 0,2 16 0,0-32 0,-4 33 0,9-39 0,-10 29-90,3-22 90,-6 18-90,-1-8 90,-1 6 0,-2-12 0,-1 14 0,-1-11 0,0 16 0,-8-6 90,5 14-90,-11 1 0,13 24 0,-10 26 0,10-2-696,-3 13 696,13-30 0,1 6 0,1-9 0,6 9 0,-3-22 90,18 4-90,-9-14 0,7 2 0,-15-3 0,1-20 0,3 2 0,-6-6 606,4-2-786,-9 22-1079,1-22 539,-4 12-1079,-1-18 900,-3 14 269,-1-3 630,-9 12 0,-4-2 0,-10 1 0</inkml:trace>
  <inkml:trace contextRef="#ctx0" brushRef="#br0" timeOffset="15858">2128 11498 10501,'16'-47'-1170,"1"1"1,-1-13 629,-1 14 1,0 2 300,-8-2 0,10-13 0,-7-3 0</inkml:trace>
  <inkml:trace contextRef="#ctx0" brushRef="#br0" timeOffset="26772">17391 8722 14998,'0'24'630,"0"3"-450,0-4 0,0 3 0,0-2 180,8 4-270,-6 19-1,6-7 1,-8 13 0,0-13 90,4 1 90,-3 8 0,-1 1-90,4 6-474,-3 2 1,0-1 473,0-14-135,1-3 0,0-2 45,-2 0-90,3 14 0,-1-17 90,0-17-90,0 8 0,-1-20 0,0 0-7556,0-2 2969,-1-17 4227,10-33 360,-8 4 0,5 1 0,1-3 0,1-18 0</inkml:trace>
  <inkml:trace contextRef="#ctx0" brushRef="#br0" timeOffset="27690">17497 8742 7173,'-9'-17'2878,"2"2"4318,7 8-7106,20 26 90,0-18-90,9 23-90,-7-24 90,-5-16-90,-2 12 90,13-12-90,-11 2 180,22 3-180,-17-12 270,29 3-270,-18 7 0,6 3 90,-10 5-1,-9 5-89,0-1 90,0 1 0,9 0 90,3 0-180,0 0 90,-2 15 0,10-12-90,-14 12 90,23-5 0,-27-8 0,25 19-90,-25-16 0,14 7 90,-12-10 0,2-1 0,4-1-90,-6 0 0,9 0 0,-15 0 0,19-14-90,-21 11 180,19-11-90,-20 14 90,14 0-90,-16 0 0,10 0 90,-14 0-90,5 0 180,-9 14-180,-1-11 90,0 20-990,-2-20-8931,-1-3 9050,-10-3 1,6-6 0,-6 9 0</inkml:trace>
  <inkml:trace contextRef="#ctx0" brushRef="#br0" timeOffset="28338">18649 8814 11131,'18'0'539,"-3"0"-449,-4 0-90,-3 0 90,4 0-90,-3 0 180,11 0-180,-7 0 90,13 0-90,-14-13 180,5 10-180,1-10 90,-5 13-90,5 0 90,-5 0-90,-2 0 90,0 0 0,10 0-90,-10 0 0,12 0 0,-11 0 0,-1 0 0,-3 0 0,-3 0 0,-1 0-6387,0 0 6387,-11 0 0,7 16 0,-8 4 0</inkml:trace>
  <inkml:trace contextRef="#ctx0" brushRef="#br0" timeOffset="29522">17396 9727 6903,'0'17'450,"0"0"-360,0-9 359,0 5-269,0-5 270,0 5-270,0 3 90,0-1 90,0 14-90,0-9-1,6 25-179,-4-20 180,4 28 0,-6-25-90,0 23 90,0-4-90,0 1 89,0 13-269,0-12 90,0 0-90,0-9 90,0-15-90,0 11 90,0-16 720,0 5-720,8-21-90,-6-18 90,12 10-90,-3-29 0,7 29 90,8-22-90,-7 23 0,3-14 0,-9 15 0,0-5 90,1 7 0,14-4 0,-11 3 89,20-3 1,-20 4-180,14 0 90,-11 0 0,6 0-90,-6 16 180,22-12-90,-15 12-45,6-10 0,0-3 45,-3 0-90,27 7 0,-30-10 0,7 0 0,0 0 0,-8 0 90,24 0-90,-23 0 270,22 0-180,-18 0 0,1 0 0,-4 0 0,-9 0 0,1 0 179,19 0-179,-14 10 90,25-7-90,-25 7 90,10-10-90,0 0 0,-6 0 0,7 0 0,-9 0 90,-1 0-90,11 0 180,2 20-91,-2-15 451,7 28-360,-14-30-90,2 11 0,-7-6 0,-8-6 0,0 6 179,-1-8-179,6 0-180,9 0 0,-8 0 0,6 0-270,-20 0-89,1 0-1710,-5 0-7106,-1 0 9175,-10 0 0,-6-13 0,-9-3 0</inkml:trace>
  <inkml:trace contextRef="#ctx0" brushRef="#br0" timeOffset="30642">18657 10417 6723,'6'15'360,"0"-3"-270,-3-12 0,-1 0 0,1 0 0,1 0-90,0 0 0,0 0 0,2 12 0,2-9 0,0 9 0,-1-12-90,-3 0 0,-1 0 0,0 0-90,-1 7 90,1-5 90,-1 5-90,1-7 0,-1 0-90,-1 0 0,1 0 450,-2 14-90,10-10 270,-2 10-270,9-14-90,-5 0 90,-4 9-1,3-7 1,-6 8 90,6-10 0,2 0-180,6 0 0,2 0 90,-2 0 0,-4 0 90,-5 0-180,9 0 0,2 0-1,2 0 271,7 0-270,-4 0 0,2 0 90,-3 0-90,-8 0 90,0 12 270,17-9-270,-14 9-1,21-12 1,-22 0 90,23 0-180,-20 0 0,15 0 90,-17 0 90,3-13-180,10 9 180,7-9-180,-3 13 359,12 0-269,-11-7-90,0 5 0,-5-4 0,-12 6 90,0 0-90,9 0-90,-12 0-90,9 0-3328,-21 0 540,-10 0 2878,-21 0 0,1 0 0,-9 0 0</inkml:trace>
  <inkml:trace contextRef="#ctx0" brushRef="#br0" timeOffset="32266">18515 8729 9152,'21'2'809,"-2"0"-449,-10-2-180,4 13-90,-4-10 90,3 10 449,3-13-539,2 7 180,7-5-180,-5 5 270,8-7-360,0 0 90,0 0 0,9 0-90,-14 0 180,23 0-90,-22 0 90,31 0-90,-31 0 0,31 0-90,-30 0 179,38 0-89,-36 0 0,18 0 0,-25 0 90,8 0-90,2 0-90,1 0 180,5 0-90,-15 0 0,22 0-90,-21 0 90,11 0-90,-14-15 0,-2 11 0,9-11 90,0 4-90,0 9 90,3-17-90,-6 12 90,0-2 0,-3 1 0,-6 7 90,0-2 89,9 3-179,-8 0 0,10 0 0,-15 0-90,4 14 90,-6-11-90,0 11 0,-3-14 90,0 11-90,1-8 90,-1 8-90,-1-6 450,0-3-270,-3 21-90,2-5-90,-2 19 0,-6-10 90,4 0-90,-4 5 0,6-8 0,-4 21 0,4-18 0,-6 31 90,4-27-90,0 15 0,-1-19 0,2-5 0,-1 3 0,0 18 0,1-17 0,0 29 0,1-21 90,0 11-90,0-10 0,0-3 0,0 8 0,0-15 89,0 22-89,0-24 0,0 29 0,0-24 0,0 16 0,0-10 0,0 1 0,0 9 0,0-11 90,0 7-180,0-7 90,0 2 0,0 9 0,0-17-3302,10 30 3212,-8-27 90,8 16 0,-10-21 90,0-2-90,5 30-90,-4-22 180,5 28-90,-6-32 0,2 9-90,-1-14 90,2 2 0,-1-9 3392,-1-1-3392,3 1 0,-3-7 0,1 5 0,-1-7 0,1 0-539,-2-3 539,-8-2 0,-1 0 0,-9-1 0,4 0 0,-8 0 0,6-16 0,-12 12 0,9-13-90,-4 17 90,6 0 90,0-12-90,-6 9 0,6-18 0,-12 10 0,12 0 0,-11-7 0,15 15 0,-2-9-90,9 10-180,3-1 0,0 2 0,3-1-90,0 0-1169,0-1 1529,0 0 0,-7-15 0,-2-2 0</inkml:trace>
  <inkml:trace contextRef="#ctx0" brushRef="#br0" timeOffset="33707">18173 8778 6633,'-3'-32'1080,"-5"12"-451,2 0 91,-4 14-270,5-5 269,2 7 1620,1 1-1530,2 16-449,-2 4-180,2 15 450,0 16-360,0-16-1,0 13-89,0-19 0,0 5 180,0-1-90,0 30-90,0-20-90,0-3 0,0 0 0,0 0-1,0-1 1,0 1 90,0 2-90,0 17 180,0-27-180,0 9 0,0-10 90,0 18-90,0-20 270,0 29-270,0-25 0,0 16 0,0-19-90,0 0 89,0 0-89,0 20 90,0-18 90,0 24-90,0-23 0,0 0 0,0-3-90,0-10 90,0 3 0,0 13 0,0-10 0,0 21-90,0-23 90,-5 23-90,4-20 90,-4 13 0,5-10-90,0 4 90,-3 6-90,2-7 90,-1 4-90,2-8 0,0 5 0,0-8 0,0-8-6387,0-2 2340,0-43 2338,8 7 1709,-6-41 0,5 26 0,-7 0 0</inkml:trace>
  <inkml:trace contextRef="#ctx0" brushRef="#br0" timeOffset="34974">19106 8774 13739,'-2'35'2159,"0"-4"-1799,2 4-90,0 6-180,0-10 89,0 15 1,0-24-90,0 18-90,6-15 90,-5 9-90,5-9 360,-2 28-270,-3-20 90,2 1 0,1-1-90,-1-2 90,1 11-1,1-4-179,-2-7 90,1 5 0,0 0 0,0-10-90,4 29 0,-4-28 0,2 15 0,-3-20 0,1 8 0,-2-6 0,1 7 0,-2-10 0,1-1 0,0 14 0,0-11 90,0 15 0,0-8-90,-1-7 90,-1 3-90,0-6 90,0 4-90,0-1 180,1 7-180,-1-5-90,2 8 90,0-8 0,0 0 90,0 5-90,0-11-90,1 17 180,-2-22-90,0 10 0,1-12 0,-2 3-90,1-5 180,-1 6-90,0 0 0,1 7 0,-1-6 90,0 8 0,0-4 90,0 8-90,0-7 0,0 1-90,0 4 0,0-9 0,0 14 0,0-17 0,0 6 0,0-8 90,0 0-90,0 1 0,0-1 0,0 5 0,0-3 90,0 0-90,0-1 0,0-4 0,0 2-90,0-3 90,0-2-3598,0 1 450,0-21-630,0-8 809,0-17 2969,0-8 0,-9 10 0,-3-1 0</inkml:trace>
  <inkml:trace contextRef="#ctx0" brushRef="#br0" timeOffset="35974">18399 9439 7803,'5'-27'89,"0"0"-89,-5 2-89,0-2 89,0 7 89,-6-7-89,5 16 180,-5-10-270,6 16 90,0-2 0,0 6 0,0 0 0</inkml:trace>
  <inkml:trace contextRef="#ctx0" brushRef="#br0" timeOffset="36989">18606 9174 7083,'5'16'899,"2"9"-539,-2-23 270,1 18-270,1-11-180,-3 1-1,2 0 1,-5-7 180,2 2 720,-2-3-1080,-8-1 0,6-15 0,-13 10 0,7-21 0,-8 22 0,0-13 89,1 14-89,-1-4 90,1 6-90,1 0 180,-4 0-90,5 0 90,-5 17-90,6 1 0,0 3 0,3 13 0,1-9 0,0 12 0,1 9 0,3-17 90,-2 25-180,4-27 90,1 12 359,0-14-359,0 1 90,9 2-90,-7-9 90,17-1-90,-9-11-90,7-1 90,0-4-90,-5-2 0,8-20 0,-10-3 0,7-2 0,-7-18 0,-1 24-45,1-23 0,0-4-45,2 3 45,-2-4 0,1-1 45,-2-3-45,-3 18 0,-1 0 45,1-15-90,-2 6 90,-3 3 0,-1 11-90,1-7 90,-1 0-90,0 9 90,0-25 0,0 24 90,0-16-90,0 22 0,0 3 2339,0 5-2159,0 34 270,-8 16-181,7 11-238,-7 6 149,8-7 0,0-11 90,0 12 180,0 2-90,0-11-315,0-5 0,0-1 44,0 6 1,0 10 0,9-14 0,-7-1 90,6-2-180,-1 10-59,5 2 59,2-3 0,13 16 0,-15-30 0,9 14 0,-9-23 0,-1-2 0,5 3-90,-1-4-90,-1-2-540,1-3 593,-8-7-593,1 0-2542,-4-3 1733,-2 0-1889,2 0 1979,-3-15 1439,0 12 0,-1-12 0,1 15 0</inkml:trace>
  <inkml:trace contextRef="#ctx0" brushRef="#br0" timeOffset="37155">18908 9688 11940,'-17'0'0</inkml:trace>
  <inkml:trace contextRef="#ctx0" brushRef="#br0" timeOffset="38473">17894 9656 11850,'-6'32'270,"-1"-3"-180,0-8-90,-3-10 0,9 1 0,-8-6 0,7 4 0,-5 2 0,3-2 0,-1 3 0,1-3 0,0 7 0,-1 1 0,-1 10 0,0-7 90,0 0-90,1-2 90,2-6-90,-2 5 90,-1-4-90,3-2 0,-6 12 0,4-11 0,-4 12 0,5-13 0,-4 6 0,4-7 0,0 4 0,2-6 0,-3 10 0,1-6 0,-3 10 0,2-13 0,-1 4 0,-2 3 0,2-6 0,-4 12 0,5-12 0,-8 16 0,6-13 0,-5 8 0,5-9 0,-2 5 0,2-2 0,-2 3 0,3-5 0,1-2 90,-5 11 0,5-8-90,-5 11 0,6-14 90,-1 1-90,-3 4 0,3-5 0,-2 5 0,3-6 0,-2 7 90,2-3 0,-3 5 0,3-7 0,-3 7 89,-1 2-179,-4 12 180,-2 15-90,4-15 90,-6 23-90,10-35 0,-4 11 360,3-12-270,-1 1 0,-1 2-90,3-5-1,0-5 1,3-5-90,0 0 0,1-2 0,0 2 0,0-5 0,1 1 0,1-1 0,0-2 90,0 3-90,0 0 0,0 7 90,0 3-90,-8 2 0,6 5 0,-12-4-270,12-1 1,-4-6-4858,4-4 1978,1-25 3149,-2-24 0,12-5 0,2-15 0</inkml:trace>
  <inkml:trace contextRef="#ctx0" brushRef="#br0" timeOffset="39173">17699 8778 7263,'0'45'1619,"0"6"-1259,-8-14 0,6 6-91,-7-11 181,9 4-1581,0 17 1401,0-11-90,0-4 0,0 0-90,0 5 0,0 16 0,0-6-90,0-13 0,0 9 108,0-9-108,9-12 0,0 17-90,1-27 197,-3 6-917,-2-18 91,1-3-91,4-2 572,-3-1-662,0-19 435,2 14 465,0-37 0,8 9 0,0-24 0</inkml:trace>
  <inkml:trace contextRef="#ctx0" brushRef="#br0" timeOffset="40206">19504 9583 12930,'8'22'989,"-7"6"-629,12-13-180,-12 14 0,10-5 0,-10 2-1,10-6 271,-4 13-360,6 3 180,-1 14-90,-1-10 0,-3-3 0,0-1-90,1 0 0,1 1 0,0-1 89,-2-8-44,3 4 0,-1 0 45,1 3 45,0 0 0,-1 1 45,1 3-180,7 23 180,-4-10-181,1-4 91,-2-3-90,0-4 0,-3-7 45,-1 1 0,1 0 45,0 2-45,0 5 0,1 0-45,-2-3 0,1-3 0,-1-1 90,0 1-1002,6 24 822,-7-26 90,3 10-90,-5-14 90,6 18-90,-1-4 0,2 3 0,-4-14 0,-4-19 0,0 3 0,-2-9-90,1 3 0,-2-5 12,2 1-552,-2-3-8454,0 1 6205,-1-23 2879,-1-8 0,-11-13 0,-2-3 0</inkml:trace>
  <inkml:trace contextRef="#ctx0" brushRef="#br0" timeOffset="41072">19424 9242 6993,'0'-42'360,"0"6"-270,0-1 90,0 11 359,0 3-359,-9 3 90,1 6-180,-2-1 90,-1 6-180,10 4 90,-10 1-90,5 0 90,-2 3 90,1 0-90,-2 18 0,4-13 90,-2 12-91,3 6 91,1-17 0,-2 52-180,2-39 0,0 37 0,1-29 0,2-1 0,0-3 0,0-14-360,0 4 271,6-9-451,-4-11 450,9 4-180,-10-18-90,5 14 360,-4-7 0,0 9 0,-1 3 0</inkml:trace>
  <inkml:trace contextRef="#ctx0" brushRef="#br0" timeOffset="43372">19274 9036 16618,'21'5'449,"-4"16"-359,0-8 0,-7 6 0,4 4 0,-5-12 180,4 20-270,0-5 90,4 13-90,-5-9 180,-2 2-90,-2 0-90,-2-9 90,0 9 0,0-6 89,-4-5-89,2 15 0,-3-19 0,0 8-90,-1-13 0,0 0 0,0 5 0,-10 3 0,7-1 90,-16 3 0,11-4-90,-6-3 0,7-2 90,-3-7 0,6-1 0,-4-2-90,4 0 0,1-3 0,3-20 0,-1-1 0,1-24 0,10 3 0,-1-7 0,10 9 0,-7 8 0,0 0 0,4-3 0,-3 0 0,0-1 0,1 0 0,4-12-379,2 3 379,-6 11 0,4-6 90,-3 7-180,-3 6 90,0 1 0,-5 10 90,-1 8 289,-3 5-379,1 3 90,-2 0 90,4 0-180,-3 0 180,5 0-180,-4 13 90,1-10-90,5 23 90,-4-15-90,7 10 0,-4-5 0,-1-4 0,-2-5 0,-2-2-7736,-1-4 5937,-11 1 180,7-15-810,-16 9 2429,6-9 0,2 13 0,0 0 0</inkml:trace>
  <inkml:trace contextRef="#ctx0" brushRef="#br0" timeOffset="49394">17235 10967 12660,'-3'47'450,"-3"-9"-181,13-12 1,-2 4-180,-3 4 180,8 25-180,-7-19-1010,3 7 1010,-4-22 207,-1-3-207,2 8 62,-1-4-62,0-1 0,1-7 0,-1-11 381,1-1-471,2-5 0,0-1-270,1 0 0,5-22-180,-1 17-629,9-34-630,-8 34-630,16-25 1350,-13 27 179,9-9 271,-9 5 539,2 5 0,9-4 0,3 6 0</inkml:trace>
  <inkml:trace contextRef="#ctx0" brushRef="#br0" timeOffset="50671">19818 11365 7083,'-9'-14'360,"0"-5"-270,-2 12 90,-1-5-1,10 4 271,-8 2-180,9-3 0,-5 3 90,3-3-180,-2 4 179,2-6-179,-1 5 450,1-10-180,1 10-1,1-8-89,1 11-180,0-3 0,0 1 0,0 2-90,6-8 0,-4 7 180,12-9-180,-12 10 0,10-5 89,-12 6-89,7-1 270,-4 2 0,7-1-270,-5 2 450,7 0-360,-2 18 89,2-13-89,-1 28 0,-1-29 180,-1 25-90,4-10 0,-3 6 89,8 9-269,-8-16 450,10 17-450,-11-19 90,5 7-90,-7-15 180,-2 0-90,1-1 89,-1-4-179,-1 0 90,1-3-180,1 0-90,3-20 0,1-2 0,-1-2-629,0-14 269,3 9-179,-2-11-1081,8-14-268,-7 20-181,8-27 900,-10 33 89,2-9 181,-6 26-181,-2 3 1170,-1 3 0,-2 2 0,1 2 0</inkml:trace>
  <inkml:trace contextRef="#ctx0" brushRef="#br0" timeOffset="53072">15571 11744 12840,'-8'37'539,"-5"-5"-449,12 1 0,-6-10 0,7 0 0,0-5 0,-4 1 180,3 2-270,-5 13 90,6-8 0,-4 12 90,4 4 0,-2-9-90,2 0 0,0 1 89,0 0 1,0 17 180,0-24-180,0 11-90,0-6 270,0 23-180,0-20-1,0 0 1,0 1-90,0 1-90,0 17 90,6-27 0,-5-2-90,6 5 90,-4 0-90,-3-1 0,3 1 0,-1-10 0,-2 0 0,3-8-719,-3-5-631,2-6 361,-1 1-180,1-22-1890,0 15 1665,1-27 0,-1-8 764,2 6 371,-1-4 1,1-3 0,-1-9 0,1-1 0</inkml:trace>
  <inkml:trace contextRef="#ctx0" brushRef="#br0" timeOffset="54407">15711 11623 6723,'5'-22'450,"-1"7"-270,-1 1 90,0 13 89,0-12 181,0 10-270,1-6 270,-1 5-181,1 0 541,-1 2-270,0 1-361,2 1 541,2 0-630,0 0-90,1 0 90,-2 14 0,-1-10 89,9 18-179,-5-19 90,8 13 90,-8-14-180,3 10 0,-1-8-90,-1 1 90,4-1 0,2-3-90,6 0 0,-1-1 0,-1 0 0,3 0 0,-6 0 0,7 0 0,2 0 0,-6 0 0,22 0 0,-19 0 0,20 0 0,-22 0 90,14 10-90,-15-7 0,6 7 0,-8-10 0,15 0 90,-10 0-90,17 5 90,-21-4-90,21 5 0,-20-6 90,12 0-90,-4 3 0,-10-2 0,16 2 0,-18-2 0,20-1 90,-17 2-180,11-2 90,0 2 0,-11-1 0,17 2 0,-19-1 0,18 3 0,-15 0 0,9 0 90,-10-3-90,-2 2 0,2-2 0,15 4 0,-12-3 0,21 2 0,-15-3 0,1 0 0,6-2 0,-15 0 0,23 0 0,-20 0 0,20-12 0,-22 9 0,29-9 0,-26 12 0,25-8 0,-22 4 0,6-6 0,-7 6 0,-3 0 90,-7 1-90,7 0 0,-6-1 0,13 0 0,-13 2 269,19 0-179,-18 1 90,14 1-180,-18 0 0,10 0 0,-12 0 90,5 0-90,-8 0 0,8 12 0,-1-9 0,5 9 0,-4-12 0,-3 0 0,-4 0 0,5 6 0,-5-4 90,7 8-180,-8-9 90,8 4 0,-11-4 90,5 3-180,-7-3 90,0 0 0,0 2 0,-1-2 90,0 2-180,0-3 180,-2 2-180,1-1 90,-1 1 0,0 0 0,0 2 0,1-1 0,1 2 0,-2-2-90,0 0 180,0 1-90,1 1 0,-1 2 0,3 11-90,-3-7 90,2 7 90,-2-9-90,-1 0 0,2 9 0,-1-6 0,1 7 0,-1-10 0,0 3-90,3 8 180,-2-5-90,2 9 0,-2-8 0,1 12 0,0-6 0,2 23 0,-2-16-90,4 34 180,-4-30-90,4 25 0,-4-34 0,1 8 0,1 10 0,-2-11 0,5 31 0,-1-16 0,-2 1 0,3 9 0,-4-22-180,3 29-89,-4-32-361,0 20 180,-2-32-1889,-1 19 1260,0-20-2159,-7 17 2608,5-13 630,-13 6 0,5-6 0,-8-5 0</inkml:trace>
  <inkml:trace contextRef="#ctx0" brushRef="#br0" timeOffset="55729">15591 12839 6723,'-24'16'1080,"4"-1"-811,9-4 451,4-5 1978,4-2-2158,8-4-90,4 0-360,12 0 90,1 0-90,1 0 0,-3 0 0,6 0 0,-6 0-1,9 0 1,4 0 0,-8 0 0,32 0-90,-27 0 90,17 0-90,-21 0 0,12 0 90,-10 0-90,23 0 0,-21 0 0,31 9 0,-30-3 0,28 8 0,-31-8 90,7-1-90,1-1 90,-9-1 90,8 1 180,0 0-360,3 2 90,12 2-90,-12 0 0,-1-2 0,-12 1 0,11 1 90,-7 0 0,15 3 0,-17-5 269,23 4-269,-24-5-90,13 2 0,-19-5 90,0 2-90,10 0 0,-7 2 0,6-2 90,-10 1-90,9 3 0,1 1 90,8 6-90,-10-3 0,-2 2 90,4 3-90,-12-6 180,16 8 0,-19-13 0,14 8-180,-13-10 90,7 3 0,-5-6-90,2 0 0,8-1 0,-5-18 90,7 13-90,-3-25 0,1 27 90,8-18 0,-13 18 179,27-23-89,-23 19 0,24-17-180,-27 17 90,13-4-90,-16 4 0,7 1 0,-11 2 180,8 2-90,3-1 270,5 1-90,-6 2-90,-3 0-91,-1 0 1,-4 0 0,3 0 90,1 0 0,-6 0-180,16 0 0,-16 0 0,8 0 90,-13 0-90,1 0 0,6 0-90,-7 0 90,14 0 0,-17-11-90,7 8-449,-12-8-9292,0 11 9680,-11 0 0,-13 0 0,-12 0 0</inkml:trace>
  <inkml:trace contextRef="#ctx0" brushRef="#br0" timeOffset="56693">16480 11770 7533,'-7'32'1439,"5"12"-1349,-4-17 0,6 10 360,0-4-361,0 6 1,0 3-90,0-1 90,0-11 0,0 2 180,0-2-90,0 13 0,0-10-90,0 9 0,0-11 0,0 0 180,0 27-180,0-19 44,0-1 1,0-1 135,0 0-270,0-1 0,0 1 90,0-2-90,0 30 90,0-27 0,-6 1 180,5 5-180,-4-9 0,5 8-90,0-11 90,0-6-90,0-7 0,0-8-1799,0 1 809,0-27-1168,8 12 1258,-6-28 900,12 14 0,-13-15 0,5-1 0</inkml:trace>
  <inkml:trace contextRef="#ctx0" brushRef="#br0" timeOffset="57538">17292 11769 8162,'0'33'1889,"0"-1"-1619,0-2 270,0-3-270,0 9-90,0-12 269,0 18-269,7-15 90,-5 7-270,5 1 90,-1-10 0,-5 9 180,8 0-90,-8-10 0,8 29-180,-6-26 0,5 17 179,-5-20-179,2 15 90,-1-9 90,3 23 0,-2-21 0,4 33-180,-4-33-424,2 18 514,-3-26-90,-1 0 180,-1 0-90,2 10-90,-2-8 0,1 6 180,-2 0-180,1 0 0,-1 7 90,0-10-90,1 6 0,-2-17 424,1 8-424,-1 1 0,0-9 0,0 16 0,0-17-90,0 10-180,0-15-90,0 3-4767,-7-11 2968,3-25 2159,-3-6 0,1 0 0,3 5 0</inkml:trace>
  <inkml:trace contextRef="#ctx0" brushRef="#br0" timeOffset="58523">16990 12251 9961,'-15'-30'0,"8"4"0,-11 12 0,10-1 0,-3 8 90,-2-1 0,4-2-90,-6 9 90,1-4-90,3 5 180,0 18-180,2 2 90,0 3 0,1 9 0,4-28 0,-2 32 0,0-1-90,1 2 90,-1 19 0,4-29-90,1 18 0,0-20 0,1 6 0,0-11 90,0 6-90,0-4 0,0 4 0,0-10 0,0-4 0,0-5 0,10-4 0,3 0 0,12-20 0,-7 12 0,7-35-180,-13 11-917,11-24 1007,-9 7 0,3 3 0,-6 9-449,4-13 494,-8 14 0,1 0-346,5-23 301,0-7-89,-8 29 89,5-28 90,-6 23-1199,1 4 0,-1 1 1289,-2 4-301,1-13 301,-2 21 215,0-2-35,-1 7-90,0 7 0,0-2 3824,0 9-3735,0 17 327,-6-11-146,4 31-180,-4-6 90,6 9-1247,-4 20 1067,3-17 90,-7 12-309,8-11 308,-2-4 1,-1 1-90,3 12-90,-1-3 0,1 0-90,0-3 0,10 14-456,-7-3 366,16-13 1,-16 8-631,15-8-629,-6-14-990,15 11 990,-9-24 1596,8 0 0,-12-13 0,3-2 0</inkml:trace>
  <inkml:trace contextRef="#ctx0" brushRef="#br0" timeOffset="59221">16051 11784 8342,'-6'40'2159,"4"12"-1799,-10-7-46,11-10 1,1 0 135,-6 10-1890,5-5 1,2 0 1439,-1 13 0,0-19 0,0 1 879,0 17-879,-1-17 0,2 2 0,3-1 0,2 1-90,-2 5 0,1-1 299,7 18-2998,16-1 1800,-18-36-1,19 2 451,-17-21 941,2-3 1,7-22 0,3-5 0</inkml:trace>
  <inkml:trace contextRef="#ctx0" brushRef="#br0" timeOffset="60082">17576 12284 8252,'-8'-16'2249,"2"2"-1799,15 12-90,4 1-181,8 20-89,2-2-90,-6 5 0,0 6 0,-4-13 90,-1 15 0,5 22 0,-7-17-602,4 19 512,-9-27 90,-2 1-90,0 7 180,-2-2-180,1-3 270,-1-5-270,-1-13-90,0-1 90,-6-7 422,4-19-512,-4-9 90,6-13 0,0-16 0,0 21 0,0-22 0,0 13 0,7-10 0,0 8 0,10-6 0,-3 12 0,-1 1-90,1-2-90,-8 19-359,4-11 89,-8 18-1169,3-4-90,-4 12 1709,0-1 0,0 3 0,0 0 0</inkml:trace>
  <inkml:trace contextRef="#ctx0" brushRef="#br0" timeOffset="61105">16018 12790 9422,'-7'18'1169,"5"6"-1079,-12-21 180,9 14-180,-6-4 0,3 1 0,0 4 89,0-5 361,-7 9-360,-1 7 90,-8 11-180,6-4 180,-2 2 0,-1 1-180,-1 1-257,2-4 0,0 0 347,-2-1-90,0 2 135,1-1 0,-1 1-135,-6 10 45,2 1 0,-1-1 45,2-3-850,5-6 1,-1 0 669,-1 3 90,-6 13-189,12-21 99,-5 8 0,4-4 0,-2-1 0,9-15-90,4-10-7466,4-8 7264,10-1 292,-5-19 0,12 12 0,-7-12 0</inkml:trace>
  <inkml:trace contextRef="#ctx0" brushRef="#br0" timeOffset="61973">17844 12962 13379,'7'51'360,"0"-3"-270,2-21 90,1-1-90,-5-7 90,4 0 90,0 3-90,2 7-90,-1-5 269,6 17-179,-7-14 540,12 33-450,-10-24-90,8 19-1,-9-21 181,1 1-90,5 16 180,0 5-270,0 0 44,-6-22 1,-1 0-45,6 23-1421,-1 0 1331,-2-5-90,-5-18 0,-1-4 0,2 13 0,-3-20 0,2 13 0,-6-26 0,2 2-1619,-3-7-3239,1-1-89,-1-19 4947,-8-2 0,6-15 0,-6 2 0</inkml:trace>
  <inkml:trace contextRef="#ctx0" brushRef="#br0" timeOffset="62488">17857 14163 12390,'35'-5'989,"0"0"-359,-15 5-90,15 17-360,-16 3 269,19 13-89,-19-14-90,11 16 180,-7-12-180,-1 12 359,7 2-89,-16-21-450,12 8-90,-16-19 0,4-1-270,-5-21-540,-1-16 45,1-9 1,-1-5 269,-3 13 1,-1-2-1440,4-23 0,0-2 679,-3 19 0,-1 3 670,1 0 1,-1 1-405,1-27 359,-2 30 630,-2 2 0,0 6 0,0 3 0</inkml:trace>
  <inkml:trace contextRef="#ctx0" brushRef="#br0" timeOffset="63445">15328 13797 10591,'-14'34'720,"1"5"-451,6-10-179,-5 13-5570,7-14 5570,-8 6 1194,6-8-1194,0 0 0,0 2-90,-1 10 90,-1 6-90,3-4 957,0 14-957,5-33 90,0 15 0,1-27 3289,0 1-3379,11-8 275,1 0-275,15-25 35,-7 17-215,1-22 0,1-2-180,3 22 90,-6-18 0,3-1-2338,24 9 1708,-16-13-629,28 5 1529,-30 9 0,8 3 0,-12 6 0</inkml:trace>
  <inkml:trace contextRef="#ctx0" brushRef="#br0" timeOffset="64677">13814 14428 12120,'-5'43'630,"1"-8"-450,4 8 89,0-4-179,0 0 270,0 25-270,0-30 0,0 21 0,0-24 90,0 0 90,0 2-90,0 24-90,6-19 44,-5-4 1,0-1 225,5-3-270,-6 30 0,3-30-90,-2 15 90,3-22-90,-4 6 0,0-7 0,0 13 0,0-17 0,0 15 0,0-20-8455,0 11 7376,7-73 1079,1 9 0,-4 0 0,0-1 0,2-14 0</inkml:trace>
  <inkml:trace contextRef="#ctx0" brushRef="#br0" timeOffset="65707">13956 14333 10951,'27'0'989,"-3"0"-809,-13 0-90,2 0 0,-2 0 0,1 0 0,9 0-90,-5 0 90,15 0 90,-12 0-90,15 0 0,-14 0-90,8 0 0,-9 0 0,1 0 90,-1 0-90,11-10 0,3-2 90,0 0-90,6-3 0,-8 10 0,-2-4 0,-3 5 0,-9 1 0,-1 1 0,17-1 0,-13 0 0,20 0 89,-21 0-89,16-2 0,-15 1 0,7-1 0,-8 3 0,10 0 0,3 2 0,6 0 0,-9 0 0,17 17 0,-25-2 0,15 5 0,-20-9 0,1-2 0,15-7 0,-11 7 0,18-9 0,-21 0 0,13 0 0,-13 0 0,6 0 90,-7 0 90,18 0-90,-11 0 90,22 0-180,-23 0 90,6 0-90,9 0 0,-13 0 90,19 0-90,-16 0 0,7 0 0,-8 0 0,6 0 90,-6 0-90,1 0 0,6 0 0,-12 0 0,23 0 0,-21 0 0,14 0 0,-19 0 90,0 0-90,10 0 0,2 0 0,3 0 0,7 0 90,-4 0-90,-1-16 0,-2 12 0,-11-11 0,1 4 0,18 1 0,-16-3 0,20 6 0,-26 7 90,12 0 90,-18 0 0,5 0 89,-12 0 181,-1 0-270,0 0 180,-3 12-270,1 0-90,-2 11 0,-1-6 90,0-1-90,1-2 0,-1 2 90,2 1-90,-1 12 0,1-6 0,-1 8 0,1 15 0,0-4-704,-1 10 704,0-12 0,-1-11-31,0 0 31,1 14 0,-1-11 0,0 25 0,-1-9 45,0-11 0,0 5 15,1 6 0,-1 4 0,1-4-105,-1 0 0,0-2-45,1 17 0,-1-10-9741,0-29 9815,0-39 0,-11 11 1,-4-13-1</inkml:trace>
  <inkml:trace contextRef="#ctx0" brushRef="#br0" timeOffset="66778">13722 15147 8702,'18'32'1529,"1"-14"-1439,0 9 180,-2-24-90,-3 18 0,2-19 90,2 11-180,22-12-90,-12 4 89,29-5-89,-12 0 0,14 0 45,-25 0 0,-1 0-3437,20 0 3392,-18 0 0,-1 0 0,6 0 0,12 0 0,-16 0 0,0 0 0,-1 0 0,14 0 0,-12 0 0,10 0 0,-1 0 0,2 0 0,14 0 90,-16 0-90,11 0 3392,-12 0-3347,-10 0 0,-1 0-45,14 0 0,-10 0 0,1 0 90,4 0-90,9 0 0,-17 0 0,-2-15 0,-8 11 0,6-10 0,-9 14 90,9 0 0,2 0 90,9 0 0,8 0-135,-15 0 0,0 0 45,13 0-90,-11-1 0,0 2 90,12 14-90,0-11 90,3 22-90,-28-23 90,5 8-90,-4-11 0,1 0 0,0 0 0,-6 0 0,25-15 0,-1 3 0,4-5 494,11 11 1,-1 4-315,-10 2-180,2 0 0,-2 0 0,-19 0 0,-15 13 0,4-9-4677,-8 9 1708,-15-13 2969,-8 0 0,-27 0 0,-4 0 0</inkml:trace>
  <inkml:trace contextRef="#ctx0" brushRef="#br0" timeOffset="67876">14746 14265 6813,'-30'0'180,"8"0"0,-10 0-90,19 0 539,-10 0-269,14 0 0,0 0 1439,2 0-1349,4 20 179,3 23-359,6 18-180,-6-26 0,1-1 180,5 15-90,-3 11-90,0-29 90,1 18 90,-1 2-180,-1-2-538,-1 7 538,2-2 90,-3-24 0,1 21 180,1 1-270,-1-9 134,1 5 1,2-1-135,-1 3-90,0-14 0,0-2 0,0-3 0,-2-23 0,0 5 0,-1-9 0,1 6-90,-1-4-2341,1-3-1616,1 1 4047,1-24 0,5-6 0,0-22 0</inkml:trace>
  <inkml:trace contextRef="#ctx0" brushRef="#br0" timeOffset="68645">15537 14402 7353,'-17'-13'1889,"4"22"-1440,13 7 451,7 22-360,-5 18-360,9-21-266,-10 17 266,4-28 269,-2 2-359,0 16 270,3 6-180,-2 2 180,0-1-225,-1-17 0,0 2 89,0 8 1,0 2-225,2 6 0,-1 1 133,0-5 0,0-4-6339,1 4 4766,-3-43 1440,-1-20 0,-1-5 0,0 6 0</inkml:trace>
  <inkml:trace contextRef="#ctx0" brushRef="#br0" timeOffset="69477">15257 14661 7892,'-4'-35'540,"-3"1"-450,-3 7 0,-5 11 0,9-9 630,-24 8-630,7 2 359,-16 25-89,17-5-180,-2 40-90,13-16 90,0 4 0,1 5-90,1 6 0,1 0-45,0-10 0,1 2 89,1 12 1,2-4-135,3-15 90,12 20-90,-8-36 90,18 2-90,1-11-90,-1 0 90,11-26 0,-13-3-135,-4-6 1,0-7-226,1-9 0,-2-4 270,1-2 0,-2-1-114,-1-2 1,-3 2 158,-3 17 0,-2 2 0,-1-2 0,-1 2 45,-2-14 0,2-5 0,-2 20 90,-8-5 0,6 21 90,-13-16-90,14 26 990,-9 0-631,9 43-134,-1 5 0,1 4-270,3-7 0,1 1-1538,-2 14 1,0-5 1582,4-4 0,-5 0-275,0 1 275,4 17-45,0-21 0,2 0-45,-1-1 0,3 0-90,5 10 0,3-1-180,11 5 0,1-6-1439,-2-29-180,-7-15 90,0-3 1799,-1-18 0,-10 1 0,-2-17 0</inkml:trace>
  <inkml:trace contextRef="#ctx0" brushRef="#br0" timeOffset="70179">14109 14612 10951,'0'50'674,"0"0"1,0 4-645,0-5 0,0 9 0,0-9-1443,0 3 1413,0 3 0,0 2 224,-1-16 0,2-3-359,8-2 0,1 0-494,-6 25-1748,42-35 2377,-10-72 0,7 35 0,-4-38 0</inkml:trace>
  <inkml:trace contextRef="#ctx0" brushRef="#br0" timeOffset="71239">15913 14608 10051,'21'-4'450,"-1"1"-450,-8 20 450,5-13-270,-4 26-90,1-12 179,3 22-269,-9-11 0,7 13 90,-10-13 0,2 0 180,-3 3-180,-3-11 90,1 0-180,-2-8 0,0-5 0,-8-5-90,-1 0 0,0-19-90,1-8 90,8-17-90,9 3-89,1-27 269,11 27-45,-11 0 0,0 1 45,7 1-180,-1-11 0,-2 9 0,-4 11-180,1-5-989,-4 13 719,-2 6 630,-1 3 0,-3 7 0,-1 2 0</inkml:trace>
  <inkml:trace contextRef="#ctx0" brushRef="#br0" timeOffset="72672">13853 14500 8972,'-8'-29'2428,"11"11"-2338,7 9 180,1 22-180,4-9 0,-7 9 90,1-2-90,5-8 0,-8 8 90,7-2-90,7 3-90,-8 4 180,12 6-180,-8-3 90,5 5-90,-5-3 0,0-2 0,-4-6 90,4 6-90,-4-5 90,7 9 0,-8-10-1,13 15 1,-12-14-90,7 8 0,-10-10 90,1-1 0,3 4 90,-1 0-90,1 0 180,3 2-270,-2-3 90,0-2-90,-1 1 90,-3-4-90,-1-1 90,7 8-90,-6-7 0,10 9 90,-12-9-90,10 9 0,-9-8 0,6 6 90,-7-7-90,0 1 180,4 4 0,1 4-91,-1-1 91,1 7-180,-3-3 0,-1 1 90,2 6 90,-7-10-90,5 9 180,-5-10 0,7 17-180,-5-18 180,8 19-180,-6-17-90,4 5 90,-4-8-90,1-1 0,-5-7 90,1 0-4228,-3-6 990,-10-16 449,0-5 2699,-14-14 0,-2 0 0,-5 2 0</inkml:trace>
  <inkml:trace contextRef="#ctx0" brushRef="#br0" timeOffset="73339">13863 15190 7443,'12'-10'2428,"-3"6"-2248,22-40 0,-13 24-90,1-3 0,13-16-90,-12 12 0,16-17 45,-15 17 0,1 0-845,16-22 845,-14 20 0,0-2-45,-1 1 0,-1 0 0,16-22 0,0-1 45,-14 21 0,-1-1-45,17-20 0,-15 20 0,1-1 0,12-14 135,-15 20 0,-1 1-45,11-12 135,-10 13 0,0-1-46,7-6-89,8-17-90,-25 29 0,5-11 194,-13 16-194,0 3 0,0-3-5756,-3 7 5756,1 13 0,-3-2 0,0 12 0</inkml:trace>
  <inkml:trace contextRef="#ctx0" brushRef="#br0" timeOffset="74275">15632 14419 10591,'15'17'1169,"-1"11"-1079,-3-25 0,-4 21 0,1-21 180,-1 15-180,5-8 0,-1 5 0,3-2 0,-2-2-90,2-1 90,14 13 0,-10-6-90,10 9 0,-15-11 180,0 1-90,6 6-1,-5-5 1,4 4-90,-7-6 360,8 3-270,0 3 180,5 2-180,-6-5 0,-1-1 90,-7-6 0,6 7-90,-5-5 90,8 11-180,-8-9 89,13 14 1,-13-13 0,7 7 0,-9-12 90,0 1 0,5 4-90,0 5 0,2-1 90,4 8 0,-4-2 0,4 7-90,-5-6-90,-2-5 90,-5-6 90,3 2-1,-4-3 91,4 6-90,-5-9-180,1 9 0,-4-12 0,1 5 0,-4-10 0,1-1-3598,0-1 2609,0-17-1530,-9 12 1170,6-28-810,-17 27 2159,10-34 0,-11 32 0,1-15 0</inkml:trace>
  <inkml:trace contextRef="#ctx0" brushRef="#br0" timeOffset="74872">15666 15227 6723,'-18'14'810,"3"-5"-271,-2 10-179,5-9 90,-4 9-90,7-7 0,4-5-1,0-1 271,2-1-450,-1 1 899,2-3-809,11-19-90,-7-2 180,18-5-180,-5-29-1096,9 21 1006,-3-22-593,2 8 593,-7 19 0,1-3 0,1 0-90,3-3 0,12-19 0,-14 21 0,-1-1-171,0-2 171,-2 3 0,1-2 0,5-10 0,-2 3 0,2 0 0,8-14 0,-11 19 0,0 1 0,13-22-992,-3 5 992,-9 13 0,9-11 805,-9 11-805,12-18 0,-17 27 0,12-15 0,-16 25 655,3-2-566,-8 13 2,-1 3-91,0 0 1031,0 2-1300,0 0-1800,-2 0 899,-1 0-89,-1 1-900,1-3 2159,-1 2 0,0-3 0,0 0 0</inkml:trace>
  <inkml:trace contextRef="#ctx0" brushRef="#br0" timeOffset="79538">17493 14445 6543,'0'-20'270,"0"4"-90,0 2 0,0 7-90,0-4 5757,0 6-5128,0 18-539,0 20 90,0 1-90,0 11 539,0-1-449,0-15 180,0 28-270,0-27 180,0 8-91,0 3-499,0-11 410,0 12 539,0 0-539,0 6 180,0 15-360,0-14 90,0-2 0,0-17-90,0 9 0,0 3 0,0-5 0,0-7 0,0-19 0,0-6-8545,0-3 7786,0-18-1850,8-27 2609,-6 1 0,2 5 0,0-2 0,-4-17 0</inkml:trace>
  <inkml:trace contextRef="#ctx0" brushRef="#br0" timeOffset="80509">17519 14088 12660,'27'0'809,"-3"0"-809,-11 0 90,-1 0 90,-1 0-90,5 0 0,-2 0 0,4 0 0,-4 0 180,12 0-180,-9 0 180,17 0-270,-17 0 179,6 0-89,3 0 90,-5-14 0,7 11-90,-8-11 90,-1 14-180,9 0 90,1 0-90,1 0 180,5 0-90,-6 0 180,-1 0 90,7 0-271,-14 0-89,28-9 90,-24 2-180,27-10 90,-27 6 90,16-5-90,-18 5 0,7-3 0,-10 3 0,9-4 0,2 1 0,9-2 0,-11 6 90,7 3 0,-8 3 0,0 2 0,3 0 180,-13 2 90,18-2-270,-16-1 0,19-3-90,-18 1 0,15-5 0,-14 4 90,7-3-90,-10 1-90,10-4 180,-1 0-90,8-3 0,-9 5 90,-3 2-90,6 4 0,-11 1 90,17 1-90,-19 2 0,18 0 0,-17 0-90,9 15 180,-7-12-90,-1 21 0,6-22 0,-6 13 0,7-8 0,-13 1 0,5-1 0,-10-6 0,-2 3 90,-2-3 629,-1 1-629,-1 19-90,-2 2 0,0 20 90,-6-2-180,4-7 180,-9 22-90,10-23 90,-5 20-90,5-18 90,-3 2 0,2 2-90,-2-2 0,0 1 90,0 11 0,0-1 0,0 1-819,1 0 729,0-6 0,1 0 0,-1 10 45,1-17 0,0-2-45,0 16 0,0 0 0,0 15 0,1-19 45,0-12 0,1-1-45,0-3-70,0 4-20,0-15 90,0-8-6836,0 0 1799,0-26 3148,0-7 1889,-11-15 0,8 14 0,-8 9 0</inkml:trace>
  <inkml:trace contextRef="#ctx0" brushRef="#br0" timeOffset="81341">17735 15113 6723,'-11'20'360,"2"-4"-90,-2-7 269,-2-5 1,2-1 270,-13-3-361,13 0 91,-8 0-180,8 0 180,1 0-271,-4-15 271,1 11-360,1-11 270,1 15-360,7 0 180,0 0 179,2 0-359,2-13-90,-1 1 0,9-3 90,-6-2 90,24 5-90,-14-2-90,16 2 90,-9 5 0,3 1 0,29-6-90,-17 5 180,23-3-90,6 3 0,-22 3 90,-3 1 0,3 0-1,13 2 1,-11 0 0,0 0 0,15 1 45,-10 0 0,-1 0-135,-6 0 45,-3 7 0,1-1 45,-2-2 44,2 2 1,1 1-135,2-7-90,-10 1 0,2-2 180,19-17-180,4 0 135,-20 7 0,0 1 45,19-3 90,-8 12 0,-1 2-91,-3-1-230,-5 0 0,-2 0 231,-6 0 179,0 0-89,13 13-270,2-9-765,-1 8 765,7-4 0,-23-6-81,26 6 81,-22-8-90,9 0-90,-21 0-1815,-7 0-704,-9 0 990,-1-11-2068,-15 8 2221,-9-22 1556,-20 8 0,3-7 0,-5 1 0</inkml:trace>
  <inkml:trace contextRef="#ctx0" brushRef="#br0" timeOffset="82073">17937 13759 6453,'-24'-19'270,"4"4"-180,9 11 360,-3 3-270,1 0 449,-1 1-179,4 0 1349,3 0 1889,4 0-3238,1 17-90,11 2-91,-6 16-89,15 1 0,-9-9 90,2-1 0,2-7-90,-7 0 180,6 0-1,7 13-179,-5-13 180,12 14-180,-11-20 0,10 7 0,-10-6 0,4 2 179,0 3-269,1 2 90,-2-3 180,3 1-90,-10-13 90,9 1-360,-10-6 0,4-1 90,-7 0-90,0-24-90,1 18 45,2-30 0,-1-8-45,3 9-540,1-14 1,1-5 269,-4 19 0,0 1-740,2-6 1,0 0-1959,5-16 1863,0 15 116,-11 24-3868,2 5 4947,-8 30 0,1-14 0,-1 17 0</inkml:trace>
  <inkml:trace contextRef="#ctx0" brushRef="#br0" timeOffset="82577">18075 14327 6993,'-23'-17'1349,"7"3"1170,-4 10-2159,11 2-1,-3 2-89,8 0 2159,2 0-1080,1 15-539,10 17-361,-7 0 271,15 25-90,-10-26-406,0 6 1,0 2-45,6 1 270,-6 7 0,0 3-360,6 8 0,-7-14 0,0-1 89,2 13-89,-3-13 0,-1-1-90,0 2 0,-1 2 0,0-2 0,-1-10 0,-1 28 0,-1-43-180,0 9 91,0-21-5578,0-1 3148,0-23-179,0-18 629,0-5 1141,3 7 1,2-1 567,4-5 360,1-16 0,6 13 0,-5-1 0</inkml:trace>
  <inkml:trace contextRef="#ctx0" brushRef="#br0" timeOffset="83007">18625 14070 6363,'28'-12'810,"-5"4"-360,-10 3 359,2 5-359,-8 0 90,4 0 89,-7 20 271,0-16-451,-1 31 721,0-20-810,-1 16 269,0-10-359,-2 5 90,0-11 359,0 14-89,0-9-450,0 21 180,0-15-90,0 13 359,0 8-179,0-9-405,3 6 0,1 1-529,-2 6 484,2-12 0,-1 2 45,-3-8 0,0 0-45,3 1 0,-1 1 0,-1 7 0,0 0 0,8 19-90,-6-26 0,-1-3-180,4-4-180,0 7-3508,-4-24-2248,1-6 6206,-1-26 0,-11-3 0,-3-24 0</inkml:trace>
  <inkml:trace contextRef="#ctx0" brushRef="#br0" timeOffset="83771">18458 14500 7173,'-6'-18'2069,"-1"11"-1799,-9-36-270,0 32 90,3-2-1,2 12-89,-4-4 0,6 5 270,-7 19-180,5 2 180,0 2 180,-3 8-270,7-13 449,-8 26-359,8-15-180,-5 22 0,8-30-90,0 10 90,4-17 0,0 0 0,0 3-90,8-3 0,-6 0 0,7-4 0,-1-6 0,1-1 0,7-2 0,4-20 0,-7 1-180,7-22-360,-11 11 360,9-26-774,-8 22 685,6-31-451,-8 17 360,1 0-629,-3-14 809,-3 9 135,-1 18 0,-1 0 135,0-18 180,-1 6-90,0 10 89,0 12 1,0-1 450,0 10-90,0 8 1528,0-1-1528,-8 27-270,6 5 224,-2 11 1,0 3-225,4 12-695,0-13 0,0-1 515,0 9 0,0 2-267,0 1 87,8-5 0,1 1 0,-5 8-90,11-4 0,1-3-449,-7-10 89,17 14 0,-12-26-179,3 2-91,-6-14-1169,0-1 2047,2-1-1417,-4-4-517,2 1 1776,-6-6 0,-1 2 0,-3-2 0</inkml:trace>
  <inkml:trace contextRef="#ctx0" brushRef="#br0" timeOffset="84371">17737 14209 6993,'-3'-18'540,"0"2"-181,2 11 631,-1-1-540,1 2 2608,-1 2-2698,1 43 809,-8 1-1034,7 1 0,2 2-1378,-9 17 1333,9 2-1,0-15 63,0-1-62,4-7 0,2 0 0,-4 9-90,8-8 0,-1-3-90,-6-11-90,19 6-180,-12-22-90,10 0-269,-6-10-3239,4-1 4027,2-20-1778,6-6 1709,-6-27 0,0 12 0,-6-4 0</inkml:trace>
  <inkml:trace contextRef="#ctx0" brushRef="#br0" timeOffset="85254">18928 14391 8072,'0'-20'1979,"0"3"360,0 15-1799,6 0-91,1 2-269,8 19-90,-5 1 0,2 3 90,-4 16 0,0-22 180,1 21-270,2 2 0,-2-8 90,0 9-91,-3-14 181,-1-3-90,1 5 0,-3-3-180,0-4 0,-3-3 0,0-11-90,0-1-270,-8-4 180,-1-23 180,-1-3-89,0-2-1,9-16 90,-4 1 0,5-5-45,-1 11 0,2 1 45,9-2 0,1-28 0,10 7 0,-11 1 0,3 18 0,1 0-529,1-20 619,10-2-90,-2-2 0,-10 30 89,7-15 1,-10 32 0,4-5 0,-10 17 0,4 1-90,-5 1 529,2 0-529,-4 0 0,1 0 0,-1 0 0</inkml:trace>
  <inkml:trace contextRef="#ctx0" brushRef="#br0" timeOffset="87626">17588 14180 14819,'18'30'1799,"0"-13"-1440,-8 5 181,5-20-180,-9 18 90,7-18-271,-2 23 1,-1-16 0,0 13 180,1 0-180,-1 5 90,7 25-270,-4-14 135,2-2 0,1 1-45,2-3-45,2-2 0,-1 1-45,2-2 179,7 9 1,-1-1-90,-7-8 90,6 9-90,-10-10 180,0 3-90,5 16 0,0 8-180,-1-1 90,-9-23 0,0 0-90,4 13 0,0-2 90,-5-13-90,-4-16 90,-1-6-990,0 0-1708,-3-25 1258,0-2-269,-11-26-1889,7 3 1709,-15 6-1259,15 4 3058,-21-6 0,15 17 0,-10-12 0</inkml:trace>
  <inkml:trace contextRef="#ctx0" brushRef="#br0" timeOffset="88030">17610 15008 14009,'12'-44'120,"1"0"0,0 2 0,-1 1-30,1 2 0,-1 1-1125,0 3 1,-1 3 1304,9-21-90,3-3 0,1-2-135,-8 21 0,0-1-45,6-10 0,2-5 0,-2 6 0,-5 12 0,-1 2 0,11-19 0,0 1 0,-1 1 0,-9 20 0,-2 2 713,1 1-713,0-1 290,-6 13-6406,-2 0 6116,-5 26 0,-3 4 0,0 16 0</inkml:trace>
  <inkml:trace contextRef="#ctx0" brushRef="#br0" timeOffset="88766">18895 13951 15178,'-9'36'810,"2"-1"-720,7-2 90,0-9 180,0 15-271,0-16 181,0 11-180,0 3 0,0-8-90,8 9 90,2 1-90,9 3 90,-1 11-90,-2-11 0,-1-6 90,3 11 0,-5-18-90,5 17 90,-8-22-90,0 0 180,8 21-90,-7-16 90,0 5 0,1 1-180,1 2 90,5 17-90,-7-24 0,-1-3 0,-4-12-90,0-2-5397,-3-6 2249,-1-21 539,-2-3 2699,-10-17 0,2 3 0,-10-2 0</inkml:trace>
  <inkml:trace contextRef="#ctx0" brushRef="#br0" timeOffset="89194">18806 14862 10951,'25'-33'809,"-7"0"-629,6-1-90,-11 7 0,0-4 90,1-8-90,5-12-90,-7 14 0,0 0-624,-1 4 0,0 1 758,0-2 1,-1 0-824,3-5 1,0 1 778,7-20 0,-6 19 0,0 1 236,5-11-236,0 1 0,1 4-90,-3 7 0,1 1 0,4-9 0,-3 5 0,-1 2 0,-3 8 0,4-9 0,-10 23 0,-2 2 90,-4 10 49,-1 3 0,-1 1 0,0 0 0</inkml:trace>
  <inkml:trace contextRef="#ctx0" brushRef="#br0" timeOffset="91561">19665 11412 7533,'-9'32'4407,"1"-3"-4137,8 9-90,0-5 0,0-5 180,0-1-180,8 3-1,-6-5 271,6 19 90,-2-14-1119,1 21 849,0-16 0,1 9 0,-7-10 629,9 22-629,-5 5 90,-1-30 0,1 3-270,-1 13 0,0 0-1,-2-8 1,-1 0-90,2 0 0,-1 0 45,1 5 0,-2-3-45,0-6 0,3 20 0,-2-36 669,2 6-3907,-3-19 1169,2 2 630,-1-7-90,0-18-1619,5-10 3148,2-26 0,0 5 0,1-5 0</inkml:trace>
  <inkml:trace contextRef="#ctx0" brushRef="#br0" timeOffset="92670">19840 11348 14099,'21'0'3238,"0"0"-3058,-4 0-90,-3 0 90,-1 0-90,-3 0 270,2 0-270,8 0-1,-4 0 91,6 0 0,3 0-90,-4 0 180,24 0-180,-20 0 90,13 0 0,-15 0-180,9 0 90,-7 0-90,7 15 90,-8-11-90,0 11 90,23-15-90,-16 0 180,27 0-90,-29 0-1,7 0-89,4-17 0,-10 13 0,10-13 0,2 4 0,2-1 90,14-11-90,-17 4 90,-3 10-529,-3-4 529,-8 13 0,7-6 90,-1 6-90,-8 2 89,25-3-89,-23 2 180,25-3-270,-15 0 0,0-1 90,10-2-90,-18 2 0,30-6 0,-29 6 530,25-3-440,-31 4-90,15 2 0,-7 0 0,-1 2 0,6-2 0,-5 1 90,-1-1-90,-2 0 0,-9-1 0,28-2 0,-21 1 0,28-3 0,-34 5 90,20 0-90,-22 1-90,11 1 90,-16 0 90,7 17-90,-5-13 0,11 25 0,-11-26 0,18 21 89,-15-21-89,7 17 90,-9-14-90,-3 8 90,1-7-90,-6-1 90,-5-3-90,-2 1 0,-2 0 90,1 0-90,-1 0 0,1 6 0,0-4 0,0 10 0,0-8 0,1 6 0,-2-8 0,2 3 0,-2-5 90,0 2-180,0-1 90,0 7 0,0-2 0,0 18 0,0-9 0,0 12 90,0-8-90,0 0 0,0 16 0,7-8 0,-6 11-90,6-11 90,-2 16 90,-4 8-90,4-18 0,1 0-516,-4 24 516,7 2-397,-6-28 0,-1-1 307,3 22 90,-1-19 0,-1 1-45,1 2 0,1-1 45,1 25 0,1-3 0,0-1-90,0 2 0,-2-20 0,-1 0-989,0 22 629,-2-29-1349,-1 28 270,-1-40-3958,-8 23 3778,5-26-1079,-14 11 1978,7-24 928,-6 0 1,-3-7 0,1 0-1</inkml:trace>
  <inkml:trace contextRef="#ctx0" brushRef="#br0" timeOffset="93787">19782 12841 6813,'-13'25'450,"4"-8"-270,0-3 0,4-8 179,1-4-269,0 1 360,1-3-270,0 0 989,-2 0-719,1-17 0,-2 13 0,2-13-91,0 17-89,3 0 1349,-1-9-1349,10 7 90,3-7-180,18-7 180,-1 12-180,1-11 449,6 4-449,-2 8-90,-1-8 450,12 7 89,-17 3-269,29-3-270,-26 4 90,16 0 90,-21 0 180,-1 0-271,12 0 1,5 13-90,0-10 90,14 11-90,-9-14-930,1 0 930,-3 0-90,-13 0-274,4-7 1,1-3 363,7-5-90,0 5 0,-1 0 270,-6-2-91,19 12-89,-23 0-90,7 0 90,-13-6 0,0 4-346,10-5 256,-9 7-29,19-4 119,-20 1-90,30-9 0,-27 7 90,15-5 668,-20 5-668,0 0 570,7-2-660,4 1 90,-3-1 0,7 1-90,-10 4 0,0 0 0,-5 2 489,-8 0-489,0 0 35,12 0-35,-9 12 270,16-9-90,-18 9-90,17-12-90,-17 0 0,10 0 90,-13 0-90,9 0 90,-8 0 90,15 0-90,-14 0 180,19 0-270,-18 0 0,11 0 89,-14 0-89,1 0 90,7-10 0,-5 7 90,5-15 0,-6 16 180,9-12-270,4 8 180,8-2-180,-8 3 90,-3 3-180,-2 2 0,-6 0 0,3 0-180,-5 0-450,-5 0-629,2 0-1080,-8 0-6476,-1 12 5307,-14-9 3508,-1 9 0,-2-12 0,4 0 0</inkml:trace>
  <inkml:trace contextRef="#ctx0" brushRef="#br0" timeOffset="98662">20529 11477 11940,'-9'24'270,"7"11"0,-7-20-90,2 16-90,5-5 90,-10 1 89,10-5-179,-6 5 0,6-10 0,-2 4-90,2-6 270,0 8-180,2 0 90,-2 7-90,2-8 180,0 0-90,0-2 0,0-3-1,0 5-89,0 4 90,0-6 90,6 27-90,-4-22 0,4 14 90,-6-9-180,0 1 180,5 10-90,-4-12-1,8 8-89,-7-19-90,4 5 90,-3-12 0,-1-4 0,-1 1-90,3 10 90,-2-6-90,0 10 90,0-10 180,-1 1 0,3 13-270,-2-10 90,2 29-90,-2-26 90,0 22-90,-1-24 180,-1 6-90,0 1-90,1-6 89,0 6 91,2 0-180,1-1 0,1 5 0,-1-9 0,0 2 0,0-8 90,-2 1-90,0-3 0,-2-3 0,2 1 90,1 7-180,-2-7 90,3 9-90,-3-11-179,2 3-271,-3-6 540,1 1 0,-1-27 0,0-5 0</inkml:trace>
  <inkml:trace contextRef="#ctx0" brushRef="#br0" timeOffset="99937">21326 11288 12570,'9'27'540,"2"-1"-451,-7-1 91,4-1-90,-2-5 0,0 8 0,-1-4 0,-2 0 0,1 6 0,-2-13-90,3 19 90,-2-18-90,1 22 0,-1-19 90,1 12-90,-2-14 90,0 5 0,-2-5-90,2 14 0,-2-11 90,0 20 0,0-24 90,0 18 0,0-18-91,8 10-89,-6-11 0,6 5 0,-3 0 90,-3-3-90,6 11 90,-5-2-90,2-3 0,-2 1 90,1 1-90,-1-6 270,-1 7-180,-1 7 180,0-4-180,1 4 0,-1 1-90,0-16 90,0 8 0,0-8-90,0 7 0,1-6 90,1 12-90,0-16 90,2 16-90,-2-15 90,1 7-90,-2-9 0,-1-1 0,2 7 0,-2-6 0,1 5 0,-1-6 0,0 6 0,2-1 0,-2 2-90,1-6-270,-2-6-720,1-5 1080,-1-3 0,0 0 0,1-1 0</inkml:trace>
  <inkml:trace contextRef="#ctx0" brushRef="#br0" timeOffset="107137">19741 11604 7263,'0'-35'1709,"0"8"-1529,0 6-90,0 10 719,0 5 810,7 4-1439,-5 17 90,10-11-90,-7 26-90,5-15 180,-2 13-180,-1-14 90,0 9 0,-1-15-91,2 17 1,-2-12 180,7 11-90,-6-12-90,12 15-90,-10-13 90,7 6-90,-8-9 270,2 0-90,3 7 0,-3-3-90,4 5 0,-5-4 0,6 9-90,-1 2 179,5 8 1,-5-6 90,0-3-180,-1 3-90,-3-8 0,3 6 90,-1-2 90,-1-5-90,9 20 0,-10-20 0,11 20 90,-12-26-90,6 11 0,-6-13 0,2 2-90,-4-4 179,6 3-179,2 5 90,4 5-90,-4-4 90,-1-1 0,3 2-90,-7-4 360,11 10 0,-13-11-180,11 15-90,-10-14 0,5 10 180,-6-6-270,2 5 269,1 4-179,-3-5 180,4 9-270,-6-17 90,5 17 0,-7-22 0,2 8-90,0-3 0,-2-5 0,1 3 0,-2-8-9831,-1-3 9028,-1-15 0,-1-3 0,0-13 0</inkml:trace>
  <inkml:trace contextRef="#ctx0" brushRef="#br0" timeOffset="107802">19773 12897 6903,'0'15'4857,"0"0"-3957,10-37-720,3 2-135,1-13 0,1-3-45,6-10 0,-6 10 0,0-1 0,-1 3 0,-2-1 0,0 4 0,0 0 0,9-31 0,-4 15 0,-7 18 0,7-16 90,3-7 0,2-5-46,-8 22 1,1-4-45,2-3 0,1-5 0,-1 3-391,4-5 1,-1 1 390,-4 6 0,1-1 0,0 1 0,9-18 0,-3 6 90,-1 4-298,-3 7 0,-2 6 388,-7 19 0,-3 7-1529,-5 8-4048,7 0 5397,-7-10 0,8 10 0,-5-10 0</inkml:trace>
  <inkml:trace contextRef="#ctx0" brushRef="#br0" timeOffset="108810">20938 12139 11760,'-2'-37'90,"-2"3"-90,-15 5 90,2 15 0,-4-3 0,5 17 0,2 16 270,0 6-180,-1 22-180,-4 5 90,10-12 0,1-1 0,-3 16-90,6-14 0,1-2 90,2-3-1,0 32-2592,2-29 4226,8 16-680,6-24 3233,7-8-4006,4-10-270,0-5 0,-4-5 0,4-20-662,-6-14 1,-1-8 24,-2 1 1,0-2-1199,2-8 1,-2 2 1834,-6 14 0,-3 2-514,0-6 1,-2 0 468,-1 4 0,0 0-90,1-16 0,-1 0 45,-1-12 60,-7 6 0,-3-11 0,0 12 30,-2 1 30,3 5 0,0-8 0,-2 24 330,2 31-180,5 3 3047,-2 37-2328,0 0-674,1 2 0,1 2-45,-1 10 876,2 4-247,0-6-359,8 1 0,2 3-271,-4-12 1,0 0-396,8 18 1,1-3 305,5 5-90,-3-20 90,-1-8-90,10-4-900,-4-10 271,7 1-1260,-10-14 629,-10-6-4586,4-20 3507,1 0 1599,1-14 0,6 6 0,-4 4 0</inkml:trace>
  <inkml:trace contextRef="#ctx0" brushRef="#br0" timeOffset="109574">21685 11897 8792,'0'-21'2069,"0"5"-1440,0 10 271,0 1 179,0-1-539,0 3 809,0-1-1079,9 3-180,-7 14 0,15-9 360,-6 42-315,5-17 0,3 3-90,-1 20 0,0 4-1562,3-1 1,-1-1 1696,-5-9 0,-3-4 0,5 21-1138,-12-38 1137,2 6 1,-6-12 90,1 14-270,-2-14 180,0 13 2648,-9-17-2828,7 0 0,-14-7 1612,8-5-1612,-9-21-89,8-6-1,1 2 0,7-27 90,0 33 0,1-40-90,0 27 90,8-4 0,3-6 45,1-8 0,1-1 0,7-7 0,3-2 134,-7 12 1,-1-1 0,1 3-135,4-4 0,-1 4-90,0 7 0,-2 5 45,2 0 0,-10 22 0,-7 10-449,-1 0-631,1 0-4856,-1 0 1078,2 0 4858,-2 19 0,0 3 0,-1 20 0</inkml:trace>
  <inkml:trace contextRef="#ctx0" brushRef="#br0" timeOffset="110275">21987 12475 7713,'-9'-26'3148,"2"5"-1169,4 14 629,3 2-1978,6 3 449,0 17-899,11 12 810,1 27-811,-4-16 91,3 19-90,-8-28 0,3 15-90,-1-6 0,-1 0-90,1 2 90,5 6-90,-5-13 90,8 13 90,3 5 0,-3-5-455,2 6 365,-10-22 0,4 11 270,-3-11-270,1 5 0,1 0-90,-2-7 90,2 4 0,-1-2-90,-5-13 90,10 18-90,-9-17 364,4 5-364,1 7 0,-4-3 0,1 7-450,-7-11-9381,-1-6 5181,-13-26 4650,-1-9 0,-13-2 0,1 5 0</inkml:trace>
  <inkml:trace contextRef="#ctx0" brushRef="#br0" timeOffset="110731">22124 13410 17427,'39'38'1799,"-14"-23"-1349,5 24-270,-5-23 0,2 9-1,10 4 1,8 17-90,-19-19 180,18 19-180,-32-35-90,13 3-360,4-30 180,-9-9-225,0-7 1,-2-3-226,-5-12-764,1-1 0,0 1-855,-4 8 2249,1 0 0,-1 3 0,-5 18 0,2-7 0</inkml:trace>
  <inkml:trace contextRef="#ctx0" brushRef="#br0" timeOffset="111392">21789 14052 7982,'0'-34'3598,"0"14"-2158,5-3 2158,-3 18-2249,12 21-989,-6 2 449,8 40-359,-8-22 0,-1 1-271,-1 0 1,0 1 135,0 5 0,0-1-225,-1-8 0,-1-2 90,1 21 0,0-1 0,-2-14 359,1 17-510,-2-18 1,1 0-30,1 25 90,0 3-90,0 0 0,-2-30 0,2 28-180,-2-41-450,0-2-2698,1-9 1799,-1-7-2249,0-19-1978,0-22 4586,0-24 374,0-2 1,0 0 0,-2 16 0</inkml:trace>
  <inkml:trace contextRef="#ctx0" brushRef="#br0" timeOffset="112408">21904 13809 10951,'-2'-16'1619,"9"-1"-1439,-5 14 539,7-3 1170,7 4-1439,-3 1-270,8 0 899,1 15-539,1-11-360,0 11 0,2-14 269,16-15-359,-18 11 0,20-10 360,-24 14-270,22-11 0,-3 2 0,11-3 0,-13 5 90,9 7-270,-20 0 179,29 12-179,-28-9 90,11 6 0,3 0-90,18-7 0,-22 1 0,1 0 45,-1-2 0,-3-2-45,-3 1 0,21-14 90,-32 10-90,30-33 0,-24 22 0,20-10 0,-24 10 0,9 10 0,2-5 0,-1 6 0,16 1 0,-14 3 0,15 0 90,2 0-45,-7 0 0,2 0-45,-12 0 0,1 0 90,28-6 0,-2-2 0,-15-4 0,18-3-90,-45 6 90,0 9 0,15 0 0,-9 0 0,7 0-180,-13 0 180,-7 13-90,-1-10 0,-1 10 90,-4-7-90,1-5 0,-2 9 90,-1-5 0,1 7-90,5 18 0,-3 4 0,6 30 90,-8-26-90,3 26-90,-5-39 90,1 15 0,0-2 90,-1-14-90,1 25 0,0-24-1696,-1 8 0,1 2 1696,1 5-291,-1 2 1,0 5 335,1-3 0,-1 1-45,1 2 0,-1 1-45,1 7 0,-1-2 45,-1-18 0,0-2 0,0 6 0,0 0 0,0 2 0,0 1-270,1 7 1,1 0 44,-2-11 0,1-2-1124,2 22-8482,-4-48 9274,-12-23 557,-4-7 0,-15-23 0,-1 5 0</inkml:trace>
  <inkml:trace contextRef="#ctx0" brushRef="#br0" timeOffset="113439">21805 15035 9781,'-15'16'1440,"2"-12"-1171,9 26 631,0-16 89,3 8 540,49-10-1439,-28-6 180,41-6 180,-22 0-270,-12 0 0,16 0 90,-6 0-180,5 0 269,13 0-269,-11 0 90,-9 0 0,-1 0-857,1 0 767,21 0-389,-14 0 389,-10 0-90,33 0 90,-31 0-90,18 0-90,-26 0 90,0 0 0,9 0 0,-8-12 0,7 9 90,9-16-90,-7 17 0,16-13 0,-20 8 90,-3-2 0,-1 1 0,-6 5 90,6 0 179,1 2-89,-8 0 0,22 1-180,-21 0 0,11 0 0,-14 0 829,-1 0-829,9 0 417,1 0-507,1 0 0,13 0 0,-19 0 0,10 0 90,-14 0-90,0 0 180,0 0-180,11 0 90,-8 0 0,7 0 89,0 0-179,1 0 180,8-12-180,-9 9 0,-2-8 0,-8 1 90,7 1-90,-6-3 90,13-6 90,-14 12 90,20-16-180,-18 13 90,11-4 270,-6 5-361,1 0 91,9-2-90,-7 3 270,12-2-360,-20 6 90,12-3-90,-12 2-90,-7 0-90,10-3-180,-15 5-1798,4-2 1078,-11 3-359,-1-1-450,-1 0-360,-9 0-3597,-14-4 4856,-1 1 990,-10-3 0,8 2 0,-2 1 0</inkml:trace>
  <inkml:trace contextRef="#ctx0" brushRef="#br0" timeOffset="114228">22469 13838 7263,'-9'20'989,"2"-4"-539,5-5 1619,1 3-1260,0-1-449,0 7 450,9 3-181,-6-4-179,11 12-180,-12-17-90,10 4 0,-9-6 90,7 2 269,2 34-359,-2-19 270,4 27-180,-5-17-90,-2-9 359,2 23-359,-3-24 180,-1 15-270,1-1 90,-2-7 0,1 11 270,-1 2-1,-1-7-2055,0 0 0,0 2 1696,-1 4-45,1-11 0,-1-1 135,0 2-90,2 16-90,0-19 0,0-1 0,0 16-90,3 0 90,-5-40-180,0-5-2249,-1-1 451,0-19 3211,0-8-3662,9-40 1170,2 18-91,-2 6 1,1-1 1206,10-18 1,-6-1 0,1 4-1</inkml:trace>
  <inkml:trace contextRef="#ctx0" brushRef="#br0" timeOffset="114742">23097 13860 9242,'15'-27'1079,"-7"-13"-809,7 35-90,-13-26 989,11 28-809,-7-18 270,5 19-361,-4-6-89,-1 8 180,-2 24 0,2-1 0,-2 5 0,2 13-1,-3-22 451,0 21-1,3 17-449,-1-17 45,-1-1 0,0 0 404,2 2-1340,-1-4 0,1 1 711,1 7-90,2 17 0,-2-19 180,3 16-270,1 2 45,-4-23 0,0-1 45,4 20-45,-3-19 0,1-1-45,0 2-587,5 18 587,-6-30 1201,-2 0-1291,1-4-360,3 10-89,-3-14-2520,0 8-5845,-5-21 8184,-10-19 720,-3 9 0,0-14 0,2 18 0</inkml:trace>
  <inkml:trace contextRef="#ctx0" brushRef="#br0" timeOffset="115604">22986 14433 7173,'0'-22'270,"0"4"-180,-6 8-90,4 0 90,-9-2 0,5-10 0,-5 8 449,0-11-359,0 13 270,0 1-270,4 5 270,-1 3-271,2 3-89,-1 0-90,1 17 180,1-13-90,0 26 360,-6-11-270,4 16 270,-8 5-1,8-8-269,-4 10 270,5-9-450,2 16 90,1-17 0,3 0 0,0-16-90,9-3 90,2-3 0,7-5-90,8-3 0,-10-2 0,13-20 0,-14 2-180,16-32 90,-15 19-90,8-12-360,-8 0 360,-2-7 0,-5 16 1,-1-1-181,3-20-180,-5 12 0,-1 1-843,0-2 1158,-2 11 0,-1-2-868,-1-18 913,0 10 135,0-4 0,-2-1 45,-7-4 45,7 13 0,-1 1 225,-6-1 719,8 4-445,-6-11-274,5 15 90,-8-2 1169,8 22-989,-4 7 672,3 24-762,-1-15 90,-2 49-271,3-34 451,-2 43 0,3-28-744,0 29 293,1-24 91,0 16-90,0-18 180,0 4-270,0 17 0,8-13-294,-7-6 1,0 1 383,7 9-45,-4 2 0,-1 2-46,4 2-179,-3-13 0,0 0 180,7 19-180,-8-16 45,5-3 0,0 0-135,2-4-202,-1-5 0,2-2 22,6-4-899,4-1 270,-5-13-2430,-2-8 2250,-3-5 734,-4-1-3522,4-18 3789,-6 13 78,-1-32 0,-2 32 0,0-14 0</inkml:trace>
  <inkml:trace contextRef="#ctx0" brushRef="#br0" timeOffset="116296">22050 13985 11940,'-11'-15'990,"1"5"2698,10 7-3239,10 35 1,1-12 0,2 30 629,7-16-944,-6 3 0,1 3-2107,13 16 2106,-9-14 1,0 2-90,-2-8 0,1 0 45,2 1 0,0-1 0,-1 0 0,1 2-45,10 13 0,-1-1 375,-2 1-420,2 4 0,0-1 90,-7-10-135,-1-1 0,-1-2 45,-5-10-450,6 11 0,-14-29-8275,-1-3 8839,-14-27-114,-1-22 0,-3-8 0,5-10 0</inkml:trace>
  <inkml:trace contextRef="#ctx0" brushRef="#br0" timeOffset="117254">22541 13743 7353,'0'18'2608,"-7"-5"-2248,6-5 450,-6-7-541,3 4 181,3-1-270,-6 2-90,3 0 90,-2 1 90,-1 5 90,1-5-270,-1 14 89,1-7 1,0 9 270,-2 8 90,1-4-270,-6 28-331,5-15 420,-4 15 1,3-10 135,0 3 0,-1 3-315,-2 13-1210,-2 0 1,-1 0 1119,0-2-45,4-22 0,0 1-292,-1-2 1,0-2 336,-7 20-90,8-22 0,0 0 0,-1-2 0,2-3 0,-5 15-90,3-9 0,0-2-180,3-5-90,-3 6-719,9-24-5102,2-6 5102,11-24 1789,2-3-1159,15-26 449,-5 13 0,5-1 0,-5 10 0</inkml:trace>
  <inkml:trace contextRef="#ctx0" brushRef="#br0" timeOffset="118046">23373 13906 6453,'-15'-21'360,"1"2"-270,8 10 270,-1 2-180,-1-3 0,1 5 179,-1-1 91,3 3 90,-1 2 1079,-1-2-1169,2 1 359,-1 0-89,3 1 2968,1 0-2789,9 1-179,3 17-630,7 9 90,-1-3 0,-3 16 179,-2-35-179,14 51 0,-9-34-45,1 10 0,-1 1 135,0-3-843,9 21 573,-11-20 90,5 10-90,-8-12 90,9 12 0,-1 2-90,7 11 90,-6-12-307,-2-3 307,-2-2-90,-4-7 90,3 7 0,-1 0 916,-3-9-916,13 27-90,-10-26 90,11 23 0,-7-20-90,0-2 0,3 1 0,-9-15 0,12 12 90,-13-16 143,7 7-233,-13-12-7556,1 0 4408,-4-21 180,-10-3 2968,6-14 0,-13 6 0,6 5 0</inkml:trace>
  <inkml:trace contextRef="#ctx0" brushRef="#br0" timeOffset="118778">23363 15086 14369,'-2'-37'899,"3"-1"-899,9 0 0,3 5 0,-12 1 0,13-6 0,-8 10 0,6-11 0,-5 13 90,-1-3 0,4-10 90,2-1-90,-2 1 180,4-8-180,-1 8 0,0-1 0,5-14-90,-6 20 0,1-6 0,0-1 0,2-4-45,-2 2 0,0 0-1116,-1 1 1161,-2 8 0,-1 1 0,1-3-41,3-10 41,-5 18 450,2-9-270,-2 4 180,2-6-180,-2 14 269,0-2-359,-1 7 0,0 0 90,3-5-90,-3 8 1245,8-15-1245,-6 13 46,4-7-136,-6 13 90,-2 2-90,3-4 0,-2 4 0,-1-1-539,-2 4-811,-2 5 631,1-2-2249,1-4 2158,-1 2-1439,3-11-269,-4 6 1528,3-10 541,-3 8 449,0-5 0,-1 7 0,0 0 0</inkml:trace>
  <inkml:trace contextRef="#ctx0" brushRef="#br0" timeOffset="155254">17618 7500 14729,'6'39'719,"-2"8"-629,-4-5 270,0 22-180,0-21 180,0 12-91,3 6 1,-1 1-180,0 2-600,-1-14 0,1 9 0,0-11 600,-2 2-1,0-7 1,0 0 347,0 10-437,8-4 0,-6-8 90,5-21-90,-7-8-7555,0-5 4946,0-21 2534,0-4 75,0-26 0,0 9 0,0-7 0</inkml:trace>
  <inkml:trace contextRef="#ctx0" brushRef="#br0" timeOffset="155970">17657 7590 9871,'0'-20'2159,"0"3"-1259,0 13-631,0-1-89,0 2-90,0-2 0,0 1 0,0-1 90,0-5-90,11 5 90,-8-5 0,17 4 0,-3 0 0,9 2 0,0 2-91,15 2-89,-17 0 180,30 16-90,-31 1 90,11 2 90,-19 7 0,-2-22 450,-2 23-91,5 3-269,-8 2 539,4 19-719,-10-13 0,0 2-3392,-16 13 3302,10-19-90,-22 11-704,7 2 704,-7-12 45,7-5 0,-1-1-45,-6 4 90,-9 6-90,0-7 90,8-12-336,-9 6 336,11-16-109,2-1 19,-6-3 2958,1-4-2868,3-1 992,4-1-1082,12 0 492,2 0-492,5-13 189,14 9-189,2-18 180,17 19-1,-7-15-89,9 16-90,-12-6 90,6 8 0,-7 0 270,12 0-270,4 22 90,12 3-90,-10 3 180,-1 7 0,10-9-91,-17 2-44,-3-7 0,1-2-45,-4 0 0,25 21 0,-25-20-90,19 17 90,-19-18-90,-2 0-90,-1-2 180,-12-10-90,5 1 0,-10-5-180,2-1-9651,-4-2 3202,-2-18 6629,-8 14 0,6-14 0,-7 18 0</inkml:trace>
  <inkml:trace contextRef="#ctx0" brushRef="#br0" timeOffset="159693">13478 16208 5914,'-25'15'449,"1"-4"-269,12-5 270,-4-3-270,9-2 180,-6 0 359,8-1-449,-3 0 3598,5 0-3778,10 0 90,3 0-90,14 0 270,0 0-360,6 0 89,4 0-89,-4 0 180,9 0-90,-3 0 90,12 0-180,-10 0 90,-1 0-90,-9 0 0,12 0 0,-7-17 0,23 13 0,2-25 90,-10 26-380,5-9 290,-15 12 0,-9 0 0,9 0 0,-14 0 0,10 0 0,1 0 90,10 0-90,-11 0 0,17 0 90,-25 0 0,15 0 270,-9 9-270,-7-7-90,29 10 0,-25-11 0,24 4 0,-26-3 0,17 2 0,-7-2 0,0-1 90,20 3-90,-29-4 290,17 5-290,-13 0 90,-8 0-90,18 6 0,-18-5 0,9 3 90,2-4-90,3-2 0,-1 1 0,-3-4 0,-11 0 0,1 0 0,21 0 89,-17 0-89,29-11 0,-31 8 0,10-9 0,0 12 0,-9 0 0,9 0 0,-1 0 0,4 18 90,10-14-90,-10 14 450,7-5-270,-8-2-90,1 3 0,-3-6-90,-11-8 90,1 0-90,23 5 90,-18-4-90,30 4 0,-33-5-313,20 0 313,-21 0 90,8 0-90,-10 0 0,9-12 90,4 8 90,10-8 0,-11 4-90,-3 6 0,-10-11-90,10 5 90,-7-1-90,8-3 90,-10 4 90,1-2-90,23-8-90,-17 6 0,27-7 0,-31 11-352,16-2 352,-18 4-120,7 2 120,-9 1 295,2 2-295,-1 0 0,12 1 90,2 0-90,-3 0 90,14 0 0,-27 0 0,14 0 90,-19 0 449,2 0-539,-1 0-90,19-12 0,-13 10 0,23-10 90,-26 12-90,17-9-90,-8 0 90,1-4 90,17-6-90,-24 10 0,17-7 130,-20 9-130,2-1 0,18-1 0,-14 1 0,12 0 0,-19 1 0,-2 2 0,8-8 0,2-4 90,0-1-90,18-16-90,-13 10 90,-5 4 0,0 1 0,3 1 90,12-3-90,-25 15 0,20-5 0,-19 8 0,9-3 0,-7 5 0,0-2 0,6-3 0,-7 1 0,5-8 0,-4 2 0,-1-2 0,6-2 90,-9 4-180,23-10 90,-20 8 0,24-9 0,-23 10 0,24-10 0,-21 12 0,11-7 90,-10 9-1,1-1 271,6 4-180,-8 2-90,-3 3-90,-2 0 90,-5 0-90,3 0 270,-4 0-180,-3 0 0,7 0-90,-10 0 0,4 0 90,-7 0 0,-1 0 0,2 0-90,-1 0 90,0 0-90,2 0 90,-3 0 0,2 0-1,-2 0-89,0 0 90,1 0-90,-2 0 0,2 0 90,-2 0-90,1 0 0,0 0 0,-1 0 0,-1 0 0,1 0 0,-1 0 0,0 0-90,1 0 0,-2 0-90,0 0 0,-11 0 1,-3 0-1</inkml:trace>
  <inkml:trace contextRef="#ctx0" brushRef="#br0" timeOffset="162090">5396 17553 13289,'-3'-15'180,"2"-6"-90,16 10-90,-3-1 0,3-5 0,-3 10 180,1-8-90,17-4 0,-9 3-90,20-8 0,-12 6 90,0 3-90,9-4 0,-15 9 0,28-10 0,-23 11 0,15-4 0,-21 5 90,2 1-90,8-6 0,4-2 0,-1 0 0,7-3 0,-6 5 0,-1-1 0,-2 4 0,-11 2 0,1 2 0,20-2 0,-16 3 0,25-2 90,-28 3-90,28 2 0,-25 0 0,15 2 0,-17 0 0,-3 0 0,11 0 0,-1 0 0,0 0 90,6 0-90,-7 0 0,0 0 0,-1 0 0,-11 0 0,1 0 0,18 0 90,-14 0-90,23 0 0,-25 0 0,24 0 0,-23 0 90,21 11-90,-23-8 90,6 9-90,-7-12 359,8 5-359,3-3 0,0 6 90,-2-7-90,-8 2 0,-1-3 0,9 3 0,-7 0 90,6 2-90,1-1 180,-7-1 90,22 4-180,-21-5 0,9 3 90,-17-4 90,-1 0-180,6 1 0,-5-2-90,5 2 90,-7-2 269,16 0-269,-12 0 0,19 0 0,-20 0 0,5 0-90,5 0 90,-10 0-180,15-12 90,-13 9 90,0-9-180,-3 12 90,-6-6-270,-1 4-1798,4-10 898,-5 8-2068,2-2 1529,-6 1 1709,0 1 0,-3 1 0,1 0 0</inkml:trace>
  <inkml:trace contextRef="#ctx0" brushRef="#br0" timeOffset="181791">15478 11773 8522,'20'0'90,"-1"0"-90,-8 0 0,0-13 0,-2 10 90,2-10-90,-2 13-90,2 0 90,-3-7 0,2 5 90,-4-4-90,1 6 0,-2 0 90,0 0-90,-2 0 0,7 0 0,-4 0 0,4 0 0,-5 0 0,2 0 0,-2 0 0,1 0 0,-2 0 90,2 0-90,1 0 0,1 0 0,-1 0-90,2 0 90,-4 0 0,2 0 0,-2 0 0,-2 0 0,5 0 0,-5 0 0,2 0 0,-2 0 90,0 0-90,1 0 0,-1 0 0,2 0-90,0 0 90,0 0 90,-1 0-90,1 0 0,-2 0-90,-1 0 180,5 0-90,-4 0 0,4 0-90,-5 0 180,3 0-90,-2 0 0,1 0 0,0 0 0,-2 0 0,3 0-90,0 0 90,0 0 90,3 0-90,-4 0 0,1 0 0,-2 0 0,-1 0-90,-1 0 180,1 0-90,0 0 0,1 0 0,-1 0 0,2 0 0,-1 0 0,0 0 0,-1 0 0,-1 0 0,2 0 0,-2 0 0,2 0 90,-2 0-90,4 0 0,-2 0 0,3 0 0,-3 0 0,0 0 0,0 0 0,4 0 0,-2 0 0,4 0 0,-2 0 90,0 0-90,-1 0 0,-1 0 90,-2 0-90,2 0 90,0 0-90,2 0 0,-3 0 0,3 0 90,-3 0-90,2 0 0,-1 0 0,0-6 0,2 5 0,-2-8 0,1 5 0,-1-3 0,1 2 0,1-1 0,-2 3 0,5-3 0,-5 2 0,5-3 0,-6 2 0,5-2 0,-3 2 0,1-1 0,-2 1 0,1-1 0,0 4 0,1-2 0,-3 4 0,-1-1 0,-2 1 899,1 0-899,6 0 0,-6 13 0,11-10 0,-7 16 0,6-18 0,-3 6 0,-1-7 0,-2 0 0,4 0 0,-2 0 0,3 0 0,-1 0 0,1 0 0,3-11 90,-4 8-90,0-9-90,3 5 90,-5 6 0,8-10 0,-8 10 0,7-6 0,-8 7 0,6-3 0,-7 3 0,4 0 0,1 0 0,-2 0 0,4 0 0,-3 0 0,4 11 0,-4-9 0,4 9 0,-7-11 0,4 6 0,-6-5 0,3 5 0,-3-3 0,0-2 0,0 4 0,0-3 0,2 2 0,2 1 0,-3-2 0,2 3 0,-1-3 0,0 2 0,2-1-90,-3-1 90,6 4 0,-6-4-90,3 2 0,-1-1 90,-1-2 0,-1 0 0,0-1 0,-3 0 0,1-1 0,1 1 0,0-1-90,-1 0 90,-1 0-180,1 0 91,-2 2 89,2-2 0,-2 1 0,0-1-90,-1 0 90,2 0 0,-2 0 0,2 0 0,-2 1 0,1-1 0,-1 1 0,0 0 0,0 0 0,0 0 0,1 0 0,-1-1 0,2 0 0,-2 1 0,0-1 0,0 2 0,1-2 0,-1 1 0,1-1 0,0 0 0,0 0 0,0 0 0,1 0 0,-1 0 0,2 0 0,0 0 90,-2 0-90,4 0 0,-3 0 89,2 0-89,-1 0 0,-1 0 90,0 0-90,-2-11 90,1 9 270,0-9-270,0 11-90,0-6 0,-2 2 0,1-4 0,-1 4-809,0 1-91,8 1-629,-6 12 1529,11-7 0,-12-9 0,4-15 0</inkml:trace>
  <inkml:trace contextRef="#ctx0" brushRef="#br0" timeOffset="190003">14639 11944 5914,'-4'-17'-90,"-2"2"90,4 15 0,-1 0 90,0-6-90,1 4-90,-3-10 90,0 6 0,1-4 0,-1 1 0</inkml:trace>
  <inkml:trace contextRef="#ctx0" brushRef="#br0" timeOffset="191386">14047 12290 6993,'0'-29'4048,"7"5"-4048,-5 5 0,13 11 90,-13 1-90,12 6 90,-4-2 0,5 1-90,-1 0 0,12-2 0,-13 2 0,11 0 0,-14 2 0,12 0 0,-8 0 89,9 14-89,-5-11 0,-5 11 0,15-14 90,-13 9-90,9-7 0,-12 6 0,1-8 0,5 0 0,1 6 0,0-3 0,9 10 0,-14-8 0,8 4 0,-10-5 90,-1 0-90,12-2 0,-9-1 0,8-1 0,-2 0 0,-6 0 0,10 0 0,-7 0 0,0 0 0,-1 0 0,-4 0 0,0 0 0,10 0 0,-7 0 0,14 13 0,-14-10 0,4 9 0,1-4 0,-4-6 90,5 6-180,0-3 90,1-4 0,6 4 0,7-3 0,-11-2 0,5 2 0,-14-2 0,13 0 90,-11 0-90,14 0 0,-18 14 0,11-11 0,-14 11 0,5-14 0,-10 0 0,-1 0 0,0 0 0,-3 0 0</inkml:trace>
  <inkml:trace contextRef="#ctx0" brushRef="#br0" timeOffset="191892">15080 12214 9242,'30'12'180,"-2"8"-180,-11-18 0,-2 8 0,-2-3 0,5-5 0,-5 11 0,10-10 0,-11 3 90,8 3-90,-10-2 179,2 4 1,-8-2 270,-2-2-270,0 10 90,-2 5-90,0 3 90,-20 31-270,4-12 90,-14 11-466,4-6 376,10-23 0,-4 3-257,5-11-373,1-4-809,-15 8 539,11-11-719,-16 5 1619,18-13 0,-7-2 0,5-1 0</inkml:trace>
  <inkml:trace contextRef="#ctx0" brushRef="#br0" timeOffset="193569">13096 12093 10951,'0'23'2428,"0"-13"-2068,0 46-270,0-5-1825,0-8 1735,-8 15 90,6-13-90,-6-1 0,7-9 0,2 0 219,-1 14-219,-2-3 0,-1-1-90,2 2-225,-1-4 1,0 0-46,2-5-540,0 18-539,8-38 755,-6-3-1654,13-11 1438,-7-3 900,1-27 0,4 19 0,-4-19 0</inkml:trace>
  <inkml:trace contextRef="#ctx0" brushRef="#br0" timeOffset="195986">13082 12051 8792,'17'-26'90,"2"-6"0,-1 29-90,1-16 0,2 17 0,-4-6 0,14 8 0,-13 0 0,7 0 0,-9 0 90,13 18-90,-11-14 270,12 32 0,-19-32 539,5 39-629,-11-20 270,1 28-270,-16-6 89,-3 9-179,0-11 90,-18 14-180,9-9 0,-13 1 45,15-20 0,1-2-928,-6 5 973,-15 12-210,11-21 120,-2-3-359,9-11-2160,9-7 0,8-18 2519,14-1 0,2-12 0,11 3 0</inkml:trace>
  <inkml:trace contextRef="#ctx0" brushRef="#br0" timeOffset="196336">13470 12387 7083,'10'44'180,"-1"-2"0,-9-7 90,0 22-180,0-23-46,0 0 1,0 0-134,0 0 44,0 0 0,0 0 45,0 1 0,0 13-90,0-25 0,0 5-90,8-9-450,-6 7 270,24-13 360,-15-3 0,18-6 0,-11-4 0</inkml:trace>
  <inkml:trace contextRef="#ctx0" brushRef="#br0" timeOffset="196902">13310 12734 6903,'22'-19'0,"8"-12"0,-9 14 0,12-13 0,-16 15 90,7-4-180,5 11 90,-11-4 0,15 3 0,-19 5 90,13 2-90,-14 2-90,10 0 180,-11 0-90,0 14 0,0-11 0,-5 11 180,5 9-90,-6-17-90,4 27 90,-6-24 0,1 11 270,4 22-181,-3-17 1,2 21 180,-4-26-180,-1 18 90,-1-14-180,0 18 90,-2-24 0,0 5 0,0-11 89,0 0 181,-9 3-270,7-6 180,-13 4-360,14-27 0,2-31 0,9 1 0,-1 6 0,2-1 0,10-14 0,-3 0 0,-5 21 0,-1 2-90,3-3-720,13-25 361,-14 33-721,9-11 181,-16 26 539,3-2 90,-6 9 0,-1 0 91,-1 3 269,0 0 0,-1 0 0</inkml:trace>
  <inkml:trace contextRef="#ctx0" brushRef="#br0" timeOffset="211536">14300 11679 9422,'-10'-28'90,"9"-1"-90,2 10 90,6-2-90,1 3 0,-6 1 179,14-5-179,1-21 90,4 4-90,9-20 0,-11 23 0,8-9 0,-2 8 0,9-13 0,-7 10-780,1 3 780,-9 10 0,10-9 0,-7 6 0,19-18 0,-18 21 45,3 0 0,0 0-45,3-1 0,-2 1 0,0 1-306,-1 0 306,18-17 0,-19 16 0,8-6 0,-9 7 90,9-8-90,7-4-45,-15 13 0,-1 0 45,17-11 45,-12 9 0,-3 0-45,2 0 0,13-13 0,-12 9 0,-7 10 0,24-25 0,-22 24-451,13-14 361,-17 18 899,0 1-809,10-6 0,1-3 0,1 1 0,18-13 0,-25 20 90,28-17-90,-28 21 0,10-2 90,7 1 0,-15 7 314,21-3-314,-26 7 90,23 1-180,-20 2 0,14 0 90,0 1-90,-14 0 90,22-2-90,-24 0 504,24-7-504,-23 6-90,29-8 90,-33 9 0,18-2-180,-25 4-1079,6 0 719,-12 0-2248,0 0 2788,-3 11 0,-11-8 0,-3 9 0</inkml:trace>
  <inkml:trace contextRef="#ctx0" brushRef="#br0" timeOffset="211819">16024 9782 6813,'-11'-14'180,"3"2"-90,8 10 0,0-1 0,9 2 0,1-2-90,12 1 0,-4 0 180,11 1-180,-2 1 0,1 0 0,8 18 0,-15-14 90,17 29-90,-20-15 0,10 15 0,-20-6 0,1-2-90,-7 7-90,-1-7-90,-1 9-809,-12 5 1079,-3 5 0,-14-2 0,-2-1 0</inkml:trace>
  <inkml:trace contextRef="#ctx0" brushRef="#br0" timeOffset="212286">14956 9995 7173,'-14'0'270,"2"0"-90,10 0 89,1 0 991,-1 0-361,1 20-719,14 5 0,7 0 90,9 16-90,2-22-881,-1 21 971,2-6-225,-6-8 0,0 2 45,16 17-45,-5-7 0,0 0 45,7 9-90,1-2 0,-1 1 0,3 0 0,-6-4 0,-1-1 0,-5-5 0,-8-8 0,-1 0 0,0 0 0,4 3 0,-13-16-450,0 0 0,-6-6-4317,-1-1 4767,-18-29 0,5 16 0,-9-18 0</inkml:trace>
  <inkml:trace contextRef="#ctx0" brushRef="#br0" timeOffset="212569">15305 9662 8522,'-10'23'810,"-1"11"-181,-1-10-89,-1 10 0,12 7-181,-7-1 1,-1 1-883,3 18 568,-4 5 0,0 2-529,5-28 1,1-1 483,-3 12 0,1 4-599,-1 2 1,0-1 598,1-11 0,0 1 0,-2 10 0,1 2-90,-1-3 0,0 0-135,0-2 1,1 1-361,-2 8 0,0 0 180,2-8 1,2-3-451,-1-8 1,2-3-2,0 14 317,1-15 539,3-16 0,0 1 0,0 1 0</inkml:trace>
  <inkml:trace contextRef="#ctx0" brushRef="#br0" timeOffset="245225">17768 16094 6363,'-25'5'630,"-1"-1"-540,14-4-90,-1 0 0,6-15 90,1 11-90,-6-11 0,5 4 90,-4 8-90,5-9 90,-4 3-90,0-4 90,-3-2-90,2 0 90,1 8-90,0-1 90,-4-1-90,2 2 0,-2 0 90,1-1-90,2 3 0,-3-7 90,4 2-90,1 0 89,0-2-89,2 3 0,0-4 0,-2-3 0,1 2 0,-4-10 0,6 12 0,-3-8 0,4 1 0,1 4 0,-3-24 0,4 18 90,-2-22-90,2 23 0,1-19 90,0 18-90,0-8 90,2 6-90,0 8 0,0-9 90,0 12-90,8-12 0,-6 12 90,6-7 0,1 6 0,0 4-90,14-12 0,-8 11 90,9-9-90,-6 5 0,-1 2 90,7-3-90,-10 7 0,16-9 0,-14 7 90,8-4 0,-10 4-90,-1 1 90,1-2 90,9-13-180,-7 9 180,13-14-180,-8 13 90,9-4 90,-5 7-180,0 1 89,-5 6-89,8-6 0,-6 5 0,15-5 90,-15 4 0,21-8 0,-21 8-90,12-6 90,-15 9 0,0 0-90,9 1 90,1 2 0,0 1 90,6 1-180,-7 17 90,9-13 0,-9 24-90,-1-25 90,-9 9 0,9-2-90,-8-7 270,16 14-180,-13-15 0,24 5-90,-20-7 0,13 0 0,-19 0 89,1 0-89,8 3 0,1 1 90,1 3 0,8 2-90,-7 0 0,1-1 90,-4 1-90,-10-3 90,-1 0 0,15 3 0,-12-4-90,18 4 90,-21-5-90,19 0 0,-17-2 90,11-1-90,-6 0 0,2 0 90,8 2-90,-7 0 90,10 3-90,-18 0 90,9 1 0,-16-1 0,2-2 0,-1 1-90,14 6 90,-10-4-90,18 9 90,-19-8 0,20 10-90,-18-9 0,11 5 180,-8 1-180,0-1 89,4 10-89,-8-6 90,4 15-90,-12-15 180,16 28-90,-16-25 0,12 32-90,-14-28 90,4 36-90,-9-24-375,0 8 375,-2-14 0,-1-11 0,0 17 0,-10-15 90,-1 25-90,-1-27-90,-5 9 0,-3 3 90,-2-11-90,-18 13 0,16-19 90,-7-4 0,-3 0 0,-4-1 0,-2-2 0,-2-1 0,-15 0 375,-1 0-375,23-3 0,1 0 0,-5 0 0,-1 0 0,-1-1 0,-1-1-45,3-1 0,1 1 45,1-2 0,-11 0 0,-14 0 0,22 0 0,2-7 0,-1-1 0,-14 4-707,18-3 0,0 0 707,-19-2 0,3 7-287,15-7 287,-13 9 0,-16 0 0,21 0 0,-1 0 0,11-1 0,1 2-396,-7 5 1,3 1 395,7-4 972,-8 10-972,12-13 0,-10 0 0,0 8 282,-10-7-282,14 7 0,-11-1 0,23-6 90,-12 6-90,17-7 0,-1 0 0,2 0 918,-11 0-918,9 0 307,-10 0-307,12 0 13,1 0-13,4 0-90,3 0-269,-2-10 179,5 7-720,-6-7 181,5 10-1440,-1-7 989,-1 5 181,1-11 359,-1 7 630,1-6 0,1 3 0,-2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29:35.211"/>
    </inkml:context>
    <inkml:brush xml:id="br0">
      <inkml:brushProperty name="width" value="0.05292" units="cm"/>
      <inkml:brushProperty name="height" value="0.05292" units="cm"/>
      <inkml:brushProperty name="color" value="#FF0000"/>
    </inkml:brush>
  </inkml:definitions>
  <inkml:trace contextRef="#ctx0" brushRef="#br0">18047 2385 20761,'0'0'0</inkml:trace>
  <inkml:trace contextRef="#ctx0" brushRef="#br0" timeOffset="989">17998 2614 21390,'0'-29'-5755,"0"3"3626,0-3 1065,0 6 425,0 3 214,0 8 121,0-1 75,0 4-1367,0 1 1596,0 0 0,0-2 0,0 2 0,0-3 0,-6 6-21,5 0-503,-4 1 844,-1 0 22,5 0-1046,-8 0 1468,7 2-550,-3 1 924,3 1 480,-2 0 502,0 0-754,-6 18-780,4-14 2074,-8 30-2691,9-21 621,-7 17-977,7-6 2149,-3-2-4096,3 5 0,2-10 669,-4 18-1029,5-17 1133,-2 11 109,4-16-37,0-1 1399,0-6 90,8-4 0,2 0 0,6-2 0,-2 0 0,-3 0 0,3-14 0,-6 11 0,6-11 0,-5 14 0,0 0 0,-1 0 0,-3 0 0,0 0 0,-2 0 0,3 0 0,-4 12 0,2-9 0,-1 9 0,0-12 0,1 0 0,-2 6-90,1-4-180,-1 5-180,4-4 180,-2-2 270,6 2 0,-2-3 0,2 0 0</inkml:trace>
  <inkml:trace contextRef="#ctx0" brushRef="#br0" timeOffset="1620">18262 2562 6903,'3'-24'270,"-1"1"-270,-2-1-90,0 5 90,1-1 0,-1 7 0,1 0-90,-1-5 90,0 5 0,0-3 0,0 8-90,-8-1 180,0 6-90,-7 23 0,2 4 0,2 4 0,-1 27 0,5-33 90,-1 32-90,1-13 0,2-10 0,-1 7 0,3-6 90,1-6-180,0 2 180,2-13-90,0-4 0,10-8 0,1 0 0,11-3 0,6-38 0,-7 28-45,-4-23 0,-2-4-45,1 16 45,-3-8 0,0-3-135,6-16 90,0 1-90,-1-14 90,-7 13-179,-1-1 269,-6 15 0,-1 2-90,-1-9 90,0-7 0,-2 22 179,-9-2-89,-2 11 0,0-7 90,-3 18-90,9 1 0,-2 24 0,0-14 0,5 33 0,-2 0-90,2 2 180,1 23-180,0-18 90,1 1-90,0 6 90,9-22-90,-7 15-90,13-14-180,-7 8 180,0-17-90,2-1-90,-9-15-269,6-1 539,-1-1 0,0-2 0,2-1 0</inkml:trace>
  <inkml:trace contextRef="#ctx0" brushRef="#br0" timeOffset="2190">18648 2385 6813,'-16'-20'90,"7"-8"-90,-3 25 0,6-15 90,-4 16-90,0-5 0,3 7 0,-1 0 0,2 0 90,-8 0 0,5 20-90,-6-15 180,2 32-90,4-11 90,-5 19-180,5 14 0,1-10 0,3-6 0,4-16 0,1-4 0,8-3 0,-5 4 90,16-10-90,-3-4 0,2-8-90,12 1 0,-15-3-90,17-19 90,-18-5-180,10-17 90,-15 7 90,6-7 90,-6 13-90,2-10 0,-4 10-270,8-31 181,-8 22 179,0-1 0,-1 0 0,-3 1 0,0-13 0</inkml:trace>
  <inkml:trace contextRef="#ctx0" brushRef="#br0" timeOffset="2388">18696 1877 6633,'-3'34'135,"1"-1"0,-3 12-135,4-6 0,2-1-1583,8 2 1583,-7 11 0,7-13 0,1-1 0,0 11 0,-1-2 0,1 0 0,-1-5-45,2-3 0,-1-1-45,-4-4 0,11 15 75,-9-31-164,2-1 247,-1-6 1,0-2-1,-3-4 1</inkml:trace>
  <inkml:trace contextRef="#ctx0" brushRef="#br0" timeOffset="2789">18942 2241 6903,'10'37'270,"-1"-15"0,2 19 0,-3-24-1,13 44-179,-10-34 90,7 17 270,-8-20-180,2 11 270,-3-9-361,6 23-89,-10-26 180,5 15-180,-9-24 180,1 3-360,-2-10-90,0-17-90,0-7 270,0-20-90,0 1 90,10 7 0,-7 0 0,16 10 0,-1-13 0,0 12 0,14-18-359,-16 22-1,13-10-540,-7 9 451,-1 1-721,-1 4 900,-8 6 270,0 1 0,-4 2 0,-2 1 0</inkml:trace>
  <inkml:trace contextRef="#ctx0" brushRef="#br0" timeOffset="4176">23827 2544 8252,'10'-15'1260,"-1"3"-901,-6 8-269,1 0 0,-2 1-90,1-3 90,-1 2 180,3-8-270,-3 5 0,2-7 0,-3 0 0,1 0 0,-1-16 0,0 13 90,-1-14-180,0 14 90,0 0 0,-8 2 0,6 8 0,-19-3 0,18 6 90,-19 1-90,16 1 180,-8 2 90,0 23-90,5-17 179,-5 35-269,8-3 90,1 12-180,2 0 90,1-14-90,2-12 0,0 5 0,0-8 0,9 10 0,-7-15-90,15 6 0,-8-12 0,8-2-90,-4-6 91,3-2-181,-2 0 180,0-19 0,3 15 90,-3-29-90,2 17 90,-4-2 0,-1 6 0,-3 2 0,-1 2 90,2-6-90,-4 9 0,2 1 0,-4 4 0,3 0 0,-3 0-90,3 15-180,-3-11-1079,3 11 629,0-4-449,3 1 809,-2 2 0,1 0-179,-1-12 539,2 9 0,-1-7 0,1 4 0</inkml:trace>
  <inkml:trace contextRef="#ctx0" brushRef="#br0" timeOffset="4687">24269 2546 7083,'4'-39'360,"-1"5"-180,-3 1-90,0 9 0,-13 6-1,10 6 181,-22 6-180,16 2-90,-22 3 0,17 1 0,-9 0 0,13 18 0,2-13 90,-3 28-90,4-18 90,-1 17 0,3-4-90,4 0 90,-1-9-90,2 1 90,0-7-90,10 9 0,-8-10 0,18 6 0,-9-12 0,11 3 0,-6-5 0,2 1 0,-7-3 0,7-1 0,-8-1-90,9 0-90,-12 0 0,2 0-90,-5 0 91,0 0-541,-1 0 540,0 0 90,-1-11-90,1 8 0,-3-19-179,1 13 179,-1-10 180,0 7 0,0 1 0,0 6 0</inkml:trace>
  <inkml:trace contextRef="#ctx0" brushRef="#br0" timeOffset="5477">24269 2316 6633,'0'-17'180,"0"2"-180,0 10 90,10 0-90,-8 0 90,8 0-90,-10 0-90,0-2 90,0 1 0,0-6 0,0 4 0,0-11 0,6 7 0,-5-7-90,5 8 90,-6-9-90,0 1 90,0-9 0,0 7 0,-7-11 90,5 9-180,-6-4 180,3 9-90,4 7 0,-5-2 540,3 6-270,2 17 89,-2 11 91,3 17-180,0 3 180,0-12-270,0 11 179,0-6-179,0 1 0,0-2 360,0-9-450,0 20 270,0-5-90,0 8-91,9 6-89,-7-26-90,15 15 0,-15-16 0,13-2-90,-9 2 90,5-11-539,-6-3 179,1-6-270,-5 0-2068,3-4 2248,-2-1 450,0-1 0,-1 0 0,0 0 0</inkml:trace>
  <inkml:trace contextRef="#ctx0" brushRef="#br0" timeOffset="6325">24601 2573 6543,'5'14'180,"7"5"-180,-4-17 90,6 7 0,-7-5 90,-1-3-180,1 2 90,0-3-180,0 0 90,-1 0 0,-3 0 0,1 0-180,-3-16 180,0 0-90,-1-14 90,0 5-90,0 5 90,0 0 0,-7-4 0,5 6 0,-6-6 0,1 8 0,-3-6 0,-6 2 0,0-4 90,3 10 0,-1 1 0,8 10 0,-2-1 0,6 4-90,-2 0 180,1 0 90,-1 18-90,1 7-1,0-1 181,2 14-270,1-6 90,-1 1-90,1 5 0,0-20-90,0-1 90,10 10-90,-1-3 0,2-1-90,3-5 0,-12-13 0,8-1-90,-4-3 0,1-1 90,0 0-449,1-16 359,2 12-90,1-31 180,0 11-270,1-22 270,0-5 0,-1 8-90,2-15 0,-6 20 45,0 0 1,-1-2 134,0-2 0,-1-7 0,-1 0 180,-1 6-136,-1-4 1,-1 0 45,-1 9 180,2-24-180,-2 30 540,1 9 269,-1 78-629,0-24-180,0 14 0,0 2 450,0 9-360,0 6-45,0-20 0,0-1-468,0 25 423,0-27 0,0 0-90,0 21-45,2-23 0,1-1 45,2 14-90,1-8-719,5-10 449,-8-12-449,7 5 179,-8-17 450,3-3 0,-2-3 0,1-2-180,-1 0 465,3 0 1,0-19 0,3-6-1</inkml:trace>
  <inkml:trace contextRef="#ctx0" brushRef="#br0" timeOffset="6787">24913 2439 7892,'19'-10'270,"-4"3"-180,-5 7 90,-5 15 90,5-11-270,2 35 0,1-20 90,-1 15-180,-4-11 270,-2 1 0,0 3 0,-1 5-90,-1-8 180,-3 4-270,0-16 0,-1 3-450,0-9 180,0-22 90,0 2 0,0-19 0,0 8 90,10-9 90,2 9-180,6-8 90,12-11 90,-13 17 0,12-12-90,-16 21 1,0 5-91,5-10 0,-8 12-90,4-7-270,-5 7 180,-4 5 360,0-6 0,-4 9 0,-1-2 0</inkml:trace>
  <inkml:trace contextRef="#ctx0" brushRef="#br0" timeOffset="22854">16268 5650 6633,'6'17'360,"-1"-4"-270,4-13-90,-1 0 0,-4 0 0,2 0 0,-4 12 0,3-9 0,-2 9 0,4-12 90,-3 0-90,3 6 90,3 0-90,-2 5 0,6-3 0,-6-3 0,4 4 90,-5-7-90,4 4 0,-6-5 0,2 3 0,3-4 0,-4 2 0,4-2 0,-5 0 0,-1 0 0,3 0 0,-1 0 90,4 0-90,-2-13 0,1 10-90,0-21 90,-3 22 0,1-8 0,0 4 0,-2 5 90,5-8-90,-4 9-90,2-3 180,2 1 0,-3 1 0,4-2 90,-6 3-180,5-1 89,-4 1-89,7 14 90,-8-11 90,6 22-180,-8-22 90,5 13-90,-4-14 0,5 8 0,-4-9 0,5 5 90,-5-4-90,5 1 0,-2-3 0,1 0 0,0 0 0,-3 0 0,1 0 0,6 0 0,-5 0 0,7 0 0,-8 0 0,1 0 0,0 0 0,-3 0 0,1 0 90,-1 0-90,-2 0 0,0 0 0,-1 0 0,1 10 0,1-7 0,-1 7 0,1-10 0,-3 0 0,1 0 90,4 0-90,-3 0-90,6 0 180,2 0-180,-3 0 180,3 0-180,-4 0 90,0 0 0,1 0 0,-1 0 0,-1 0 90,3 0-90,-4 0 0,3 0 0,-6 0 0,1 0 0,0 0 0,-2 0 90,2 0-90,-1 0 0,0 0 0,-1 0 0,0 0 0</inkml:trace>
  <inkml:trace contextRef="#ctx0" brushRef="#br0" timeOffset="32195">15477 2639 5914,'-25'-3'0</inkml:trace>
  <inkml:trace contextRef="#ctx0" brushRef="#br0" timeOffset="32725">15431 2665 6723,'-15'0'90,"2"0"-90,11 0 90,-1 0-90,0 12 90,1-9-90,0 20 90,0-20-90,1 29 90,0-19-90,0 19 90,0-1-90,1 5 90,-1 10-90,1-10 90,0-5-90,0-11 0,8 6 0,-6-7 0,12 9 0,-12-13 0,14 9 0,-14-14 0,16 4 0,-14-11 0,10 0 90,-5-2-90,0-1 0,2 0-90,0-16 90,3-2 0,-3-10-90,1 12 0,-3-13 90,-3 17-90,7-24 0,-7 18 0,10-26 90,-10 20 0,5-15 0,-6 8 0,-1-1 0,-2-8 0,-1 10 0,-1-5 0,-9 9 0,7 0 0,-7 2 0,2 10 0,5 1 180,-13-8-90,7 10-90,-9-7-90,7 15 90,-3-2 0,5 5 0,-2 0 0,3 0 0,-4 19 0,0-14-180,-3 31 90,5-18-180,0 3 90,1 20-90,3-29 270,-1 32 0,4-30 0,0 7 0</inkml:trace>
  <inkml:trace contextRef="#ctx0" brushRef="#br0" timeOffset="33326">15675 2981 6543,'0'-17'90,"0"6"0,0 6 0,0 1-90,0 2 180,5-2-180,3 4 90,7 17 0,-4-13-90,1 13 90,-3-1-90,1 0 0,2 15 0,-1-10 90,-3-1 0,5 1-90,2 2 0,0-1 0,-1-1 90,-6-6-90,-1-1 0,2 6 0,-5-8-90,2 5-90,-5-12-90,3-1-180,-2-2 450,1-2 0,-3-16 0,1-4 0</inkml:trace>
  <inkml:trace contextRef="#ctx0" brushRef="#br0" timeOffset="33587">15878 2909 7083,'-14'17'1799,"0"10"-1439,-2-11-180,4 1-90,-2 10 89,4-15-89,0 14 180,0-6 0,-11 23-270,8-14 0,-6 17-180,3-3-90,9-17-719,-6 20 269,10-28-989,-1 12 1350,3-17 359,1 4 0,0-11 0,0 0 0</inkml:trace>
  <inkml:trace contextRef="#ctx0" brushRef="#br0" timeOffset="38022">16043 2820 6633,'-11'16'180,"0"7"-180,7-21 90,0 16 0,-2-9 0,3 6 0,-3 0 0,4-5 180,0-1 89,1 5-179,0-5 90,1 10-180,0-3 0,10 1-90,-8-3 90,15-1-90,-9-3 0,7-2 90,-2-1-90,-1-4 0,5-1 0,-7-2 0,8-21-90,-9 16-90,5-35-90,-3 19 90,-1-3-359,1-16 449,-7 19 0,0-25 90,-2 20 0,-11-4-90,7 21 90,-16-2 90,8 10-90,-8 0 0,2 17-180,-1 3 180,3 13-270,4-14 270,5 3-90,5-15 90,8 5 0,3-2 0,-1-4-90,5 4 90,-13-3 90,10 4-90,-6-4 0,2 3 0,0-2 90,-1 2-90,2-1 90,1 1-90,-1-4 0,-2-2 0,-1-2 0,3-1 0,-3 0 0,5-16 0,-6 12 0,6-37 0,-7 34-90,3-29 90,-5 22-90,-1-8 90,-1 4 0,0 6 0,0 4-180,-8 2 180,6 1-270,-12 2-89,7 2 359,-5 1 0,1 19 0,1 4 0</inkml:trace>
  <inkml:trace contextRef="#ctx0" brushRef="#br0" timeOffset="39076">16509 2856 6094,'10'-16'179,"-1"0"-179,-6 10 90,3-8-90,-2 5 0,2-7 0,-3 8 0,2-4 0,2-3 0,-4 5 0,4-5 0,-4 8 0,-1 0 0,3-3 0,-1 3 0,1-1 90,-1 4-180,-3 21 180,1 1-90,-2 17-90,0-1 90,0-10-359,0 11 269,0-7 0,0 0 61,0-2 29,0-12 0,0 2 0,0-2 0</inkml:trace>
  <inkml:trace contextRef="#ctx0" brushRef="#br0" timeOffset="40637">16383 2867 7263,'-5'37'180,"0"-9"-180,5-3 0,0 1 90,0 3-90,0-5 0,0-6 0,0-5 0,0 4 0,0-4 90,0 7-90,0-9 0,12 7 0,-10-10 0,14 2 0,-10-7 0,4-3 0,4 0 0,-6 0 0,10-16 0,-7-8 0,3-14 0,-5 15-90,-5-10 90,3 10 0,-5-4 0,1-3-90,-3 18-90,0-3-180,-8 3 270,-3 6-719,-7-2 809,2 7 0,2 0 0,2 1 0</inkml:trace>
  <inkml:trace contextRef="#ctx0" brushRef="#br0" timeOffset="48954">13393 4342 6993,'-14'-15'90,"1"1"-90,9 10 90,-3 0-90,3 1 0,-1 1 0,0-1 0,-1 2 0,-4-1 0,2 2 0,-2 0 0,2 0 0,-2 0 0,1 0 0,-2 0 90,2 0-90,-5 0 0,4 0 0,-1-15 0,-2 2 0,4-5 0,-7 1 0,10 15 0,-5-19-90,5 15 90,-1-10 0,0 5 0,1 0 0,-3-4 0,3 2 90,-1 3-90,4 4 0,-1-2 0,2 4 0,-2-5 0,2 6 0,0-3 0,1 3 0,1-2 0,0 2 0,0-1 0,0 0 0,0 1 0,0-2 90,0-1-90,0-3 0,0-5 0,8 3 0,-7-2 0,7 4 0,-1-5 0,-5 2-90,11-6 180,-12 7-90,14-8 0,-10 10-90,8-4 90,-6 6 0,0 1 0,5-3 0,0 1 0,8-2 0,-2 3 0,-1-1 90,3 1-90,-1-2 0,-1 2 0,5-3 0,-10 5 0,14-7 0,-13 6 0,12-6 0,-14 8-90,10-2 180,-5 1-90,1 2 0,3-5 0,-3-1 0,5-4-90,-4 0 90,5 0 0,-5 3 0,1 1 0,3 1 0,-9 4 0,14-4 0,-14 5 90,12-3-90,-13 4 0,8-2 0,-3 2 0,-1-2 0,6 3 0,-5-1 90,6 2-180,-5-1 90,7 1 0,-12 0 0,7 0 0,-3 12 0,-6-9 0,9 10 0,-10-13 0,10 0 90,-2 0-90,1 0 0,-3 0-90,-4 0 90,5 0 0,1 0 0,-1 0 0,7 0 90,-13 14-90,8-10 0,-6 11 0,-3-4 0,11-1 0,-11 12 90,8-5-90,-10-1-90,6-1 90,-6-3 90,3 1-90,-3-3 0,5 15 0,-5-11 0,7 19 0,-10-17 0,3 5 0,-1-1 0,-3-4 0,1 3 0,-1 0 0,-2-6 0,3 16 0,-3-15 0,0 10 0,-1-11 0,-1 0 90,1 6-180,-2-3 180,1 3-90,-1-4-90,0 11 90,0-8 0,0 12 0,0-16 0,0 0 90,-7-1-180,5-6 180,-4 3-90,1-2 0,0-2 90,-10 8-90,4-6 0,-2 2 0,-9-3 0,9-3 0,-12 1 0,11-2 0,-2-2 0,1 1 0,-18 1 90,-3-2-90,-1 3 0,3-3 89,6 3-89,6-1 90,-23 6-90,20-4 90,-20 5-90,14-2 0,-1-1 90,-7 2 0,15-4 90,-26 6-180,24-5 90,-21 7-90,25-8 0,-5 2 90,-2 0-90,10-2 90,-14 2-90,15-2 90,-4-2 0,7 1 0,1-3 0,6 0 0,-3-1-90,3 0 180,-3 0-180,3 0 180,-3-13-90,5 10-90,-1-10 89,3 13-89,2-8 0,0 6 90,-1-6-90,0 8 0,0-4 0,2 3 90,-1-2-90,1 1 0,-1 1 0,2 0 0</inkml:trace>
  <inkml:trace contextRef="#ctx0" brushRef="#br0" timeOffset="57121">21513 5557 8702,'6'21'180,"-4"6"-180,8-25 0,-6 8 0,0-5-360,0-3-449,-3 6-900,0-5 1709,0 2 0,-1-2 0,0 0 0</inkml:trace>
  <inkml:trace contextRef="#ctx0" brushRef="#br0" timeOffset="59222">7156 14051 6813,'-16'0'180,"3"0"-90,11 0-90,1 0 90,-1 0 0,1 0 0,-2 0-90,2 0 90,-2 0 0,0 0-90,-1 14 90,1-10 0,1 10 179,-1-3-89,-1-2 0,2 12 90,-3-8-90,2-1-90,-2-1 0,0-4 0,0 3 0,0-6 270,-4 3-270,0 1 179,-5 2-179,4 0 270,-2-1-360,1 2 180,2-4-90,-3 2 270,1-1-180,1-2 0,-10 4-1,8-4 1,-12 5-90,12-6-90,-10 4 90,5-2 0,1-1 0,-4 1-90,12-5 0,-6 3 0,10-4 0,-1 1 0,2-2 0,11 2 0,10-2 0,0 0 0,17 0 0,-20 0 0,13-13 0,-15 9 0,7-8 0,-8 12 0,1 0 0,-4 0 720,-5 0-720,-17 0-90,3 0 90,-15 0 0,9 0 0,6-13 0,-2 9-90,9-9 0,0 7 0,11 4 180,2-5-90,6 7 0,0 0 0,-3 0 0,-2 0 0,2 0 0,-6 0 0,2 0 0,-1-11 0,-3 8 0,1-9 0,-3 12-90,0 0-90,1 0-540,-1-7-1438,1 2 1258,1-12 91,-2 5-1,2-4 810,-2 3 0,-1-10 0,2-3 0</inkml:trace>
  <inkml:trace contextRef="#ctx0" brushRef="#br0" timeOffset="61907">21455 5516 15808,'26'7'-2362,"-18"-19"1,-4 8 0,-14-13 0</inkml:trace>
  <inkml:trace contextRef="#ctx0" brushRef="#br0" timeOffset="66142">19041 5378 12120,'0'27'1259,"7"-10"-1259,0-9-90,1 4 180,1-9-90,-6 15-90,1-16 90,-2 8 0,0-10 90,-1 5-90,0-2 0,1 3-90,-1-1 90,2 4 0,-2-5 0,2 5 0,-2-4 0,1 2 0,-2-4 0,1-1 0,-1 1 0,1 0 0,-1 0 0,0-1 0,1 2 0,-1-2 0,1 1 0,-1-1 0,0 4 0,0-2 0,0 4 0,0-4 0,0 1 0,0 0 0,0 1 0,0-2 0,0 1 0,6 1 0,-5-1 0,5 2 0,-6-2 0,0-1 0,0 0 0,0-1 0,0-1 0,2 0 180,-1 0-180,8-2-90,-8 12-719,9-10 269,-8 20-3598,3-19 3059,-2 9 1079,1-12 0,-3 0 0,0 0 0</inkml:trace>
  <inkml:trace contextRef="#ctx0" brushRef="#br0" timeOffset="75812">16401 7002 10321,'17'15'90,"-3"-2"-180,-12-13 90,-1 8 90,0-1-90,-1 6 0,0-5 0,0-2 0,0-2 0,0 1 90,0-2-90,-6 0 0,1-2 0,-5 0 0,4-17 0,1 11-90,2-11 90,2 16-720,-1-9 720,2 19 90,-1-1 0,1 19 0,-8-4-90,3-11-90,-6-7 0,7-22 90,2-1 0,2-10 0,8 12 0,-6-1 90,5 11-90,14-5-90,-13 7 90,15 2 0,-19 1 90,-2 0-90,0 0 0,-1 0 0,0 0 0</inkml:trace>
  <inkml:trace contextRef="#ctx0" brushRef="#br0" timeOffset="78944">17378 5445 7173,'-16'-15'90,"2"2"-90,2 10 0,1 2 90,2 0-90,-2 1 0,3 0 0,-5 15 90,4-11-90,-2 10 0,-1 0 90,2-11-90,-1 22 90,-3-16 90,4 4-1,-15 10-89,13-13 0,-14 17-90,8-11 0,1 0 0,0-2 0,5-5 90,0 1 0,-11 8 0,7-6 0,-20 16-90,20-15 0,-15 12 0,15-13 90,-3 3-90,-3 3 0,6-6 180,-16 17-90,16-15 0,-7 9 90,10-12-180,-6 5 90,4-5 0,-6 4 0,5-3 0,-1-1 89,-13 10-179,9-6 90,-15 9-90,18-11 90,-3 4-90,-5 6 0,9-7 180,-14 14-180,11-11 90,-5 6 0,7-5 90,-5 1-180,7-2 0,-2-2 90,0 6 0,7-8 0,-12 23 0,12-18 0,-12 22 90,13-22-180,-7 14 90,7-14 90,-2 6-180,-7 12 0,9-15 89,-9 20-89,10-22 90,-4 13 0,5-12 0,-4 13-90,6-19 90,-2 9-90,4-10 90,1 0-90,-1 10 90,2-6-90,-3 23 0,3-11 90,-1 2-90,1-10 90,2-10-90,-1 7 90,1-5 0,0 5-90,0-7 90,0-1 0,0 10-90,8-7 90,-6 13-90,5-14 90,2 10-90,-7-11 0,13 4 0,-14-5 0,14 4 0,-7-1 90,7 4-90,-5-7 0,-2-1 0,1-4 0,-2-2 0,2 0 0,0-1 0,-3-2 0,9 4 0,-7-5 0,6 4 0,-6-5 0,4 1 0,-6-1 0,4 0 0,-4 0 0,5 0 0,-3 0 0,5 0 0,-8 0 0,3 0 0,0 0 0,-3 0 0,3 0 0,0-11 0,-2 9 0,8-15 0,-9 15 0,8-7 0,-6 2 0,0-1 0,-1 0 0,-3 4 0,1 0-5487,-2 1 4228,-8 2 1259,-2 1 0,-2 0 0,3 0 0</inkml:trace>
  <inkml:trace contextRef="#ctx0" brushRef="#br0" timeOffset="79368">16335 7021 12210,'26'0'90,"1"0"-90,-16 0 0,8 0 0,-8 0 0,4 0 0,-5 0 0,3 0 0,1 17 180,2-13 0,-5 13 0,-2-17 269,-4 10-179,-1 1 0,-2 8-90,-1 0 90,-1 4 0,0 5-135,-9 5 0,-3 4-135,0 6 0,-2 1-761,-3-2 0,0-1 716,1-1 0,1-4 45,-1-3-180,-1-3-450,1-3 91,-6 5-901,0-6 271,4-3 1169,2-9 0,12-37 0,0-8 0</inkml:trace>
  <inkml:trace contextRef="#ctx0" brushRef="#br0" timeOffset="89870">5515 15738 9152,'-14'-15'719,"0"10"-629,10-13 0,-3 17-90,3-10 0,-2 9 90,-1-6-180,1 4 180,-10-3-90,9 4 0,-9-5 0,11 4 0,-4-2 0,5 3 0,-3-5 0,3 3 0,-1-4 0,1 3 0,2 2-90,-1-5 90,2 6-180,0-2 180,9 5 1260,1 0-1260,1-17 0,-11 13 0,0-24 0,-13 25-450,10-17 450,7 18 0,4-6 0,15 8 0,-1 0 0,2 0 0,-7 0 0,0 0 90,-10 0 360,-1 0-360,-3-11-90,-1 1 0,-1-13 0,-10 0 0,7 2 0,-16-3 0,17 7 89,-14 0-178,9-11 178,-4 12-89,2-11 0,5 20-89,-2-6 89,6 9 0,-4 0 0,3 1 0,0 2-810,1-1-89,-1 1-451,1-5 631,0 1-541,0-10 1260,0 5 0,8-11 0,2 3 0</inkml:trace>
  <inkml:trace contextRef="#ctx0" brushRef="#br0" timeOffset="103830">21340 9861 6633,'17'-13'0</inkml:trace>
  <inkml:trace contextRef="#ctx0" brushRef="#br0" timeOffset="105858">4503 16972 26697,'-9'50'-4612,"7"-11"2320,-7 5 3625,0-12-2864,7 1 570,-20 27 146,19-22 554,-7-4 1,-2-1-1984,7-5 1153,-10 16 238,7-19 942,0 2-89,3-9 0,-1-2 90,3-5-180,-1-1 90,14-7 0,0-2 0,13-1 0,-7 0 0,4-12 0,-7 10 0,2-10 0,-5 12-809,-6 0-1620,-1-6 91,-21-6 1438,13 0 900,-31-7 0,26 12 0,-14-3 0</inkml:trace>
  <inkml:trace contextRef="#ctx0" brushRef="#br0" timeOffset="109187">17047 6943 7083,'-11'-14'1259,"1"3"-899,-4 11-90,3 0-270,1 0 180,1 0-90,1 0 180,-5 0-180,-1 0-1,-6 16 1,5-12 0,-1 13 90,7-3-90,-7-10-90,4 21 90,-9-12 0,8 5 0,-11 7 0,12-11-90,-8 8 0,8-8 0,-1-1 90,-6 9 0,-2 1-90,0 3 180,-3 7-180,4-6 90,-4 10-90,5-10 90,0-2-90,-1 7 0,6-12 90,-11 19-90,14-20 90,-12 17 0,10-17-1,-5 9-89,7-13 0,2 1 90,-5 5-90,0 3 0,0-2 0,-1 8 0,3-7 0,-1 2 0,2-3 0,3-6 0,0 0 0,-3 14 0,3-12 0,-5 17 0,7-18 0,-4 16 0,6-14 0,-4 8 90,3-2-90,0 0 0,-2 9 0,2-9 0,1 6 0,0-6 0,1-1 0,0 6 90,1-12-90,0 19 0,1-16 0,-2 19 90,2-20-90,-1 17 0,0-16 90,0 11-90,0-10 90,-1 12-90,2 4 90,-3 10-90,2-10 90,0 18-90,0-30 0,2 17 0,-2-17 90,2-6-90,-1 18 0,1-20 0,0 17 0,0-19 0,0 14 0,0-2 0,0 0 0,0 17 0,6-22 0,-4 13-90,4-18 90,-6 1 0,4-1 0,-1 18 0,1-12 90,2 20-90,-5-22 0,5 19-90,-3-20 90,2 10 0,-3-16 0,2 6 0,-2-5 0,3 12 0,-3-10 90,4 25-90,-3-22-90,3 14 180,-2-17-180,0 1 180,-1 0-90,5 12 0,-2-10-90,4 16 90,-2-14 0,2 7 90,0-8-90,-1 0 0,-1-8 0,1 6 0,-3-5 0,4 10 0,-5-11 0,5 17 0,-6-14 0,3 9 0,-4-12 0,0 1 0,2 4 0,-1 0 0,1 1 0,-1-1 0,-1-6 0,0 1 0,-1-4 0,0-3 0,1 2 0,-1-3 0,2 5 0,-2-3 0,3 9 0,-3-9 0,2 7 0,-2-7 0,0-2-3148,0 0 2968,-11-3-180,-1-18 270,-12 11 0,-1-29 90,-2 20 90,-1-13-90,7 8 450,-10-2-270,16 9 180,-11-2-91,17 9 1,-2-2-90,5 3 900,1 0-990,10 2 89,3 16-89,7-12 0,-4 23 0,-1-24 0,6 18-90,-5-18 0,4 11 0,-6-12 90,-1 6-90,5-1 90,2 4 0,-1-2 180,8 7-180,-12-9 90,10 10-90,-12-10 180,1 2 89,-1-1-179,-4-4 810,2 1-990,-6-20 0,-1-4 0,-1-21 0,0-2-180,0 6-990,0-19 451,0 27-361,0-12-359,0 20-90,0 5-630,0 1 2159,6 0 0,-4 5 0,4-2 0</inkml:trace>
  <inkml:trace contextRef="#ctx0" brushRef="#br0" timeOffset="111704">18758 10137 12300,'14'0'0,"-2"0"0,-11 0 0,1 0 0,-1 0 0,1 0 0,0 0 0,-1 0 90,1 0-90,0 0 0,0 0 90,1 0-90,-2 0 0,2 0 0,0 0 90,-1 0-90,0 0 0,0 0 0,-1 0 0,1 12 0,-1-9 0,1 9 0,-1-12 0,0 6 0,0-2 90,-1 4-90,0-4 0,0-2 0,0 0 90,0 0-90,6-1 0,-1 0-90,3-1 90,-2 14 90,-3-10-90,0 10 0,-2-14 0,1 0-90,-1 0 90,1 0 90,0 7 0,-1 12 0,8-8-180,-7 15 90,6-20 0,-8 4 0,0-6 0</inkml:trace>
  <inkml:trace contextRef="#ctx0" brushRef="#br0" timeOffset="118230">17860 10063 11670,'0'26'540,"-5"-9"-450,4-4 0,-7-10-90,5 4 0,-3-3 0,3-2 0,0 1 90,0-3-90,-2 4 0,0-4 90,-1 3-90,2-2 0,-3 1 0,3-2 0,-2 0 0,2 0 0,0 0 0,-2 0 0,3 0 0,-8 0 90,6-15-90,-5 11 0,6-11 0,0 3 0,0 3 0,1-12 0,-2 5 0,0 1 0,-3-2 0,0 5 0,0-2 0,0 4 0,3 3 0,-4-5 0,3 5 0,-5-8 0,5 6 0,-3-5 0,4 7 0,1-1 0,-1-3 0,-1-2 0,1 1 0,-4-5 0,1 5 0,-2-4 0,1 4 0,1 1 0,3 4 0,-2-4 0,2 3 0,-5-7 0,4 6 0,-7-10 0,5 7 0,-6-8 90,6 8-90,-4-6-90,1 2 180,1 1-90,-2-4 0,2 3 0,-1-5 0,2 4 0,1 0 0,-3-6 0,3 7 0,-5-15 90,6 17-180,-5-19 90,6 17 0,-3-10 0,4 12 0,1 1 0,-2-5 0,-1-2 0,0 2 90,-1-5-90,1 2 0,0 1 0,-1-6 0,4 10 0,-5-15-90,4 14 90,-3-14 90,4 16-90,-5-25 0,5 22 0,-4-23 0,3 19 0,-1-10 0,1 9 0,-4-23 0,5 25 0,-5-24 0,5 29 0,-5-17 0,5 17 0,-3-10 0,3 10 0,0 0 90,-1-8-180,0-3 90,1 1 0,-2-17 0,2 22 0,-1-16 0,2 18 0,0-3 0,0 1 0,-2-9 0,2 8 0,-1-7 90,-1 2-90,2 5 0,-4-25 0,4 22 0,-3-15 0,3 19 0,-1-8 0,1 6 0,-3-17 0,3 17 0,-5-30 0,5 24 0,-2-15 0,3 20 0,0 1 90,1-1-90,-2-19 0,1 15 0,-2-25 0,3 16 0,-3-11 0,2 10 0,-1 3 0,0 11 0,-1-11 0,1 8 0,-2-19 0,2 20 0,-2-29 0,4 27 0,-1-16 90,1 19-90,1 1 0,0-11 0,0-3 0,0-1 0,0-6 0,0 13 0,0-6 0,0 11 0,0 2 0,0-11 0,0 10 0,0-25 0,0 24 0,0-28 0,0 28 0,0-16 0,0 21 0,0 2-90,0-7 90,0-1 0,0-1 90,0-9-90,0 6 0,0-23-90,0 18 90,0-25 0,0 37 90,0-25-180,0 28 90,0-15 0,0 7 0,0 0 0,0-7 0,0 5 0,0-8 0,0 8 0,0 1 0,0 1 0,6 7 90,-5-7-90,5 0-90,-6 7 90,0-27 0,3 25 0,-2-15 0,2 20 0,-2 0 0,1-9 0,1 0 0,-1-2 0,0-14 0,0 22 0,1-23 0,-1 24 0,-1-8 0,1 0 0,-1 4 0,0-22 90,-1 21-180,1-21 90,-1 28 0,0-8 0,0 13 0,0-8 0,0 3 0,0-14 0,-7 13 0,5-22 0,-4 23 0,6-15 0,0 20 0,-4-3 0,3 1 0,-4-9 0,4 6 0,-1-6 0,1-1 0,-1-2 0,0-3 0,1 5 0,-1 6 0,2 5 0,-1-4 0,-1 4 0,1-12 0,1 13-90,-1-24 90,0 22 90,1-13-90,0 18 0,0-6 0,0-2 0,0 0 0,0-6 0,0 3 0,0-5 0,0 6 0,0 3-90,0 7 90,7-6 0,-6 6 90,6-9-90,-7 8-90,5-13 180,-2 13-180,4-9 90,-3 10 0,-1-1 0,4-5 0,0-2 0,1-1 0,3-3 0,-2 4 0,2-7 0,-3 9 0,3-8 0,-8 15 0,4-9 0,-4 11 0,2-5 0,-3 7 0,1-1 0,-2 4 0,1 1 0,-1 0 0,0-1 0,1 0 0,-1 0 0,3-3 0,-1 3 0,0-1 0,-1 2 0,1 0 0,-3 0-90,2 2-6027,-2-1 6117,-7 2 0,-2 0 0,-8 0 0</inkml:trace>
  <inkml:trace contextRef="#ctx0" brushRef="#br0" timeOffset="118738">16989 3894 12030,'16'17'90,"5"7"-90,-4-21 0,1 15 0,2-9 0,-10 7 0,12 4 0,-13-7 0,10 11 0,-13-13 180,6 9 90,-8-9 0,1 9-180,-3-8 90,0 6 269,-1 7-359,-1-8 90,0 24-180,0-16 0,-9 35 0,7-28 0,-14 19-719,14-18-1440,-5-8-900,3 13 1890,3-19 1169,-7 4 0,7-13 0,-2 0 0</inkml:trace>
  <inkml:trace contextRef="#ctx0" brushRef="#br0" timeOffset="122422">3804 18306 8342,'-8'15'9830,"7"10"-8866,-7-15-874,8 10-90,0-11 0,0-3 0,0-3 0,0-1-90,0 0 90,0 1 0,0-2 0,0 1 0,0-2 0</inkml:trace>
  <inkml:trace contextRef="#ctx0" brushRef="#br0" timeOffset="127321">24744 10164 13110,'22'5'629,"-3"-1"-539,-10-4 0,-3 0-90,-1 0 90,-2 0 90,0 0-90,1 0 0,-1 0 0,0 0 90,1 0-180,-1 0 0,0 0 90,0 0-90,-2 0 0,1 0 90,-1 0-90,6 0 0,-1 0 0,3 0 0,-3 0-90,-4 0-90,0-14 90,4 4-8006,-2-6 8096,-6-13 0,4 24 0,-11-17 0</inkml:trace>
  <inkml:trace contextRef="#ctx0" brushRef="#br0" timeOffset="133038">18599 3565 6993,'8'21'0,"-6"6"0,12-24 0,-12 20 0,10-20 0,-10 19 0,9-15 0,-3 18 90,3-11-90,4 12 0,0-7-90,5 5 90,-2-5 0,-1-1 90,7 4-180,-9-9 180,15 14-180,-16-16 90,12 13 90,-13-12-90,5 6 0,-5-5 0,-1 1 0,3 2 0,-6-3 0,1 2 0,-2-4 90,-1 1-90,0-4 0,-3 0 0,3-2 0,-3-2 0,4 4 0,-4-5 0,1 2 0,1 1 0,-2-1 0,2 1-450,-2-2 450,-2-2 0,0-20 0,-1-6 0</inkml:trace>
  <inkml:trace contextRef="#ctx0" brushRef="#br0" timeOffset="133342">19014 3547 6363,'-8'15'180,"0"7"-90,-2-13 90,-3 8-180,8 0 0,-5-4 0,-1 12 180,3-9 0,-15 31-90,9-18-559,-11 19 559,8-19 0,-1 1-260,-9 13 170,-4 5 0,1-3 0,-3 4-90,13-16-270,-2 3 180,10-13-179,5-8 359,5-8 0,1-4 0,0-1 0</inkml:trace>
  <inkml:trace contextRef="#ctx0" brushRef="#br0" timeOffset="134321">24052 3517 10231,'21'-3'630,"1"0"-360,-14 23 179,14 1-359,-8 21 0,12-2-90,-11-7 0,5 0 0,0 1 0,-5-6 90,5 7-90,-2 0 0,-2-9 0,15 24 0,-15-25-90,9 10-90,-13-19 0,1 1 1,-4-6-541,3 2 90,-8-9-3147,2 0 3777,-4-17 0,-1 10 0,-1-10 0</inkml:trace>
  <inkml:trace contextRef="#ctx0" brushRef="#br0" timeOffset="134538">24416 3529 7713,'-29'17'719,"-3"16"-809,15-3-449,-10 23-91,10-9 360,1-8 0,0-2-527,-2 2 527,-9 19 270,13-26 0,-1-2 0,1 1 0</inkml:trace>
  <inkml:trace contextRef="#ctx0" brushRef="#br0" timeOffset="147141">24738 10219 10501,'9'-14'90,"-2"3"-180,1 28 90,2-13 0,-6 12 0,5-16 90,-3 0-90,-3 0 0,-1 0-90,0 0 90,-1 0 90,1 0-90,-1 0 0,1 0 0,0 0 0,-1 0 0,2 0 0,-3 0 90,2 0 450,-1 0-450,6 0-90,-2 0 0,3 0 0,-5 0 0,-1 0 0,0 0 0,-1 0 0,1 0 0,-1 0 89,1 0-89,-1 0 0,1 0 0,-1 0 0,1 0 90,0 0-90,1 0 0,0 0 90,2 0-90,-3 0 0,3 0 90,-3 0 0,1 0-90,0 0 0,1 0 90,-1 0-90,1 0 0,-1 0 90,-1 0-90,1 0 0,-2 0 0,1 0 0,0 0 90,-1 0-90,3 0 0,-2 0 90,2 0-90,-2 0 90,2 0-90,-2 0 0,1 0 90,1 0-90,-1 0 0,1 0 0,-2 0 90,1 0-90,1 0 0,-1 0 90,1 0-90,0 0 0,0 0 0,4 13 0,-3-10 0,3 10 90,-4-13-90,3 8 0,-2-6 0,2 6 90,-2-3 0,0-3-90,4 9 0,-3-7 90,9 10 0,-2-4-90,4 5 0,-3-5 0,-2 4 90,-1-2-90,1 7 0,-1-5 90,1 5-90,-1-2 0,0-2 0,-1 7 89,-4-12-89,2 14 90,-3-10-90,2 9 90,-3-9-90,4 9 0,0 0 0,0-2 0,5 12 0,-8-18 90,5 16-90,-5-17 0,4 21 0,-3-15 0,3 10 0,-3-6 0,0-7 0,4 17 0,-5-17 0,4 17 0,-5-20 0,3 13 90,-2-6-90,0 1 0,3 9 0,-4-14 0,2 9 90,-4-14-90,0 2 0,1 0 0,0 14 0,0-10 0,1 16 0,-2-15 0,2 18 0,-3-15 90,1 10-90,-2-15 0,1 9 0,-1-8 90,1 15-90,-1-15 0,0 19 0,0-17 0,0 9 90,-8-7-90,6-6 0,-10 21 0,10-19 0,-6 17 0,5-13 0,-4 5 0,3-7 0,-1 0 0,0 3 0,0-8 0,-2 15 0,1-15-90,1 6 90,-2 0 0,2-4 0,-1 5 0,0-7 0,3-1 0,-5 5 0,0 1 0,-1 1 0,-2 5 0,2-3 0,-2 0 0,4-3 0,0-7 0,4 0 0,-3 4-90,4-4 0,-3 6 90,3-10-90,-3 7 90,1-7 0,-1 3 0,1-4-180,-1 1 180,-1 2-90,-3 1 90,2-1 0,-8 2 0,5-6 0,-5 2 0,1-3 0,4 0 0,-13 9 90,11-5 0,-11 9-90,6-4-90,-5 4 90,6-6 0,0-3-90,3-1 0,4-5 1,-5 3-1,8-5-630,-2 0-809,4-1-630,0-15 720,4-2 1169,0-20-270,0-1 360,0 6-179,0-9 356,0 23 6,0-13 87,0 18 179,0-2 1,0 0-180,0 6 360,0-9-360,0 10 90,0-4-90,-8 4 360,7-1-181,-7 0 1,8 1 360,-4-1-270,3 4 269,-3-2 1260,4 4-1529,0 12-270,0 4 90,6 1-90,-5 4 180,5 1-180,-6-1 359,3 13-359,2-10-90,0-2 90,0-2 0,-2-9 0,-1-3 0,2 1-90,-1-3 90,5-2 0,3 0-90,7-1 0,-1 0 0,3 1 0,3-2-90,-3 0 0,6 0-450,5 0-179,-8 0-540,25-20 269,-24-3-989,19-14 630,-25 15 809,6 1 540,-10 19 0,-3-8 0,-5 10 0</inkml:trace>
  <inkml:trace contextRef="#ctx0" brushRef="#br0" timeOffset="148182">21775 12902 7892,'9'14'0</inkml:trace>
  <inkml:trace contextRef="#ctx0" brushRef="#br0" timeOffset="150053">5522 18547 7533,'-29'0'1619,"5"0"-810,12 0-449,2 0 0,0 0-180,1 0 0,0 11-180,0 0 90,2 2-90,-6 19 0,5-16 0,-1 15 0,0 4-300,0 3 300,-6 26 90,7-24-90,-1 2 0,2-1 0,0-2 0,0 0 0,-1 9 0,1-6 0,0-1 0,0 4 0,1 1 0,2-15 0,2-12-90,1-10 90,1-2 0,12-4 0,10 0 0,2-22 300,5 14-300,-12-29 0,2 30 90,6-25-90,0 10 0,-1-14 179,-1 7-89,-9-6 270,1 12-180,-7-2-90,-5 10 0,-2 4-90,-1-4 0,0 1-180,-11-13-270,-1 7-719,-13-22 180,2 17-1,3-10-1438,-5 9 2428,7 2 0,1 1 0,2 4 0</inkml:trace>
  <inkml:trace contextRef="#ctx0" brushRef="#br0" timeOffset="162996">25879 3503 7353,'1'17'0,"-1"-4"0</inkml:trace>
  <inkml:trace contextRef="#ctx0" brushRef="#br0" timeOffset="163592">25832 4818 9152,'6'34'0</inkml:trace>
  <inkml:trace contextRef="#ctx0" brushRef="#br0" timeOffset="164842">25618 6909 7803,'14'-18'0</inkml:trace>
  <inkml:trace contextRef="#ctx0" brushRef="#br0" timeOffset="166067">25655 9811 7443,'13'0'0</inkml:trace>
  <inkml:trace contextRef="#ctx0" brushRef="#br0" timeOffset="174374">25532 6273 17067,'18'0'360,"2"0"-180,-11 0 90,12 10-270,-11-8 180,11 16-90,-12-9-90,9 11 90,-5-3 0,0-1 179,2 3-89,-5-6 90,2 2-90,-4-7 180,5-2-360,-7-5 0,9-18 0,-7 13 90,16-55-180,-8 33 0,-3-4 0,1-4-2429,15-26 1709,-12 26 1,1-2-1693,5-9 0,0-1 1467,-4 11 1,0 1 1034,2-6 0,1 3 0,7-4 0,7-11 0</inkml:trace>
  <inkml:trace contextRef="#ctx0" brushRef="#br0" timeOffset="175357">25530 7862 12030,'8'31'270,"-6"6"-180,14-23 0,-8 9 0,8-3 0,-1-3-90,-4-7 90,4-1 0,-6-4 0,8-2-90,-9-1 90,7-2 0,-9 0-90,6-18 0,-2-3 0,2-25-360,4-1 90,-2-7-720,4 3 91,-5 12-180,-2 9-1620,-2 8 2249,-3 12 450,1-2 0,-5 11 0,0 1 0</inkml:trace>
  <inkml:trace contextRef="#ctx0" brushRef="#br0" timeOffset="175754">25707 8542 7892,'0'42'2159,"0"1"-1979,0-12-90,8 0 0,-5-11 270,12 8-180,-14-4-90,12 2 90,-11-11-90,9-4-1,-10-3-89,6 0 0,-2-4 90,2-1-180,0-3 1,-1 0-361,6-32-90,-4 24-269,5-52-1,-5 36-1723,1-25 1993,5-13 180,-7 29 0,1 1 360,7-33 0,-3 13 0,-5 24 0</inkml:trace>
  <inkml:trace contextRef="#ctx0" brushRef="#br0" timeOffset="176521">25583 11068 7982,'0'-17'1530,"0"4"988,0 10-2428,0 28 0,0-7 90,0 23-90,8-18 0,-6 4 0,13-11-90,-13 4 90,9-9-90,-11 1 0,9-2 90,-5 1-90,3-4 90,1-1-90,-4-3 90,2-3-90,1 0 0,-2-18-450,7-2 90,-2-21-719,5 0 269,-5 7-179,0 2-810,-4 12 1259,0-4 180,-1 9-269,1-2 629,-3 13 0,0 1 0,-1 3 0</inkml:trace>
  <inkml:trace contextRef="#ctx0" brushRef="#br0" timeOffset="177355">25424 13163 14459,'17'38'629,"-2"0"-539,-2-14 270,12 14-270,-16-19 0,14 11 0,-13-15 0,-1-1 180,11 9-90,-9-13 0,12 8-180,-15-18-90,4-19 0,-5 14-540,0-41 180,6 2-592,-3-13 502,3-7-180,-5 16-449,-1 7 0,1 1 89,1-7 1,-2 7 0,1 3 359,-2 13-269,0-1 989,0 17 0,-3 4 0,2 4 0</inkml:trace>
  <inkml:trace contextRef="#ctx0" brushRef="#br0" timeOffset="178223">25474 14727 14459,'21'19'899,"-9"10"-719,6-14 0,-2 14 0,2-7-90,3-1 180,-10-6-180,6 3 0,-6-4 90,5 2-91,-7-6 181,1-2 0,4-1-180,-3-4 90,7-1-180,-9-22-90,7-5 0,-6-14-180,2 1 0,-3 3-1349,4-20 900,0-5-46,-5 25 1,0 0-136,3-13-3148,1 11 3509,-8 26-91,3 1 0,-4 10 630,3 37 0,-3-28 0,2 28 0</inkml:trace>
  <inkml:trace contextRef="#ctx0" brushRef="#br0" timeOffset="179004">25473 16147 15628,'20'27'630,"-2"-3"-540,-9-2 90,5-3-90,-4 3-1,3-3 91,5 12-90,-8-12 90,15 15-90,-14-19 90,12 8-90,-11-19-90,2-1 0,-2-3 90,1-20-180,-1-5 90,0-12-450,2-18 90,-5 19-360,0-6 1,0 0 90,1 1-856,6-22 676,-9 37-900,0 5-720,5 2 1709,-5 10-539,6 0 1079,-6 29-360,3 3 271,-2 2 269,-1 18 0,-3-22 0,-1 23 0</inkml:trace>
  <inkml:trace contextRef="#ctx0" brushRef="#br0" timeOffset="180043">25485 17473 9781,'-1'13'5487,"10"-5"-5217,3 47-180,-1-29-90,7 13 90,-8-22 90,10 9 0,-8-16-90,2 2 0,-1-10-90,-4 0 0,7-24 0,-8 17 0,10-52 0,-7 37-360,9-43-90,-10 34-539,4-12-360,5-9 539,-7 18-2968,12-21 2519,-8 27 90,5-7 1169,-5 14 0,0-1 0,-6 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27:33.305"/>
    </inkml:context>
    <inkml:brush xml:id="br0">
      <inkml:brushProperty name="width" value="0.05292" units="cm"/>
      <inkml:brushProperty name="height" value="0.05292" units="cm"/>
      <inkml:brushProperty name="color" value="#FF0000"/>
    </inkml:brush>
  </inkml:definitions>
  <inkml:trace contextRef="#ctx0" brushRef="#br0">1977 6667 12390,'26'-16'0,"-2"2"0,-10 14 0,1 0 0,2-9 0,15 1 0,-11-2 0,21 0 0,-21 4 0,15-2 0,-14-1 0,7 3 0,-9 1 0,1-1 0,11-1 0,-7 1 0,16-3 0,-16 4 0,25-4 0,-24 4 0,31 1 0,-32 2 0,32 2 0,-31 0 0,21 0 0,-23 0 0,22 0 0,-22 0 90,13 15-90,0-11 0,-13 11 0,21-4 0,-25-9 0,22 15 0,-21-16 0,12 6 90,-7-7-180,-7 0 180,21 0-90,-19 0 0,12 0 0,-15 0 0,7 0 0,3 0 0,0 0 0,-2 0 0,10 0 0,-13 0 0,21 11 0,-23-8 90,8 9-90,7-4 0,-12-5-90,12 5 180,-17-1-90,10 2 0,0 6 0,1-4 0,6 4 0,-7-5 0,20 7 0,9-2 0,-14-3 0,18 1 90,-38-7-90,13 0 0,-8 0 0,-1-2 0,18 5 0,-16-4 0,4 0 0,-8-4 0,11 0 90,-6-1-90,22 0 0,-29 0 0,23 0 0,-24 0 0,36 0 0,-30 0 0,30 0 0,-25 0 0,7 0 0,-9 0 0,19 0 0,-25 0 90,16 0-90,-9 0 0,-7 0 0,28 0 0,-26 0 0,25 0 0,-27 0 0,17 0 0,-8 0 0,0 0 0,19 0 0,-25 0 0,25 0 0,-28 7 0,30-5 0,-26 5 0,16-7 0,-1 0 0,-16 0 0,25 0 0,-29 0 0,19 15 0,-17-11 0,8 11 0,-10-15 0,-1 11 0,8-8 0,-9 8 0,4-11 0,7 0 0,-5 0 0,7 0 0,-10 0 0,0 0 0,-6 0 0,7 0 0,1 0 0,2 0 0,10 0 0,-8 0 0,-2 0 0,-8 0 0,11 0 0,-7 0 0,17 0 0,-17 0 0,30 0 0,-27 0 0,18 0 0,-23 0 0,23 0 0,-6-15 0,21 11 0,-11-24 0,-10 15 90,10-13-90,-10 5 0,0 5 0,6-3 0,-19 8 0,28-11 0,-27 10 0,24-8 0,-28 11 0,16-4 0,-18 7 0,6-2 0,-9 4 0,8 1 0,1-1 0,17 2 0,-15 1 90,7 1-90,-22 0 89,2 0-89,-4 0 180,-6 0-90,4 0 0,-6 0 0,2 0 0,-5 0 180,2 0 0,-3 0 1889,2 0-7646,3 0 2069,-4-11 2158,4-2 1260,-16 0 0,7-11 0,-6 9 0</inkml:trace>
  <inkml:trace contextRef="#ctx0" brushRef="#br0" timeOffset="8710">20317 5516 7263,'0'-16'4857,"0"4"-4857,-5 34 0,3-14 0,-3 18 90,5-9 0,0-4 90,0 36-301,0-20 121,0 23 90,0-18 0,0 0 90,0-1 0,0 1-180,0 11 45,0-12 0,0 2 135,0 27-90,-8-15-45,4 6 0,0 1-703,-5 2 658,3-11 0,2-2 90,3 0-90,-7 15 0,5-17-209,-5 24 209,5-33 0,-2 26 0,3-33 277,-1 15-277,2-26 0,1 0 0,0-10 739,0 0-739,7-4 330,2 2-330,13-2 1,-6 0-1,4 0 0,-6 0 0,3 0 0,11 0 0,7 0 0,-1 0 0,16 13 0,-8 0 0,13 13 0,-11-4-640,-6-4 640,-13-4-298,8-3 298,-9-4 0,13 3 0,-17-6 0,16 5 0,-20-7 0,8 1 0,-15-1 620,0-1-620,-1 0 318,-2-1-318,-1 0 90,-2 0-90,-2 0 0,0 0 0,0-17 0,0 2 0,-1-20 0,2-2 0,-1 3-45,-1-1 0,1-1-45,0-8 90,-1 10 0,0-2-135,0 2 0,0-1-77,0-4 0,0-2 212,0-13 0,0-1 0,0 10 0,0 1-45,-3-10 0,-1 0-927,4 13 1,-1 2 971,-3-1 0,1 1 0,3-4 0,0 3 0,0-4 0,-1 4 0,-1 0 0,1 3 0,-2-25 0,3 38 0,-2-7 0,1 14 268,-1 5-178,1 4 1919,1 7-1559,-2 0-360,-5 1-90,1 0 0,-7 0 0,0 0 0,0 0 90,-8 0-90,5 0 90,-24-13-90,16 9 90,-14-9-90,15 13 0,0-10 0,-11 8 0,8-7 0,-27 9 0,20 0 0,-8 0 0,16 0-90,11 0 90,-3 0-180,6 0-450,-1 12-359,7-9 989,1 10 0,12-13 0,2 0 0</inkml:trace>
  <inkml:trace contextRef="#ctx0" brushRef="#br0" timeOffset="9749">20348 6793 8972,'-21'13'540,"2"-2"-450,10-5 269,-2-5-269,-5 15 180,-5-5-90,-1 9-90,-1-2 450,-14 22-450,11-17 44,0 4 1,0 1-45,-1-2 90,-9 10-474,0 1 294,7-11 45,2 3 0,-1 0-45,-7 6 0,11-9 0,1-2 0,-2 2 0,0-2-90,12-11-180,0-1-5306,6-6 5576,14-19 0,-6 9 0,9-11 0</inkml:trace>
  <inkml:trace contextRef="#ctx0" brushRef="#br0" timeOffset="10303">18936 7874 6813,'7'-23'360,"-2"4"-90,-1 9 0,-2 4-1,1 1 181,-2-1-270,1 1 90,0 2-90,0 1 180,0 1-91,0 1 271,0 15 0,0 4-360,0 22-90,-1-8 0,0 7 0,-1-6 179,0 22-179,0 7-45,-4-22 0,-1 0-157,3 23 156,-5-18 1,-1-2-442,1 1 397,3-11 0,1-1 0,-3-2 0,1-2 0,4-2-180,-7 7 1,8-15-4049,-3 2 3073,11-57 1155,1 3 0,2-27 0,-4 18 0</inkml:trace>
  <inkml:trace contextRef="#ctx0" brushRef="#br0" timeOffset="10849">18993 7706 7083,'4'-18'0,"-1"6"90,0 6 270,1 2 179,1 1-179,9-2-270,-5 3 90,13-2-180,-1 4 360,9 0-90,-4 0 359,11 0-539,-5 0-90,3 0 90,10 0-90,-18 0 90,34 0-90,-28 0 0,4 0 0,0 0 0,-5 0-45,1-6 0,0-1 45,-7 4 90,17-9-90,-21 12 0,0 0 0,-7 0 0,-6 0 90,-3 0 0,-3 13 0,1-10 0,-3 23 180,1-23-270,0 22 90,-1-7 90,2 26-180,-2 2 90,0 18-90,-1-17-848,0 1 938,0-10-90,0 19 0,0-9 45,0-6 0,0 0-45,0 10 0,3 2 0,1 0 90,-3 3-90,2-5 0,0 0 0,-3-4 0,0-12 0,0-1 0,0 2-276,0 6 186,0-21-359,0 1 89,0-7-630,0 2 181,0-8-348,-8 5 707,7-9 525,-14 2 0,6-7 1,-6-1-1</inkml:trace>
  <inkml:trace contextRef="#ctx0" brushRef="#br0" timeOffset="11121">19074 8789 7892,'33'0'810,"-1"0"-540,-8 0 0,38 0-180,-19 0-90,14 0 0,2 0-90,-3 0-1546,9-4 0,-1-2 1276,-8 3-135,-7-2 1,-2 0-427,-7 5 561,17 0 334,-20 0 1,-2 0 0,-7 0 0</inkml:trace>
  <inkml:trace contextRef="#ctx0" brushRef="#br0" timeOffset="11798">20800 6988 7173,'13'15'719,"-2"-4"-359,-9-11 0,1 0 270,-1 0-91,3 0-449,-2 0 270,5 7-180,0 0 0,3 9-90,0-2 90,5 10-90,-1 4 0,2 2 90,5 12-90,-7-13 44,3 2 1,1 0-45,3 2 0,0-1 0,0 0-90,1-2 45,5 6 0,0 1-45,-1-2 0,0 0 0,0 0 0,-1-2-90,5 6-180,-8-13-1439,-1-2 720,-10-11 89,-2-1-629,-5-4 1529,-4-4 0,0 3 0,-1-1 0</inkml:trace>
  <inkml:trace contextRef="#ctx0" brushRef="#br0" timeOffset="12115">20949 8112 7443,'0'17'1979,"0"10"-1620,0-10 1,7 11-90,-5-4 180,5 5-180,-7 22-620,0-8 529,0 16 1,0-23 0,0-1 0,0 19-180,1 0 0,-2 0 0,-7-2 0,7-3 0,0-3-90,-7-15 40,8 12-1119,0-24-3329,0-7 4498,0-24 0,0-12 0,0-25 0</inkml:trace>
  <inkml:trace contextRef="#ctx0" brushRef="#br0" timeOffset="12573">20963 7822 7353,'23'-15'1799,"-1"2"-1619,3-2 0,-6 5 89,12-6-179,11 2-90,-13 7-1022,34-7 1022,-30 9 90,14-1 0,-14-1 80,0 2 10,1-3 0,30-6-180,-24 4 45,-4 2 0,1 1 45,4 3 0,-2 1 89,-3 3 1,-20 16 180,8 5-360,-16 19 90,2 2-90,-7-7 0,-2 0 90,0 11-90,-1-13 90,0 29-90,0-13 0,0 14 246,0-8-246,8-2 0,-5-14 0,12 19-89,-14-13 44,4-1 0,1 2-135,-2 3-1524,1-4 0,-1-2 1344,2 0 180,2 19-366,-5-27-84,2 3-89,-3-14-1080,1 4 1785,-2-3-525,0 5 1374,-1-9 0,0-3 1,0-5-1</inkml:trace>
  <inkml:trace contextRef="#ctx0" brushRef="#br0" timeOffset="12848">21216 9042 6903,'-30'0'90,"3"0"0,15 0 90,2 0 719,6 0 91,2 13-181,15-9-539,4 8 0,10-12-90,8-6 0,2-2-90,3 4-45,6-10 0,3-3-45,12-1 0,-23 2 0,0 1-480,19-1-330,-10-2 271,-10 16-271,-13-5 181,3 7-631,-13 0 541,-7 0 719,0 20 0,-6 0 0,-1 19 0</inkml:trace>
  <inkml:trace contextRef="#ctx0" brushRef="#br0" timeOffset="13465">19332 9062 6813,'-18'27'90,"-1"0"-90,6-9 90,-1 4 90,0 0 270,-14 25-181,10-13-418,-11 18 329,11-20 227,-1 2-317,0 0 0,0 1-90,-7 10 0,2-4 0,-2 1 0,-7 9 0,13-21 0,-1-1-90,-8 13-180,3-8-629,1 0 629,10-12-200,-8 10 110,15-23 360,1 1 0,5-8 0,1-2 0</inkml:trace>
  <inkml:trace contextRef="#ctx0" brushRef="#br0" timeOffset="14049">19748 9192 6993,'18'15'270,"12"-1"-270,-19 6 90,14 9-90,-8-14 0,3 19 90,3-8-3337,10 19 3247,-6-8 0,-5-5 0,0 2 858,4 6-993,3 6 0,0 0 45,-4-4-270,-1-1 0,-2-1 23,-4-3 337,-1 0 0,-5-7 0,-6-10 0</inkml:trace>
  <inkml:trace contextRef="#ctx0" brushRef="#br0" timeOffset="14668">18502 9648 7083,'-9'-17'1709,"2"4"-810,2 11-629,4 22-90,-7 18 90,5 8-533,-1 10 533,0-14 0,1 6 89,-1 3-1111,0-10 1,1 0 841,-3 24-45,2-22 0,0 2 45,-1 0 0,0-1-90,2-10 0,-1 1 0,-1 9 0,0 6 0,-1-6-5,2-9 0,0 0 5,-2 16 0,0 7 0,1-9 0,-2 8 0,2-5 0,0-3 0,2-23 0,1 12 276,2-24-1648,0 2 1,0-42-1,0-10 1</inkml:trace>
  <inkml:trace contextRef="#ctx0" brushRef="#br0" timeOffset="15655">18413 9992 7443,'0'-15'629,"0"1"-179,0 11 360,0-2-451,0-4-89,0 2-90,10-4 0,-7 3 90,16 1-180,-4-5 90,14 1 0,-2-1 179,13 1-269,-2 4-90,-1 1 90,0 2-90,-10 3 90,-1-1 0,27-3 0,-21-1-90,30-4 90,-36 4-90,9-2 0,-5 2 0,-9 2 0,5 0 90,-5 2 0,-4 2-90,0 0 90,-7 0-90,-5 0 90,-3 0 0,-1 13-90,0-1 0,-1 10 0,-7-7 0,5-6 0,-5 1 0,3-4 0,2 4 0,-6-4 0,4 5 0,-3-1 0,-1 5 0,4-2 90,-1 1-180,2 17 90,1-8 0,-1 33 0,1-18-454,2 8 1,-1 3 543,0 7-90,1-12 0,0 2 0,0-10 0,0-1 0,0 1 0,0 1 0,0 10 0,0-2 0,0-11 0,0 0 0,0 5 0,0 0 0,0 16-272,0 7 272,0-21 0,0-13 0,0-8 0,0-11-630,0 5 271,-5-13 699,-4 1-609,-2-2-63,-11 0 152,9 0 90,-9 0-89,6 0 179,-1 0-90,-3 0 90,-25 0 0,13 0 90,-34 0 89,31 0-1035,-23-16 856,24 12 90,-8-12 0,15 6 180,-9 7-270,15-15 90,-7 16-90,21-10 90,1 11 856,4-4-946,2 3 0,0-1 90,0 1-90,11 0 90,-1 2 0,15 0 90,1 0-90,6 0 0,-3 0-90,0 0 90,-7 0 0,1 0-1,26 0-89,-17 0 0,33 0 90,-33-15-90,21 11 0,-25-22 0,8 23 0,-14-9 90,5 5-90,-2 6 0,1-6 0,-7 7-90,-3 0 0,-6 0-89,-1 0-181,-1 0-180,-5 12-989,2-9 90,3 8 1079,-3-11-539,7 0 899,-6-21 0,6 1 0,-2-20 0</inkml:trace>
  <inkml:trace contextRef="#ctx0" brushRef="#br0" timeOffset="16271">19777 10018 8432,'5'32'1439,"0"1"-1169,-5 0-90,0-1 0,0-2-45,0 3 0,0 3-45,0 13-90,0-12 0,0 3 180,0 26-639,0-17 504,0 2 0,0 0-45,0 3 0,0-5 0,0 1 0,0 8-90,0 0-180,0-7 0,0-29-3125,0 4 2586,0-40 809,0-6 0,0-34 0,0 0 0</inkml:trace>
  <inkml:trace contextRef="#ctx0" brushRef="#br0" timeOffset="16871">19749 9800 6813,'9'-17'360,"-2"5"180,-2 9-181,1 3 91,-3 0 270,7 0-271,-4 0-269,8 0-90,0 0-90,7 0 90,-3 0-90,0 0 90,-3 0 180,6 0-270,5 0 90,8 0-90,-6 0 0,-2 0 90,-7-14-90,6 11 0,-5-12 0,12 15 90,-14 0 0,15 0 0,-17 0 0,6 0 0,-12 0-90,0 16 0,1-12 0,-2 23 0,0-24 90,-2 17-90,0-10 90,-2 9-90,2 1 0,-5-5 90,0 1-90,0 4 0,-1-4 0,1 8 0,1 4 0,0-6 0,3 27 0,-2-23 0,2 15 0,-2-5 0,1 8 89,-1 16-364,0-6 230,-2-9 0,0 0 45,1 9 0,-1-2 0,0 0 0,0 1 0,-1-18 0,1 2 0,-2 9 0,1 0 0,0 11 0,0-4 0,-1-1 0,0-7-45,0-8 0,0 0-45,0-2-90,0 10-629,0-19 449,-6-13-2249,4 3 2340,-9-14-1,6 0-360,-6-2 699,4-19 0,-1 15 0,1-15 0</inkml:trace>
  <inkml:trace contextRef="#ctx0" brushRef="#br0" timeOffset="17209">20078 11158 6993,'-37'9'90,"7"-6"-90,3 7 90,-1-10 180,8 0 0,-18 0-91,21 0 1,-8-15 0,15 11-90,-1-10-90,4 14 180,-1-10-90,5 8 180,0-12 90,12 13 0,0-7-271,13 6 181,3-2-180,10 1 0,7-2-90,-5 2 90,13-5-90,-8 4 0,0 0 0,4 1 0,-21 3-629,16-1 179,-23 1-90,5 0 0,-15 0-449,-2 0 989,-2 13 0,-2-10 0,-1 10 0</inkml:trace>
  <inkml:trace contextRef="#ctx0" brushRef="#br0" timeOffset="17965">21468 9034 11490,'-9'37'495,"5"2"0,-3 1-405,-17 12-907,11 0 0,-1-2 907,-9-3-90,8-8 0,0-1-90,-2 4 0,-4 8-270,-1 2 90,9-22-26,-7 20-1143,13-33-92,-3 10 901,6-18 1,0 4 629,2-10 0,1 1 0,0 1 0</inkml:trace>
  <inkml:trace contextRef="#ctx0" brushRef="#br0" timeOffset="18369">20893 10201 6993,'0'43'720,"0"-6"179,0-5-449,0 24-270,0-8-712,0 14 712,0-19 203,0-14-293,0 2 90,0-2-180,0 18 103,0-13-103,0 24 0,0-26-360,0 17 90,0-25-90,7 2-1349,-5-17 1395,9-5-46,-9-23 360,6-7 0,-7-27 0,2-2 0</inkml:trace>
  <inkml:trace contextRef="#ctx0" brushRef="#br0" timeOffset="18865">20885 9976 10141,'30'-12'270,"-6"2"-180,16-10 0,-17 8 90,29-17-180,-15 7-1485,0-1 1485,1-1 0,-12 7 0,25-15 0,-20 13 0,17-9 237,-10 13-237,-12 8 90,5 0 0,-19 7 387,-7 0-387,-3 20-90,-1 1 0,-10 22 757,7-3-757,-15 4 0,14-10 0,-13-2 0,15-12 104,-11 3-104,11-1 0,-11 26 0,10-15 0,-3 2 0,-1 0-90,3 4-585,0-3 1,-1 1 674,1 9-90,-1 14-594,1-17 684,1-4-90,-1 13 0,-1-15-591,-1 20 412,2-25-991,-5 28 721,4-29-1,-1 12 180,3-24 0,1-5 1107,0-2-1286,-1 1 1116,1-7-577,-1 2 0,0-6 0,0 1 0</inkml:trace>
  <inkml:trace contextRef="#ctx0" brushRef="#br0" timeOffset="19166">20956 10873 6813,'-20'0'270,"2"0"-180,12 0 90,1 0 449,3-9-449,12 7 360,2-11-360,13 6 0,2-5-180,-2 4 0,14-7 0,-2 4 0,-1-4 0,11 0 0,-23 5-720,22-4 270,-26 7-359,12 0 359,-22 6 450,4-5 0,-10 2 0,1-5 0</inkml:trace>
  <inkml:trace contextRef="#ctx0" brushRef="#br0" timeOffset="19837">21770 9036 10771,'7'18'809,"-6"11"-539,25-3-180,-16 4 0,15 6 0,-7 1-90,5 8-2081,-8-14 1,1 0 2080,9 22 89,-1-2 463,-1 0-552,-6-13 0,-1 0 0,-1-1 0,-1-1-45,0-1 0,0-2-135,-4-9-540,5 10-809,-9-24 1529,-2-1 0,-2-7 0,-1-1 0</inkml:trace>
  <inkml:trace contextRef="#ctx0" brushRef="#br0" timeOffset="20179">21918 9886 8342,'-4'18'1619,"1"8"-1169,3-9-270,0 22 90,0 2-90,0 2 89,0-3 1,0 0-180,0 5 0,0-1 0,0-2-90,0-1 0,0 9 0,0-8 0,0-11-90,0 2 0,0-13-269,0-4 179,0 2-450,0-2 90,0-1-1529,0-3 1530,0-4 269,0-1 270,0-3 0,0-3 0,0 0 0</inkml:trace>
  <inkml:trace contextRef="#ctx0" brushRef="#br0" timeOffset="20789">21842 9929 7173,'0'-25'1709,"0"6"0,9 8-1349,-7 1 89,15-1-359,-8 3 90,1-1 180,10 0-180,-12 3 90,16-6-180,-11 7 90,15-4-90,-11 7-90,10-3 90,-3 4-90,3 0 0,9 1 0,-7 0 0,-2 0 0,-7 0 0,7 0 0,-7 0 0,11 0 0,-14 0 0,10 14 0,-15-11 0,5 11 0,-11-5 0,1-7 0,-5 7 0,1-4 0,-3-1-90,0 4 90,0-4 0,0 6 0,0-3 0,0 13 0,0-7-90,6 33 0,-4-16 0,9 21 0,-9-15 90,7 0 0,-6 22 0,-1-25 0,0 1 0,1-2 0,-1 3-90,0 26 0,0 0-1647,1 0 1737,0-8 0,0-3 0,-1-7-3,1-1 3,0-7 0,-1 0-90,1 5-135,0-5 0,0-3-584,0-11-271,0 2 1080,-1-15 0,-1-16 0,0-7 0</inkml:trace>
  <inkml:trace contextRef="#ctx0" brushRef="#br0" timeOffset="21065">22009 10869 6993,'-24'0'1979,"18"0"-1979,28 0 90,9 0-90,8 0 0,-2-17-90,-15 13-270,31-13 90,-26 17-90,15 0-629,-14 0 719,-2 0-359,4 17 449,-11-13 180,-5 13 0,-7-17 0,-1 0 0</inkml:trace>
  <inkml:trace contextRef="#ctx0" brushRef="#br0" timeOffset="25833">7464 6345 12300,'-10'20'899,"2"-4"-809,26-46-90,2-3 0,1-4 0,1-2-441,12-17 486,-10 17 0,2-2-45,-5 9 0,1 1 0,5-8 0,0 2 145,12-16-55,3 3-90,-13 24 0,-2 3 163,-6 10-73,-9 9 0,-2 3 90,4 1 133,-6 0-133,5 18-90,-8 0-90,4 33 90,-5-18-90,1 13 0,-2 1 90,-2 12-594,0-16 0,-1 1 504,0-8 0,0 1 0,0 13 0,0 2 0,0-7 0,0 0 0,0 0 0,0 1 0,-4 10 0,0-2 0,3 10 0,-7-5 0,1-1 0,5-3 0,-3-11 0,-1-3-90,2-12-180,-5 3 90,4-23-90,-1-1-180,-2-27 271,-4-11-46,3-2 0,0-2-135,-6-25-851,2-3 0,0-2 1076,6 27 0,1 0 0,-5-21 0,0-3-90,1 8 1,0 3-1,1 11 0,0-2 165,-2-4 0,-1-4 0,1 4-30,0 3 0,-1 2 90,-4-14 0,0 2 45,5 15 0,-1 2 45,0 1 0,0 0 180,2 2 0,-1 0-135,-3-6 0,1 0 44,2 5 1,0 2 752,-8-24-212,6 18-361,11 53-179,21 20-90,-5 16 45,7-11 0,3-2 135,0 8-680,8 4 1,1 1 454,-15-22 0,0-1 45,12 16 0,-1 0 90,5 8-180,-10-13 0,0 0 45,-6-10 0,1 1 45,10 22 0,0 0-45,-14-22 0,1 0 104,2 8 1,3 5 0,-3-5 30,8 21-45,-3-8 0,-3-2 751,-4-10-526,0 5-272,-7-10 2,-4-16-90,-2 2-270,-15-16 1352,-8-5-1441,-7 0-91,-5-18-630,3 13 212,-19-28 59,8 13-406,5 1 1,-1 0 15,-8-2 1199,2-3 0,-1 3 0,-2 14 0,14-7 0,-1 1 0</inkml:trace>
  <inkml:trace contextRef="#ctx0" brushRef="#br0" timeOffset="45772">20341 5371 6723,'0'0'0</inkml:trace>
  <inkml:trace contextRef="#ctx0" brushRef="#br0" timeOffset="46170">20325 5595 5824,'0'0'0</inkml:trace>
  <inkml:trace contextRef="#ctx0" brushRef="#br0" timeOffset="66747">13821 6927 6453,'0'31'180,"0"4"-180,0-10 90,0 3-90,0-6 90,0 2-90,0 17 90,0-9-45,0 6 0,0 1-45,0 1 0,0 0 0,0 0 90,0-2-90,-3 2 0,-1 1-550,2 1 550,-4 22 90,2-35-90,3-1 180,-3 2-270,4-2 180,0-3 1,-3-3-91,2-8-90,-1-1 0,2-4 99,0-3-908,0-3 899,8-2 0,-6-19 0,6-5 0</inkml:trace>
  <inkml:trace contextRef="#ctx0" brushRef="#br0" timeOffset="67612">13806 6839 7173,'22'0'0,"-1"-12"0,-9 9 90,4-20-90,0 11 0,6-14 0,-5 10 0,1-1 0,-2 8 0,-3 3 0,2-1 0,-1 3 0,-2 0-90,15-1 180,-11 1-90,10-1 0,-11 0 0,2 1 0,6-3 0,2-1-90,0 1 90,4-2 90,-8 5-90,2-2 0,-4 3 0,-6 1 0,0 1 0,9 1 0,-7 0 0,10 0 0,-14 0 0,5 15 0,-9-11 0,2 10 0,-5-6 0,-2-6 0,0 6 0,-1-4 0,0-1 0,-1 2 0,0-2 0,0 1 0,0 0 90,0-1-90,0 6-90,0 2 90,0 4 0,0 11 0,0 4 90,0 4-180,0 29 90,0-27 0,0 22 0,0-27 0,0 2 0,0 0 0,3-1 0,0 2 0,-1 10 0,2-1 0,-1-1 90,-3-2-1155,4 25 1065,-3-29 0,4 8 0,-4-16 0,2 10 0,0 1 0,0 11 90,0-11-90,0 20-90,0-30 0,-1 14-90,-1-27 0,-1-2-269,1-6-91,0-3 540,0-3 0,-1-1 0,1-1 0</inkml:trace>
  <inkml:trace contextRef="#ctx0" brushRef="#br0" timeOffset="68263">13797 7884 6543,'-14'0'450,"2"0"-360,40-14 90,-12 11-180,22-10 90,-17 13 0,-3-10 0,11 7-3302,30-24 3302,-18 20-90,18-14 62,-33 15 28,2-3 0,-1 2 180,22-6 0,-19 5-180,31-6-90,-37 8 450,16-1-271,-18 4-89,-1-1 0,-4 1 3379,-8 1-3469,-1 0 220,3-1-130,-6 1-809,2 1-720,-6-1-1,-1 1 1440,0-4 0,-7 3 0,-2-2 0</inkml:trace>
  <inkml:trace contextRef="#ctx0" brushRef="#br0" timeOffset="68831">13869 7986 6453,'-19'-4'270,"3"0"-270,8 4 0,2 0 0,0 0 90,0 0 0,-3 0 0,1 0-90,-3 0 90,-5 0 0,5 17 0,-13-13 0,1 32-90,-1-13 135,3 4 0,1 1-45,-2 7 89,-14 8-89,16-22 90,-1-1 0,0-1-90,-10 6-90,7-7 90,-5 4 0,1-5-90,8-5 90,-15 6-90,19-11 0,-5 1 0,13-6-90,2-2 0,2 0-1439,2 0 809,0-14 720,13-4 0,-9 0 0,9 5 0</inkml:trace>
  <inkml:trace contextRef="#ctx0" brushRef="#br0" timeOffset="69487">14430 7982 5914,'17'14'0,"0"-2"0,-10-4 180,14 10-180,-9-5 179,16 13-179,-13-12 90,21 18 0,-16-14-90,13 11 90,-14-13-90,18 18 90,-5-2 0,13 13-90,-9-9 0,-9-9 90,-4-6-90,-3-2 0,-2-4-90,0 4 0,-7-9-270,-4-3 360,-5-4 0,-2 2 0,0 0 0</inkml:trace>
  <inkml:trace contextRef="#ctx0" brushRef="#br0" timeOffset="70547">12649 8657 6363,'0'36'90,"0"0"-90,0-6 0,0-5 180,0 7-180,0-10 0,0 7 90,0 3-90,0-5 90,0 7 0,0-8-90,0-1 90,0 1-90,0 12 0,0-10 0,0 11 0,0-7 90,0-8-90,4 9 0,-3-18-90,3 2 180,-4-9-90,0 0-90,1-6 90,0 2 0,0-4 0,-1 1 0</inkml:trace>
  <inkml:trace contextRef="#ctx0" brushRef="#br0" timeOffset="71333">12707 8502 6633,'20'0'270,"-2"0"-270,-11 0 90,1 0 0,0 0-90,-1 0 90,7 0-90,-5 0 90,20-12 0,-13 9 0,20-20-90,-11 14 0,11-8 0,-9 3 0,8 2 0,-8 3 0,0 4 90,5 2-90,-12 2 0,21 0 0,-20 0 0,13 1 0,-10-2 0,2-1 0,6-3 90,-8 0-90,3-2 0,-7 3-90,2-2 90,-8 5 0,-3-1 90,-6 3-90,1-2 90,-3 2 89,0 0-89,-1 0 0,-1 16-90,-1 5 0,0 14 0,0-7 0,0-4 0,-6-6 0,4 12 0,-5 5 0,7 15 0,0-11 90,0 1-180,0-13 90,0 13 0,0-7 90,0 21-180,0-20 90,0 2 0,0 1 90,0 2-90,0 21-90,0-30 90,0 1 0,6 9 0,-5 3 0,4-2 90,-2 15-90,-2-29 0,2 14 0,-2-21 0,0 2 0,0-1 0,0 21 0,-1-15 0,0 19 0,0-27 0,0 4-90,0-13 90,0-2 0,0-21 0,0-7 0</inkml:trace>
  <inkml:trace contextRef="#ctx0" brushRef="#br0" timeOffset="71897">12741 9457 6273,'32'0'270,"-6"0"-180,-10 0-90,3 0 0,-3-18 90,5 14-90,5-27 0,5 17 0,10-11 0,-6 7 0,-2 2 0,-10 4 0,12 0 0,-9 4 90,19 1-90,-18 4 0,26 3 0,-25 0 0,10 0 0,-20 0 90,-1 0-90,2 0 90,-3 0 0,-2 0 0,-3 12-90,-7-9 0,-1 9 0,-1-12 0</inkml:trace>
  <inkml:trace contextRef="#ctx0" brushRef="#br0" timeOffset="72625">14549 8680 5914,'-4'-17'719,"8"37"-629,-2 1 0,12 31 0,-8-26 0,2 3 0,0 8 0,-4-6-90,-1 5 0,1 4-45,-1-4 0,0-1-467,-1 1 1,0 0 601,-1 25-90,0-35 0,-1 11 0,0-8-180,0 5 90,0-14 90,0-7 0,0-8 0</inkml:trace>
  <inkml:trace contextRef="#ctx0" brushRef="#br0" timeOffset="73112">14462 8635 6903,'17'-16'90,"-8"-10"-90,24 16 90,-20-5-90,21 8 0,-19 7 0,3 0 90,0 0-90,18 0 0,-12 0 90,25 0-90,-24 0 90,18-15-90,-17 11 0,7-11 0,-11 15 0,13 0 0,-13 0 0,14 0 0,-22 0 0,2 0 90,-3 15-90,-6-11 0,0 11 0,-4-3 90,-1-1-90,-1 9 0,-1-1 0,0-1 0,-8 14 0,7-10-90,-13 26 0,13-24 0,-9 29 0,5-23 0,-2 12 0,-3 18 0,5-21-1696,0-1 0,1-1 1606,1-2 0,-3 21-59,4-22 59,0 4 0,0-12 180,2-3 0,-2 6 0,1 2 0</inkml:trace>
  <inkml:trace contextRef="#ctx0" brushRef="#br0" timeOffset="73347">14730 9481 6813,'9'-38'180,"1"3"-180,13-2-180,-6 12-270,0 2 181,9 2 89,-10 9 180,10-2 0,-9 11 0,1 1 0</inkml:trace>
  <inkml:trace contextRef="#ctx0" brushRef="#br0" timeOffset="75634">14022 7975 5824,'-4'-17'0,"2"1"90,0 8 0,0 0 89,0-2-89,0 1 0,0-1 0,1 1-90,1 5 0,-1-1 90,1 3-90,0 0 90,0-1-90,0 0 270,0-1-180,0 1 90,0-1 180,0 2 179,0-1-539,0 17 180,0 2-90,-8 22 0,6-6 180,-6 4-180,0 10 180,6 4-180,-13 1 90,9 8-90,-6-14-864,6-1 774,-2-6-225,6-12 315,-3-2-90,4 6-90,0-9 90,1 3-90,0-7 395,0-7-1924,8 3 1680,1-11 0,4 1 0,-1-3 0</inkml:trace>
  <inkml:trace contextRef="#ctx0" brushRef="#br0" timeOffset="76049">13761 8773 6453,'0'-19'720,"-1"5"-360,0 14 359,0 0-629,0 25 90,0-10 180,1 36 90,7-23-506,-6 8 0,0 2 236,6 3-45,-5-1 0,0 1-45,-1 9-90,3-1 0,-4 1 0,0-26 0,0 12 0,0-22-3688,0 3 3058,0-35 630,0-1 0,0-7 0,0 9 0</inkml:trace>
  <inkml:trace contextRef="#ctx0" brushRef="#br0" timeOffset="76609">13689 8546 10231,'33'-23'810,"-9"14"-630,-5-7-1,-7 2 91,6 11-180,5-20 0,8 10-90,5-6 90,-7 5-90,-3 5 0,-8 3 90,-2 2 0,14-2-90,-11 4 90,17-1 0,-19 3-90,11 0 0,-13 14 90,3-10-90,-8 11 90,2-2-90,-4-10 90,2 18-90,-5-18 0,-1 11 0,-3-10 0,1 4 0,-1-3 0,-1-2 0,0 1-90,1 0 0,-1 6 90,0 6 0,0 3 0,0 6 0,0-2 90,0 19-90,0 15 0,-4-18 0,0 2 0,3-7 0,1 3 0,-3 8 0,0 7 0,1-7-149,2-9 0,0-1 149,0 10 0,0 6 0,0-8-90,0 7-45,0-11 1,0-1-46,7-5-180,-5 9-360,5-30 181,-7-2 539,0-4 0,0-2 0,0-3 0</inkml:trace>
  <inkml:trace contextRef="#ctx0" brushRef="#br0" timeOffset="76916">13970 9561 6723,'-40'23'360,"9"-9"0,-6 1-90,19-12 629,-5 5-449,8-7 0,5 0-271,1-1 361,5 0-360,3-15 540,8 11-451,4-23 91,20 6-270,1-10 90,3 3 0,8 1-180,-17 13 180,33-12-90,-27 13-90,20-3 0,-26 8 0,0 3 0,7-1 0,-10 3 0,4 0 0,-13 2 0,3 1-90,-6 0 90,0 0 0,-7 0 0,-2 0 0</inkml:trace>
  <inkml:trace contextRef="#ctx0" brushRef="#br0" timeOffset="78082">14526 7725 8432,'26'23'540,"-6"-6"-180,-10-11 89,-4-2-269,5 1-90,-3 2 90,7 2-180,2 7 0,-2-5 90,3 8 0,2 3 0,-5-5 0,7 8 90,-8-10 0,0 2-90,7 6 90,3 3-180,8 5 90,-3 0-90,-7-7 0,-4-3 89,-7-6 1,6 4-90,-5-4 90,9 8 90,-9-9-90,16 10-90,-12-11 90,8 5-90,-11-10 0,-1 0 0,6 3 0,0-1 0,0 0 90,0 0-180,-7-5 90,1 2 0,-6-3-90,-3-2-1439,-2-2 540,0 2-91,-1 0-719,0 2 1799,0 12 0,-7-2 0,-2 11 0</inkml:trace>
  <inkml:trace contextRef="#ctx0" brushRef="#br0" timeOffset="78448">15179 8796 8612,'14'54'1079,"-4"-14"-809,-6-2 0,-2 1-180,3-1-375,1 26 285,-3-29 90,0-1-90,-3-1 0,4 9 0,-3-13 152,1 5-152,-2-8-90,1-6-3610,-1-2 2980,1-27 720,-1-9 0,0-4 0,0 6 0</inkml:trace>
  <inkml:trace contextRef="#ctx0" brushRef="#br0" timeOffset="78898">15169 8597 9512,'32'-2'1529,"-10"0"-1349,5 2-1,-13 0 1,3 0-180,15 0 90,-10 0-90,22 0 0,-22-19 0,24 2 0,-22-5 0,12 10 90,-19 2-90,4 8 0,-4-7 90,0 9-90,-3 0 0,-8 0 90,0 0-90,-4 0 0,-1 17 0,-1 11 0,0 8 0,0 20 0,0-2 0,0-1-135,4-12 0,0-2-45,-2 2-45,5-3 1,0 0-226,-5-2-675,3 5 1,0 0 585,-2-4 44,0-2 0,0-3-224,-1-11 719,-1 12 0,-1-19 0,0 6 0</inkml:trace>
  <inkml:trace contextRef="#ctx0" brushRef="#br0" timeOffset="79195">15225 9284 9871,'31'-14'810,"-1"10"-810,15-40-1085,-15 28 1085,0-6 0,0-1 0,-2 6-57,16-7-212,-21 13-1078,18-4 628,-23 11-1440,12 1 2159,-21 3 0,1 0 0,-8 0 0</inkml:trace>
  <inkml:trace contextRef="#ctx0" brushRef="#br0" timeOffset="80181">14388 7041 7443,'-16'1'90,"2"0"-90,9-1 0,0 0 0,-1 0 0,-4 0 0,4 0 0,-3 0 0,0 0 0,2 0 90,-10 14 90,9-11 89,-8 11 91,10-6 0,-5-1-270,7 3 809,-1-6-809,12-21 0,2 13-90,2-24 90,15 10 0,-13-7 0,10 1 0,3 0 0,-2-8 45,1 1 0,1-2-45,11-17 0,1-1 0,-15 20 0,-2 1 0,4-3-45,-4 5 0,0 2-45,-4 5 90,7-6-1,-17 21-89,-3 1 0,-1 3 0,-2 0 0,0 2 0</inkml:trace>
  <inkml:trace contextRef="#ctx0" brushRef="#br0" timeOffset="80582">14667 6455 7263,'15'-33'360,"-1"2"-270,-1 11 269,3-2-359,6 10 0,-1 2 90,3 6-90,-9 4 0,5 0 0,-2 0 90,1 0 0,4 14-90,-7 2 270,2 11-180,-5-11 90,-4 8-90,-2-7-90,-1 17 0,-1 11 0,-2-12-90,-2 16-360,-1-25 90,-9 19-1439,7-11 1440,-7 8 359,9-15 0,-6-7 0,0-12 0</inkml:trace>
  <inkml:trace contextRef="#ctx0" brushRef="#br0" timeOffset="81712">15306 6203 6903,'0'-27'450,"0"4"-360,0 4-90,0 6 0,0 3 0,0 4 0,0 0 90,0 0-90,0 1 90,0-2-90,0 2-90,-4-7 90,3 4 90,-7-7-90,8 7 90,-4-5 0,3 3-1,-1-4 1,0 5 0,-1 1 0,-2-2-90,1 4 180,-8-7-180,3 7 0,-8-3 90,8 6-90,-3 2 90,-2 1 0,5 22 270,-5 2-180,6 27 180,2-13-226,3-5 1,1 2 45,1 21-45,5-16 0,0-1-45,-2 6 90,16-6-90,-8-27-90,9-4 90,-4-5-180,-2-3 180,-2-17-90,4-6 0,2-20-45,-5 12 0,1 0 45,2-13-90,3-11-1039,-8 13 1039,-3 8-180,1-10-381,-4 12 291,0 0-163,0-28 344,-3 21 89,0 2 0,0 0-90,-1 1 180,-9-24 0,7 10 0,-15 3 0,15-4 0,-12 21 0,9-3 0,-2 15 875,3 6-695,3 10 684,0 24-684,-1 25 0,2 5-1005,0 13 915,0-19 45,3-13 0,1 3-168,0 1 0,1 2 33,2 8 0,0 0 0,-3-12 0,1 0-1455,4 10 0,0-3 1455,-3-2 0,11 17-90,-1-21-450,-3-12 944,3 2-1664,-6-18 480,3-7 420,-5 0 3482,5-1-3391,-7-20 269,1 15 0,1-31 0,1 17 0</inkml:trace>
  <inkml:trace contextRef="#ctx0" brushRef="#br0" timeOffset="81898">15549 6016 6993,'4'23'720,"0"11"-361,-3-31 361,1 33-540,2-7 0,0 9-90,1 0 0,-2-15 0,6 20-90,-5-22-180,6 16-90,-7-31-540,-1 0 1,0-5 449,-1-1-180,1-18 1,-1-4 539,0-39 0,-1 17 0,0-15 0</inkml:trace>
  <inkml:trace contextRef="#ctx0" brushRef="#br0" timeOffset="82016">15575 5950 6903,'-7'-46'540,"1"7"-270,6 28-270,-3 1 0,2 5 0,-2 0 0</inkml:trace>
  <inkml:trace contextRef="#ctx0" brushRef="#br0" timeOffset="82600">15633 5896 6813,'14'20'630,"3"7"-360,-9-10 89,3 8 91,-2-5 630,3 15-901,2 3 1,-1 1-90,0-2 0,-5-12 90,-1-2 90,3 14-270,-4-14 0,1 14 0,-5-24 0,-1 5-2429,-1-12 1890,0-34 179,8 6 270,1-29 90,1 21 0,3 13 0,-11-4 0,10 13 0,-10-7 0,15-1 0,-12 6 360,12-5-180,-7 12 89,3-3-89,-3 5 450,1-2-450,-2-3-90,-1 2-90,-1-5 0,3-7 0,-3-5 0,3-4 0,-1-17 0,-7 22 0,4-15 0,-6 20-90,0 3 90,0 0 0,0 5 0,-8 2 360,-1 38-90,-9 3-226,12-2 1,3 2-634,-5 11 679,8-2 0,0-2-90,0-11 0,11 23 0,1-29-171,2 9 171,6-23 90,-6 1-90,6-8 0,4 1-90,-9-6-719,14-18 269,-13 13 578,6-13-578,-11-1 183,-2 15-363,1-31 451,1 15 269,-2-10 0,0 1 0,-3 7 0</inkml:trace>
  <inkml:trace contextRef="#ctx0" brushRef="#br0" timeOffset="82812">16262 5827 8072,'-11'40'360,"-4"-20"-360,13 19 0,-4-17 0,6 16 0,0-8 0,8 8-360,3-13-269,-1 4 179,5-7 270,-6-6-360,15 2 361,-9-7 179,6-4 0,-13-7 0,2 0 0</inkml:trace>
  <inkml:trace contextRef="#ctx0" brushRef="#br0" timeOffset="83084">16411 5560 7173,'0'-17'2249,"0"48"-2069,0 25-180,0-21 0,0 3 44,-1 7 1,2-3 45,7 1-45,-4 0 0,2-2-45,3 0 0,5 18 0,-12-34-90,19 12-719,-12-13 359,13 2-629,-11-17 629,-2-8-539,-2-22 989,-4 16 0,0-30 0,-2 18 0</inkml:trace>
  <inkml:trace contextRef="#ctx0" brushRef="#br0" timeOffset="83266">16377 5759 8702,'29'-11'-1529,"-2"8"1169,-11-9-359,-4 12 719,2 0 0,-7 0 0,3 0 0</inkml:trace>
  <inkml:trace contextRef="#ctx0" brushRef="#br0" timeOffset="84532">16528 5909 6903,'2'23'360,"1"-5"-90,0-10 179,2-3-89,-1-2 180,12-2-450,-6 1-90,13-21 0,-11 15 0,10-50 90,-10 45-225,1-31 0,-3-7-45,-1 14 69,-3-5 0,-1 0 21,-2 7-90,-2 1 180,-1 17-90,-9-3 270,-1 31-90,-7 4 270,5 44-180,5-20 90,5-7 0,1 2-226,0-4 1,2-1 0,2 0 0,2 1-45,-1 2 0,3-1 0,23 11 0,-17-17 312,16-9-312,-21-15 0,7-3 0,0-1-90,-5-1 0,2 0-179,-5-21-811,-1-2 720,0-25-629,-1-1 944,-1 15 0,-1 0-45,0-12 0,2-9 90,-3 29-90,-1-20 180,0 20 0,-1-15 360,0 30-90,0 26-270,0 12-45,0 7 0,0 2 44,0 11 181,0 17-180,0-27-90,0-3 0,7-8 0,-5-12 90,5-3 0,4-1-90,-8-4 0,11-2-180,-9-3 0,5-1-89,-3-18 89,2 14 0,-4-13-360,3-2 450,1 0-180,1-28 180,-1 18 0,4-21 90,-7 29 0,6-9 270,-4 19 0,-3 6 0,7 1-90,-6 27 180,7 2-270,-3 24-90,0-7 89,0-16-89,-6 8 0,7-21 0,-6 10 90,4-9-90,-7-8-179,0-3-91,0-3 0,-1-16-90,1-4 90,-1 0-90,0-34 270,-1 34 1,0-39 178,0 36 1,0-9 90,0 15-90,0 1 360,0 7-450,0 27 90,8 3 0,1 24 0,0-2 0,4 3 0,-7-6 90,4-9 0,-3-10 629,-3-10-1079,-1-26 90,-3-2-179,0-22-1,0 3 0,8-9 180,-6 13-90,13-8 180,-8 17 0,5-2 90,0 10 0,-3 5 0,-1 6 90,-1 1-90,-1 1 180,3 0-180,-4 1 180,2 0-90,-5-1-90,2 0 0,-4-2 0,0 1 0,0-3 0,0-2 90,0-1 90,-7-1-180,5 5 180,-12 0 90,7 5-1,-1 20 541,-1 2-630,8 21 90,-3-11-90,4 1 269,0-5-359,0 10 0,11-9 0,-9 7-90,18-13 0,-8 5 0,8-5-90,8 2-359,-10-15-991,4-3 1,-7-7 630,1-17 809,2-7 0,-5 2 0,-3 2 0</inkml:trace>
  <inkml:trace contextRef="#ctx0" brushRef="#br0" timeOffset="85854">15525 7023 7083,'-9'-37'180,"2"15"-180,3-7 0,2 26 0,-1-29 0,-2 10 0,1-6 0,-2 3 0,1 11 0,0 2 0,0 1 0,-3 2 0,1 4 0,-6 2 0,5 23 0,-3-15 0,4 37 0,1-23 0,0 20 90,-3 8-90,2 8 0,1-1 45,3-15 0,1-2-45,2-2 90,-1 16-90,1-34 180,0-2-90,10-5-1,0-3 1,10-3-90,-1-2 0,-2-26 0,12-3 0,-14-28-967,10 14 877,-13-3 0,3-1 0,-4 9-45,-2 3 0,-1 0-45,0-8 45,0-4 0,-1-2 45,-2-2 45,1-6 1,-2 2 44,-2 8-45,0 1 0,-1 1 45,-1 10-20,0-20 110,-9 27-90,6 2 90,-6 10-90,3 7 0,1 6 1055,-2 19-965,4 4-90,3 27 90,0-10-68,0 6 68,0 13 90,0-12-135,4 6 0,2 1-681,-4 2 636,7-11 0,-1-1 90,-6-1-90,12 10 0,-3-6 0,2-2 90,2-15-628,2-5 448,-7-12-90,11 3 0,-12-12-90,6-3 90,-3-17 692,0 13-602,0-13 212,0 3-301,1-1 89,-3-2 90,-1 7 0,-3 2 0,0-2 0</inkml:trace>
  <inkml:trace contextRef="#ctx0" brushRef="#br0" timeOffset="86245">15801 7078 6813,'20'-16'180,"-2"13"-90,-9-31-180,-2 31 180,-2-26-90,-1 1 0,-1 0 0,-2-11 0,-1 19-90,0 3 180,0 7-180,-10 28 180,-1 6 90,-7 24 270,7 0-271,6 18 1,5-22-759,0 9 669,9-17 0,-7-2-90,19-4 0,-7-5 0,13-15-270,-7-2-360,10-5-90,-12-3 1,14 0 719,-8-16 0,3 0 0,-1-16 0</inkml:trace>
  <inkml:trace contextRef="#ctx0" brushRef="#br0" timeOffset="86696">16457 6681 6633,'4'38'720,"-3"8"-630,4-9 180,-3 5 179,1 4 1,2-13-270,2 18-491,-3-26 401,5 5 120,-2-11-210,2-3 90,0 1 0,6 3 0,1-4-90,1 0 371,10-9-371,-13-5 90,9-2-180,-12-24 0,0 18-270,1-33 90,4 12-90,-4-8 90,3-5-449,-2-2 179,-3 8 90,4-29 181,-9 32-1,1-12 270,-5 26 0,-1 4 0,0-1 0</inkml:trace>
  <inkml:trace contextRef="#ctx0" brushRef="#br0" timeOffset="87165">16501 6334 6633,'0'35'450,"0"5"-270,0-9 0,0 6 449,0-5-359,0 22-1083,0-8 992,9 17-715,-7-14 716,6 1 0,0 1-135,-5-17 0,1 0-45,5 19 0,3 10 0,-5-9 0,7-5-180,-4-4 418,0-11-688,-4-15-179,0-6-900,5-3 1678,-4-6-149,3-2 0,-4-21 0,-1-5 0</inkml:trace>
  <inkml:trace contextRef="#ctx0" brushRef="#br0" timeOffset="87624">16806 6260 6993,'-6'46'360,"4"-9"-360,-4 11 90,-1-18-180,6 8 0,-9-11-180,9-3-90,-5 7 0,4-11 91,-1 6 269,1-12 0,0 1 0,0-2 0</inkml:trace>
  <inkml:trace contextRef="#ctx0" brushRef="#br0" timeOffset="88168">16872 6741 6993,'6'20'1439,"0"13"-989,-6-14-90,0 12 0,0-9 89,0 2-359,7 15 180,-5 6-90,6 1-45,-2-11 0,-1-1-135,-2 1 0,13 15 90,-9-23-90,2-10 0,8 3 0,-9-15-90,12 1-90,-10-22-90,10-5-270,-4-23 181,1 10-181,-5 0 0,-1 1 90,-1-4 180,0-1 1,-1 1 89,-3-1 135,0 1 0,-1-1 135,-2 2 0,2-17 90,-5 30-90,0 9 1619,0 2-1529,0 33 89,0 32-179,0-3-45,5-16 0,0-1-45,-2 9 0,17-10 0,-18 3 0,14-14 0,-14-5-270,11 0-539,-5 2 269,4-7-1349,-4 3 1619,4-12 1,-7-1 269,3-18 0,-6 13 0,0-12 0</inkml:trace>
  <inkml:trace contextRef="#ctx0" brushRef="#br0" timeOffset="88579">17285 6674 8882,'11'42'1079,"-1"-18"-899,-5 12-90,0-12-90,-1 10 90,3 1-90,-2-12 90,-1 0-90,0-11-90,-3-5-90,0-5-180,1-24 91,2 0 89,1-23 180,0 5-90,2 1 90,-4 17 0,4-3 90,-4 18 0,2-3 90,-2 5 449,1 5-269,3 25-270,5 5-45,-5 10 0,-1 3-318,5 5 273,-2 15 0,-2-36-360,-3-8 90,4-4-1619,-6-7 720,2-8 90,-2 0 1079,0 0 0,1-18 0,0-5 0</inkml:trace>
  <inkml:trace contextRef="#ctx0" brushRef="#br0" timeOffset="88784">17532 6681 8702,'17'38'1259,"-4"-17"-1079,-6 15-90,-1-20-90,-1 21 0,0-11 0,3 14 0,-2-12 0,1 7 0,-2-11-180,-2-8-449,1 2 629,-2-13 0,-10-24 0,-2-10 0</inkml:trace>
  <inkml:trace contextRef="#ctx0" brushRef="#br0" timeOffset="88916">17469 6444 7533,'-1'-21'0,"1"3"0,-1 8-90,1-6 0,0 5-270,9-4 180,-7 7-270,7 3 450,-1-1 0,0 5 0,8 0 0</inkml:trace>
  <inkml:trace contextRef="#ctx0" brushRef="#br0" timeOffset="89216">17688 6416 7083,'8'31'989,"-1"-14"-359,-2 9 1439,2-5-1709,0 18-1,4 10-269,-3-7 90,5 16-180,1-6-416,1 1 506,1-5-90,-6-14 90,0-4-90,0-2-15,3 2 15,-4-13 0,2 4 0,-5-16 0,1 1-90,-4-6-270,3-21-180,-5-6 91,3-28-721,-2-6 271,0 6-164,-1 5 164,3 3 629,2 5 306,-1-1 0,3 6 0,-3 10 1</inkml:trace>
  <inkml:trace contextRef="#ctx0" brushRef="#br0" timeOffset="89798">17990 6619 7083,'3'29'809,"0"-8"-539,-1-13 90,0-7-90,1 2-270,3-3 0,-2 0 0,6-18 0,-4 14 0,4-37-90,-4 15 0,3-14-90,-4 7-270,1-1 360,-2 4 1,-1-7 89,-2 16 0,-1 5 0,-9 11 89,-3 2 91,0 28 0,-2-18-45,9 32 0,4 10-45,-10 3-762,8-9 1,0 1 761,-1 13-90,4-11-196,0-12 196,0 4 0,11-17 0,-9 2 0,19-9-90,-10 0-180,11-9 1116,-8-5-1206,3 0 424,-9-20-244,3 15-180,-4-35 180,-2 35 180,1-47 0,-3 44 0,0-37 0,-2 36 0,0-6 90,0 2-90,-1 4 0,1-2 0,-1-2 0,0 8 90,0-1 90,9 5-180,1 0 90,19 22 0,-9 0-90,4 5 0,-12-11 0,-4-2 90,-3-10 0,3 19-180,-6-39-270,2 4 315,-3-20 0,-2-8-135,1 4 0,0 1-45,0 0 1,0 0 224,-1-2 0,2 6 0,6 8 0,3-11 0</inkml:trace>
  <inkml:trace contextRef="#ctx0" brushRef="#br0" timeOffset="90130">18379 6268 7173,'-8'37'360,"6"-2"-360,-6-8 0,1 2 0,5-13 0,-5 11 0,7-14 0,0 15 0,0-17 0,0 8 0,0-5 0,10 2 90,0 6-180,10-3 180,1 6 90,1-3-1,5 15 1,-9-8 180,-2 7-270,-11-14 0,-3 9-90,-11-16 0,7 10-1259,-19-9 989,10 4-450,-11-3 181,6-5 539,2-9 0,7-3 0,2 0 0</inkml:trace>
  <inkml:trace contextRef="#ctx0" brushRef="#br0" timeOffset="90362">18551 6446 8432,'8'36'989,"0"0"1,3 10-990,-4-6 0,-1-2 90,-1-7-90,8 25 0,-7-34-180,4 10-450,-5-17 1,1-1-2070,-3-7 2699,-2-24 0,0-7 0,-1-20 0</inkml:trace>
  <inkml:trace contextRef="#ctx0" brushRef="#br0" timeOffset="90500">18557 6098 8342,'0'-27'-450,"0"7"181,0 4-541,6 6 1,-4 6 809,4-3 0,-6 4 0,0-3 0</inkml:trace>
  <inkml:trace contextRef="#ctx0" brushRef="#br0" timeOffset="90746">18702 5896 7803,'25'61'3058,"-9"-21"-2878,-7-2 0,-2 0-1249,0 3 1069,-1-4 0,1 2 0,1 10 0,-3-16 0,1 0 0,2 15 0,1-6 0,1 1 90,1 9-90,0-6 0,0-1-90,-1-11-90,2 8 0,1-12 191,-5-10-461,3 0-708,-4-9-191,-3-6 90,0-2 1259,-3-23 0,-1-2 0,0-19 0</inkml:trace>
  <inkml:trace contextRef="#ctx0" brushRef="#br0" timeOffset="90946">18653 6316 7803,'6'30'3328,"1"-5"-3328,14-12-180,8-2-90,-7-10-1529,5 4 989,1-5 91,-11-20-720,15 15 1439,-13-33 0,2 20 0,-1-16 0</inkml:trace>
  <inkml:trace contextRef="#ctx0" brushRef="#br0" timeOffset="91329">19026 6225 6993,'5'17'360,"0"-4"809,1-1-809,4-3-90,-1 4-180,1-8-90,-3-5 0,0 0 90,8-20-90,-6 15 0,7-30 0,-10 15 0,0 1 0,-3-13 0,-2 15-90,1-13 90,-2 8 0,-9 5 0,-2 10 0,-7 2 90,2 25 90,2 3-1,4 24 91,3-11-180,4 23 0,3-9-90,0-1 90,11-10-90,-8-20 90,15-1-180,-6 6 90,9-1-90,-3-2 0,6-2-90,-5-9 0,-1-1-269,-3-5-91,-7-3-1259,0-1 1439,3 0-269,-5-21 629,5 0 0,-8-4 0,0 11 0</inkml:trace>
  <inkml:trace contextRef="#ctx0" brushRef="#br0" timeOffset="91464">18998 5733 6273,'0'-38'-150,"0"0"0,5 1 1,1 0 149,-4-18 0,21 0 0,-9 1 0</inkml:trace>
  <inkml:trace contextRef="#ctx0" brushRef="#br0" timeOffset="94521">12694 9349 24089,'8'14'-6056,"0"9"2972,6-20 5201,-1 9-2499,-1-12 2111,-1 0-558,-3 0-293,-1 0-878,5 5 1359,-4-4 625,5 5-2312,-7-6 1929,6 0-1512,-4 0 91,6 0-90,-7 0-90,8-15 709,-8 11 295,11-23-661,-11 18-665,9-8 236,-7 8 58,2 3 655,-3 4 76,-2 0-53,-2 2-908,3 0 720,-3 0-50,5 0-236,-4 0-58,2 0-655,-2 0-256,2 0-6843,-5 10 7574,-7-7 1,-4 7-1,-6-10 1</inkml:trace>
  <inkml:trace contextRef="#ctx0" brushRef="#br0" timeOffset="95163">12705 9471 6903,'-18'0'540,"2"0"-360,11 0 269,0 0-89,-4 0 0,2 0 0,-3 0 0,1 0-1,2 15 181,-3-11-270,-4 24 180,-5-13-181,-1 8 361,-21 14-450,17-15-45,-2 1 0,-1-1-45,-1 2 0,-10 5-90,-14 8 0,20-14 0,1-3 0,1 0 0,2-1-90,-22 12 90,25-16-180,-9 5-720,20-12 271,-2 1-361,5-3-1078,-5 0 1078,10-2 990,-1-1 0,3 2 0,0 0 0</inkml:trace>
  <inkml:trace contextRef="#ctx0" brushRef="#br0" timeOffset="96366">10437 9887 8072,'-8'15'720,"0"-4"-720,-7-11 0,3 0 0,1 0 90,-6 17-90,-4-13 90,-1 31 0,2-30-90,4 32 90,1-22 0,-13 43-90,8-25-242,3 2 0,0 0 332,0 1-45,3 2 0,1 1-45,2 2 0,-3 20 0,12-31-161,1-4 161,1 4 0,10-5 89,3-3-89,22-9 0,-12-10 0,24-27-89,-25 19 89,4-32 0,-1-6 0,-3 11-135,-1-15 0,-2-3-1159,-1 4 1249,-4 8 0,-2 1-45,2-7-61,2-13 151,-7 18-45,-1 5 0,0 0-45,0-9 90,-1 5 0,0 2-90,-3 3 90,0-3-180,-1-6 180,-2 17-179,1-22 89,-2 27 90,0-23 0,0 21 1574,-8-20-1484,6 20 0,-6-1 515,2 7-515,5 9 0,-8 1-90,7 3 180,-2 2 0,2 22 180,0-16-91,-3 59-179,4-37 180,-1 13 0,0 6-135,1-12 0,1 2-90,0 23 0,0 4-1332,-1-6 0,2-1 1287,4-1 0,0-1 0,-5-13 0,2-3-31,15 14 76,-13-8 0,1 1-45,12 9-45,-8-8 0,0-3-135,7-14 0,2 8-180,-9-25-90,4 1-179,-6-10-1350,2-1 4092,0-2-2113,1-17 0,-3-5 0,-1-17 0</inkml:trace>
  <inkml:trace contextRef="#ctx0" brushRef="#br0" timeOffset="96565">10641 10151 7443,'6'40'1979,"-1"3"-1889,-5-11-90,0 11 0,0-15 0,0 6 0,0-7-450,0 14 90,0-14 360,0 15 0,0-50 0,0-4 0</inkml:trace>
  <inkml:trace contextRef="#ctx0" brushRef="#br0" timeOffset="96701">10625 9991 6903,'0'-16'-30,"0"4"0,0 11 0</inkml:trace>
  <inkml:trace contextRef="#ctx0" brushRef="#br0" timeOffset="97082">10731 10115 6723,'13'20'900,"4"14"-631,-11-17 271,9 25 90,-8-16-6021,5 24 5661,-6-18 0,1 13 1409,-3-15-1319,-1 0-181,0 8-89,-2-12 90,0 13-90,-1-22 950,0 4-1040,0-8 0,0-6-450,0-22 360,0-37-90,0 4 1551,0 6 1,0 2-1462,0 1 90,0-11-90,0 18 90,9-1 0,-1-20 0,8 21-180,-4-23-90,3 30-90,-8 6-719,1 7 539,-5 11-539,1 1 1188,-2 0-109,1 18 0,0 6 0,2 17 0</inkml:trace>
  <inkml:trace contextRef="#ctx0" brushRef="#br0" timeOffset="97611">11302 10482 6813,'19'-6'540,"-4"1"449,-7-5-809,-5 5 0,0-4 0,-2 5-90,-1 0-90,2-1 0,-2 2 0,1 0 0</inkml:trace>
  <inkml:trace contextRef="#ctx0" brushRef="#br0" timeOffset="98265">10253 11090 8072,'-25'-9'0,"2"13"0,11-34 0,0 27 0,2-9-90,0 12 90,-1 0 90,-4 0-90,1 0 0,-8 0 0,9 15 0,-4-11 0,-2 50 0,7-32 90,-4 32 0,10-24 0,-1 15 0,1 6-90,2-2 90,3 7-90,1-20 0,0-1 0,11-12 0,-8-13 0,16-4 0,-2-4 0,1-18 0,14-10 0,-14 3-45,-1-8 0,0-3-225,12-10-532,-15 11 0,0-2 622,11-22-270,-10 15 270,6-20 45,-12 29 0,0-1 80,1 1 1,-2 0-261,1-7 1,-1 0 134,2-22-1217,-1-3 1369,-4 10 28,-4 15 0,-1 6 0,0-1 0</inkml:trace>
  <inkml:trace contextRef="#ctx0" brushRef="#br0" timeOffset="98749">10310 10365 6453,'-4'-16'630,"-1"5"-540,0 54 90,0-18-135,4 15 0,2 2-45,-2-2 45,0-2 0,2 1 45,-1 11-771,4 10 1,2 1 770,-4 5-90,6-19 0,2 6 0,0-5 0,-4-7 0,2-2 0,6 15 0,1-2 0,2 4 0,5-7 0,-5-23 0,6-2-90,-5-12 180,-2-7-90,4-5 0,-7-17 0,16-4 0,-17 0 1361,6 4-1361,-10 1-90,0 12 180,6-36-90,-1 16 0,1-25-90,-6 18 90,-5-9 0,-3 21-90,0-8 90,0 5 0,-10 6 0,7-1 449,-16 10-89,5 3-270,-2 26 180,-1 2-90,12 26-90,2-13 180,3 1-90,0 3-90,0 1 0,10 8-1,0-16 1,12-2-90,-12-18 0,14 4 0,-14-11 0,12 1 0,-9-6-179,6-1-91,0-1-630,4 0 271,-6 0 89,-2-17-540,-5 13 1080,2-25 0,-4 26 0,1-9 0</inkml:trace>
  <inkml:trace contextRef="#ctx0" brushRef="#br0" timeOffset="98865">10980 11236 6633,'0'0'0</inkml:trace>
  <inkml:trace contextRef="#ctx0" brushRef="#br0" timeOffset="99779">11293 11221 6993,'10'-38'90,"-2"16"-90,-7-7-90,0 9 90,-1-26 0,0 16 90,-9-5-90,7 21 0,-14 4 0,14 2 90,-11 4-90,5 3 0,-4 0 0,-1 1 0,4 20 0,-2 4 0,4 24 90,0 7-90,4-8 0,1-6 0,1 0-238,1 1 238,-1-8 0,1 0 0,0 22 0,0-23 0,0 17 0,8-35 0,2-3 0,10-9 0,-4-24-90,8-8 90,-9-13-90,2 5 0,1 0 90,-1-6-135,0 1 1,0 0-46,-3 0 45,-3-1 0,1-1-406,-3-2 406,-2 11 0,-2-1 90,-2 0 0,-1 3 45,0-12 0,-1-5 0,0 2 0,-1 9 90,0-23-90,0 35 310,-8 1-220,6 4 90,-7-2 0,1 6-180,2 4 180,-7 8 461,5 6-641,2 0 187,3 25-97,0 6 0,3 15 90,-1-6 0,1 0-90,0 9-45,4-1 0,1 0-512,-3 3 557,7 14-180,-2 0 90,0-15 0,1 10-269,8-7 89,-3-6-270,10 1 90,-7-18 0,-1-16 360,-4-9 0,1-5 0,1 0 0</inkml:trace>
  <inkml:trace contextRef="#ctx0" brushRef="#br0" timeOffset="101862">10417 11176 8882,'25'12'540,"4"-2"-450,-15-10 0,7 0-1,-7-16-89,0 12 0,3-27 0,-6 9 0,8-27-89,-9 14 89,4-12 0,-9 25 0,0-9 0,-4 16 0,0-4 0,-1 8-90,0-5 0,0 8 90,-7-1 0,6 26 0,-10 2 90,10 25 0,-2 1-90,3 13 89,0 6-517,0-12 428,0 0 90,0-16-90,8 17 0,-6-12 0,4-7 0,1-1 0,0 5 89,0-5 1,2 0-90,1-5 90,4 12-90,-6-28 90,-1-3-180,6-5 90,0-2 0,1-24-269,4-7 89,-2-31-135,-7 26 0,1 1 49,4-27-3,-3 2-91,-5 19 0,-1 1 180,0-10 90,-1 2 0,0 2 90,-3 6 0,0 2 0,0 2 0,-1 5-54,0-13 144,0 28 0,0 2 629,-7 4-629,1 25 720,-3 26-361,5 4-44,4-1 0,0 1-225,0-3 0,4 0 0,1 1-965,-3 1 785,6-9 0,2 1-420,0 15 510,1 0-630,10-5 1,-9-19-990,12-1 629,-9-14 91,-2-7 809,-4-7 0,1 0 0,1 0 0</inkml:trace>
  <inkml:trace contextRef="#ctx0" brushRef="#br0" timeOffset="104012">11547 11270 8162,'22'-33'180,"-10"0"-180,9-3-90,-14 5 0,7-27 0,-6 16-1119,0-10 1209,-4 20 269,-4 13-269,1 2 95,-1-6-95,0 11-90,-10-3 180,-1 13 575,-8 25-485,4 2-90,4 27-90,5-4 90,2 5-90,4-13 90,0 4-90,9-17 0,-6-1-90,17-8-270,-9-12 181,12-1-91,-8-5-360,5-21-89,-8 1 719,5-21 0,-9 22 0,1 3 0</inkml:trace>
  <inkml:trace contextRef="#ctx0" brushRef="#br0" timeOffset="104233">11521 10835 6723,'24'0'270,"-4"0"-180,1-16-180,1-1-90,-7-15-90,2 16-90,-10-11 91,0 16 269,-1-13 0,0 5 0,1-2 0</inkml:trace>
  <inkml:trace contextRef="#ctx0" brushRef="#br0" timeOffset="104637">11732 10923 6543,'22'5'540,"2"-1"-450,-14-4-90,3-21 0,-5 16 0,-1-16 90,5-7-90,-5 21 0,4-31 0,-8 36-90,2-15 0,-4 11 180,0 14 0,-1 7 0,0 26 0,0-8 180,0 8-136,5-5 1,1 2-1583,4 16 1538,-5-13 0,2 3 135,4-3 0,1 0-1622,-4 4 1,1 0 1441,3 2 0,2-1-45,-3-2 0,-1-3 9,5 16-9,-4-20 0,1 0 0,-2-5 0,1 1-45,2 3 0,1-2-45,5 10-270,-5-17-269,-2-15 1283,-5-7-654,1-24 0,-6-27 0,-2 10 0,1 0 0</inkml:trace>
  <inkml:trace contextRef="#ctx0" brushRef="#br0" timeOffset="104977">11801 10913 6993,'30'-31'180,"-11"12"-180,9 1 90,4 13-90,-11 2 0,23 1 0,-22 23 180,21-2 0,-23 20 89,8-21 271,-18 15-360,-3-13 0,-4 10 0,0 6-90,-13-13-90,-3 29-90,-11-24 0,10 14-90,-11-21-180,15-2-449,-13-4 89,-4 2 360,9-10 360,-9 1 0,16-8 0,-1 0 0</inkml:trace>
  <inkml:trace contextRef="#ctx0" brushRef="#br0" timeOffset="105495">12205 10941 6813,'33'0'540,"-6"0"-540,-7 0 0,-9-22-90,-6 17 180,0-35-180,-1 4 90,-1 0 0,-2-17 0,-1 22 0,-11-9 0,1 18-90,-11 3 180,2 17-90,4 1 0,-9 44 90,8-4-90,6-6 0,2 2 45,0-1 0,2-1 45,-1 27 0,1-1-326,5-25 0,0-1 236,0 12 0,1-2-29,9-12 29,-7-16 0,29-4-90,-21-5 0,24-23 0,-19 12-90,4-31 180,1 15-90,-5 0 90,2-14-180,-4 18 180,-3-12 0,1 10 0,-4 10 0,-3 4 90,0 5 470,2 0-560,-2 0 31,5 15-31,-4-11-90,4 26-180,-5-26-629,0 19 899,-11-21 0,5 7 0,-7-9 0</inkml:trace>
  <inkml:trace contextRef="#ctx0" brushRef="#br0" timeOffset="105781">12387 10822 6993,'31'45'180,"-7"-22"-90,-8 19 90,-5-26-90,6 26 0,-4-16 0,3 5 89,-7-10 181,-2-3 360,1 5-360,-4-11 179,-1 4-539,-12-14-90,6-17 0,-16-6-179,10-42 89,-2 16-450,5-17 270,6 30-359,0 5-91,9-9 450,-7 17 360,13-19 0,-13 25 0,3-2 0</inkml:trace>
  <inkml:trace contextRef="#ctx0" brushRef="#br0" timeOffset="106013">12630 10465 8702,'5'18'1169,"0"-3"-899,-3 4-180,0-15 90,0 36-90,4-9 0,1 30 0,1-9-45,-1-7 0,0-2-523,1 1 478,-2-10 0,1-2 117,0-2-207,1-2-270,-1-1-539,8 10 179,-7-16-539,6 9 270,-9-21 989,0-2 0,-3-5 0,-1-2 0</inkml:trace>
  <inkml:trace contextRef="#ctx0" brushRef="#br0" timeOffset="106231">12540 10805 9152,'32'-13'0,"5"-2"-90,-18-1-90,4 5-90,-11 2-90,0 7-449,0-7-91,8 9 540,-7 0 360,5 0 0,-3 0 0,0 0 0</inkml:trace>
  <inkml:trace contextRef="#ctx0" brushRef="#br0" timeOffset="106569">12852 10858 6903,'19'22'270,"-1"-4"-90,-9-15 449,4-2-359,1-1-180,5-22 90,-4 0 360,-2-20-180,-6 2-180,-3-15-91,-3 19 1,-10-16 0,6 35 180,-17-3-90,12 15 180,-10 23-90,6-13 90,5 41-181,-1 6-89,7 2-45,-1-13 0,1-2 45,1-1-90,8-4 0,0-2 0,-4-3 0,23 9-90,-25-25-180,19-5 91,-7 0-721,11-5 91,-7-1-1440,4-21 1709,-14 14 540,4-27 0,-10 0 0,0-18 0</inkml:trace>
  <inkml:trace contextRef="#ctx0" brushRef="#br0" timeOffset="107261">13068 10794 7263,'30'22'629,"-5"17"-89,-9-33 0,8 56-270,-10-44 269,12 41-449,-15-33 270,0 3-90,-5-12-90,-3-6-90,-3-7-720,0-18 270,-10-5-89,8-18-1,-15 18 0,16-19-269,-5 22 539,1-29 90,3 18 0,-3-8 0,5 11 0,0-5 180,0 3-90,9-1 90,-7 11 180,14 8 179,-7 5-179,1 26 90,3-17 360,-11 37-271,9-3-269,-8-1-90,4 10 90,-4-18-90,0-3-90,-1 1 0,0-15 0,-1-4-720,1-9 91,-2-20-1,1-2 360,-1-23-359,0 3 359,0 7 180,0-24 180,8 34-90,-6-25 90,15 40 90,-15-5 269,11 13 1,-7 20-270,3 2 90,0 22-180,-2-22 90,6 23-90,-4-38 0,4 31 0,-4-35 90,-1 15-91,5-10 1,0 1-90,-1-4 90,7-4-90,-9 0 0,8-22 0,-9 16 0,0-32 0,-1 14 0,-3-8-90,0-1 0,-3-4 90,-21 48 0,14-2 0,-16 49 0</inkml:trace>
  <inkml:trace contextRef="#ctx0" brushRef="#br0" timeOffset="107411">13485 10818 11311,'16'59'-90,"-1"1"0,3-1 0,1-11 0,-1-25 0,-1 1-90,-9-23 0,-4 1-90,1-2-2158,-2-39 1618,-1 12 180,-2-34 181,0 21 359,-8 2 90,6 9 0,-6 0 0,8 10 0</inkml:trace>
  <inkml:trace contextRef="#ctx0" brushRef="#br0" timeOffset="107777">13592 10805 8522,'0'42'1259,"0"-8"-989,7 1-180,0-3 0,1-10 0,-1 11-90,-6-16 0,2 2-90,-1-9-989,-2-6 719,1-19-989,4-2 1079,-2-20-180,6 0 450,-3 5 270,8 0 90,-5 12 1259,7 7-450,-8 5-989,5 29-90,-8 0 90,4 4-180,-4 10 90,-1-31-90,1 33 0,4-8 0,-4 3 0,5 1 0,-6-25 0,0 2 0,-2-9 0,-1 2-270,1-3 180,0 0-360,0-20-2068,5-1 1978,-1-22-269,1 5 809,1 1 0,-5 9 0,1 5 0</inkml:trace>
  <inkml:trace contextRef="#ctx0" brushRef="#br0" timeOffset="108213">13799 10364 10501,'9'49'630,"-2"3"-540,-2 0 0,-1-7-1508,4-1 1418,-2-10 0,2 16 0,2 7-90,1-2-135,-4-16 0,1-3-44,0-3-2,1 3 1,0-2-1259,0-9 1587,2 8 0,-7-42 1,-3-12-1</inkml:trace>
  <inkml:trace contextRef="#ctx0" brushRef="#br0" timeOffset="108449">13700 10724 8252,'25'0'2249,"2"0"-2069,-6 0-180,2 0 90,-5 0-90,2 0-270,19-15 0,-14 11-1979,18-11 1440,-22 15 89,-3 0 361,-6 0 359,-8 0 0,-1 0 0,-2 0 0</inkml:trace>
  <inkml:trace contextRef="#ctx0" brushRef="#br0" timeOffset="109928">14044 9565 21300,'0'25'-6205,"0"0"4256,0 0 1155,0 2 245,0 6 213,0-8 212,0 5-14,8-14-1896,-6-1 1836,7-4-48,-2 0 118,-5-3-324,10-1 1138,-8-5-125,2-1 671,-3 0 499,-1 0-1047,-1 1-1041,4 4 459,-2-3-12,4 7-1190,-2-5 59,3 9-830,-4-7 241,2 5 411,-3-6 888,1-1-208,1 2 588,0-2 0,1 0 1,-2-2-1</inkml:trace>
  <inkml:trace contextRef="#ctx0" brushRef="#br0" timeOffset="111280">14834 9326 11131,'22'16'809,"-4"2"-629,-6 2 90,-3 11-270,5 1 0,-6 1 0,5 5 0,-9-19 0,3 6 0,-2-9-90,2 5 0,-2-8-90,-1-3-1079,3 7 539,-4-7-1259,4 6 360,-6-10 1260,3 4 359,-3-6 0,1 4 0,-2-3 0</inkml:trace>
  <inkml:trace contextRef="#ctx0" brushRef="#br0" timeOffset="113267">15652 9262 10681,'0'27'899,"0"-4"-449,0-6-360,0-5-90,7-5 90,-5-1 0,5-3 90,0 1 90,-5-1-90,9 0-90,-5 1 0,4 2 269,8 16-359,-7-6 90,5 14-90,-4-4 0,-2-7 90,11 18-90,-11-18-90,5 6 90,-9-15-180,2 0 0,-5-5-719,3 1 899,-4-5 0,1 0 0,-3-1 0</inkml:trace>
  <inkml:trace contextRef="#ctx0" brushRef="#br0" timeOffset="115877">15447 9450 7083,'-6'20'1619,"0"-2"-1169,1-6-90,1-3-1,-1 2 1,1-3 0,1-2 90,-1 1-270,0 1-90,0-2 269,1 2 1,0-3-90,1 0-900,1-1 810,5-2 540,-2 15-360,3 6 539,-14 24-629,7 9-442,-16-9 351,16 2 1,-12-15-90,12 2-1458,-6-3 1,-1 2 1547,2 9-91,-1-9 1,0 0-390,0 2 479,1 0-89,0-1-90,-2 10 0,1-13 0,0 7 0,2-17-269,2-2-679,-2 5-7507,4-12 9252,7-19 1,-2-11 0,6-22 0</inkml:trace>
  <inkml:trace contextRef="#ctx0" brushRef="#br0" timeOffset="116465">15644 9517 8972,'12'17'540,"0"-4"-361,-8-1 181,3-9 180,9 29-270,-5-20 719,19 36-809,-9-17 0,6 9 0,-7-9 0,-4-7 270,5 11-360,5 3 179,7 11-89,-5-13 45,-6-10 0,0 0-135,8 4 0,10 14 0,-18-21-90,-6-4 90,-4-5-90,-5-4-90,4 2-90,-7-8-90,0 1-1439,-3-4-4228,-1 0 5937,-10 0 0,0 0 0,-10-1 0</inkml:trace>
  <inkml:trace contextRef="#ctx0" brushRef="#br0" timeOffset="130996">3657 8864 9062,'0'-14'1169,"0"-2"-899,0 13-180,0-5 270,0 2 0,0 0 179,0-5 271,0 7-720,8-1-90,1-9 0,7 11 0,-2-18 0,-3 13 0,2-9 0,-4 6 0,4 1 0,3 1 0,-3 3 0,6-2 0,2 3 0,-5 2 0,20-5 0,-17 4 0,25-4 0,-25 3 0,12 0 0,-14 2 0,9 0 0,-6 0 0,19-1 0,-14 3 90,33-2-90,-24 3-613,20-1 613,-23 1 0,2 0 0,16 0 0,5 0 0,2 0 0,-22 0 0,0 0 0,22 0 0,-1-14 0,-4 11 0,-17-11 0,0 14-152,-2 0 152,14-6 0,-13 5 0,24-5 0,-26 6 0,32 0 0,-32 0 0,18 0 0,-24 0 0,0 14 90,12-10-180,2 24 180,1-25-180,8 18 1,-7-19 89,13 7 0,-12-32 0,-3 17 0,-13-23 0,-1 0 0,8 20 0,-2-16 0,-1-3 0,1 8 0,-1 4 0,1-1 0,20-17 379,1 16-289,-11 0 68,-12 12-158,5 0 0,1 0 0,24-5 0,-27 5 0,19-3 0,-10 2 0,-10 4 0,35-2 0,-31 4 0,-1 0 0,0 1 0,-1 0 227,24 0-137,-10 0-90,-1 0 0,-11 8 0,0 0 0,0-3 0,21 24 0,-27-26 0,0 9 0,2-2 0,1 0 0,4 3 0,1 3 0,-2 1 0,-7 0 0,18 8 0,-21-11 0,8 8 0,-11-9 0,-2 3 0,11 4 0,-9-4 90,17 12-90,-15-11-90,23 18 90,-22-17 90,14 9-90,-19-16 0,0 0 0,-1-3 90,16 0-90,-13-3 0,23 1 0,-13-2 0,7 6 0,-6-3 0,-4 5 0,-10-4 0,8 3 0,-8-4 89,13 2-89,-13-6 0,20-1 0,-19-2 0,11 0 0,-14 0 0,1 0 0,7 0 0,2 0 0,-1-12 90,7 9-90,-4-15 0,7 11 0,-6-1 0,-2 0 90,-8 7-90,9-6 0,-6 3 0,18-4 0,-16 2 0,27-10 0,-24 5 90,25-11-90,-26 10 0,16-5 90,-5 6-90,15-1-487,-16 6 487,0 3 90,-21 3-90,13 0 0,-11 17 0,10-13 90,-14 12 0,17 11 0,-15-20 90,22 29-90,-24-28 487,6 2-397,3 9-180,-9-13 90,8 10-90,-10-9 0,0-2 90,11 1-90,-8-3 180,18-1-91,-18 0-89,13-2 0,-15 1 0,17-1 0,-17 0-1259,17 0 540,-23 0 719,4 0 0,-10-15 0,0-4 0</inkml:trace>
  <inkml:trace contextRef="#ctx0" brushRef="#br0" timeOffset="149810">8890 11294 11670,'25'0'450,"10"0"-450,-19 0 0,11 15 90,-10-11-90,3 11 0,14-2 90,-6 0 0,11 3 0,-7 3 0,1-17-1885,20 11 1795,-12-11 0,-3 0 0,1 1 90,7-3-90,4 0 0,2 0 0,2 0 0,-11 0 0,-1 0 90,3 0-90,1 0 0,1 0 0,-3 0 0,2 0 0,15 0 0,-4 0 0,2 0 0,-19 0 0,0 0 0,12-1 0,0 2 0,-10 5 0,-2 0 45,-1-5 0,-2 2-45,17 19 0,-16-14 0,1 0 0,20 12 0,-9-2 0,0-1 0,8 6 0,-12-2 0,6 5 0,-5-3 0,-12-6 0,-1 0 0,7 4 0,2 2 0,-4-4 0,13 5 0,-15-9 0,2 0 45,1-1 0,0-1-90,-1-1 0,2 0 90,7 0 0,0-2-45,-9-4 0,0-2 0,12 2 0,-1-2 0,-10-1 0,-1-2 0,-1 0 0,-1 0 90,16-1-90,-14 0 0,1 0 90,21 0 45,-8-8 0,1 0-45,10 4-31,-22-1 1,5-1 0,-4 2-15,-8 3 0,-1 2 0,20-1 0,-1 0 45,2 0 180,2 0-225,-18 0 0,2 0 0,2 0 0,1 0-45,0 0 0,0 0 90,12-1 0,0 2-90,-10 5 0,1 0 45,13-5 0,0 1-850,-13 3 1,-1 1 849,-4-2 0,2-1 135,12-2 0,-1 0-180,-19 2 0,0 1 60,10-3 0,4 0 0,-5 0-15,-11 0 0,0-1-45,23 3 0,5 1 0,0-1 0,0 0 0,2 0 0,0 1 0,-3 0 0,-3 0 0,-16-1 0,-3 0 45,1 1 0,-1 1-45,3-2 0,1 0 0,-1 2 0,-1 0 172,-1-3 1,-3-1-173,16 2 0,-3-3 0,-8 0 0,0 0 0,8 0 0,-6 0 0,-3 0 0,-9 0 0,13 0 0,-25 0 0,2 0 659,-10 0-929,-5 0-3027,0 0 3207,5 0 749,1 0-479,9 0-90,0 0 90,-3 0-90,-2 0 360,4 0-180,-7 0 179,12 0-269,-15 0 90,5 0-90,3-13 0,-5 0 0,7-1 90,3-16-91,-4 17-134,4-10 0,1 0 45,3 1 180,19-12-180,8 1 90,-3 2-308,-9 7 1,2-1 262,-3 4 0,-2 1-90,-7 3 0,0 0-45,6 0 0,-3 2 0,0 0 90,14-2-90,-16 6 0,-1 1 90,12-3-90,-12 5 0,2-1 0,-2-1 0,-1 0 0,26-8 0,-18 4 0,2-1 0,-8 2 0,-2-1 90,19-10-90,-2 0-566,-12 4 566,14-9 0,-10 5 0,-6 5 0,0 0 0,6-4 0,2 2 0,1 1 0,2-3 45,-4 3 0,0 1-45,-2 0 0,-8 3 0,1-1 0,18-13 0,1 1 0,-21 11 0,0-1 0,19-6 0,-17 7 0,0 1 0,16-7 0,-1 3 0,9-4 0,-21 10-129,-3 1 0,-1-1 129,-4 2 0,23-16 0,-26 17 0,11-11 0,-7 8 0,-13 6 90,8-5-90,-18 12-7689,1-3 7689,-12 5 0,4-1 0,-5 1 0</inkml:trace>
  <inkml:trace contextRef="#ctx0" brushRef="#br0" timeOffset="150415">17485 10265 19766,'27'16'180,"6"-3"-90,-7-13-90,11 6 0,-3-4 0,22 8 0,-25-6 0,28 5 0,-30-2 0,7 1 0,9 10 0,-19-5 179,20 15 1,-24-7 90,-2 7-90,-8-7-90,-7-1 270,-3 17-270,-1-8-90,-6 6 0,-1 2 0,-7 10-632,-3 10 1,-2 3 586,6-28 0,1 1-45,-4 19 0,0 1-495,3-15 0,0 0 270,-1 0 1,-1 0-766,-3 11 1,0-2 269,4-13 1,1-1-1755,-4 8 1,2-2 1034,1-6 89,-2 11 361,12-31 1079,2-2 0,1-6 0,0 0 0</inkml:trace>
  <inkml:trace contextRef="#ctx0" brushRef="#br0" timeOffset="151626">18873 10827 7263,'-18'0'1619,"4"0"-1079,9 0-1,0 14 900,-1-10-1169,-1 25 90,-1-26 0,-1 22-90,2-23 90,-2 22 359,-1-13-359,-8 24 449,-3 2-269,-1 2 0,-1 3 134,5-9 1,0 1-604,-7 13 288,-1 0 1,-1 0-223,-1 2 43,-3 5 0,0 0-1891,-3 2 1756,9-11 0,0 0-45,7-13 0,1-1-10,1 1 0,0 1 10,-3 6 0,1-2 0,-6 17-360,3-3 90,10-23 132,1-2-312,6-11-1389,2-7-1129,1-4 2214,11-2-1674,1 0 1105,18-20 1053,-9 13 270,7-31 0,-11 32 0,1-15 0</inkml:trace>
  <inkml:trace contextRef="#ctx0" brushRef="#br0" timeOffset="151999">18789 11160 7173,'8'-17'1799,"0"1"-1080,-3 7 1,-1 2-90,1 0-1,-3 5-179,1 1 360,0 1-541,3 0 1,-2 0 0,3 0 180,1 20 180,-1-1-361,8 22 91,-5-22 0,5 19 0,-4-21 359,19 40-539,-10-25-90,3-1 0,0 0 0,2-2 0,11 10-1172,3-2 1172,-8-10-90,9 9-167,-2-5 167,-10-8-90,23 19 0,-21-19-539,8 8 89,-20-18-90,-7-3-1079,-7-8-5846,-2 1 7105,-11-3 734,-2 1 1,-2-1 0,4 0 0</inkml:trace>
  <inkml:trace contextRef="#ctx0" brushRef="#br0" timeOffset="152575">20145 11008 8522,'0'25'5307,"-9"4"-4677,7-11-1,-6 5 91,-1-7 539,7 3-269,-23 26-631,15-15-722,-14 22 633,10-19 89,-1 1-658,-7 20 389,8-24 0,1 0-90,-14 30 0,10-22 0,0 1 0,5-8 0,-1 1-90,-3 6 0,1 0 0,-6 18-540,5-9-539,3-8 359,7-15-1348,-2 7 89,7-23-270,1 0 1,12-7 2139,0 0-701,2-19 900,16-3 0,-19-1 0,16 4 0</inkml:trace>
  <inkml:trace contextRef="#ctx0" brushRef="#br0" timeOffset="152829">20183 11329 12390,'19'-6'1709,"-3"1"-360,-9 5-90,14 40-809,-4-30-225,2 28 0,2 3-45,5-16-180,6 17 0,0 1-678,3-3 678,-6-10 0,-1-2 0,1 1-90,0-4-270,-1-2 1,0 0-91,2 1-675,0 0 1,-2-2 45,-13-11-181,4 3-269,-14-10 0,-1-2 1529,-1-2 0,-2 0 0,0 0 0</inkml:trace>
  <inkml:trace contextRef="#ctx0" brushRef="#br0" timeOffset="153365">21095 10743 15808,'0'40'3418,"0"1"-3238,-10-2 90,8-2-90,-7-8-1778,0 20 1598,-1-13 0,0 17-90,-5-18-203,5 19 203,-8 0-90,9-20 0,0-2-270,-4 15 0,1-8-552,5-17 103,-1 5-91,4-10-1078,-1 3-2951,3-13 4299,1-24 897,12 12-177,-8-35 0,16 12 0,-8-20 0</inkml:trace>
  <inkml:trace contextRef="#ctx0" brushRef="#br0" timeOffset="153679">21257 10737 14908,'0'26'2789,"7"-2"-2699,-5-8 0,14 0-90,-4 2 90,5-1 0,2 5 90,3 3-180,-4-7-90,12 15 0,-14-14-90,6 5 0,-10-9-450,7 9 270,-7-11-629,10 11 269,-12-17-1708,10 5 1438,-10-8-269,4 0 0,-9-4 179,-1 0-449,0 0 1529,0 0 0,-2 0 0,2 0 0</inkml:trace>
  <inkml:trace contextRef="#ctx0" brushRef="#br0" timeOffset="154229">22180 10795 11400,'0'21'1260,"-6"0"-271,5-7-449,-8 10 0,5-1 89,-4 6-89,3-2 449,-2 0-719,-3 19 0,-2 4-270,-2 2-1215,1-2 1215,2-15 0,-3 15 0,3-12-204,-7 25 25,8-26-496,2-2 0,0 1-44,0-1-91,-3 15-1888,5-20 1528,3-5-1078,0 1 2248,2-12 0,1-5 0,0-9 0</inkml:trace>
  <inkml:trace contextRef="#ctx0" brushRef="#br0" timeOffset="154616">22469 11041 13829,'25'17'720,"-6"12"-540,-4-25-1,-3 28 181,2-20-270,8 23 0,-4-13 90,7 8-90,-7-9 360,9 10-360,3 1-90,5 8 0,-8-12-90,-4-2-90,-3-7-90,-6-5 0,3 1-270,-7-7 1,-3-1-990,0-2 1529,-1 1 0,-13-5 0,-3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33:11.548"/>
    </inkml:context>
    <inkml:brush xml:id="br0">
      <inkml:brushProperty name="width" value="0.05292" units="cm"/>
      <inkml:brushProperty name="height" value="0.05292" units="cm"/>
      <inkml:brushProperty name="color" value="#FF0000"/>
    </inkml:brush>
  </inkml:definitions>
  <inkml:trace contextRef="#ctx0" brushRef="#br0">11960 3402 7173,'-5'17'9830,"0"-3"-9316,-4-14-424,2 0-90,1 0 180,1 0-90,-4 0 0,-2 0-90,0 0 270,-5 0-180,2 0-1,0 0 1,0 0 0,5 0 0,0 0 90,-5 0 0,4 0-90,-6 0 0,8 0-90,-7 17 90,7-12 0,-3 13-90,6-18 90,0 11-90,-2-8 90,-1 17-90,1-8 270,-2 10-180,3 8 0,-1-4-90,2 3 90,1-7-1,2 0 1,-2 24 0,3-18 0,-1 32-90,2-33 90,0 21-90,0-20 0,0 7 0,0-11 0,9 13 90,-7-14-90,14 15 0,-14-24 90,16 10-90,-12-14 90,10 3-90,-9-9 90,0-1-90,6-3 90,0 1 0,2-1 0,3-16-90,0-7 0,-1 3 0,5-16 0,-9 14 0,11-26 0,-12 14 0,8-17 0,-13 26 90,6-37-90,-9 32-45,-1-5 0,-1 1 45,-1 7 0,-1-25 0,-8 28 0,-1-24 90,-9 23-90,9-10-90,-13 7 90,9 0 0,-13-4 90,8 7-90,3 6 90,3 10-90,-8-3 0,-2 7 0,-1-1-90,-1 5-270,12 1 90,-7 17-180,7-12-269,-2 13-540,5-5-2249,0-10 1349,-1 22-90,2-22-1259,-3 17 3508,5-13 0,-1 2 0,4-4 0</inkml:trace>
  <inkml:trace contextRef="#ctx0" brushRef="#br0" timeOffset="21535">18168 6361 7713,'-21'-20'7465,"17"15"-7375,6-15 0,13 20 90,-2 0-180,1 10 0,-5-7 0,4 6 0,-8-9 90,2 0-90,6 0 0,-4 0 90,8 0 90,-10 5-90,8-3-90,-8 6 90,4-7-90,-4 3 90,3-1 0,0 0 0,4-1-90,-5 1 90,0-2-90,-3 1 90,3-1 0,-3-1-1,2 1 1,-3-1 180,1 0-90,3 0-90,-3 0-90,3 0 90,-2 0 0,0 0-90,3 0 90,-4 0 0,2 0 0,-1 0 0,2 0 0,3-11-90,3 8 0,-3-9 0,9 5-90,-10 2 180,8-5-90,-4 5 0,-2 0 0,12 0 0,-13 0 0,12 0 0,-14 2 0,8-1 0,-2 0 0,1 1 0,11-2 90,-12 2-90,13-2 0,-14 2 0,14-4 0,-13 4 0,7-4 0,-6 2 90,-3 0-90,14-5 0,-14 4 0,9-3 90,-2 0-90,-9 3 0,11-3 0,-14 4 90,10-1-90,-10 3 89,6-2-89,-4 1 0,-2 1 0,10-4 0,-8 5 90,5-5-180,-7 6 90,3-3 0,1 2 0,0-1 0,-1 0 90,4 0-90,-6 0 0,8-1 0,-9 2 0,3 0 0,-1 0 0,-1 1 0,1-1 0,-4 1 0,1 1 0,2-2-90,1 2 90,0-1 90,2 0-90,-3 0 0,1 0 0,-1-1 0,-3 2 0,1-2 0,7 2 0,-6 0 0,9 0-90,-10 0 180,2 0-90,0 0 0,-2 0 0,3 0 0,-4 0 0,1 0 0,4 0 0,1 0 0,0 0 0,2 0 0,-3 0 90,0 0-90,-3 0 0,-2 0-90,-1 0 90,7 0 0,-4 0 0,10 0 0,-8 14 90,9-11-90,-8 11 0,3-14 0,-4 0 0,3 0 0,3 0 0,5 0 0,-5 7 0,5-6 0,-4 6 0,0-7 0,2 3 0,-8 0 0,14 4 0,-12-2 0,13 3 0,-13-5 0,10 2 0,-3-4 0,0 1 90,6-2-90,-4 0 0,8 0 0,-5 0 0,18 0 0,-21 0 0,22-11 0,-28 8 0,21-9 0,-17 12 0,11 0 0,-13-6 0,1 5 0,9-9 0,1 5 90,1-4-90,15-2-90,-22 4 90,14-3 90,-17 6-90,1-1 0,0 2-90,19-2 180,-16 3-180,21 0 90,-26 2 0,13 0 90,-15 0-90,6 0 0,-8 0 0,1 0 0,7 0 90,-6 0-90,14 0 0,-14 0 0,20 12 90,-18-10-90,11 10 180,-15-12 0,1 0 180,0 0-270,22 0-90,-13 0 90,28 0-90,-13 0 0,11-16 0,-12 12 0,-5-12 0,-12 4 0,6 9 0,-7-17 0,12 18 0,-16-10 0,5 11 0,-3-5 0,-6 5 0,2-1 0,-7 2 0,-1 0 90,3 0-90,-3 0 0,8 0 0,-6 0 0,2 0 0,-5 0 0,-1 0 0,2 0 0,-1 0-90,5 0 180,-5 0-90,11 0 90,-8 0-180,8 0 90,-10 0 0,6 0 0,-4-9 0,1 7 0,7-12 0,-8 13 0,8-9 0,-9 7 0,7-6 0,-3 2 0,1 0 0,4-3 0,-4 2 0,5-5 0,-4 4 0,-1-1 0,0 2 0,-3 2 0,2 0 0,-2 0 90,-3 1-180,8-3 90,-9 3 0,7-2 0,-4 1 0,-1 0 0,4-1 0,-6 3-90,7-4 90,-9 4 0,5 1 90,-6 1-90,-1 2 0,3-2 90,-4 1-90,2-2 90,-2 3-90,0-1 0,-1-1 0,1 2 0,-1-1 0,1 0 89,-1 0-89,1 0-9831,-1 0 9163,-8 1 0,-6 0 0,-9 0 1</inkml:trace>
  <inkml:trace contextRef="#ctx0" brushRef="#br0" timeOffset="53939">3049 9479 6363,'-9'31'630,"4"-13"-630,1-2 0,4-12 0,0 2 0,0-2 0,0 20 0,0-14 0,0 14 90,0-14 0,0 5 0,0-4 0,0 2 0,0-5 270,0 6-271,0-4 1,0 2 0,0-5 0,0-3 180,0 1-90,0 3-90,0-2 180,0 5 90,9-5-180,-7 6-1,15-6 1,-15 2 0,12-4 90,-12 0-180,14-2 0,-9-1 0,9-1-90,-6 0 90,1 0 90,12 0-90,-7 0-90,9 0 90,-4 0 90,17-12-90,-11 10-1,16-17 1,-19 12 0,7-5-90,-8 2 90,-1 2-90,-7 1 0,7-3 90,-6 3-90,13-6 0,-12 5 90,5-3-90,1 1 90,-5 2-90,6-1 90,-7 3 0,1 1-90,12-2 0,-11 3 90,14-3-90,-13 4 0,2-1 90,-4 1-90,-2 1 0,7-3 0,-6 1 90,15-3-90,-15 2 0,19-7 90,-17 6-90,9-5 0,-13 5 0,0-1 90,7-2 0,1-2-90,0 2 90,4-1 0,-6 5-90,5 0 0,-7 3 0,-1 0 0,-6 2 0,6 0 0,-4 0 90,11 17-90,-9-13 0,18 26 0,-15-26 0,11 9 0,-13-2 0,1-8 0,7 19 0,4-14 0,0 7 0,7-3 0,-4-3 0,-2-1 0,8 1 90,-17-4-90,24 4 0,-23-4 0,21 5 0,-22-7 90,13 5-90,-14-6 89,6 2 1,-9-3 90,8 0-90,0-1 0,15 0-90,-14 0 0,12 0 0,-21 0 90,7 0-90,-9 0 0,1 0 0,14-15 90,-11 11 90,11-22-90,-8 23-90,-3-15 0,5 16 0,-6-4 90,1 1-90,10 0 0,-7-1 90,17 3-90,-17 1 180,28 2-90,-24-2 0,14 1 0,-19-2 0,-2 1 89,0-1 1,12-1-180,-10 0 0,10 1 180,-13 1-90,8 2 90,1 0-180,3 0 90,-5 0 0,-8 16 0,8-12 0,-8 12 180,14-4-180,-15-9 180,20 16-270,-17-11 89,10 1 1,-7 2 0,1-9 0,8 4-90,-7-5 180,9-1-90,-4 0-90,11 0 0,-7 0 90,-2 0 90,12 0-90,-16 0-90,25 0 90,-29 0 0,26 0 0,-24 0 0,12 0-90,-19 0 90,-2 0 0,7 0 0,0 9 0,1-7 89,5 6-89,-4-3-90,-1-2 0,4 6 90,-12-4 0,14 4-90,-16-5 0,14 3 90,-16-5-90,11 1 0,-6-3 0,1 2 0,1-2 0,-3 0 90,3 0-90,-3 0 90,10-13 0,-14 0-90,15-3 0,-17-2 0,10 7 0,-12-1 0,4 2 90,-9 8-90,0-1 0,-2 1 0,0-1-90,-1 0-270,0 1 270,0-2 0,0 1 0,0-1-269,-8-5-1,6 1 0,-18-12 180,17 8 0,-16-5 0,14 7-179,-7 2 179,0-6 0,0 5 90,-3-5-90,4 5-450,-9-6 450,6 7 0,-5-4 1,8 8-1,0-1-180,0 2 180,-7-2 90,2 3 0,-4-4-90,-3 3 90,5 0 0,-20-2 90,17 4 0,-11-4 0,13 1 0,-7-2 0,6 1 90,-15-4-90,14 4 90,-28-7-90,21 8 0,-15-4 0,18 4 90,0 1 0,0 0 0,-17-2-90,14 1 90,-23-3-90,17 0 90,-11 0-90,10 2 0,2 1 90,9 3 0,-11 0-90,8 1 90,-22-2 90,19 2-180,-32-5 90,29 2-317,-27-5 227,32 3 0,-7-1 90,14 2 0,-9-1-90,0 0 90,-10 0-90,9 1 90,3 2 0,-9-1-90,13 2 90,-21-2 0,24 3 316,-24-1-406,21 1 0,-20 0 90,23 0-90,-15 0 90,6 0-90,1 0 180,-22 0-180,26 0 90,-16 0-90,24 0 0,-1 0 90,-15 0-90,10 0 0,-22 14 0,22-10 90,-18 21-90,15-23 0,-7 8 90,10-3 90,-10-6-90,-2 12 0,-9-10-90,10 4 90,2-3-1,10-2 1,-8 3-90,6-2 0,-7 3 90,10-3 0,1 1 0,-18 4-90,14-5 90,-22 6 90,23-5-180,-14 2 90,14-3-90,-5-1 0,8 0 90,-8-2-90,-1 2 90,-8-2-90,8 1 180,-15-1-180,21 0 90,-13 0 0,17 1-90,-3-1 0,2 2 180,-18-2-180,14 0 90,-21 0-90,25 0 0,-14 0 0,14 0 0,-5 0 0,5 0 0,1 0 90,-10 0-90,8 0 89,-16 0-89,16 0 90,-6 0-90,1 0 0,7 0 0,-6 0 0,8 0 0,0 0 90,1 0 0,-14 0 0,11 0 0,-17 0-90,12 0 0,1 0 90,-5 0-90,12 0 0,-16 8 90,15-6-90,-15 13 0,18-13 0,-4 6-90,-19 2 180,3 2-180,-6 2 90,14-4 0,16-6 90,-2 2-180,3-2 90,-6 5 0,6-3 0,-4 3-90,6-4 90,-6 4 0,7-4 0,-3 4 0,5-3 0,2 0-90,-1-1 90,2-3-90,0 0-1349,1 0-6476,-1-1 6655,1 20 1260,18-1 0,-4 20 0,16-3 0</inkml:trace>
  <inkml:trace contextRef="#ctx0" brushRef="#br0" timeOffset="63803">22260 12031 10771,'25'0'-360,"-1"-1"180,-13 1 90,2 0 90,-5 0-90,2 0 90,-3 0-90,-1 0 90,6 0 0,-4 0-90,5 0 0,-5 0 90,9 0-90,-6 0 90,6 0 0,3 0 0,-7 0-89,10 0-1,-5 0 90,-1 0 0,-1 0 0,3 0 0,-10 0-90,10 0 0,-4 0 90,-1 0-90,1 0 0,-4 0 90,0 0 90,9 10-90,-8-7-270,10 7 180,-12-10 180,3 0 0,-2 0-90,-1 0 0,2 0-90,-2 0 0,1 8 90,5-6 0,4 12 0,-1-11 0,7 6-90,-5-5 0,6 1 0,-7-2 0,-2 0 0,5 0 180,-8 0-180,14 2 90,-15-1-180,17 1 180,-16-1-90,10 0 0,-12-2 0,0 0 0,6 0 1,2 0-1,1-1 90,7 1-90,-5-2 90,1 0 0,-3 0 0,-7 0 90,1 0-90,12 0 0,-9 0-90,26 0 90,-18 0 0,7 0-90,-11 0 90,-7 0 0,7 0 0,3 0 0,7-11 0,-7 8 0,18-23 0,-23 23 0,16-15 0,-22 15 90,-1-5-90,12 0 0,-9 3 0,14-5 0,-16 7 0,9-3 0,-5 4 0,1-2 0,4 4 0,-4-2 0,0 0 0,9 0 0,-15 1 90,13-1-90,-15 2 0,16 0 0,-12 0-90,8 0 90,-9 0 0,1 0 0,6 0 0,0 0 0,0 0 0,1 0 0,-6 0 90,6 0-90,-5 0 0,-2 0 0,3 0 0,-6 0 0,4 0 0,1 0 90,-6 0 89,14 0-179,-14 0 90,11 0 0,-14 0-90,7 0 0,-4 0 0,0 0 90,6 0-90,-8 0 90,8 0 0,-9 0 0,2 0-90,1 0 90,-3 0-90,4 0 0,1 0 0,-3 0 0,16 0-90,-12 0 90,8 12-180,-10-9-90,5 9 1,-3-6-361,8 0 180,-10 2 450,3-3 0,-2-5 0,0 0 0</inkml:trace>
  <inkml:trace contextRef="#ctx0" brushRef="#br0" timeOffset="98689">9897 16947 7443,'16'0'0,"-1"0"0,-8 0 90,5 0-90,-5 0 0,8 0-90,-7 0 90,5 0 0,-4 0 0,2 0 0,-3 0 90,0 0-180,5 0 180,-3 0-90,10 0 0,-7 0-90,16 11 90,-12-8 0,9 8 0,-11-11 0,0 0 0,-1 0 0,13 0 0,-11 0 90,17 0-90,-11 0 0,9 0 0,-6 0 0,1 0 90,7 0 0,-11 0 89,18-12-89,-21 9 90,21-16-180,-19 13 90,12-2 180,-7-3-180,1 6-90,9-7 0,-8 4 270,6-4-270,-6 4 0,1-1 90,5 1-90,-14 3 90,24-3 0,-21 3-90,14-2 90,-15 2-90,0 0 0,2 1 0,21-8 0,-16 6 90,25-10-90,-21 7 90,10-4-90,-9 3 0,-1 1 90,12-1 0,-15 4-1,26-2 1,-32 6 90,25 2-180,-24 0 90,21 0 0,-25 0-90,17 0 90,-7 0-90,0 0 180,8 12-180,-9-9 0,1 9 90,-3 0-90,-9-10 0,1 9 90,17 0-90,-14-9 90,24 14 0,-25-14-90,18 7 0,-17-6 0,7 1 0,-9 0 90,7 0-90,3-2 0,9 1 90,-8-3 0,8 0-90,-8 0 0,1 0 0,-4 0 0,-8 0 90,-2 0-3482,17 0 3392,-13 0 0,13 12-15,-17-9 105,1 9-90,8-2 0,-7-8 0,7 7 0,-9-1 90,1-7-90,0 11 0,8-7 3475,3 1-3475,1-1 0,17-4 90,-22 0-90,15-1 0,-20 0 21,1 0-21,0 0 0,19 0 90,-13 0-90,23 0 0,-26 0 0,29 0 0,-26 0 0,16 0 0,3 0 0,-18 0 90,29 0-90,-32 0 90,30 0-90,-27 0 90,16 0-90,-21 0 0,0 0 0,0 0 0,21 0 0,-15-15 0,26 11 0,-18-10 0,24 14 0,-20 0 0,-6 0 0,-2 0 0,-4 0 0,28 0 0,-29 0 90,7 16-90,13-1 0,-17 5 0,27 1-90,-21-10 90,9 11 0,-12-7 0,-3-3 90,-10-7-90,8-1 0,-7-2 0,16 1 0,-16-3 0,27 2 0,-23-2-90,15 0 180,-18 0-90,0 0 0,11 0 0,3 0 0,-1 0 0,8 0 0,-11 0 0,1 0 0,-2 0 0,-11 0 0,3 0 0,23 0 0,-16 0 0,31 0 0,-34 0 0,30 0 0,-29 0 0,16 0 0,-23 0 0,1 0 0,9 0 0,4 0 0,-1 0 0,10 0 0,-9 0 0,2 0 0,-3 0 0,-10 0 0,1 0 0,21 0 0,-15 0 0,27 0 0,-30 0 0,34-10-90,-30 7-497,17-7 587,-25 3-307,-1 5 307,8-12 90,2 5-90,-2-2-90,25-6 90,-30 10 0,20-2 0,-27 7 0,0 2 569,8 0-569,-6 0-90,8 0 415,0 0-325,-6 0 0,34 14-90,-30-10 90,21 11 0,-21-7 0,-6-5-90,15 10 90,-17-12-180,27 9 180,-23-6 0,13 4 0,-8 2 0,-8-2 0,24 12 0,-23-9 0,21 11 0,-14-9 0,6 3 0,-9-6 0,-2-2 0,8-2 0,-12-4 0,22 2 0,-22-4 90,8 0 0,11 4 0,-13-1 270,26 8-270,-13 2 45,-8-4 0,1 1-45,13 4-359,8-3 269,-10-8 90,-10-2-90,24-1 0,-22 0-45,1-7 0,0-3-45,1-8-934,21-2 754,-31-4-720,-1 22 91,8-20-1440,-3 3 1350,-2-2 1071,-6-1 0,-6 6 0,0-2 0</inkml:trace>
  <inkml:trace contextRef="#ctx0" brushRef="#br0" timeOffset="124740">20982 16629 11580,'0'-32'0,"-2"-1"0,-13 3 0,7 5 0,-9-7 0,10 13 0,-10-5 0,6 6 0,-2 1 90,1-1 0,-12-5-90,9 11 0,-8-2 90,12 13-90,-3 1 0,4 20 90,-8 9 0,7 11 0,0 0 0,0-1-90,0 8-590,3-10 0,1 0 680,1 4-90,4-1 89,0-4 91,2 22-180,0-23 90,12 23 0,1-31 0,22-3 0,-11-11-90,5-8 0,-10-5 0,10-19 0,-7-7 0,16-28 0,-16 9-90,3-8 0,0 0-801,-3 0 801,-2 3 0,-2 2 0,-6 6 0,2-15 90,-5 16 0,1-9 0,-5 22-90,-1-4 1247,-2 11-1247,-1 1 0,-1 29-270,-7-6 376,5 32-1815,-17-17 899,16 18 91,-16-12 809,10 7 0,-9-4 0,-1 8 0</inkml:trace>
  <inkml:trace contextRef="#ctx0" brushRef="#br0" timeOffset="125570">20399 16585 7892,'-16'-9'2339,"4"0"-1709,11 7-450,1-1 179,0-3 1,0 2 0,0-12-270,0 7 90,8-8 180,-6 2-270,12 2 180,-2-2-91,2 5 91,14 5-270,-13 3 90,8 2-90,-10 0 0,0 0 270,-1 0 0,8 15-180,-7-11 180,9 26 0,-11-26-91,8 52-89,-9-31 90,4 36 270,-9-26-1321,1 23 1051,-3-13 45,0-5 0,-1 0-45,-1 5 180,0 14-558,-1-25 0,1-1 288,-1 9-90,0 18 90,0-34 0,0-3 0,0 5-90,0-13 449,0 3 536,0-38-985,8-12 0,-5 1 0,2-4-827,7-17 0,1 0 782,-5 13 0,-1 0 45,4-9 0,0-1-624,-2 9 1,-1 1 623,2-3 0,1-1-45,2-10 0,1 0 45,-3 13 0,1 1 0,2-3 0,-1 3-90,7-9 90,2-2 90,-8 24 90,-4 14 269,0 10 1644,-5 30-1823,7 10 89,-8 18-163,1-7 0,-1 0-106,1 8-45,-1-12 0,0 0 45,4 20-204,2-4 69,-4-23 0,1-2 45,5 13 0,7 6-180,-4-27-450,8 7 91,-10-23 324,3-5-1494,-10-5 848,4-2-128,-6-22-181,2 17-179,-3-36-2429,-1 9 3238,0-21 540,0 5 0,-1 4 0,0 12 0</inkml:trace>
  <inkml:trace contextRef="#ctx0" brushRef="#br0" timeOffset="125798">21188 16419 15898,'-10'41'3058,"3"-3"-3058,7 4 0,0-12 0,0-2 0,0-8-90,9-3-449,-6 10-91,13-12-989,-15 8-180,6-15 899,-7-1 1,0-4-1530,0 1 1,0-1 2428,0 0 0,0-2 0,0 0 0</inkml:trace>
  <inkml:trace contextRef="#ctx0" brushRef="#br0" timeOffset="125986">21143 16080 12570,'0'-28'719,"0"10"-269,0 7-270,0 8-90,0-1-180,10-1-450,-7 1-809,17 0-1259,-10 3 269,7 21 2339,-3 0 0,-3 22 0,-1-4 0</inkml:trace>
  <inkml:trace contextRef="#ctx0" brushRef="#br0" timeOffset="126374">21406 16653 11041,'18'14'989,"-2"-1"-809,-6-11 0,-3 2-90,2-1 90,-1 1 270,2-3-450,3 1 89,2-2-89,-1 0 0,-2-17 0,1-3 0,-5-1 0,5-7 0,-10 13-89,2-10-1,-4 5 0,0 6 0,-10 7-180,2 4 0,-10 17-180,7-10-179,1 22-361,5-23 361,0 9-901,1-6 271,2-4 809,-2 7 91,1-8 359,-2 2 0,1-3 0,-1 0 0</inkml:trace>
  <inkml:trace contextRef="#ctx0" brushRef="#br0" timeOffset="126885">21445 16532 9691,'-1'-23'1799,"-1"5"-1259,2 9 2518,0 3-2788,10 57 0,-8-24-135,2 8 0,1 3 674,4 15-629,4 4-1320,3 0 1140,3-5 90,-8-20-135,6 11 45,0-3 0,0-2 180,2-3-180,-10-20 270,11 1-270,-11-13 0,5-1 0,-7-29-270,-1 20 180,-1-26 0,-1-10-269,4-15 269,-4 17 0,1-3-90,-2-6 0,0 1-207,-1 9 1,0 0 116,0-10 0,0 2 135,0 11 0,-1 3-224,1-22-361,-1 24 1380,1 0-1020,-2 10-576,1 1-5270,-1 13 6206,0 21 0,0 4 0,0 19 0</inkml:trace>
  <inkml:trace contextRef="#ctx0" brushRef="#br0" timeOffset="128050">21803 16765 9242,'8'25'2069,"2"5"-1530,-2-4 91,5 4-360,-3-7 179,15-5-359,-12-12 0,10-1-90,-12-5 90,0 0-90,9-40 0,-8 30-45,-1-26 0,-2-2-135,-2 17 90,-2-21 1,-2-3-1,-1 10 45,0-1 0,-3 1 45,-10 5 0,-1-2 90,-11 15-90,-2 9 90,7 25 89,-3-12 91,5 52-90,4-31-135,3 20 0,1 5 45,1-3-90,2 1 0,2-2-1214,2-5 1214,0-8 0,2-1-161,11 11 161,-1-4 0,21 0 0,-12-28-90,14 3 90,-14-14 0,6-1 0,13-17 0,-14-3 0,26-20 0,-27 20 0,-3-7 0,1 1 90,3 4-839,7-28 749,-10 20 0,-3 1 0,6-14 0,-8 11 686,5-22-686,-13 24 0,0-26 0,-6 29 160,-2-10-160,-1 21 0,-12 2-90,-11 4 90,0 4 836,-11 27-836,19-14 0,0 30 0,2 8 37,-1-14-37,4 6 0,2 3 0,2-4 0,2-4 0,0 9-45,1-5 0,1-1 45,2-11-90,9 11-180,3-24-90,10 1 90,2-11-89,9-38 179,-9 28-270,8-46 360,-12 19 90,1-11 0,-6 2 0,-6 16 0,-5 11 90,2 1 495,-5 6-135,3 3-270,-2 6 180,7 24-180,-3 7-90,5 15 89,-3-3-89,0-8-90,6 12 0,0-1 0,0-3 0,3-5 0,-2-19-180,2 1 1,-5-12-91,-1-1-720,-1-25 541,-3 15-541,4-34 1,-5 11 539,0-7 0,1-4 270,1-10 90,-1 10 0,1 2 90,3-2 450,2-2-180,-3 14 1079,-1 11-989,-3 12 0,-1 2 359,1 26-269,-4-18 0,7 59-270,-6-55-45,1 26 0,1 1 45,0-21-91,12 42-89,-9-38 0,10 11 0,-8-22 0,1-3 0,-1-5 0,-2-1-539,8 0 449,-7 0-360,10-15-90,-12 11-269,7-24 359,-7 13-180,3-1 91,-5-10-541,0 13 721,1-24 179,0-2 270,0 0 989,4-21-449,-4 31 89,3-12 91,-5 27-91,2 6 541,-1 3-811,6 5 1,-2 28-180,3-21-135,-3 26 0,-1 5-135,6-12-205,-1 12 1,1 1 24,2-4-180,5 8-179,-6-18-1260,-1-4 449,7 0-89,-7-11-809,8 0 2248,-11-10 0,2 0 0,-6 0 0</inkml:trace>
  <inkml:trace contextRef="#ctx0" brushRef="#br0" timeOffset="129851">24108 16820 9691,'17'0'1260,"-3"-18"-1170,-14-5 90,1-10-90,-1-11-90,0 15 269,-8-21 91,6 21-90,-14-19-180,6 28 0,0-7-90,-4 21 0,2 1 0,-6 26 0,1 11-1651,8-2 0,1 4 1606,2 5 0,2 0 45,-2-5 0,2 0-119,0 1 0,2-2 119,0 13 90,1-3-90,1 20 0,12-26 0,-1 16 0,3-38 0,12 0 0,-15-12 0,16-2 0,-11-1-270,10-26 180,1-21 0,-9 12 0,-1-2 45,-4 3 0,-1-1 676,2-17 0,-3 1-631,-1-6 0,-3 12 0,-1 0-53,-4-5 53,1-2 0,-2-1 45,0 2 0,0-1 45,0-14 45,0 4 0,-1 2 225,0 9-642,0 14 0,0 3 462,0 3-90,0 0 539,0 19-539,0 61 90,0-20-51,0 20 0,0 5-39,0-1-90,0-15 0,0 2 45,0 4 0,0 0-45,0-8 0,0 1 0,3 13 0,2 6 0,-2-5 0,-2-9 0,1 0-90,8 20 0,1 2 45,-1-12 1,1-4-226,8 10 0,-7-16 0,0-3-157,5 1 67,-4-16 134,7 3-404,-8-21-719,14-28 1169,-13 16 1701,8-45-1341,-6 18 0,-1-23 215,5 1-215,-4 12 539,3-3-539,-4 11 180,6-14-270,-6 16 0,-1 0-90,-3 2 0,-4 9 90,5-20 0,-7 17 90,2-32-180,-4 33 180,-11-23-90,-4 36-1,-20 0 1,11 8 385,-8 22-385,14-14 0,-5 53-502,6-31 502,-2 33-90,8-20 0,3 1 44,4-3 1,1 0-45,-1 12 0,7-13 0,0-2 0,-2-3-89,18-4 89,-6 3-90,13-9-90,-5-1-180,8-13 180,-5-6-180,8-21 270,-10 15-90,-2-30-89,-9 30 269,5-31 0,-6 11 0,11-21 0,-11 11 0,11-2 0,-9 18 89,6 3 414,1 11-323,-4 4-90,13 18 0,-7 11 89,-1 23 181,2 7-270,-11 4-948,-2-15 1038,-4-8-90,-6-13 0,0-5 0,-1 5 0,0-11 0,-10 2-90,-3-32 0,-9 12 0,9-37 90,-4 33-90,15-38-90,-11 37 90,9-52-360,-2 29 90,3-21-899,3 2 629,0 26 769,9-10-949,-6 16-90,14 2-359,-15-3 719,20-4 91,-14 4 359,13-2 0,-11 5 0,2 1 0</inkml:trace>
  <inkml:trace contextRef="#ctx0" brushRef="#br0" timeOffset="130071">25147 16614 8612,'10'18'1979,"2"13"-1080,-7-28-449,5 49-450,-5-32 0,3 41 0,-5-23 0,-1 2 0,0 4 0,-2-20 0,1 14-90,0-22-2698,0 4 1529,-1-38-91,0-2 991,0-45 359,0 24 0,0-14 0,0 25 0</inkml:trace>
  <inkml:trace contextRef="#ctx0" brushRef="#br0" timeOffset="130251">25327 16559 8792,'18'21'1799,"-2"-16"-1259,-9 34 359,-1-34-629,2 37 90,-1 0-270,0 4-90,0 15 0,-1-26 0,-1-4-180,1-8 0,-4-12-180,1-3-4947,-1-3 5307,-1-26 0,-11-23 0,3 8 0,1 1 0</inkml:trace>
  <inkml:trace contextRef="#ctx0" brushRef="#br0" timeOffset="130468">25340 16217 8432,'14'24'270,"-2"8"180,-1-29 0,-5 23-1,3-23-179,-1 19-360,4-11-180,2 10 0,-4-8-269,1 3 269,-4-8-90,-1 1-539,-3 2 89,-1-3 91,-2 12 719,0-11 0,0 7 0,0-8 0</inkml:trace>
  <inkml:trace contextRef="#ctx0" brushRef="#br0" timeOffset="131004">25205 16748 9602,'-10'-18'899,"2"4"-629,4 14 0,1 0 179,-1 0-269,0 0 0,1 0 540,0 0-720,11 0 0,-6-17-90,16 13 180,-15-26-90,16 26 0,-11-8 0,10 2 0,8 2 0,-9-3 0,15 4 0,-19 4 0,7-2 0,-11 2 0,0 0 0,-4 3-2699,-3 0 271,-8 15 1888,5-1-269,-12 4 809,12 1 0,-8-11 0,4 8 0</inkml:trace>
  <inkml:trace contextRef="#ctx0" brushRef="#br0" timeOffset="132050">25482 16541 14009,'-12'37'270,"11"-16"-180,3 21 90,6-20 90,1 24-1099,1 5 919,1-12-90,3 11 180,-7-6-90,1-11-90,4 14 0,-10-25 324,6 5-324,-6-14 167,1-2-167,-1-4-2429,-2-3-89,1-19-473,-1-7 2361,0-24 271,0 12 359,0-2 0,-8 16 0,-2 0 0</inkml:trace>
  <inkml:trace contextRef="#ctx0" brushRef="#br0" timeOffset="133394">25703 16787 9871,'9'14'1440,"3"0"-991,-7-13-179,6 2-180,0-3-90,2-22 90,-1 17-180,1-33 90,-1 2 0,1-11 0,-4 0-270,-3 0 270,-4 13 0,-1 1 0,-1 1 0,-12 18 180,1-1-90,-14 10 630,-2 27-540,2 27 44,10-14 1,1 3-243,6-2 0,1 2 243,1 5 0,1 1-180,4-8 0,-1-1 0,0 9 0,3-2-45,12 20 45,0-26 0,4-4-45,10-9-270,19 9-180,-26-31-90,24-26 180,-22-7-498,11 0 498,-18-22-269,-2 31 494,-5-8 0,-1-5-315,5-24 360,-1 1 0,-5 4 180,-5 4 90,0 17 0,-1-7 90,0 20-1,0 3 385,0 5 425,-8 2-899,6 30-90,5 2 0,10 32 0,-1-16 601,21 17-421,-14-6-180,13 0 0,-15-8 0,-1-1-379,0 2 334,-3-8 0,-1 0 45,-2 0 89,0 0 91,-1-2-180,0 19 0,-4-21-90,0 16 0,-5-33 0,-13 0-90,0-11 90,-15-26 0,-3-22 0,8-3 0,10 11 0,2 1 379,-1 0-379,7-9 0,5-1 0,7 4-152,-7 5 0,4 2 152,20 8 0,-20 0 45,17 5 0,4-1-45,-8-5 45,9 3 0,4 0-45,3-2 90,16-10-180,-17 15-180,1 1 0,-14 12-270,-6 2-719,4 1 90,-11 3 1169,1 3 0,-6 1 0,0 1 0</inkml:trace>
  <inkml:trace contextRef="#ctx0" brushRef="#br0" timeOffset="133551">26514 16562 13829,'23'8'270,"-5"-1"-270,-10-7-1259,-3 0-1620,-2-17-89,0-4 2158,-2-16 810,-1 8 0,0-7 0,0 7 0</inkml:trace>
  <inkml:trace contextRef="#ctx0" brushRef="#br0" timeOffset="338068">26430 16790 17967,'29'12'360,"-5"-2"-360,-8-10 89,0 0-89,17 0 0,-10 0 0,14 0 90,-14 0-90,10 0 90,11 0-90,1 0 0,1 0 0,-22 0-90,-6 0 90,-8 0-269,-5 0-9562,0 0 9522,-13 0 1,-3 0 0,-10 0 0</inkml:trace>
  <inkml:trace contextRef="#ctx0" brushRef="#br0" timeOffset="338385">26605 16559 12030,'-1'26'3958,"1"8"-3418,0-9-1,0 8-179,0-4 0,8 3 359,-7 4-359,13 22-90,-13-10-45,5-6 0,-1 1-135,-3 8-90,3 2 0,-1 0-787,-2 0 787,0-11 0,0-3 122,-2-1-392,0-3 0,0 6-809,0-9-1,0-2-2518,0-14-1888,0-11 5071,0-24 415,-8 15 0,6-38 0,-5 16 0</inkml:trace>
  <inkml:trace contextRef="#ctx0" brushRef="#br0" timeOffset="339034">26911 16849 8702,'23'0'2249,"-3"0"-1530,0 0-179,-7 0-90,7 0-180,-7 0-90,0 0-1,-2-15-179,9-2 0,-3-15 0,2 7 0,-1-11 0,-8 11 0,2-12 0,-3-8-90,-4 9 90,1-12 0,-4 12 0,-1 3 0,0-1 90,-1-17 0,0 20 180,-9-14 0,7 29-90,-7 4 629,2 7-809,2 5 90,-3 15 0,5 1 0,3 10 0,0-4 0,0-7 0,0 13-90,0-11 45,3 14 0,2 3-45,3 0 0,-4 7 0,1 2 0,8-2 0,-8 3 0,-1 5 0,2-9 0,1 3-30,-3 5 0,0 5 0,-1-6-15,0-4 0,-1-1-135,-5 12 0,-3-6 90,-7-14-89,-13 3 179,4-11 0,1-10 269,-12-9-89,13-5 180,-15 0-180,21-2 90,-1 0 1349,9 0-1259,34 0 179,1 0-359,21 0 0,6 15-802,0-12 622,0 12-90,-1-15-180,-19 0-269,0 0-2430,20 0 1620,-22 0-2519,21 0 630,-34 0 3238,7 0 0,-17-13 0,3-4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37:16.001"/>
    </inkml:context>
    <inkml:brush xml:id="br0">
      <inkml:brushProperty name="width" value="0.05292" units="cm"/>
      <inkml:brushProperty name="height" value="0.05292" units="cm"/>
      <inkml:brushProperty name="color" value="#FF0000"/>
    </inkml:brush>
  </inkml:definitions>
  <inkml:trace contextRef="#ctx0" brushRef="#br0">24022 5105 12930,'15'3'90,"-3"-2"-90,-12 18 0,0-11 0,0-2 0,0-3 0,0-1 0,0 1 0,0 1 0,0 0 0,0 0 0,0 1 0,0-2 0,0 1-180,0-3-270,8 1 360,-5 8 0,5-1 0,-8 7 90,0-5 0,0-5 0,0-2-90,0-1 90,0-1 0,0 1 0,0-2 0,0 1 0</inkml:trace>
  <inkml:trace contextRef="#ctx0" brushRef="#br0" timeOffset="4447">18269 10585 6813,'-9'-16'360,"1"2"-180,6 12 0,1-2 179,0 2-179,1-2 0,0 1 540,0 0-540,6 1-90,1 1 0,6 1 0,-2 0 0,2 0-90,9 48 0,-7-22-415,-3 6 0,0 2 595,1-2-90,4 17 0,-5-11-234,-3-5 0,0 1 234,0 5 89,-2 1 1,-1 1 0,-1 0-90,1 20 0,-6-31 0,1-4 90,-1-1-180,0 6 0,0-14 90,0 6-360,-8-18 886,7-20-886,-7-6 180,8-26-89,0 11-1,0-6-90,0-18 270,13 20 411,-10-19-411,17 15 0,-2 2 0,5-5 0,2 15 180,-2 10-90,-4 14 90,-1 3 90,4 27-180,-10 7 90,6 25-180,-5 5 0,-5-24 0,2-1 0,2 12 0,-2-12 0,0-2-90,2-1-450,3 12 1,-6-20-1710,6 1 1889,-8-14 90,6 3-90,-8-11 360,1-2 0,5 0 0,0 0 0</inkml:trace>
  <inkml:trace contextRef="#ctx0" brushRef="#br0" timeOffset="5481">19291 10747 7353,'6'38'1709,"-1"1"-1529,4 1 0,-6-8 0,13-1-1,1 4-89,0-14 360,21 18-90,-20-28-270,18 3 0,-18-13 0,5-1 0,0-24-90,-2-6 0,-8 0 0,-1-2-90,5-19-45,-9 12 0,-2-3-395,-2 5 1,-1 0 484,0-1 0,-1-1 0,-1-7 0,0 2 45,0-6 0,-5 7 0,-4 2 90,-6 3-90,-17-11 90,6 37-180,-4 3-90,-14 37-90,15 12-2270,2 0 0,1 6 1865,8 4 1,3 4 494,-5 9 0,2-1 16,3-8 0,2-1 1,1 1-1,1-3 1,4-13-1,-1 1 1</inkml:trace>
  <inkml:trace contextRef="#ctx0" brushRef="#br0" timeOffset="6098">18905 12811 7083,'-17'-22'360,"-1"-13"-180,9 6 179,-2-15-179,8 13 90,1-4-180,2 9 180,12-4-90,-2 11 270,4 4-360,9 12 89,-14 0-179,13 3 270,-4 21 0,-4 10-45,0 7 0,0 4-670,-1 20 580,-3-22 0,-1 0 135,-2 9 90,-1 0-315,-3-15 0,-1 1 45,-1 1 0,0-1-90,0 0 0,0 0-152,0 5 1,-2-3 151,1-4 0,0 10-990,0-34 811,0-57-181,0 19-520,4-28 1,1-4 879,5 12 0,-6 10 0,2-2-244,9 5 1,-1 3 243,-2-7 0,5 6 0,2 3 0,-3 10 232,18 1-232,-16 14 0,18 23-90,-21 3-90,15 19-90,-17-3-989,8 3 0,-11-18 359,7 24 540,-8-34 763,3 18 0,-6-19 0,0-3 1</inkml:trace>
  <inkml:trace contextRef="#ctx0" brushRef="#br0" timeOffset="6614">19614 12819 7263,'11'19'450,"-1"-3"-181,-3-16 631,0 0-630,6 0-90,-3-17-90,4 12 0,0-30-90,2-3 0,2-18 0,-4 0-1005,-4 5 1005,-3 14 0,0-18 0,-3 15-579,0-22 669,-2 32 270,-2-13-180,0 27 449,0 0-539,0 36-90,0 27 0,0-14 0,0 5 0,-1 20 0,2 0-491,3-20 1,0 0 490,-3 17 0,0-2 0,8-2 0,-9 10 422,0-3-601,0-17 89,0-3 0,0-1-90,0-4 279,-9 29-9,1-38-90,-7 2 90,8-13-90,-2-10 1183,8 1-913,-3-2 402,15 0-582,-8 1 98,22-1-98,10 2-90,-1-2 0,24 1-90,-29-3-612,18 3 522,-21-1-270,5 3-89,-13 0-1440,2 6 1439,-3 5-269,-1 7 809,-7-2 0,-5 2 0,-3-5 0</inkml:trace>
  <inkml:trace contextRef="#ctx0" brushRef="#br0" timeOffset="10450">20845 3730 6993,'-5'-26'450,"11"10"-360,-4-1-90,16 15 90,-16-10 0,15 11-90,-11-3 179,9 4-179,1 0 90,4 0-90,1 0 0,1 16 90,2-12-90,-5 11 0,7 1 0,2-12 90,-6 24-180,29-19 90,-23 11 0,17-7 0,-18-3 0,1-2 90,13 1-90,4 0 0,1 0-45,-11-1 0,-2-1 45,4 3 0,19 4 0,-25-5 0,0 1 90,0 1-90,24 13 0,-20-7 0,-3 0 0,0 0 0,-3-1 45,1 1 0,0 0-135,1-2 180,17 9-90,0-6-90,-17-6 180,29 9-180,-32-10 180,32 9-180,-27-9 90,4-1 0,0-1 90,-3-2-90,5-3 0,1-1 0,-3-1 0,-3-2 0,3 0 0,12 0 0,-13 0 0,1 0 0,13 0 0,-11-1 0,-2 2 0,-5 14 0,28-11 0,-32 10 90,30-1-90,-27-9 0,18 8 90,-7-12 0,-8 0-1741,3 2 0,0-4 1651,4-12 0,22 10-277,-29-11 277,14 15 0,-12 0 0,27 0 90,-27 0 45,1 0 0,0 0-45,0 0 0,19 0 90,-13 0 89,-11 0-134,2 5 0,2 1-135,0-4 90,0 8 0,0 0 0,14-8 0,14 12-90,-13-10 90,-6 2 0,15-3-90,-23-2 45,0-1 0,-1 1 45,-1-1 90,4 0 0,1 0 0,0 0-91,25 0 91,-32-15-90,2 11-90,18-10 90,-12 2-90,13 9 0,-16-9 0,19 3 0,1 1-90,-22 1 0,0 1-90,18 0-89,-9 4-721,-18 2 361,1 0-91,-10 0-1709,-1 18 2429,-26 4 0,-13 18 0,-18 0 0</inkml:trace>
  <inkml:trace contextRef="#ctx0" brushRef="#br0" timeOffset="12799">20843 5643 9332,'15'0'809,"-2"0"-719,-9 0 90,-1 0 0,2 0 0,-1 0 180,7 0-270,-3 0 0,9 0-1,-7 0 1,13 0 0,-9 0-90,7 0 0,-2 12 90,-4-9-90,16 16 0,-13-11 90,14 7-90,-9 0 90,0-3-90,-1 0 90,-8-2-90,2-1 180,15 7-180,-11-8 0,21 6 0,-19-9 90,25 3-90,-22-5 0,13 1 0,-19-3 90,1 1-90,9-2 0,3 0 0,0 0 0,8 0 0,-9 0 0,1 0 0,-5 0 0,-9 0 0,-1 0 90,12 0-90,-11 0 0,23-13 0,-17 10 0,4-10 0,-7 6 0,-7 5 0,1-5 0,-1 4 0,8 0 0,-1-1 0,2 1 90,3 2-90,-4-3 0,-1 2 0,-2-2 0,-5 1 0,-1-1 90,10 0-90,-8 0 0,12 0 0,-15 3 0,9 1 0,-3 0 90,1 0 0,4 14 0,-1-10-90,7 10 0,-7-14 0,0 0 0,4 7 0,-9-6 0,15 6 90,-15-7-90,19 3 0,-5 2 0,6 1 0,-11-1 0,-4 1 0,-4-2 0,6 2 0,-4-3 0,13 2 0,-16-2 0,11 2 0,0 1 0,-9-2 0,15 3 0,-17-5 0,17-1 0,-16 0 0,11-1 0,-13 0 0,7 0 0,10 0 0,-5 0 0,17 0 0,-25 0 0,11 0 0,-16 0 0,2 0 0,-1 0 0,15 13 0,-11-10 0,18 20 90,-15-13-90,7 1 0,-8 1 0,-1-11 0,-5 3 0,12-4 0,-8 0 0,19 0 0,-17 0 0,25 0 0,-25 0 0,13 0 0,-17 0 0,-1 0 0,9 0 0,1 14 0,0-11 0,7 11 0,-5-14 0,1 0 0,-2 0 0,-8 0 0,2 0 0,17 0 0,-13 0 0,22-12 0,-25 9 0,23-8 0,-20 4 90,11 6-90,-17-5 0,2 6 0,7 0 0,3 0 0,0 0 0,6 0 0,-5 0 0,20 0 0,10 0 0,-16 0 0,15 0 0,-40 0 0,10 0 0,-9 0 89,0 0 1,6 0-90,-6 0 90,4 11-90,-4-8 0,0 9 0,8-12 90,-13 0-90,22 0 90,-18 0-90,18-13 90,-20 9-90,14-9 90,-6 4 0,1 7 0,8-7-90,-4 9 90,9-3-90,-9 2 0,-1-7 0,0 4 0,-8-4 0,8 2 90,1-1-90,-7 1 90,26-6-90,-26 5 90,23-3 0,-26 6 0,16-4 0,-8 4 0,0-1 90,16-1-180,-23 3 89,24-4 1,-24 3 90,7-2-90,4-1 0,-8 1 0,10-2 90,1-2 180,-7 3-3392,34-5 3212,-30 6-598,30-1 508,-19 5 0,-1 1-53,-1 0 143,-13 1-90,0 0 179,25 0-179,-20 0 0,1 7 0,0 0-90,-7-3 0,24 23 0,-30-18 0,6 5-539,-4-2 179,-1-3 2261,2 3-2710,-9-1-2267,-5-1 1727,-9-5 179,-1 1-89,-3-3 449,-13 0 810,10 1 0,-29 7 0,6 2 0</inkml:trace>
  <inkml:trace contextRef="#ctx0" brushRef="#br0" timeOffset="16164">19354 14536 9961,'-14'0'1799,"2"0"-1709,12-14 0,7 11 0,-5-21 0,15 21-90,-9-15 180,9 16-90,-1-7 0,-2 9 180,8 25-180,-10 5 134,3 8 1,0 5-180,-6-6 0,-1 2-1181,3 11 0,0 0 1181,-4-13 0,-2-1 45,0 6 0,-1 1-1151,0 21 1151,-1-2-478,-3-1 388,0-32 90,0 12-90,0-28-90,0-20 90,0-21 0,10-15-180,-1-20 90,11 0 342,-10 21 0,0-1-341,5-21 89,2 8 890,-4 25-890,6 0 478,6 11-478,-4 3 0,8 36 0,-18 10 0,7 30 0,-10-15 1810,4 17-2260,-4-17-89,1 0-361,-1-8-1220,-4-18 1040,4 3-449,-1-6 989,1-4 540,-2-5 0,-1-6 0,1 0 0</inkml:trace>
  <inkml:trace contextRef="#ctx0" brushRef="#br0" timeOffset="16689">19920 14604 11670,'20'-2'450,"1"0"-360,-4-10 90,5 8-180,-7-15 0,9 14 90,-14-3-90,14 5 0,-14 3 90,9 0-90,-7 0 0,1 0 0,-1 13 0,-4-9 0,0 9 180,4-2-90,-4-1 180,3 14-181,-7-5 91,-1 24-180,-1-15 90,-2 17 90,0-1-90,-10 1-90,7 13 0,-17-15 90,10 4-90,-9-15 0,9-1 90,-2-7-90,7-12 0,-1-3 0,12-6 0,6-17 0,13 10 0,1-26 0,8 17 0,1-14 0,-6 10 0,-3 2-450,-9 6 1,6 1-271,-8 3-1349,8 2 810,-12 2-1530,9 1 2789,-11 0 0,5 16 0,-9 4 0</inkml:trace>
  <inkml:trace contextRef="#ctx0" brushRef="#br0" timeOffset="16811">20513 15192 9871,'3'21'-2968,"-1"-5"2968,-2-7 0,0-7 0,0 2 0</inkml:trace>
  <inkml:trace contextRef="#ctx0" brushRef="#br0" timeOffset="18923">24065 6405 11400,'0'0'0</inkml:trace>
  <inkml:trace contextRef="#ctx0" brushRef="#br0" timeOffset="19483">24113 7465 11850,'14'-14'90,"-3"3"-90,-10 11 0,2-5 0,-2 4 0,1-4 0,0 5 0,-1-3-3508,0 2 3508,0-17 0,-1 0 0,0-14 0</inkml:trace>
  <inkml:trace contextRef="#ctx0" brushRef="#br0" timeOffset="20115">24206 8639 8072,'15'4'1619,"-2"-1"-899,-11-3-180,2 0 89,-1 0-539,4 0-90,-3 0 0,2 0-5217,-4 0 5217,0 15 0,-1 2 0,-1 16 0</inkml:trace>
  <inkml:trace contextRef="#ctx0" brushRef="#br0" timeOffset="21367">18551 15098 11490,'12'-27'-4857,"0"7"4857,-1 11 0,2 2 0,-1 3 0</inkml:trace>
  <inkml:trace contextRef="#ctx0" brushRef="#br0" timeOffset="22267">18889 15142 9871,'-9'17'2069,"7"5"-1079,-13-15 359,20-10-1349,-1-21 0,9 5 0,-3-7 0,-6 25 0,-4-1 0,0 0 0,0-1 0,8 2 0,-6-1 0,5 1 0,-7-1-6656,4 0 5576,-3 0 1080,3 0 0,-4-2 0,0-2 0</inkml:trace>
  <inkml:trace contextRef="#ctx0" brushRef="#br0" timeOffset="26793">20339 9718 11041,'7'16'989,"-1"-3"-899,2-5 0,-3-3 90,4 2-90,-3-4 90,2 0 0,0 0-90,7-2 0,-5 1-90,7-2 179,1 0-179,3 2 90,0-2-90,-2 1 0,-4-1 90,0 0 0,17 0-90,-10 0 90,21 0-90,-21 0 90,8 0 0,-3 0-90,-6 0 0,5 0 0,-9 0 90,0 0-90,8 0 0,1 0 0,0 0 90,6 0-90,-5 0 0,1 0 0,-3 0 0,-8 0 0,0 0 90,12 0-90,-11 0 0,15 0 0,-19 0 0,14 0 0,-14 13 0,9-10 0,-5 10 0,4-13 0,7 0 0,-6 0 0,8 0 0,-4 0 0,1 0 0,6 0 0,-16 0 90,19 0-90,-19 0 0,16 14 0,-19-10 0,18 10 0,-16-2 0,10-10 0,-7 16 0,-1-16 0,6 8 0,-6-7 0,14 4 0,-17-3 0,19 1 0,-21-4 0,19 3 0,-16-2 0,10 0 0,-5 1 0,2-3 0,7 4 0,-7-4 0,12 1 0,-18-1 0,17 0 0,-19 0 0,4 0 0,3 0 90,-10 0-90,17 0 90,-14 0-90,14 12 0,-3-9 0,-5 10 0,12-13 0,-18 0 0,18 0 0,-19 0 90,21 0-90,-19-12 0,12 9 0,-9-9 0,-3 12 0,18-8 0,-16 6 0,9-6 0,-12 8 0,5 0 0,-5 0 0,5-3 0,-8 2 0,0-3 0,13 2 0,-11 2 0,17-5 0,-17 4 0,6-5 0,1 2 0,-7 0 0,6 0 0,-1 2 0,1 1 90,4 1-90,-6 0 0,-4 0 90,-3 0 0,3 15 0,-2-11-90,7 10 0,-8-3 0,14-8 0,-12 8 90,14-11-90,-14 0 0,11 0 0,-3 0 0,1 0 0,8 0 0,-3-13 0,8 10 0,-7-10 0,-4 13 0,3 0 0,-10 0 0,15-7 0,-17 6 89,23-10-89,-17 7 0,30-8 0,-20 0 0,16-6 90,-16 5-90,6-5 0,-5 1 0,0 1 0,7-4 0,-17 10 0,25-10 0,-23 10 0,22-7 90,-25 9 0,23-5 0,-21 6 0,13-2 180,-8 2-180,4 1 0,22-4-90,-20 3-449,16 0 449,-30 2 90,21 0-90,-21 1 90,26-1-90,-13 0 0,1 0 90,-5-2 0,0-2-90,-10 2 90,10-3 90,4 0-180,-14 2 89,21-4-89,-23 4 540,5 2-540,-1-2 0,-5 5 89,3-4-89,1 2 0,-5 1 90,17-2-90,-15 5 0,9-3 0,-13 4 90,8-2-90,-7 2 0,6-1 0,-6 1 0,-1 0 90,12 0-90,-10 0 0,14 0 90,-18 0 0,6 0-90,-1 0 90,-5 0 0,6 12 90,0-9-180,4 8 90,4-11-90,-4 0 90,5 0 0,-2 0-90,0 0-90,9 0 180,-14 0-90,23 0 0,-21 0 0,21 0 90,-24 13 0,15-10 90,-9 17 0,2-18-1,4 11-89,-3-6 90,8 4-180,-8-2 180,22 7-180,-28-9 0,22 9-90,-31-10 90,14 8 90,-14-6-90,7 5-180,-9-2-90,0-1-899,-1 0 90,-3-4-3059,-3-3 4138,-3 0 0,-8-3 0,-4 1 0</inkml:trace>
  <inkml:trace contextRef="#ctx0" brushRef="#br0" timeOffset="32599">11700 15688 7263,'-17'0'-90,"4"0"180,8 0-90,2 0 90,-5 11-90,3-8 0,-7 21 0,5-13 180,-12 15-180,10-9 0,-14 11 90,11-11-90,-12 14 0,8-6 0,-1 1 0,1-3 0,5-5 0,-1-3-180,-8 16 90,6-14-180,-10 18 0,13-23-629,-9 15 899,10-15 0,-6 7 0,9-9 0</inkml:trace>
  <inkml:trace contextRef="#ctx0" brushRef="#br0" timeOffset="32981">10898 17191 6903,'-10'19'-360,"1"-4"180,6-14-359,-1-1 539,1 0 0,1 0 0,1 0 0</inkml:trace>
  <inkml:trace contextRef="#ctx0" brushRef="#br0" timeOffset="40415">22907 10812 11580,'14'-20'540,"8"-26"-450,-13 38 0,9-36 180,-9 33-180,4-18 0,-3 12 0,3-2 0,-4 6-90,-1 3 90,1 0-90,3-2 90,-2 3-90,3 0 89,-4 2 1,1 5 0,7-5-90,-4 5 90,18-1-90,-13 2 0,29-7 90,-25 2-90,15-8 0,-16 3 90,1-2 0,16-11-90,6-8 0,4 1 45,-17 9 0,1 0-45,22-13 45,-19 12 0,-1 1-434,18-10 479,-5 4-90,-3 7 90,-12 6 0,1 3 0,0 2 0,-6 3 90,21-2 0,-35 9 0,6 0-91,-12 0 390,3 0-479,-8 0-8635,0 0 8635,-10 0 0,2 17 0,-9 5 0</inkml:trace>
  <inkml:trace contextRef="#ctx0" brushRef="#br0" timeOffset="41066">23085 10118 11670,'25'23'1170,"-6"8"-990,5-27-1,-8 21 181,17-12-270,-11 1 450,33 20-450,-23-22 45,1 7 0,-1 2 135,3-4-588,2 3 1,2 0 497,1 1-90,-9-5 0,0 1 270,15 9-180,-1 2-45,-16-10 0,-1 0 45,14 9 213,2 5-303,-11-7-90,7 7 0,-9-3 0,-10-11-9831,-9-5 9590,-19-12 0,0 20 1,-9 5-1</inkml:trace>
  <inkml:trace contextRef="#ctx0" brushRef="#br0" timeOffset="41788">22947 11847 11041,'24'0'1079,"3"-11"-989,-15 8 0,6-20 0,-9 20 90,3-18-180,7 2 180,5-15-90,4 0 0,2-3 0,-5 6 0,1 0-1,9-10-89,1 1 0,1 2-386,1 0 431,2 2 0,2 2-1502,2-2 1502,-11 10 0,0 1 135,14-9-90,0 2 45,-20 13 0,1 1 45,12-8-91,-6 6 181,-12 9-180,5 0 0,-1 1 0,-3 3 329,-6 2-329,-4 3 1424,-6 2-1514,2-1 0,-6 1-7645,-1 0 6476,-9 0 1169,0 0 0,-3 0 0,3 0 0</inkml:trace>
  <inkml:trace contextRef="#ctx0" brushRef="#br0" timeOffset="42165">23187 11098 10501,'0'-13'2788,"5"3"-2608,12 31-90,4-15 90,-3 35 0,31 2-90,-15 3-568,2-9 0,2-2 478,3 4 45,-6-8 0,3 1-45,-7-8 0,-1 0-45,0-1 0,1 0-90,9 6 0,-2-2-135,-2-2-180,-5-3 1,-2-2-181,-7-5-1079,5 5-450,-6-4 1260,-9-6-270,3 3 1169,-12-8 0,0-1 0,-3 1 0</inkml:trace>
  <inkml:trace contextRef="#ctx0" brushRef="#br0" timeOffset="46632">10612 17052 6633,'-16'0'90,"0"0"-90,11 0 90,0 0-90,1 0 90,-1 11-90,2-8 0,-1 8 0,2-11 0,0 0 0,0 7 0,0-5 0,1 4 0,1-6 0</inkml:trace>
  <inkml:trace contextRef="#ctx0" brushRef="#br0" timeOffset="56349">24176 12376 12300,'16'0'360,"-5"0"-360,-8 0 90,-2 0 90,0 0 0,2 0-91,-1 0 1,1 0-90,-2 0 90,1 0-1349,0 0 719,-1 0-2518,1 0 1889,-1 0 1169,1 0 0,0 0 0,0 0 0</inkml:trace>
  <inkml:trace contextRef="#ctx0" brushRef="#br0" timeOffset="57525">24412 13163 12480,'0'-14'809,"0"3"-269,7 9-360,0 2 90,1-1-90,1 0-360,-7 0 180,9 1-90,-7-8 90,4 2 0,-4-3 0,-3 4 0,3 3-90,-4 0-90,2-1 180,0 2 0,-9 0 0,-4 1 0</inkml:trace>
  <inkml:trace contextRef="#ctx0" brushRef="#br0" timeOffset="60939">15896 17020 6903,'-11'22'270,"1"-5"-180,8-17 0,0 4 270,1-1-270,0 3 89,1-2 1,0 0 0,-1-2 90,1 3 270,0-2-360,0 4-90,0 0 90,0 1-91,-1-1 181,1 2-270,-1-3 180,1 1-3868,-1-4 3688,9-17 0,-5 12 0,5-14 0</inkml:trace>
  <inkml:trace contextRef="#ctx0" brushRef="#br0" timeOffset="62031">16440 17142 8072,'1'34'1350,"0"-4"-1170,-1-2-91,0 4 91,0-8 0,9 18-90,0-21 90,2 17-90,0-21-180,-9 9 90,2-14 0,-1 2 0,0-9 90,2-3-180,-1-2 90,3-23 0,-1-2 0,3-3 0,-3-17 0,2 25 0,2-17 0,0-2 0,2 5 90,10-21 0,-5 40 630,-3 8-541,6 22 181,-5 11-360,1 36 0,-4-12 0,-2 2-270,0-8-179,-5-28-271,1 15-179,-3-29-810,-1 12 629,2-11 630,-1 2 450,3-3 0,-2-2 0,1 0 0</inkml:trace>
  <inkml:trace contextRef="#ctx0" brushRef="#br0" timeOffset="65698">24076 13704 13289,'-6'15'810,"5"7"-450,-6-7-180,-1 20 89,-1-3-89,-6 10 90,0-10 180,2 5-602,-9 16 242,4-12-1,-7 12-89,6-17 90,1-5-90,0 3-90,-15 20 1,12-19-181,-10 17-720,11-19 541,1-1-492,-2 7 311,7-12-2068,-1 9 1528,9-18 341,-2 7-700,3-7 1529,2-5 0,-2 10 0,1-6 0</inkml:trace>
  <inkml:trace contextRef="#ctx0" brushRef="#br0" timeOffset="66035">23497 13849 9961,'20'43'764,"-4"-13"1,0 0-495,4 12-721,10 12 541,-12-22 0,2 0-90,14 16 0,-8-11 0,10 12-90,-9-16 0,1-2-225,-1-7 0,0-1-44,7 4-1260,17 9 989,-10-15 0,-16-9 297,11 5-567,-21-13 645,2 3 255,-6-4 0,2 2 0,-8-1 0</inkml:trace>
  <inkml:trace contextRef="#ctx0" brushRef="#br0" timeOffset="66433">23916 14966 12210,'-1'35'720,"4"-5"-540,-18 9 179,4 4-179,-5 0 0,-5 17-180,3-10 0,6-18 0,0 0-1674,-6 18 1494,1-5-270,6-14 679,-3 9-1848,-3 9-450,4-11 270,-2 5 1799,12-33 0,-1 1 0,4-10 0</inkml:trace>
  <inkml:trace contextRef="#ctx0" brushRef="#br0" timeOffset="66749">23530 15117 10861,'-1'39'1259,"13"4"-269,-9-15-541,27 15-179,-17-18-90,16 10-90,-8-11 0,2 1-180,2-3 0,2-1 0,1-1 0,7 4-574,-6-4 0,-1-1 664,2-1-510,-1-1 330,11 5-373,-1 2 373,-1-3-810,7 8 540,-25-17-89,8 6-271,-18-12 771,-2-2-1490,-2-3 763,0-1 766,-4-20 0,0 15 0,-2-14 0</inkml:trace>
  <inkml:trace contextRef="#ctx0" brushRef="#br0" timeOffset="89906">20446 17709 10771,'16'-25'270,"-1"4"-90,1 13-180,-2 3 90,1-4 89,-2 5-89,-6 4 90,0 0-90,2 0-90,-3 0 180,5 0 0,-3 0-90,3 0 0,-4 0-90,0 0 270,-1 0-180,1 0 90,3 14 0,-1-10 449,8 37-449,-9-20 0,6 10 90,-9-3-180,0-16 270,1 30-1,0 2-269,0-1-90,0 22 0,-5-37-180,1 12-1079,-2-23 989,-8-32-179,6 2 314,-2-18 0,0-5-45,4-13 180,0-11-90,0 21 90,9 4 0,1-2 0,8-5 90,17-1 180,12 22-180,-6 25 89,10 22-179,-32 2-45,-1 5 1,2 2-406,12 11 91,-16-13 1,0 0-2,15 19-629,-13-26 269,-2 0-1619,0-4 1800,-9-12 539,3 0 0,-7-7 0,1-2 0</inkml:trace>
  <inkml:trace contextRef="#ctx0" brushRef="#br0" timeOffset="90429">21115 17410 11131,'12'-20'809,"-1"2"-6019,-3 11 5659,2-1 1680,1-1-1769,18-10 499,-9 7-949,24-9-212,-11 15 212,1 0 0,-2 5 0,-9 1 450,20 23-360,-20 0 180,17 26-90,-29-14 90,-4 1 0,-1 2 449,-2 23-584,-5-20 0,-2 0 45,-8 20 0,0-26-90,3 1 0,3-18 212,4 1-302,-5-5 3302,6 0-3302,9-2 0,-7 2-89,15 0 89,-3-3 180,10 10 269,1-2-179,-3 3 540,-1 11-270,-5 19-360,-2-7-450,-6 18 0,-7 5-1754,-15-19 0,-3-1 108,6 16 1,-4-3 1330,-8-20 1,-3-8 674,-7 0 0,-5-15 0,-2-1 0</inkml:trace>
  <inkml:trace contextRef="#ctx0" brushRef="#br0" timeOffset="105351">14981 7070 6993,'9'-20'630,"-2"4"-271,-7 12 1081,0 0-361,4-4-269,0 2 629,1 0 360,-3 1-1799,9-10 0,-1 10 90,17-20-90,3 22 0,10-14 0,-9 15 90,12-5-90,-23 7 0,15 16 0,-18-12 179,2 11 1,-2-2 0,-6 2 0,3 1 270,-4 22-90,-3-20-270,-3 17 0,-2 5-90,1 1-149,-3-6 1,1-1 148,-1 9-1142,-13 18 1142,0-12 0,-3 12 0,-7-18-97,13-2 97,-8-7 0,-1 1 0,-1 8 0,0-5 0,0-2 90,1-6-90,-4 6 0,6-11 0,4-8 0,0 0 154,5-9-64,4-3 1266,11-2-1176,5-2 115,13-1-115,-4-16 0,4 12 540,17-35-540,-13 26-1,1-7 1,0-2 0,0 4-1002,21-17 912,-22 16 0,9-6-90,-14 9 180,8-2-180,-4 0 0,6 1 0,-14 4 90,-2 5-90,-12 4 912,1 2-4150,-5 1-5487,-1 0 8455,0 0 0,1 1 0,0 0 0</inkml:trace>
  <inkml:trace contextRef="#ctx0" brushRef="#br0" timeOffset="106565">15579 6521 11311,'0'36'89,"-8"-17"-89,7 14 90,-7-22-90,2 23 0,4-15 0,-9 6 90,10-9-90,-7-2 0,7 1 0,-5 8 0,5-7 0,-3 11 0,4-11 0,0 4 0,0-7 0,0-2 0,0-8 0,0 2 90,8-2 0,1-1-90,12-1 0,-8-16 90,9 12 0,-8-25-90,8 25 90,-7-22 90,7 15-180,-4-10 90,0 8 0,5 0-90,-11 4 0,12-5 0,-14 7 0,6-3 0,-11 5 0,1 2-6207,-4 1 6207,0 17 0,-10-12 0,-2 13 0</inkml:trace>
  <inkml:trace contextRef="#ctx0" brushRef="#br0" timeOffset="106921">15632 6593 11311,'19'21'719,"-3"-11"-539,-9 18 0,0-24 180,-2 31-180,7 0 0,-4 2 89,6 17 1,-7-29-180,3 19-90,-4-19 0,1 4 90,-3-9-90,2 4 0,-4-9 0,2 2 0,-4-13 0,1-2 0,-1-1 0</inkml:trace>
  <inkml:trace contextRef="#ctx0" brushRef="#br0" timeOffset="108632">15996 7155 6723,'0'23'4947,"-7"-9"-4857,16-8 0,-4-21 0,16 11 180,-10-22-90,11 24-90,-14-19 0,12 19 0,-7-17 0,-1 12 270,2-9-271,12-3 91,-9 5 90,22-8-270,-23 13 90,8-3 180,-14 5-90,2-1 0,-3 1 0,1-1-90,-5 2 359,-1 3-449,-1-1 0,-1 4 0,0-2 0</inkml:trace>
  <inkml:trace contextRef="#ctx0" brushRef="#br0" timeOffset="109689">16383 6602 8162,'4'17'1260,"0"2"-1170,-1-14 539,0 5-449,4 1-90,-2-3 90,1 0-90,-2-3 270,3-2-360,-2 0 180,5 0-90,-5-3-1,6 0-89,-5 0 0,4 0 90,-5-17-90,1 13 0,3-25 0,0 1-90,0 0 90,1-20 0,-5 13 0,1-1 0,-3 6 0,-2 8 0,0 1 0,-1-3 0,0 6 0,0 0 0,0 5 0,0 5 0,0 0 0,-6 7 0,1 16 90,-4 6-90,6 16 360,1 4-90,2-7 0,0 31-180,0-26-293,8 25 203,-5-27 0,14 22 90,-14-14-90,4-7 0,2 1 90,-1 4-45,1-1 0,1 0-45,2 0 0,1 18 0,-7-33 90,-1 0-90,0-3 0,0 10 0,-2-12 90,0 5 180,-2-8-180,-1-4-90,1-1 0,-1-5 0,0-6 90,-10 3-90,-2-2 0,-17 0 0,11-3 382,-11-1-202,17 0 180,-4 0 90,-6 0-270,10-13 449,-10 10-449,12-10 0,1 13-90,3 0 180,3-6-180,10 1 90,2-5-90,1 2 0,15-2 0,-8 0-1,11-2 181,6-7-90,-2 3-90,1-4 0,0 3 0,-9 3-90,-1 1 90,0 1-90,5-3 0,-6 4 90,8-4 0,-14 7 180,11-5-90,-17 9 0,4-2-1,-11 5-89,-1-1-90,-1 2 0,-10 21 0,-4 6 0</inkml:trace>
  <inkml:trace contextRef="#ctx0" brushRef="#br0" timeOffset="110581">17100 6551 12390,'0'15'3058,"0"-3"-2788,12-11-90,2 0 0,14-1-90,-7 0 0,2 0 0,10 0-90,-11 0 0,19-16 0,-22 12 0,18-24 0,-21 25 0,7-18-1260,-13 18 541,-1-11-7556,-3 10 8275,-13 20 0,5-12 0,-8 18 0</inkml:trace>
  <inkml:trace contextRef="#ctx0" brushRef="#br0" timeOffset="110834">17225 6996 9781,'-3'15'4858,"11"-4"-4409,4-10-269,14-1-90,-3-16 0,2 13-90,-4-26 0,10 9-90,2-13 90,1 14-629,1-11 89,-10 14-270,-2-9-89,-6 9-540,-8 6-1440,-1 4 1620,-1 3 539,-2 1 720,-1 2 0,-2 0 0,-1 0 0</inkml:trace>
  <inkml:trace contextRef="#ctx0" brushRef="#br0" timeOffset="114521">17765 6619 12030,'25'0'540,"-7"0"-450,-5 0 90,-5 0-180,2 0 90,1 0-90,-1 0 90,1 0-90,-2-12 90,1 9 179,2-10-179,-5 13-90,8-9 90,-9 3-90,6-10 0,-7 8 90,4-5-90,-5 4 0,3-5 0,-2 2 0,2-9 0,0-3 0,1-9 0,-2 5 0,-1 2 0,-1 1 0,-1 6 0,0-4 0,-1 8 0,-1 0 0,0 1 0,-1-9 0,1 9 90,-1-8 0,0 14 0,0-1 180,0 5-180,0 15-90,0 4 0,0 18 0,0-4 0,0 4 90,7 22-90,-5-17-45,5-2 0,0 0 45,-2 2-902,6 24 902,-4-23 0,-1 9 0,-3-13 0,1 13 0,-1-1 0,0 9 0,-2-18 0,0-8-90,-1-14 90,0 1-90,0-5-180,0 5 1082,-9-8-902,0 7 0,-2-7 0,-7 3 90,11-8 0,-12 5 0,5 0 0,1 1 0,-4 5 0,3-1 0,-3 3 90,5-3 0,-1-3 0,5-2 0,1-3 0,0 2 90,1-4 629,2-1-629,10-1 270,14-18-180,1-5 0,14-10-180,-16 11 0,7-5-90,4 8 0,-5-8 90,8 3 0,2-3 0,-8 8 0,27-15-90,-28 19 89,13-6 271,-23 12-180,2-1 0,-7 3-180,1 1 90,-6 2-90,-3 0 0,0-1 0,-2 1 0,0-1 0</inkml:trace>
  <inkml:trace contextRef="#ctx0" brushRef="#br0" timeOffset="115167">18539 5900 6723,'2'13'1169,"0"-2"2609,0-11-3328,-1 6-270,-1 4-90,-8 6 180,6 0 0,-13 17-180,13-11 89,-11 13-89,11-15 90,-5-1-180,3 11 0,0 0 0,-1 1 90,3 5-90,2-8 0,9 9 90,-7-10-90,7-2 0,9 4 0,-8-11 90,23 17-90,-16-19 0,14 11 0,-12-9 0,5 4 90,-7-5 90,-1 1 360,-1-2-270,5 10 359,-3 3-179,1 0 1079,-4 28-1349,-10-28-90,1 23 0,-16-27 0,9 0-180,-34 20 90,30-15-135,-16-4 0,-2-3-854,12-2 269,-26 1-1079,9-12 540,1-3-3599,-13-24 3689,22 13 1169,-10-54 0,22 32 0,-2-33 0</inkml:trace>
  <inkml:trace contextRef="#ctx0" brushRef="#br0" timeOffset="115398">18623 6200 12840,'9'-21'1529,"-1"2"-630,-2 2 1,-3 6-1,2-4 271,3 0-991,-1 3-268,18-22-1,-9 15-180,13-11-900,-9 14 271,8-1-1,-6 5-1528,10 1 719,-14 8-2519,13 1 3689,-16 2 539,6 21 0,-13-15 0,-1 15 0</inkml:trace>
  <inkml:trace contextRef="#ctx0" brushRef="#br0" timeOffset="168633">1389 9431 8342,'0'-22'-510,"0"2"1,0 1-1</inkml:trace>
  <inkml:trace contextRef="#ctx0" brushRef="#br0" timeOffset="169587">2569 8870 8072,'21'-6'-540,"-2"2"1,-6 4-1</inkml:trace>
  <inkml:trace contextRef="#ctx0" brushRef="#br0" timeOffset="169749">2722 9255 6273,'26'-10'-120,"-8"-10"0,-11 5 1</inkml:trace>
  <inkml:trace contextRef="#ctx0" brushRef="#br0" timeOffset="172951">6703 9532 11760,'17'0'-300,"-14"0"0,-14 0 1</inkml:trace>
  <inkml:trace contextRef="#ctx0" brushRef="#br0" timeOffset="175453">5286 10589 5914,'0'22'0,"0"-4"0</inkml:trace>
  <inkml:trace contextRef="#ctx0" brushRef="#br0" timeOffset="175589">5359 10941 6813,'19'13'-360,"-3"-3"90,-9-9 91,1-1 179,1 0 0,3 0 0,1 0 0</inkml:trace>
  <inkml:trace contextRef="#ctx0" brushRef="#br0" timeOffset="176315">6942 10802 8342,'16'0'-809,"-1"10"89,-7-7 90,-3 6 630,1-9 0,-5 0 0,1 0 0</inkml:trace>
  <inkml:trace contextRef="#ctx0" brushRef="#br0" timeOffset="179765">7150 12834 8792,'17'0'-1799,"-6"0"1709,-6 13-180,-4-9-90,1 9 360,0-13 0,-1 10 0,-1 3 0</inkml:trace>
  <inkml:trace contextRef="#ctx0" brushRef="#br0" timeOffset="183749">5107 14813 8702,'22'8'-360,"-5"-1"-90,-10-7-989,2 0 1080,-3 0 359,3 0 0,-5 0 0,1 0 0</inkml:trace>
  <inkml:trace contextRef="#ctx0" brushRef="#br0" timeOffset="183900">5323 15127 9332,'12'13'-810,"-2"-3"1,-7-10 449,2 0-630,1 0 631,1 0 359,0 0 0,-1-15 0,0-5 0</inkml:trace>
  <inkml:trace contextRef="#ctx0" brushRef="#br0" timeOffset="186403">7523 14057 7173,'6'0'0</inkml:trace>
  <inkml:trace contextRef="#ctx0" brushRef="#br0" timeOffset="191716">803 17537 6813,'-21'12'-225,"4"-9"0,11 18 0,2-10 1</inkml:trace>
  <inkml:trace contextRef="#ctx0" brushRef="#br0" timeOffset="194399">1999 17222 7083,'28'6'-989,"-5"-11"989,-10 24 0,-2-4 0,-1 4 0</inkml:trace>
  <inkml:trace contextRef="#ctx0" brushRef="#br0" timeOffset="195083">3031 17797 10681,'16'-27'0</inkml:trace>
  <inkml:trace contextRef="#ctx0" brushRef="#br0" timeOffset="219481">8457 19371 6633,'0'0'0</inkml:trace>
  <inkml:trace contextRef="#ctx0" brushRef="#br0" timeOffset="226465">12153 19125 12480,'11'14'-1597,"-4"-27"1,-5 6-1,-2-18 1</inkml:trace>
  <inkml:trace contextRef="#ctx0" brushRef="#br0" timeOffset="231935">14324 19611 7713,'16'0'-90,"-3"0"-90,-8 0-180,-1 0 180,2 0-90,-3 0 0,1 0 270,-2 0 0,-1 0 0,0 0 0</inkml:trace>
  <inkml:trace contextRef="#ctx0" brushRef="#br0" timeOffset="234735">16818 19579 11041,'6'17'-180,"0"-3"180,-2-14-90,-2 11-270,1-8-449,-2 9-1080,1-5 899,-1-6 540,0 6 450,0-7 0,1 0 0,0 0 0</inkml:trace>
  <inkml:trace contextRef="#ctx0" brushRef="#br0" timeOffset="257665">20547 20474 11670,'33'7'-359,"-6"0"-991,-12-7 631,0 0-91,-10-14 1,4 11-451,-7-11 901,1 14 359,0 0 0,-1 0 0,-1 0 0</inkml:trace>
  <inkml:trace contextRef="#ctx0" brushRef="#br0" timeOffset="267232">23683 20011 14009,'15'-9'0,"-1"2"0,-9 5 0,0 0-180,3-1-450,1 1 181,-1 0-1620,1 2 990,-3 0-1,-1 0 181,-1 0-91,-3 0 990,0 0 0,0 0 0</inkml:trace>
  <inkml:trace contextRef="#ctx0" brushRef="#br0" timeOffset="289421">12498 16025 10681,'0'26'-1529,"0"-6"-450,-9-14 1079,14-49 900,-12 13 0,22-33 0,-6 31 0</inkml:trace>
  <inkml:trace contextRef="#ctx0" brushRef="#br0" timeOffset="289865">15249 15164 7713,'23'21'-1530,"-4"-5"1530,-15-16 0,0 0 0,-1 0 0</inkml:trace>
  <inkml:trace contextRef="#ctx0" brushRef="#br0" timeOffset="295899">11815 15142 7083,'4'-15'7286,"3"3"-7286,2 12 0,-1 0 0,-2 0 0,-3 0 0,0 0 0,-2 0 0,1 0 0,-1 0 0,1 0 0,0 0 0,-1 0 0,1 0 0,-1 0 0,1 0 0,0 0 0,0 0 0,-1 0-180,2 0 180,4 0 0,-1 0 0,3 0 0,-4 0 0,-3 0 0,0 0 0,2 0 0,-2 0 0,1 0 0,-1 0 0,0 0 0,0 0 90,0 0-90,-1 0-4767,0-16 1978,0 3 2789,-1-12 0,0 10 0,0 3 0</inkml:trace>
  <inkml:trace contextRef="#ctx0" brushRef="#br0" timeOffset="298635">14341 15001 15448,'8'20'1170,"1"-3"-1170,7-17-1350,-2 0 1350,-5 0 0,-5 0 0,-2 0 0</inkml:trace>
  <inkml:trace contextRef="#ctx0" brushRef="#br0" timeOffset="302365">18662 15068 8882,'16'0'630,"-2"0"-540,-11 0 89,-1 0-89,2 0-90,-2 0 0,0 0 0,0 0 0,0 10 0,0-7 0,1 7 0,-2-10 180,0 5-180,0-1 180,-1 3-90,0-2 0,0-2 270,0-1-180,0 0-90,0 2 0,0-2-90,0 2 90,0-3 0,0 2-90,0 0 0,0 0 0,0-1 0,0 1 0,9-2 89,-7 2-89,8-1 180,-10 3-180,0-1 0,0 0 90,0-1 0,4-2-90,-2 1-90,2-1 90,-4 1 90,0 1-90,0-1 0,0 2 0,0-2 0,0 1-90,7-1 90,-5 1 90,5-2-90,-7 1 90,3 2-90,0-2-90,8 1 180,-2-3-180,2 0 90,-5 0 0,-2 0 0,-2 0 0,0 0 0,-1 0 0,-13 0 0,-2 0 0</inkml:trace>
  <inkml:trace contextRef="#ctx0" brushRef="#br0" timeOffset="305501">17128 17206 12300,'14'-15'90,"-3"3"0,-7 12 360,-2 0-360,6 0-90,-6-15 0,9 11 90,-7-11-90,1 15 89,-1 0-89,-2 0 0,-1 0 0,1 0 90,0 0 0,0 0-90,3 0 0,-3 0 90,3 0 0,-2 0-90,2 0 90,-2 0 90,4 0-90,-5 0 0,4 0-90,-4 0 90,1 0 0,-1 0 90,0 0-90,-1 0 0,1 0 0,-1 0 449,1 0-449,-1 0-90,1 0 0,-1 0 0,1 0 0</inkml:trace>
  <inkml:trace contextRef="#ctx0" brushRef="#br0" timeOffset="315932">24218 20571 6273,'0'-15'0,"0"3"0</inkml:trace>
  <inkml:trace contextRef="#ctx0" brushRef="#br0" timeOffset="318488">24128 20998 8497,'10'-20'0,"8"-19"0,2-4 0,0 1 0</inkml:trace>
  <inkml:trace contextRef="#ctx0" brushRef="#br0" timeOffset="361264">1228 8785 29666,'-20'-25'-6956,"-1"-1"4756,-18-8 1690,13 15 466,-12-3 327,18 17 520,1 5 226,-10-3-1196,6 21 2116,-6-13 58,8 32-1291,-15 12 183,12-1-731,7-15 1,0 0-354,0 10-601,2-1 25,1 1 79,6-6 1,1 0-833,-1 8 1170,2-5 0,3-2-709,2-6 104,13 30-539,6-31 35,7 16-453,3-24 1276,3 4 177,-4-8-433,20 4 781,-17-17-310,9 0-163,0-6 1708,12-23 1359,0 1-664,-7-23-688,-11 5-183,-12 1-423,3 4-437,-8 16 132,-5-1-289,-2 18 194,-4-6-344,3 8 832,-6 0 606,6 18-2624,-5-14 161,5 33-353,-3-33 871,3 28-1371,-1-28 2028,11 34-2057,-6-32 1448,8 26 936,0-25 1062,-3 2-224,7-5 61,-9-4 870,-1-21-1660,-6 0 907,1-33-1504,-5 20 794,0-20-1701,-3 27 333,-12-19-1455,-3 11-259,-8 1 611,0 4 1039,-18 9 1065,4 10 512,-15 21 1028,20-5-323,1 54-1010,15-34-201,3 15 1,2 3 153,1-4-543,0 26 62,7-41 1,2 4-1,0-12 1</inkml:trace>
  <inkml:trace contextRef="#ctx0" brushRef="#br0" timeOffset="361800">1580 9128 21480,'17'0'630,"-2"20"-5043,-5 1 1666,-1 4 1084,0 8 984,-3-18 186,3 27 102,0-2-1570,5 11-58,-5-12 1762,1-4 328,-4-8 127,-1-9-96,-1 2-1928,-3-11 1167,-1-28 1040,1-7-248,-1-8 1,0-1 131,0-10-48,4 9 0,2 3 633,5 13 649,1-19-542,6 36 1376,-16-13-1902,17 14 1377,-7-3 614,5 5-823,-2 20-1750,-3 7-708,-4-2 666,-2 14 1,-2 0-1655,0-10 1767,-2 8 0,-1 1-1544,-1-7-254,0 0 371,0 2 1816,0-3 526,0-5-1940,0-10 242,0-34 305,0-22 441,0-9-63,0-9 90,0 22-179,0 0 89,19-21 793,-15 25-251,25-11 942,-10 30 631,1 8 472,7 19-1613,-14-8 2283,9 56-3725,-10-25-28,-4 4 1,-1 2 396,-1 1-1853,-3 8-1080,-2-32 2470,-1 7 1,0-18 0,0 1 0</inkml:trace>
  <inkml:trace contextRef="#ctx0" brushRef="#br0" timeOffset="363232">2168 9273 7353,'2'40'899,"0"-2"361,2 10-991,-2-16-89,2 15-90,-2-25-90,0-5 90,1-5-180,1 2-2069,-2-9 1440,1-22 449,-2-8 90,-1-29 90,0 14 0,0-13 0,0 22 90,8-20 90,4 29 360,5-4-270,2 20 450,0 23-181,-7 12 990,5 26-1169,-10 9-45,-2-29 0,-1-1-45,1 19 90,0 4-270,-3-22 90,1-3-90,-1-9-90,-1-15 0,0-1-180,1-6-90,-1-1-179,1-20-631,-1 15 541,3-32 179,0 9 180,2-8 90,0-5 0,3-1 180,3 0 0,4-4 0,-3 17 0,-1 13 90,-3 11-90,4 5 180,1 0 0,0 23-90,-2-17 0,-2 35-90,-2-19 0,1-1 90,-3 15 0,2-17 0,0 15 0,3-7 89,-3-8 91,5-1-180,0-9 180,12 0-180,-7-5 0,14-3-90,-17-23 90,11 0-90,-14-4 0,-2-8 0,-1 0-90,0 6 90,-3-6 0,-1-3 0,-2-13 90,-2-2-90,-12-11 0,8 19-331,-19 9 331,8 15 90,0 9 0,-9 2 179,9 9 271,0 28-180,-8 29-270,19 6-451,-3-14 1,1-1 540,5 5-135,5-12 0,3 1 45,8 19 0,8-6-45,-4-25 0,2-5-45,2-6 75,26 4-75,-26-20 0,8-2 0,-2-19 0,-7-3 0,5-1-359,-3-33-361,-8 32 270,-4-20 0,-2-3 1,-3 2 224,-3 9 0,-1 0-315,-3-5 360,-1-15 180,0 14 90,-9-19 0,7 24 0,-15 2 900,16 16-451,-7 32-359,8 12 90,0 14-180,4-4 0,2 0 0,5 4 135,-2 0 0,0 0-45,7 7 124,-7-1-214,2-9 398,-9-16-398,7-4 359,-7 3-89,3-11-540,-4-21 0,-1-15-269,0-32 269,0 0-90,0-5 904,0 15-994,20-3 360,-5 34 0,18-5 90,-14 23 0,10 41 90,-13-31 45,-1 29 0,-2 4 135,1-20-136,1 21 1,0 4-135,6-3 0,3 12-90,-9-36 90,-6-13-90,1-7 0,6-14 0,-4-8-90,7-35 0,-9 17 0,-1 5 0,-1 0-529,1-3 619,-2 4 0,-1 0 0,3-6 0,-1-14 0,-2 17 90,-1-16 0,-1 0 179,1-7-179,-3 20 90,0 12 0,-1 16 630,-1 5-271,0 26-449,0 23 0,1 7-90,-2-17 0,2 1-288,4 25 0,0-2 288,-2-7 0,5-16 0,2 0 45,0 0 0,0-1-45,-1-1 0,2-1 0,11 10 0,1-5 0,1-1-92,-2-5 0,0-2-87,-1-8-555,4 4 464,-7-10-90,-4-6-179,-1 1-339,-5-7-2090,-4-1 2773,-1-24-255,-14 17 308,8-36 142,-25 38 0,0-54 0,4 33 0,0 1 0</inkml:trace>
  <inkml:trace contextRef="#ctx0" brushRef="#br0" timeOffset="363398">3324 9255 9512,'-16'-2'2878,"28"0"-2788,0 2 0,23 0-90,-16 0 0,2 0 0,9 0-90,-6-13-630,15 9-89,-15-9-2879,22 13 2788,-22 0 900,12 0 0,-19 0 0,-1 0 0</inkml:trace>
  <inkml:trace contextRef="#ctx0" brushRef="#br0" timeOffset="364382">4598 8819 11850,'0'42'360,"0"0"-270,-7-9-90,5 7 90,-4 4-825,5-8 1,2 0 734,-1 21 0,0-20 0,0-1 0,0 16 0,0-3 0,9 15-90,-7-17-90,8 9 0,1-24 351,-9-1-891,16-6-202,-8 8 202,6-16-809,0 5 360,-5-19 1570,2-1-401,-7-2 0,2-25 0,-6-7 0</inkml:trace>
  <inkml:trace contextRef="#ctx0" brushRef="#br0" timeOffset="364618">4305 9181 9512,'9'17'0,"1"-4"269,14-13-89,14 0-180,-7-15-90,22 11-449,-24-11-361,34 15 450,-31-10-719,24 7 719,-26-7-89,3 10 539,-11 0 0,-8-4 0,-6-3 0</inkml:trace>
  <inkml:trace contextRef="#ctx0" brushRef="#br0" timeOffset="365184">4738 9088 7353,'20'44'180,"2"-7"-90,2 6 179,-5-14 541,7 13-360,-10-15 719,12 32-899,-14-27-755,3 17 755,-13-21 25,-1-2-115,-2 13 270,-1-3-270,-12-2 269,1-5-359,-11-17-90,4-3-90,1-6-89,8-23-181,3 0 102,6-21-1092,26-8 631,-12 13 267,22-8-1077,-11 10 1349,3 0 0,8-6 90,-9 12 90,6 2 0,-10 16 90,0 1 0,-5 7 0,-6 2 90,-2 0 360,4 18-181,-6 7 451,6 16-270,-7-16-91,7 35-359,-4-38 90,4 33 0,-4-30 0,-1-3-90,7 7 90,1-2-90,2-3 0,4-9-90,-5-11 0,0-2 0,-2-25 0,-7 17-180,-1-44-90,0-8 90,-4-3-976,-1 11 1,-1 1 975,-2-4 135,-6 10 0,-3 1-849,-6-6 894,-11-11 90,5 24 0,-4-2-90,0 14 0,-6 5 0,8 32-180,-7 35-180,16-4 90,4-11 0,0-2-359,3 6-91,0 1 1373,3-2-653,1 23 0,2-25 0,1 16 0</inkml:trace>
  <inkml:trace contextRef="#ctx0" brushRef="#br0" timeOffset="365514">5585 9203 7443,'0'40'1619,"0"0"-630,0 0-539,0 6-180,0-7 0,0 1-180,8-11 0,-6 0 0,21 32-90,-15-28 89,5-1 1,0-2 0,-2-13-90,11 2 90,-12-13-90,6-3-90,-1-23 90,-6-6-180,8-26 1,-10 9-181,0 6 0,1 1-180,0-2-89,4-19-91,-5 32 0,-1 4-449,1 2 450,1-6 719,-2 11 0,1-5 0,-5 13 0</inkml:trace>
  <inkml:trace contextRef="#ctx0" brushRef="#br0" timeOffset="366214">5963 9378 6813,'16'5'360,"-2"-1"-180,-10-4-90,4-22-90,-4 1-90,2-4 90,-2-11 0,-2 20 0,1-20-90,-3-2 90,1 8 0,-1-23 90,-13 25 0,2-4 0,-14 22 359,4 29 91,-2 14-225,11-3 0,2 5-952,1 3 0,2 1 727,0-6 0,0 1 89,4 7 1,2-1-90,-3 4 45,8-4 0,2-1-135,-3-3 90,17 17-90,-4-37 0,11-1-180,5-13 90,-5 0-449,6-24 179,-8 1-360,4-22 361,-9 23-451,-4-28 720,-10 19 90,-2-17 0,-3 1 0,-1 19 0,-8-18 0,5 24 1634,-5-9-1454,8 20 809,0 0-539,11 22-270,13 6 0,4 15 0,7 2 179,-14-9 1,8 19-180,-14-19 90,8 27 0,-14-28-180,0 19 0,-7-21 0,0 5 0,-2-13 89,0-1-179,-13-6 0,-1-2 0,-8-27 0,8-4 0,8-23 0,6 11 0,0-7 90,12-2 0,2 9 0,15-12 0,-7 28-90,6-8 0,-11 14 0,3 0 0,-6 6-360,5-2 1,-7 4-901,6-3 361,-13 5-810,3 1 989,-2-6 271,-1 3 449,2-7 0,-3 2 0,0-2 0</inkml:trace>
  <inkml:trace contextRef="#ctx0" brushRef="#br0" timeOffset="368631">5397 9178 12570,'0'52'360,"0"-13"-360,0 13 90,-5-15-1375,4 2 1375,-3 2-90,4 18 0,-4-13 0,4-9 0,0 0 0,-4 5 0,4-4 0,0-1 0,0 0 90,0 22-90,0-36 409,8 4-409,-6-18 212,5 1-122,-3-9-90,2 0 0,6-1 0,4-21 0,-3-1 663,4-4-663,-6-13 0,6 8 0,-5-12 0,7-13 0,-9 23-45,-1 1 0,-2-1-44,-1 2-181,1-25 270,-6 34-90,-1-13 90,0 18 0,-10-3 0,7 7 0,-17 2 0,18 0 90,-14 4 0,10 3 0,-1 18 89,12 5-89,8 15 0,-1-6 90,7-1-90,-9 5 0,6 6-90,-7 1 0,1-1 0,-3 6-180,1-15-90,1 17-179,-5-29-361,1 0-359,-3-8-270,1-4-1350,-1 0 2789,2-3 0,-2-1 0,2-1 0</inkml:trace>
  <inkml:trace contextRef="#ctx0" brushRef="#br0" timeOffset="369466">7099 8774 10591,'5'52'899,"-1"10"-809,2-9-1084,-4 8 1084,4-13-90,-3-13 0,0 2 45,0 5 0,0 1-90,3 10 0,1 1 45,-3-11 0,0-2-180,1-3 0,0 1-225,3 4 1,-1-2 4,3 10-500,0-10 1,0-2-540,1-11 1480,12-2 0,-12-17 0,7-6 0</inkml:trace>
  <inkml:trace contextRef="#ctx0" brushRef="#br0" timeOffset="370148">7393 9315 6993,'3'19'270,"2"9"0,1-16-90,2 9 179,10-8-359,-7-6 0,6-5 0,-2-21 0,-2 14 0,8-32 0,-8 9 0,4-9-90,-5-17-89,-4 20 179,-2-3 0,-2 0 0,-2-1 0,1-19 0,-15 19 179,-1 18 1,-13-5 90,8 22 450,-11 23-450,13 13 89,-6 13 46,13-12 0,2 3-315,0-4 0,1 1-45,0 13 0,0 0-152,2-9 0,1-1 197,1 8 0,3-2-1383,12 20 1293,0-3-331,16-9 331,-7-29-180,18-1-90,-16-15-359,25-24-811,-24 13 1215,2-27 1,-2-7-846,0 10 980,-3-14 0,0-4 90,-9 15 0,-2 0 0,1 1 0,0-2 135,2-9 0,-2-2-90,-2 9 0,0-1 269,2-9 1,-2 1-135,-1 10 0,-1 3 270,2-19 1885,-3 18-1436,-5 15-543,-8 20-266,4 17-90,-15 25 0,15 2 0,-11 3 90,12 1-90,-5-17 846,6-3-846,0-12 0,10 5 0,2-6 0,0 5 90,9-10-180,-11 2 90,20 2 90,-12-1-90,7 2 90,-1 2 270,-7-6-90,7 11 0,-13-11 0,0 5-90,-8-8 0,-1 2-180,-2 0 0,-10 8-540,-5-1 0,-7 2-2878,-2-6 2069,-13-7 90,11-6 1259,-20-19 0,23 12 0,-6-14 0</inkml:trace>
  <inkml:trace contextRef="#ctx0" brushRef="#br0" timeOffset="371048">9375 9094 7713,'10'-43'1349,"-2"-9"-1349,-18 10 45,6 0 0,-3-1 45,-12 5 179,9-3 1,0-1 0,-12-4 0,1 0 90,-9-1-180,10 26-90,-18-4-90,19 20 90,-12 25 90,18-14-180,2 26 0,3 9 179,-3 16-134,6-18 0,1 5 15,1 7 0,1 4 0,1-5-638,0-12 1,1-1 577,2 7 0,2 5 0,0-7 0,-2 12 0,11-3 0,2 0-90,-1 3-45,2 1 1,1-3-136,0-23-540,4 17-539,-12-32-90,5 5 1439,-9-14 0,1-21 0,-5-13 0</inkml:trace>
  <inkml:trace contextRef="#ctx0" brushRef="#br0" timeOffset="371222">8934 9141 9242,'9'40'719,"4"-16"-539,20-8-180,-9-16 0,8 0 0,-11 0-90,3 0-809,1 0 269,15 0 0,-9-15 1,10 11-720,-1-10 1349,0 14 0,-1 0 0,-6 0 0</inkml:trace>
  <inkml:trace contextRef="#ctx0" brushRef="#br0" timeOffset="371424">9577 9047 8792,'0'40'1439,"0"1"-989,0-7-90,0 21-360,0-26-180,0 26-630,0-32-449,0 16 629,0-23 1,0 6 629,0-15 0,0-4 0,0-1 0</inkml:trace>
  <inkml:trace contextRef="#ctx0" brushRef="#br0" timeOffset="371581">9449 8758 8342,'25'-2'-2159,"6"1"2159,-17 1 0,5 0 0,-11 0 0</inkml:trace>
  <inkml:trace contextRef="#ctx0" brushRef="#br0" timeOffset="371848">9769 8415 8162,'1'27'1709,"1"32"-1349,1-31-4425,0 35 4335,2-19-90,0 5-426,-1-9 1,2 1 245,2 22 0,-3-19 0,1-2 0,3 18 0,0 2 765,1 0-810,0-11 0,0 2-90,-4-21 0,1 1-450,6 22 1,0-3-1035,-2-10 899,8 14 91,-10-33 179,2 3 947,-5-18 1,-2-3 0,0-4 0</inkml:trace>
  <inkml:trace contextRef="#ctx0" brushRef="#br0" timeOffset="372599">10205 9139 8432,'9'-24'360,"5"1"0,-12 12 629,4-1-449,-6-4-90,0 5-181,0-3-89,0 8-90,0 0-90,-10 4 0,0 0 0,-1 22 0,-5-15-90,7 47 90,-7-44-90,7 41 0,-2-45-89,10 25 179,-3-14 0,4 9 0,9-6 0,5-1 0,12-5 0,3 5 0,-4-5 0,-3 0 90,-1 1-1,-7-2 91,2 2 270,-7 0-180,-3-3-270,-2 12 0,-13-13-810,-2 11 181,-13-16-1350,0 3 989,0-7-988,0-16 1978,8-8 0,6 3 0,6 2 0</inkml:trace>
  <inkml:trace contextRef="#ctx0" brushRef="#br0" timeOffset="373300">11163 9305 7623,'23'0'269,"-5"-18"271,-15 13-270,-1-29 0,-2 14-270,1-20 0,-1 9 0,0-2 0,0 2 0,-11 9 0,9-5 90,-16 12-90,16 3 90,-14 5-90,-1 3 0,-1 26 180,-5 12-225,16-3 0,3 4-392,-1 3 1,0 0 481,2-5 0,1 1-45,0 21 0,3-2 0,10 3 0,-12-14 0,4 0 0,30 15 0,-27-27-90,35 8-90,-28-32 0,25-4 0,-19-28-89,7 19-1,-9-51-180,7 8 450,-11 5 0,-1-4-897,2-7 1,-1 0 896,-3 6 0,-1 2 0,-1 0 0,-2-1-178,0 0 0,-1 0 268,-1-2 0,-1-2 30,0 5 0,-1-4 0,-1 4-30,1-1 0,-1 1 225,-6-14 0,0 7 494,3 11-449,-7 10 0,1 2 449,6 8-449,-9-2 90,6 83-270,-3-22-460,5 7 1,2 5 324,-2-9 0,1-1-45,1 25 0,0-19 0,0 2 45,1 5 0,0 0-45,-1-11 0,2 1 0,2 3 0,1 3 0,1 0 0,1 19 0,1-2 0,9-1 0,1-2-45,-7-6 0,1-4-315,5-15 0,1-4-180,9 8-359,1-4 445,8-11-625,-13-17 1206,21-1 1,-21-23 0,10-5 0</inkml:trace>
  <inkml:trace contextRef="#ctx0" brushRef="#br0" timeOffset="373715">11819 8384 10231,'-5'54'720,"0"-10"-810,4 3-5840,-2-8 5480,2 2-1079,-2-1 1220,0-6 0,0 2-231,-1 6 90,-1 21 450,3-37 0,-1-3 0,1-3 0</inkml:trace>
  <inkml:trace contextRef="#ctx0" brushRef="#br0" timeOffset="374281">11861 9293 8522,'7'36'1889,"3"-3"-1439,-1-9 449,7-2-719,-2-12-90,6 0 0,-5-6-90,3-2-90,-3-21 90,-1-1-90,4-24 0,-7 12-90,7-25 90,-10 26 90,4-29-90,-10 40 90,0-6 0,-2 41 0,-10 5 90,2 26-90,-2-1 0,4-7 90,6-5 0,0-10-90,0 16 0,0-14 90,10 19 0,0-24-90,11 6 0,-11-12 0,7-2-180,-8-7 0,11-3 0,0-22 91,0 1-91,-2-5 0,3-9 90,-6 11 0,5-1 0,-2-10 0,-5 14 0,11-15 90,-12 12 0,7 0 90,-11 15 0,4 1 90,-4 5 0,1 1-90,-3 0 90,7 20-180,-5-1 0,6 17-90,-9-19-540,2 8-90,-1-12-179,-2 1 89,-1-4-629,-1-4 1439,-1-4 0,0 5 0,0-7 0</inkml:trace>
  <inkml:trace contextRef="#ctx0" brushRef="#br0" timeOffset="374622">12471 9132 10141,'7'43'3238,"1"20"-3238,-3-22 0,2 24 0,-4-40 0,4 20-90,-4-27 0,3 7-89,-4-20-271,1-2 90,2-3-539,-1 0 449,2-25-540,1-1 810,2-28 180,3 4 90,-3 8 0,1 4 450,3 7-270,-5 6 360,7 6-181,-8 10-269,3 9-90,-3 19 0,0-14-450,4 50-89,-2-27-1440,4 29 809,-6-35-1348,2 6 2428,-2-18 0,-1 8 0,0-5 0</inkml:trace>
  <inkml:trace contextRef="#ctx0" brushRef="#br0" timeOffset="375438">13259 9002 7533,'18'18'449,"1"-13"1,-18 26 90,10-17 269,-7 15-539,7 13-381,-5-6 291,2 13 0,-4-13 270,1 2-270,0 12-90,-2-12 0,0 8 0,-1-7-90,-1-14-108,-1 10-1331,0-25 539,0-17-179,0-15 449,0-25 450,12-1 0,-1 8 90,2 0-90,6 16 90,-10 0-179,9 3 397,7-5-128,-9 13 90,15-3 180,-18 13 0,10 2-90,-13 23-90,5-17 270,-7 33-360,0-13 90,1 15-90,-2 1 90,0-18-90,-1 3 0,-1-18 0,2 5 0,-4-4 90,2-8-90,0 2 0,7 2 90,-4-2 359,9 6 181,-7-3-270,7 1-90,-7 0-1,3-1-89,-4-3 180,0 1-180,5 0-90,-4-2 0,7 1-90,-8-3 0,3 0-90,-3-18 0,-3 13-90,1-29-180,-3 8 1,-2-8 134,-1 1 0,1-1 135,-2-4 180,-5 2 0,-2-1 90,-7-9-653,-1 4 563,-8 7 73,13 20-73,-11 5 180,-6 5-270,12 25 0,-13 8-90,18-2-270,-1 23 0,5-19-89,3 3-631,1 12 181,2-25 449,0 14 635,8-17 0,2-8 0,8-9 1</inkml:trace>
  <inkml:trace contextRef="#ctx0" brushRef="#br0" timeOffset="375831">13890 9215 8792,'9'25'180,"-2"6"0,-3-28 539,0 20-449,2-13 0,0 3-90,4-1-90,-3-11-270,8 4 180,-6-23-90,4 13 0,-6-29 0,0 10-90,-2-31 0,-2 15 270,-2-19 0,-1 26 90,0-1 0,0 9 0,0 11 0,0 5 809,-18 4-449,4 27-180,-18 9-90,13 31-180,10-28 0,1 0-1,0 24-44,5-21 0,2-1-45,1 17 0,10 7-90,1-22 1,1-10-181,7-18 0,-4-1 0,5-7-90,0 0-180,-4-2-719,0-18-360,15-1 900,-12-17-451,17-2 451,-23 5 515,10-14 0,-14 16 0,3-10 0</inkml:trace>
  <inkml:trace contextRef="#ctx0" brushRef="#br0" timeOffset="376732">14224 8937 9602,'0'37'989,"0"5"-539,0-7 89,0 3 451,0 16-900,0-20-90,0 29 0,0-36-90,15 21 90,-11-28 0,20 10-90,-22-21 0,16-2-90,-11-2-90,18-3 90,-12-1-269,12-17 269,-11-8-540,4-14 450,-7-1-539,1-9 719,-8 17 360,1-12-91,-4 26 181,-1 0 450,0 8-450,0 22-270,0 3-90,0 22 89,9 8-89,0-14 0,20 9 0,-13-27 90,9-1 90,-13-9-90,7-3 90,-3 0-180,5-1 360,4 0-270,1-17 90,8-8-180,-7 3 0,-5-20 90,-9 27-90,2-32 0,-2-4 0,-5 8 0,-2-18 0,-16 39 0,8-5 0,-17 19 0,7 5 90,-8 23 0,-3 9 0,5 28-45,9-24 0,2 0-670,1 5 0,2 0 625,-1 24 0,2-2-313,3-23 313,0 10-90,10-15 90,2 12 0,0-25-90,26-2 0,-23-11 90,24-4 0,-20-2 0,1-25 0,9-1-90,-6-4 0,4-17 1292,-8 25-1247,-7-9 0,-1-5 0,1 3 0,0-2-720,3-24 1,0-4 719,-3 9 0,-2 0 45,-1 0 0,-2 2 0,-3 13 0,-1 4 39,-2-15 96,-6 8 0,-1 0 44,3-12-44,-5 10 0,-3 3 225,2 10-90,-2-4 719,-3 25-629,8 2 360,-2 36-360,-1 10-91,6-3 1,1 2 90,-6 22-915,4-5 1,1 0 824,1 5-180,0-11 0,1 0 1166,1 2-1076,0 3 0,0 0-135,11-9 0,1-1-45,-7 11-45,16-9 0,3-3-45,0 0 38,11-4-487,5-8 179,-18-16-1079,23 3 719,-25-11-1079,16-1 720,-24-5 189,2 0-1808,-4 0 2464,-4 0 234,0 0 0,-4-17 0,-2-4 0</inkml:trace>
  <inkml:trace contextRef="#ctx0" brushRef="#br0" timeOffset="377230">15253 8564 12210,'-9'-21'540,"2"6"-91,2 1 91,4 6 90,-3-6 629,4-3-1169,11-4-90,3-9 0,15 7 180,7-5 0,5 11 0,-6 2 0,-3 8 0,-11 5 89,-1 2 451,8 17-540,-12-13 360,8 28-1,-17-8-359,-1 32-180,-4-14 0,-2 12-90,0-22-629,0 0 179,-11 8-1169,2-3 540,-3-5-2609,-1-4 2249,11-10 89,-11-1-449,8 15 1889,-4-9 0,1 27 0,2-4 0</inkml:trace>
  <inkml:trace contextRef="#ctx0" brushRef="#br0" timeOffset="377684">15548 9445 11850,'1'24'810,"0"-5"-271,0-8 181,-1-2 899,1-1-989,0 3-1,-1 1-539,0 1 0,1 5-90,0 0-90,0-1 90,0 1 0,-1-7-269,1 1-361,-1 2-2338,0-7 1888,0-17 451,0-8-991,-7-4 1081,5-25 4497,-13 18-3059,13 5-89,-5 22-721,7 32 181,0 1-270,0-7 0,0-7-449,8-8-1,2-5-180,5-4-539,0-17 629,-4 12-1169,-1-23 1709,-4 25 0,-3-9 0,-2 12 0</inkml:trace>
  <inkml:trace contextRef="#ctx0" brushRef="#br0" timeOffset="385486">385 10603 13289,'22'7'90,"2"-1"-90,-3-6 0,-1 0 0,0 0 0,-5-22-90,0 17 0,8-33-359,5-7 269,-5 7 45,-7 3 0,-2 2-45,-3 9 90,4-7 0,-10 23 270,6 24-90,-7-11 180,4 40-270,4 6 0,-7-17 0,-1 2 0,5 8 0,0 0-345,-2-3 1,1-3 344,5 21 0,-1-5 0,6 1-179,-7-21-541,11 17-449,-15-35 359,4 2 1,-7-13-1,1 0 1,-3-5 981,-1-23 0,0-8 0,-1-23 0</inkml:trace>
  <inkml:trace contextRef="#ctx0" brushRef="#br0" timeOffset="385824">644 10099 10591,'27'-2'989,"-5"1"-899,-6 1-90,5 0 0,-2 0 0,8 0 0,-4 0 0,1 0 0,20 13 0,-16-9 0,20 24 90,-27-10-90,4 11 180,-10 0 810,3 12-631,-3 13-44,-9-19 0,-1 0 45,0 26-135,-16-20 0,-3-1-135,-2 0-46,-14-1 1,-4-4-621,1-12 576,-1-7 0,0-4-180,-2-7 0,-8-5-1527,6-21 1078,8 1-2340,1-21 1800,16 6-4162,33-18 5331,-4 16 0,23-9 0,-15 22 0</inkml:trace>
  <inkml:trace contextRef="#ctx0" brushRef="#br0" timeOffset="386576">1488 10278 8612,'21'16'1709,"-5"-4"0,-10-5-1439,-1-5 180,0 6-360,-1-8-90,-2-21-180,-1-21 0,-12 0 0,6 6 0,-2 2 0,-18 7 180,7-9-90,-1 28 0,5 3 90,-6 5 0,5 19 0,-4-14 0,7 46 0,-3 2 0,8-9 0,1 4-1059,-1 6 1,1 0 1058,3-11 0,0-2 0,1-1 0,1-4-198,1 9 198,0 5 90,11-17-90,0 4 90,1-24-90,18-5 0,-18-28 2066,26-10-2156,-20 3 45,-3-6 0,1 1 45,1 8-90,7-32 339,-11 29-339,6 0 90,-2 7 90,5 5 0,-7 9 180,-1 27-90,1 4-90,-3 1-90,3 20 90,-1-27-90,-3 31 90,7-16-90,-10 0 0,4-17-360,-9-8-90,1-9-1349,-3-41 1170,0 16 134,-6-13 0,-3-2 315,-5-1 90,2-1 0,-1 1 90,-7 1 270,8-16 1080,5 35-1081,17 10-89,-8 22 90,29 14-270,-11 24 180,13-9 0,-16-10 0,-2-1 0,5 7 0,-3 2 0,-1 1-91,0 3 91,-3-3 0,-2-2 90,-3-2 270,0 6-90,-6-6-271,-1-16 271,-12 6-450,-1-44 0,-1-4-90,-3-5 90,13-18 0,-4 12 0,6-13-90,0-7-90,14 23-1079,10-16 360,3 28-271,4-6-89,-14 18-990,1 2 2249,6 0 0,-6 3 0,4-2 0</inkml:trace>
  <inkml:trace contextRef="#ctx0" brushRef="#br0" timeOffset="387272">2939 9859 8702,'8'39'1439,"0"-1"0,1 15-989,-3-14 0,-1 4-2127,0 1 0,-1 2 0,1-3 1722,1-5 0,0 1-45,-1 5 0,1 4 0,0-1 121,4 20 0,0-5-121,-4-26 0,0-1 0,4 25 0,1-3-360,-2-16 575,3 5-844,-3-17-1260,5 5 720,-6-24-990,1 0 1619,-1-29 1219,-2 15 1,1-45-1,-3 12 1</inkml:trace>
  <inkml:trace contextRef="#ctx0" brushRef="#br0" timeOffset="387632">3213 10399 7623,'6'27'180,"6"24"-1,1-43 361,7 33 0,-9-38 359,3 16-449,8-18-360,-9 6 0,13-7-90,-11-20-90,2-4 90,-6-26 0,-4 12 90,-5-5-90,-1-1 0,-1 12 90,-12-15 0,9 25 270,-26-3-180,15 18 719,-17 31-629,9 16 0,11-4 0,2 3-1,-6 22-89,9-20 0,1-1-90,1 18 0,8-17 0,0 0-90,-2 6 90,34 8-180,-21-40-809,33 4-721,-25-17 361,17 0-90,-16-2 90,8-18 269,-9 13 990,-1-13 0,1 1 0,0-4 0</inkml:trace>
  <inkml:trace contextRef="#ctx0" brushRef="#br0" timeOffset="388452">4372 10285 10591,'-19'23'2249,"0"23"-1890,10-30-89,-10 26-90,12-19 0,-9 3-90,6 0-90,-3 11 90,2 3-90,1-2 0,3 9 0,5-13 0,0 1 90,2-7-90,12-10-90,-9-2 0,20 4-90,-8-7-90,6 2-449,11-7-181,-11-1 361,17-3-181,-14-2 0,8-2-89,-9 0-810,21-16 1439,-16 12 90,24-25 180,-28 26 450,20-22-271,-22 12 91,10-8 450,-13-2-91,-6 7-89,5-20-540,-13 14 90,1-20-180,-18 11-180,-14-28 90,2 22 45,3 6 0,1 2 135,1 9-90,-24-10 0,22 21 90,-10-1 90,15 34 90,7-18-136,3 32 1,5 10-135,0-13-405,5 17 0,4 4 405,6 7 0,1-3 0,10-11 0,-16-23 0,12-5 90,6-2-90,-10-11 0,16-1 0,-17-7 0,5-19-90,-1 14 1080,-6-32-990,4 33 0,-3-29 0,-1 29 0,2-12 90,-4 8 90,0 6 0,-3-6-90,6 8-90,-3 0 90,11 16-90,-10-12-90,15 24 0,-14-24-450,11 9-539,-15-13 270,3 0-91,-7 0 1,1 0 89,-4 0 810,-1-23 0,-1-21 0,-1 9 0,0-1 0</inkml:trace>
  <inkml:trace contextRef="#ctx0" brushRef="#br0" timeOffset="388714">4983 9944 12570,'0'41'809,"0"8"-719,0-5 0,0 4 90,9 14-1459,0-13 1279,0-4 0,0-1 0,0 9 0,-2-19 0,1-1 90,3 29-180,4-17 0,-6-11 0,0 1-629,7 13 89,-2-2-2010,10 1 1560,-13-28-629,12 8 1260,-13-21 449,4 0 0,-1-3 0,1 0 0</inkml:trace>
  <inkml:trace contextRef="#ctx0" brushRef="#br0" timeOffset="389082">5515 10342 9602,'-23'0'1888,"0"0"-1708,9 0 0,2 0 0,-2 0 90,5 18 90,-2-13 179,2 39-269,-6 9-180,6 0-45,3-19 0,1-1 45,1 3-221,3 14 131,0-14 0,1 9 0,11-19 90,-9-3-180,35 7-90,-23-14-360,35 2-179,-26-15 359,21-2-899,-9-23 449,1 17-89,-4-33-451,-10 34 991,7-30-181,-1 0 180,0-2 0,-6-7 360,-8 19 0,1-9 0,2-1 0</inkml:trace>
  <inkml:trace contextRef="#ctx0" brushRef="#br0" timeOffset="389815">5871 10339 8072,'2'20'810,"0"15"179,6 1-629,-2 1 270,8 20-360,-6-32-270,16 32 0,-10-29 0,16 23 90,-14-29-90,11 7-90,-6-13 0,1-5-450,5-5 360,-13-6-270,9-17 181,-13-5-811,8-23 900,-10-2 90,3 7 180,-5-7 270,-2 24 90,1-9 1978,-4 16-1438,0 23-450,-1 11-181,0 30-359,0 0 90,11-5-90,1-1 0,12-13-180,5-9 0,-7-9-629,10-11 89,-8-19 91,7-2-230,1-20 499,-7 20-523,4-15 434,-13 18-811,9-15 900,-14 6-179,3 0 269,-11 5 579,-1-4-309,0-27 0,-1 16 314,0-3 1,1-1 135,0-15 269,-1 19 1,0 0 180,2-17-1,-1 8 451,-1 17-811,2-5 84,-2 9 457,2-7-630,-3 16 1618,0 1-1798,0 46 540,0 3-675,3 6 0,1 4-812,-4-2 0,1-1 767,6-3 0,-1 0 90,-6 0 0,1 0-135,6 0 0,0 0 45,-1 19-161,-1-21 0,1 0 115,-1-2 1,1-3-45,2 17 0,0-5 0,1-2 0,2-3-89,5 17-271,-7-34 0,6 0-180,-4-8-989,7 1 630,-8-10-2160,5-1 3573,-8-3-3482,3-18 1881,-6-1 1087,0-3 0,-1-12 0,0 10 0</inkml:trace>
  <inkml:trace contextRef="#ctx0" brushRef="#br0" timeOffset="390640">7083 10806 6993,'7'-19'1529,"-1"5"-629,-2 8 1078,-3 5-1168,5-3-90,-5 2-1,3-2 2789,-3 3-2159,1 0 91,0 1-721,-1 0-449,1 0 90,-1 0 269,3 0 1,-2 0-270,5 0-360,-4 0 90,3 0-90,-3 0 0,0 0-90,0 0 0,-1 0-3688,-1 0 3778,1 0 0,-1 0 0</inkml:trace>
  <inkml:trace contextRef="#ctx0" brushRef="#br0" timeOffset="391200">7634 10965 18416,'7'-13'-3277,"-1"10"0,-6-36 0</inkml:trace>
  <inkml:trace contextRef="#ctx0" brushRef="#br0" timeOffset="393536">7230 10794 12930,'18'0'2158,"-3"0"-1528,-8 0 270,-4 17-631,-1 9-269,-2 10-539,-11 4-181,-3 8-179,-7-12-91,2 11-3507,-4-10 3058,3-13-181,-1 2 1620,5-20 0,10-1 0,1-5 0</inkml:trace>
  <inkml:trace contextRef="#ctx0" brushRef="#br0" timeOffset="406816">532 11687 12300,'-4'-18'5307,"-1"5"-3778,5 7-1529,-2 44 90,2 21-135,0-24 0,0 2-663,0 3 1,0-2 707,0 12 0,-3-14 0,-1 4 0,3 9 0,0 0 0,-2-7 0,-1 0-45,4 17 0,0-5 45,0-12 0,0 17 334,0-36-244,0-2-90,10-5 90,8 2-90,5-11 180,15 1-180,-1-29 0,2 16 0,2-33 90,-10 34 991,-1-34-1171,0 33 180,8-34-90,-12 23 0,9-6 0,-20 1-90,3 19 0,-13-6-3058,1 8 1709,-5-5-2159,-10-3 1709,7-4 1889,-37-18 0,0-10 0,5 10 0,0 1 0</inkml:trace>
  <inkml:trace contextRef="#ctx0" brushRef="#br0" timeOffset="407044">339 11518 11580,'20'17'2069,"4"-13"-1349,-13 13 629,4-17-899,9 8-180,-8-6-180,6 7-90,1-9 0,-6 0-180,13 0-540,-8-18 0,0 14-2068,-3-26 1529,-9 27 1259,-1-8 0,-5 11 0,-3 0 0</inkml:trace>
  <inkml:trace contextRef="#ctx0" brushRef="#br0" timeOffset="407250">487 12051 10591,'0'19'1349,"-1"-2"90,1-10-269,12 0-811,-9-3 1,20 4-270,-6-7-180,25 2 0,-12-3-1169,19 0 539,-17-15-89,-1 11-360,-4-12-361,-9 16 181,-2 0 1349,13 0 0,-14 0 0,8 0 0</inkml:trace>
  <inkml:trace contextRef="#ctx0" brushRef="#br0" timeOffset="407488">909 12013 10771,'5'18'2069,"2"10"-900,3-25-719,7 19 89,-4-8-269,6 4 0,-3 0-180,3-4-90,11 5 0,4 3 0,0-1 0,-3 0-450,-10-7 91,7 3-271,-8-3-90,3 1-179,-10-5-181,-2-3 1080,0 3 0,-15-27 0,-3-3 0</inkml:trace>
  <inkml:trace contextRef="#ctx0" brushRef="#br0" timeOffset="407648">1189 11918 12210,'-21'50'270,"11"-13"0,-1 1-450,-13 16 0,15-19 0,-1 0-3148,-14 19 2159,6-3-361,-3 9 1254,5-18 1,2-7 0,5-13 0</inkml:trace>
  <inkml:trace contextRef="#ctx0" brushRef="#br0" timeOffset="408730">2215 11740 13829,'25'-2'90,"-1"1"-90,-11 1 0,0 0 0,-4 0 0,0 0 0,-1 0 0,3 0 0,-2 0 0,0 0-90,1 0 90,-3 0 0,8 0 0,-6 0 0,9 0 0,-5 0 0,1 19 90,-2-14 0,-5 26 0,-1-28 450,3 47-360,-5-29-1,-1 12 1,-2 3-90,-1-1 90,-9 15-558,-3 5 378,1-12 90,-11 12 90,5-7-90,-14-6 90,-1 3 90,8-17-1,2-10 91,10-11-180,-1-1-90,5-4-180,1-1 90,16-19 468,4 14-468,22-27 0,-12 28 0,9-10 0,-14 13 0,9 0 0,0 0 90,6 0 0,-9 18 630,1-1-450,-10 19 89,-1-19 1,-7 16-90,-3-19 90,-3 17-180,0 16-270,-13-16 90,-2 27 0,-8-31-597,-7 11 507,8-18-273,-7 1 93,6-11-1079,-20-1 719,16-5-1169,-19 0 810,28-4-1260,-1 0 900,12 1-90,2 0 180,2 1-45,2 1 1304,12-1 0,3-1 0,11 0 0</inkml:trace>
  <inkml:trace contextRef="#ctx0" brushRef="#br0" timeOffset="409348">3147 11889 11580,'2'-46'180,"-1"13"-270,-10-5 0,7 5 90,-17-2 0,7 3 0,-14 1 0,7 19 0,-17-1 90,16 11-90,-10 22 180,15-15-90,1 45 270,0-26-270,4 21 0,1 6-463,-2 4 508,2-1 0,2 1-45,3 8-45,2-27 0,1-2 45,0 9 90,12-16-180,1-18 0,14-5 0,3-26 0,-5 16-45,-3-26 0,0-2 45,-1 24-45,-3-23 0,-2 3 45,1 25 0,-1-26 0,6 29 180,1-10 462,-1 12 258,4 21-630,-4 33 89,-8-20 1,0 3-527,-3 3 1,-1-1 616,8 25 269,-6-16-269,2 16-180,-3-18 134,-4-10 1,-1 0 135,0-2-180,-2 24-270,-2-34-90,-15 9 0,11-20 0,-27-2 0,3-2-90,-23-5-90,6 0-360,5-12 1,1-2-91,-1 5-180,2-14 1,3 1-91,7 14-205,-5-28-964,12 16 809,9-15-1168,0-4 1079,10 5 1349,14-17 0,5 17 0,14-10 0</inkml:trace>
  <inkml:trace contextRef="#ctx0" brushRef="#br0" timeOffset="409698">3575 11785 14369,'16'-21'180,"6"-4"-90,9 22 269,-5-6 451,6 9-360,-14 0 809,16 44-899,-18-19-437,-1 15 0,-3 3 257,-3-1-540,2 17 450,-7 3-90,-3-13 0,0 12-975,-1-3 165,-9-4-1798,-3 10 899,0-18-360,-5-8-1619,15-13 2609,-10 8 1079,4-6 0,1 6 0,1-6 0</inkml:trace>
  <inkml:trace contextRef="#ctx0" brushRef="#br0" timeOffset="409854">4016 12850 13649,'14'19'0,"-3"-5"0,-9-24 0,0-6 0</inkml:trace>
  <inkml:trace contextRef="#ctx0" brushRef="#br0" timeOffset="425767">443 13712 14009,'26'14'270,"-5"-11"-180,-3 11 0,-3-3 90,3-8-90,10 17-90,-6-17 179,20 12-89,-15-14 90,30 4 0,-26-5-90,15 0 90,-22 0 0,-1 0 180,-3 0-90,9-13-90,-13 10 449,6-10-449,-15 13-180,-2 0 0,-4 0 0,0 0 0</inkml:trace>
  <inkml:trace contextRef="#ctx0" brushRef="#br0" timeOffset="426431">934 13625 11221,'29'19'90,"-1"10"-90,-11-26-90,9 28 180,-14-22-90,7 14 89,-13-13 91,0 0 180,-2-1-90,-1 10-180,-2-5-90,0 19 0,-12-4-360,-4 11-90,1-9-179,-8-4-1170,19-11 809,-15 2 181,8-4-360,-4 2 1169,6-8 0,4-1 0,4-3 0</inkml:trace>
  <inkml:trace contextRef="#ctx0" brushRef="#br0" timeOffset="427518">1756 13190 13110,'18'11'269,"1"-8"-179,-13 9 0,4-12 0,0 0-90,-1 6 90,-1-4-90,-1 4 90,-1-6 0,-1 0 0,5 0 0,-1 0-90,4 0 90,-2 0 180,8 0-180,4 0 90,7 0-90,-7 0-1,-2 0-89,-8 0 0,5 0 90,-5 0-90,4 0 0,-7 0 0,0 0 0,3 0 0,-6 0-90,3 0-449,-8 0-451,2 0 990,-3 0 0,0 0 0,-1 0 0</inkml:trace>
  <inkml:trace contextRef="#ctx0" brushRef="#br0" timeOffset="428747">5277 12041 12300,'3'48'899,"-4"-2"-899,7-10 90,-1-4 0,0 3-90,4 8 0,-2-1 0,0 1 0,-3-15-180,1 4-359,2 4-181,0-1-539,2-1 180,-2-16-990,-1-7 719,-3-10 1350,0-25 0,-2-9 0,-1-25 0</inkml:trace>
  <inkml:trace contextRef="#ctx0" brushRef="#br0" timeOffset="428915">5188 11610 10321,'23'13'-3148,"-5"-1"2069,-6-1 1079,4 0 0,-2 10 0,6-5 0</inkml:trace>
  <inkml:trace contextRef="#ctx0" brushRef="#br0" timeOffset="429650">5589 12142 9332,'5'30'809,"-1"12"-179,-1-10 269,1 29-539,-2-32 180,0 23-450,-2-31 0,0 5-90,0-17-1350,0 0 361,0-32-180,0-2 269,0-33 540,0 4-795,0 6 1065,11 5 0,-8 15-76,17 4 166,-6 4 0,9 3 90,-3 8 359,5 3-269,-3 30 0,0-18-90,-2 38 90,-7-38-90,0 36 90,10-16-180,-8 19 180,13-7-90,-14-11-90,11-7 90,-9-13 878,6-1-788,-4-6 270,8-20-360,4-3 180,9-20-180,-9 9-223,-3 1 133,-5-7-90,-7 10 180,1-13-90,-7 14 0,-2 1 0,-4 2 90,1-15-90,-4 20 0,-8-13-90,-5 27 180,-8 25-90,0 16 0,11-2 0,2 2 306,-1 20-306,3-17 0,3-1 0,2 7 45,-2-3 0,3-2-45,11-1 0,-8 14 0,17-29 0,-7-11-180,20-1 0,-8-33-1439,21-20 1439,-31 12 0,-2-4-724,8-6 1,-2 0 768,-7 9 0,-2-2-90,2-21 0,-2-1 136,-3-5-1,-1 1 0,-2 0 90,-4 6 45,1 20 0,-1-1 44,-4-2 1,-1 3 0,-5-7 90,-8-19 180,8 43 270,-4 4 359,13 37-629,-6 24 0,7 6-91,-1-10 1,2-1 0,9 8-180,-6 8 0,2 2-579,5-27 0,-1-1 489,-5 18 0,0 1-135,8-14 0,0-3-854,-2 16 224,7-9 0,1-3 848,-4-5-83,15 15 0,-17-38 0,5 1 0</inkml:trace>
  <inkml:trace contextRef="#ctx0" brushRef="#br0" timeOffset="429831">6661 12165 9152,'8'42'0,"2"9"0,-6-20 0,3 8 90,-5-11-90,2-1-180,0 15-270,-1-19-719,1 12-1,-2-27 1170,-1-1 0,0-6 0,0-1 0</inkml:trace>
  <inkml:trace contextRef="#ctx0" brushRef="#br0" timeOffset="429968">6641 11847 7173,'19'0'-248,"-6"16"1,-1-12 0,-2 11-1</inkml:trace>
  <inkml:trace contextRef="#ctx0" brushRef="#br0" timeOffset="430514">7122 11923 8792,'1'41'2069,"-10"-18"-1350,-5 29-449,1-29-180,-7 30 0,18-24-90,-13 1 0,9 10 0,-2 3 90,3-1-90,15 12 0,-8-27 0,18 9-90,-18-20 0,20-5-270,-13-2 1,29-4 179,-17-1-180,23-4 270,-11-20-180,9 1 180,-8-20-90,-2 21-90,-10-17-654,7 8 744,-8-10-180,8-15 1,-15 19 269,2-23 180,-10 11-1,-2-7 91,-3 14-90,-1 11 180,0 14 540,-10 4 294,-2 4-115,-16 28-539,6 10-360,10-2 0,2 2-165,0 18 255,4 2-91,6-19 1,0-1 90,0-4 0,22 15-180,-17-19 90,38 10-90,-28-27 0,39 0 0,-26-8 0,16-23-360,3-2-89,-18-3-541,23-7 91,-31 16-1080,4-9 270,-3-13 1169,-11 18 540,4-10 0,-12 14 0,0 1 0</inkml:trace>
  <inkml:trace contextRef="#ctx0" brushRef="#br0" timeOffset="431002">8143 11299 11940,'-3'16'2339,"2"7"-1620,6-14-629,8 10 0,-2-7-90,13-2 0,6-3-90,-1-3 90,11-1 0,-18-3 0,1 0 0,10 0 0,-2 0 0,1 0 0,0 0 90,-10 0 360,2 17-90,-8 6 629,-7 11-539,-6 20-1033,-1-16 943,-2 19-91,-4-24 1,-1 0-90,2 22-135,-6 3 0,-1 1-45,1 3 0,2-14 0,2-1 0,-2 0 0,2 16 0,3-20-270,-3 10-629,5-23 180,0-2-2340,9 10 1890,-7-15-1619,7 11 1258,-9-22 1775,6 0 1,-5-8 0,5-2 0</inkml:trace>
  <inkml:trace contextRef="#ctx0" brushRef="#br0" timeOffset="431231">8355 11926 12840,'19'25'3238,"1"5"-1259,-4-27-1350,10 7-359,-9-2-180,17-6-90,-12 11-450,26-9 91,-23 4-811,20-1 361,-27-3-2429,12 5 1798,-18-3-89,4 2 90,-12-3-810,1-2 2249,-1 2 0,-2-2 0,1 2 0</inkml:trace>
  <inkml:trace contextRef="#ctx0" brushRef="#br0" timeOffset="431348">8808 12093 9512,'9'16'0,"-1"-4"0</inkml:trace>
  <inkml:trace contextRef="#ctx0" brushRef="#br0" timeOffset="432682">1889 13414 5914,'0'0'0</inkml:trace>
  <inkml:trace contextRef="#ctx0" brushRef="#br0" timeOffset="433664">1816 13364 10231,'3'-21'180,"2"4"-180,3 6 0,8 0 0,-9 4 0,10-2 0,-7 4 0,12 2 0,-8 2 0,14 0 0,-16 1 0,5 0 0,-2 16 0,-4-13 0,2 13 90,-1-5 0,-4 4 0,4 14 90,-7-5-90,2 2 0,-5-2 180,1 1-181,-3 17 1,1-7 180,-1 26-180,0-24 0,-4 0 0,0 0-90,2-1 90,-6 24-90,8-37 270,0 2-270,0-12-90,0-49 0,0 17 0,0-42-697,0 27 787,8-23-90,1 13 90,-1 6 0,1 1 0,4-6 0,-2 3 0,1 1 0,0 1 0,7-15-90,-5 25 90,0 12 90,3 1-90,-4 11 270,2 22-180,-4 25-1,2 1-44,-6-3 0,0-1 45,2 6-90,-1 4 0,1 0 518,0 0-518,0-3 0,0-1-270,0-7-758,8 21 669,-8-29-91,4 3-180,-5-14-1798,5-4 1708,0-5-359,4-4 1079,-4-6 0,-2-25 0,-3-7 0</inkml:trace>
  <inkml:trace contextRef="#ctx0" brushRef="#br0" timeOffset="433918">2555 13480 11850,'10'25'360,"-1"14"-360,-5-23 0,4 31 0,-3-14 0,3 12 0,-3-11-90,1 13-90,-1-2-180,-2 0-89,0-11-271,-3-16-989,1-3-810,-1-4 2519,0-28 0,0 15 0,0-21 0</inkml:trace>
  <inkml:trace contextRef="#ctx0" brushRef="#br0" timeOffset="434065">2485 13208 9512,'7'-15'-180,"1"3"-720,5 12-269,1 0 629,1 13 90,-3-9 450,2 8 0,-4-3 0,0 2 0</inkml:trace>
  <inkml:trace contextRef="#ctx0" brushRef="#br0" timeOffset="435198">2793 13447 8162,'5'33'810,"0"-8"-360,-2 2 179,0-8 1,2 7 719,8 38-1169,-3-20-713,-1-6 1,-1 0 532,2 5 90,0 2-90,0-4 0,7 10 90,-6-16 90,6 8-180,1-12 90,-7-13-90,6 0 90,-11-15-90,3-2 90,-2-1 1065,3-20-1155,-3-5-90,1-8 0,-1-2-90,1-12-459,4-17 279,-5 26-449,-1 1 269,5-12-89,-5 12-91,4-6 0,-5 16-719,3-4 1259,-1 7-179,2-2 269,-3 15 0,1 4 90,-2 6 458,4 1-278,-2 0-90,3 0 90,-3 22 180,1-16 180,5 44-181,-4-43 811,4 32-900,-1-27-1,-5 7 361,7-9-450,-6-5 0,1-5-90,0 0-90,0-22 0,-5-3 0,2-22 0,-5 10 90,0 3-90,-1-8 0,-10 18 90,-1-14 0,-11 30 89,-4 18 1,8-6 90,4 36 0,4 8-180,4-9-533,0 21 1,2 3 532,3-4-1,6-1 1,0-1-90,-2-2 45,7-16 0,2-3-45,4-2 90,5-15-90,23-3 0,-17-13 0,30-3 0,-26-24 0,22-2 0,-30 1 0,-1-3 0,22-12 45,-13 5 0,-2 0 1021,0-1-1066,-4 0 0,-3 0 0,-5 3 0,0-7-90,-9-6 90,-4 20-180,-1-17 90,-16 27 90,-1-1 0,-15 12-90,8 1 90,1 4 0,6 25 0,0 3 0,2 28 0,3-14 0,4 21-90,5-31 90,0 14 0,12-26 0,-9-2 90,18-3-90,2 1 0,-1-7-90,7 0 90,3-7 0,-13-2-90,13-18 0,-11 13 90,-5-28-90,4 29 90,-8-11-90,-1 2 90,5 1 0,-7-3 0,6 7 90,-9 8 0,2 0 90,-3 0-90,1 0 90,-2 0 0,4 0-180,1 16 0,5-12 90,-3 25-90,1-27 0,-2 10 0,6-5 0,-3-5 0,9 8 0,-8-9-90,15 3-90,-15-4-1619,17-20 1349,-17 15 180,4-33 0,-7 33 1,-5-25-1,4 14 270,0-10 180,2 5-1,-2 7 361,-2 6 90,5 4-270,-4 3 269,11 1-359,-9 0-180,14 15-90,-11 4-720,15 13 181,-13 0-1170,7 3 719,-10-12 1,-2 1-270,-4-14 1259,2-1 0,-4-5 0,3 0 0</inkml:trace>
  <inkml:trace contextRef="#ctx0" brushRef="#br0" timeOffset="435297">4694 13694 9961,'25'0'-3598,"-5"0"3598,-8 0 0,-5 0 0,-5 0 0</inkml:trace>
  <inkml:trace contextRef="#ctx0" brushRef="#br0" timeOffset="439084">5327 13504 11580,'15'-17'90,"1"-1"0,-6 18-90,3-4 0,-3 4 90,7 0-90,-2 0 0,5 0 90,-6 0-90,2 20 90,-3-15 0,6 29-90,-7-13 180,4 22-90,-9-4 90,-4 2 0,-1 0-90,-1 5-630,-6-7 1,-1-2 629,4 4 90,-19-3-90,8 12 0,-9-8-90,9-1 180,-5-8-180,10-18 0,-4-1 0,15-9 0,7-20 0,15 10 0,4-28-270,-5 17-90,9-17 989,-14 10-1349,6 1-359,-8 8-2339,7-4 2698,3 3 720,7 0 0,-7 8 0,-2 4 0</inkml:trace>
  <inkml:trace contextRef="#ctx0" brushRef="#br0" timeOffset="439215">5923 13925 11131,'16'20'-810,"-3"-8"91,-8-4 539,1-8 90,0 0-180,0 0-270,-1 5-90,1-4-899,-3 4 1529,4-5 0,-4 0 0,2 0 0</inkml:trace>
  <inkml:trace contextRef="#ctx0" brushRef="#br0" timeOffset="444918">317 15422 13110,'19'-16'-2699,"1"12"1530,-19-24-1,8 25 1170,-5-19 0,0 6 0,-2-11 0</inkml:trace>
  <inkml:trace contextRef="#ctx0" brushRef="#br0" timeOffset="446234">498 15078 12660,'27'-19'180,"-5"14"-180,-5-14 0,-3 19 90,2-18-90,9 1 0,-6-5 0,7-4 0,-9 23 0,1-24 0,13 6 0,-13 1-180,11-1-4857,-22 16 4227,-10 3 810,-7 15 0,-2-9 0,2 11 0</inkml:trace>
  <inkml:trace contextRef="#ctx0" brushRef="#br0" timeOffset="446714">594 15001 7263,'-5'16'899,"0"-2"-359,4-9 1349,-2-1-1529,2-1-90,-1 0-1,1-3-179,1 3 90,-1-1 0,1 5 0,0-1 270,0 13-360,0 5 270,0 28-181,0-13-408,7 12 319,-6 0 0,6-7 45,-4-3 0,-1 2 45,2 15-839,1 7 1,0 2 703,-2-29 0,0 0 15,-1 8 0,0 5 0,-1-5 30,1-11 0,-1-1-45,1 22 0,-1-1-45,1 6 45,-1-23 0,0-1-45,1 9-251,0 8 251,2-9 90,-1 0-90,1-21 427,0-12-427,2-7 90,0-4-90,3 0 1495,5-1-1495,-2 0 504,21-18-504,-13 14 90,21-26 0,-20 26-90,16-21 90,-10 13-90,0-3 90,2 0-90,-17 12 0,6-4 0,-12 6 0,0 1 0,-2 0 0,-3 0 0,1 0 0</inkml:trace>
  <inkml:trace contextRef="#ctx0" brushRef="#br0" timeOffset="446849">1222 16185 6633,'1'20'0,"0"-4"0</inkml:trace>
  <inkml:trace contextRef="#ctx0" brushRef="#br0" timeOffset="447638">1482 15225 14639,'20'0'719,"14"15"-629,-15-11 90,24 11 0,-18-15-90,20 0 0,-15 0 0,33 0-434,-30-13 434,18 9-5,-26-9-85,9 13 0,0 0 90,6-7-90,-11 5 0,-6-4 0,-9 2 0,-6 3-180,1-3-641,-6 2-1067,-2 1-631,0-3 1170,-1 0-1170,0-2 2519,-10 1 0,7-2 0,-7 3 0</inkml:trace>
  <inkml:trace contextRef="#ctx0" brushRef="#br0" timeOffset="448540">1544 15334 11760,'-14'0'1260,"0"0"-1081,12 0 91,-2 16 0,0-12 899,-3 24-809,3-26 540,-6 20-450,6-14 449,-7 10-719,6-9 90,-5-1 90,6-4-181,-2-3-179,4 1 0,10-2 0,5 0 0,6 0 0,1 0 0,-3 0 0,2 0 90,1 0-90,21 10 0,-15-7 0,26 15-90,-16-8 90,8 12 0,-12-6 90,-4-1-90,-11-5 0,4-2 0,-5 0 0,5 0 0,-9-5 0,6 1 0,-10-3 0,2 1 90,-9-2-90,1 2 0,-2 2 0,1 1 0,-1 1 0,0 1 0,-9 5 0,7-2 0,-18 4 0,17-1 0,-21 2 0,6 11 0,-7-4 0,-2 6 90,-6 3-90,6-7-45,-3 1 0,1 1-129,-3 3 174,-14 14 0,24-20 180,1 0-90,-5 3 0,3-4 0,2-2 0,4-7 0,23-10-90,1 0 0,12-3 0,16 0 90,-14 0 174,14 0-264,9 0 90,-14-12 0,31 9 0,-29-9 45,10 1 0,1 1-135,-2 2-117,-3-5 0,-2 1 207,-4 6-90,14-2 0,-2 0 0,0 2 59,0 3-59,-15 2 0,-3 1 0,-4 0 0,-14 0 0,1 0 0,-4 0 0</inkml:trace>
  <inkml:trace contextRef="#ctx0" brushRef="#br0" timeOffset="449640">1437 16461 6453,'0'0'0</inkml:trace>
  <inkml:trace contextRef="#ctx0" brushRef="#br0" timeOffset="449947">1456 16324 9062,'0'36'1079,"0"0"-899,0 7 90,8-9-180,-6 23-90,6-25 0,-8 17 0,4-22 0,-3 8 0,4-9 0,-5 5 0,3-13-180,-3-1-450,3-3 91,-1 3-631,-1-4 631,1-4-631,1-3 811,-1-6 359,3 0 0,-2-21 0,1-6 0</inkml:trace>
  <inkml:trace contextRef="#ctx0" brushRef="#br0" timeOffset="450314">1673 16324 9062,'-19'34'1169,"2"-14"-1169,5 9 180,-4-25-90,5 19 0,-5-11-90,-4 11 0,8-6 0,-11 12 0,13-15-90,-7 11 90,12-15 0,0 1 0,3-3 0,2-3 0,9 1 0,1-5 0,10 0 0,1-1 0,-4 0 0,8 0-90,-11 0-270,13-15 180,-13 12-809,16-12 629,-16 15 0,7 0 1,-13 0-1,-1 0-90,0 0 450,-1 0 0,-2 0 0,-2 0 0</inkml:trace>
  <inkml:trace contextRef="#ctx0" brushRef="#br0" timeOffset="450514">1574 16697 9961,'40'12'270,"-11"-17"-360,-7 1 90,-10-11-360,0 15-449,9-12 179,-8 10 1,6-18-1,-11 18-359,0-13 989,2 10 0,-3-5 0,2 2 0</inkml:trace>
  <inkml:trace contextRef="#ctx0" brushRef="#br0" timeOffset="451331">1911 16544 6633,'0'22'360,"0"-1"-270,11 1 0,-9-8 0,9 8 90,-4-9-90,-5 0 90,13-2-1,-5 7-89,9-11 0,-5 5 0,2-10 90,-5-1-90,8-1 90,0-17-180,2-3 90,3-34-90,-13 18 0,3-13 0,-8 4 90,-4 9 0,0-2 0,-1 0 0,-1-2 45,-4 5 0,-1 2 404,-5 6 91,-11-13-360,-1 26-180,3-3 0,-10 15 0,13 24-180,-13 5-90,16 0-720,1 6 1,-1-3 89,0-20-180,3 26 1,0-2 989,2-27 0,2 30 0,4-27 0</inkml:trace>
  <inkml:trace contextRef="#ctx0" brushRef="#br0" timeOffset="454720">3405 15352 7263,'-17'8'1079,"3"-2"-539,12-6 2338,0 0-2518,1 2-90,0 1-90,1 1-90,15 0 0,-12-1 90,21-1-90,-5 5-90,1-3 90,12 7-1,-14-3-89,11 8 90,-12-3 90,6 4 0,-9 0 180,0 1-90,3 14-90,-5-5 359,4 28-269,-10-21-172,0 15-8,-5 1-764,-1-12 764,-9 13 89,-3-2 1,0-9-135,-5-2 0,2-1-45,10 2 45,-10-8 0,-1-1-45,6-5 0,-4-2 0,7-12 412,16-8-412,9-1 884,10-19-884,1 13 0,-3-18 0,1 0 0,9 15 45,-1-12 0,1-1-135,13 7 90,10-8 0,-16 6 0,10 8-89,-32 3-451,10 4-8275,-25 0 7556,-11 0 1259,-5-16 0,0 13 0,1-13 0</inkml:trace>
  <inkml:trace contextRef="#ctx0" brushRef="#br0" timeOffset="455347">3987 14759 11490,'0'39'1440,"0"-3"-1260,0-6 89,0-2 271,0 11-360,7 8-90,-5 6-45,4-16 0,1 0 45,-2 12 0,-2-16 0,1 2-374,1-1 0,1-1 329,-3 2 0,0-1-90,1-1 0,1 0 45,0 6 0,-1-4-180,-1-5-359,2 15-1,-4-34-1079,1 2-1979,-2-10 3086,1-1-208,0-26 720,0 17 0,1-39 0,0 19 0</inkml:trace>
  <inkml:trace contextRef="#ctx0" brushRef="#br0" timeOffset="455732">4269 14880 13110,'-25'36'89,"10"-17"1,-17 19-90,17-23 90,-6 20 0,0-3-90,5-8 90,-11 25 0,15-26 0,-3 13 90,11-24-90,1 2 0,3-7 0,-1 3 90,1-6 90,20 0-180,-1-3-90,12 0 90,-6-1-1,-6 0 1,21 0-90,-14 0 0,22 0-90,-18 0 90,5 0-89,-11 0-91,-5 0-1529,-4 0 719,-6 0 990,1 0 0,-8 8 0,-1 2 0</inkml:trace>
  <inkml:trace contextRef="#ctx0" brushRef="#br0" timeOffset="455849">4491 15328 9062,'9'13'0</inkml:trace>
  <inkml:trace contextRef="#ctx0" brushRef="#br0" timeOffset="461600">1469 15030 8612,'21'-15'810,"-3"4"-720,0 11 89,-5 0 271,-2 0-180,1 0 0,-3 0 0,2 0 0,-5 15-1,1-11 361,2 37-450,-4-34 180,1 34 0,-5-24-270,0 13 89,-1-7-89,0-6 90,0-7 0,-8 0-180,6-4 0,-13-1-90,7-3 0,-4-19 90,2 13 0,5-31-90,0 30 90,5-29 0,-2 14 0,2-16 0,0-1 0,10 6 0,3-18 0,-1 22 0,7-16 0,-17 22 0,14-3 0,-5-4 0,8-1 0,-4 3-90,5-2 90,-11 18 0,5-3 0,-8 12 90,-1 0 0,0 1 360,4 18-270,-3-14 360,6 31-181,-6-9-224,1 6 0,0 3-45,-1 9-90,6 14 90,-5-27-90,-1-11 0,4 11 0,-3-16 0,8 11 0,-7-14-180,5 2-809,-2-7-990,-1-4-989,15 0 1438,-11-2 1530,17-1 0,-9-17 0,7-5 0</inkml:trace>
  <inkml:trace contextRef="#ctx0" brushRef="#br0" timeOffset="464152">1485 16643 11490,'14'19'180,"-1"-3"-180,-3-5 90,-3-8-90,1 9 90,-3-4-90,3-6 0,-4 11 90,4-10-90,-4 4 0,5-3 90,-6-2-90,11 5 0,-8-4 0,7 4 0,-8-3 0,4 1 90,1 0-90,1 1 0,6 4 90,-8-4 0,4 3 90,-4-3 0,-3-1-180,7 5 0,-7-5 90,6 3-90,-7-5 90,4 2-90,-3-4 90,0 1 0,0-2-90,-3 0 90,1 0-90,-2 0 0,0 0 0,-1 0 0,0 0 0</inkml:trace>
  <inkml:trace contextRef="#ctx0" brushRef="#br0" timeOffset="464854">1949 16307 7623,'-9'18'989,"7"12"-719,-15-17 90,10 14-180,-2-6 269,1 6-179,6-8 90,-4 7-90,3-12-90,0 8-90,2-6 90,0 3-90,-1-3 179,1 6-179,1 5 0,-1 3 0,1-5 0,0-5 90,0-7-180,0 3 90,0-5-90,9 8 0,-7-10-180,25 6-180,-23-8-1349,27 0-629,-23-5 1348,13-2 990,-7 0 0,0-20 0,-2-4 0</inkml:trace>
  <inkml:trace contextRef="#ctx0" brushRef="#br0" timeOffset="468740">4475 15057 6633,'0'0'0</inkml:trace>
  <inkml:trace contextRef="#ctx0" brushRef="#br0" timeOffset="470116">6590 14922 16168,'29'0'989,"-5"0"-719,10 0-180,-11 0 90,11 0 0,-9 0 0,2 0-180,15 0 0,5 0 90,0 0 0,10 0-90,-14-12 0,18 9 0,-22-8 0,-1 11 0,-17 0-90,-8 0-270,5 0-899,-12 0-8572,2 0 9680,-23 0 0,12 0 0,-13 0 1</inkml:trace>
  <inkml:trace contextRef="#ctx0" brushRef="#br0" timeOffset="470815">6657 15078 10501,'-15'0'1979,"1"0"-540,11 0-450,-3 0-359,4-12-540,8 10-90,4-10 0,25 28 0,-12 4 0,13 0 90,-2 6-90,8-23-778,0 15 778,1-17 0,-12 11 0,0-12 0,23 12 0,-20-8 0,26 10 0,-36-7 0,6 5 0,-8 2 0,-7-2 0,1 3 0,-9-2 868,-1 1-868,-4 7 0,-1-4-90,-12 25 90,-13-11 0,-3 12-821,-8-12 821,8-8 0,-19 8 0,8-6 0,2-6 0,-1 0 0,-9 1 90,0-1 0,1-1-90,0 0 135,6-4 0,3 0-46,10-4-89,-6 4 0,20-8 0,2 1 0,7-4 90,1 0 0,2-2 732,12 0-732,3 1 89,8 0 181,15 0 90,-10 2-360,8-3 0,2-1 0,6 1-45,1 1 0,0-4-669,2-19 624,-7 11 0,1-2 45,-6-8 0,-1 0-45,-1 9 0,1 2 0,7-7 0,-1 2 0,19-1 0,-24 4 0,-1-1 0,13-4 0,5 9 0,-29 4-180,7 3-809,-16 0-900,-7 0-270,2 0 0,-26 0 0,-5 0 1</inkml:trace>
  <inkml:trace contextRef="#ctx0" brushRef="#br0" timeOffset="470931">7579 15605 8522,'0'21'0,"0"-5"0</inkml:trace>
  <inkml:trace contextRef="#ctx0" brushRef="#br0" timeOffset="471365">6710 15885 11041,'-13'25'1889,"-2"13"-1620,10-11 181,-3 25-270,4-7-267,1 4 177,2 4-90,1-11 90,0 12-90,0-17 0,0-2 0,0 20-90,8-23 0,-6 14-989,6-21 629,-2-6-2102,-5 0 1293,8-11-1186,0-26 2176,0 12 269,2-37 0,-4 38 0,-1-15 0</inkml:trace>
  <inkml:trace contextRef="#ctx0" brushRef="#br0" timeOffset="471748">7023 15903 8702,'18'-3'5037,"-4"16"-4227,-11 12-630,-23 32-1,15-19-776,-28 9 687,24-27-132,-12-1 132,-3 6-90,-5-1 0,1-1 0,-9 4 0,20-16 0,-6 4 0,17-9 0,1-4 90,3 1 414,0-1-414,2-1 315,14 2-315,11 3 90,14 0-90,-2 1 0,-3-2 0,-8-1 0,14 0-90,-9-2 90,22 0-90,-22 0 0,27 0 0,-30 0 0,18 1 0,-30-1-90,5 1-450,-12-1-5217,-1-1 3239,-16 0 1259,-3-1 1259,-11-19 0,12 14 0,1-15 0</inkml:trace>
  <inkml:trace contextRef="#ctx0" brushRef="#br0" timeOffset="472315">7339 15941 11580,'-9'24'810,"1"-5"-450,7 0-180,-1 4 0,1 10-91,0-3 361,1 2-450,0 2 90,8 5 0,-5-9-90,5-6 0,4-11 90,0 1-90,2-7 90,10-1 0,-14-5-90,19-19 0,-16 13 0,5-30 0,-9 31 90,0-35-90,2 8 0,-3-11 0,2 0 0,-5 12 0,-2-14 90,-1-2 0,-11-8 0,6 15 629,-17-1-269,7 25-360,-9-3 0,4 17-90,0 1 0,-8 19-180,8-14-180,-10 29-2068,7-8 1258,1 15-1708,-3 2 1439,9-19 1439,4 4 0,6-25 0,-1 9 0</inkml:trace>
  <inkml:trace contextRef="#ctx0" brushRef="#br0" timeOffset="472948">7020 16122 12570,'26'0'360,"-1"0"-360,-8 0 0,1-17 0,0 12 0,-3-12 0,-2 17 0,0-10 0,-4 8 0,5-8-90,-6 4-90,1 4-90,-5-6-989,0 7-3778,-2-4 5037,-11 5 0,0-3 0,-10 3 0</inkml:trace>
  <inkml:trace contextRef="#ctx0" brushRef="#br0" timeOffset="473165">7065 16215 7892,'-5'16'5847,"0"3"-4857,15-18-1,7-11-449,6-4-360,18-16-180,-20 16 0,21-5 0,-23 10 0,12-4-180,-16 3-90,4 3-180,-8 4-1889,3 0 1350,-5 0-180,0 2-1620,-6 0 810,-2-1 1979,0-3 0,-1 0 0,0-3 0</inkml:trace>
  <inkml:trace contextRef="#ctx0" brushRef="#br0" timeOffset="475600">6723 14421 6004,'-16'0'179,"4"0"-89,8 0-90,2 0 90,-1 0 180,1 0-90,0 18-90,0-13 90,0 13-90,-2-18 360,2 10 4677,-1-7-5127,10 19 0,-6-11 0,7 12 90,-3-12-90,-4 12 0,3-15 0,-2 13 0,-2-9 90,3 7 0,-2 7 0,-1 5-90,0-2 0,0-4 0,0 10 0,0-15 89,-7 18-89,5-22 0,-6 12 0,2-15 0,5 4 0,-5-9 0,6-2 0,0-1 180,-2-3-180,1-17 0,-2-9 0,10-13-90,-5-4 90,10 13 0,-6-10 0,1 15 0,2-8 0,-6 8 0,11-16 0,-7 14 0,5-15 0,-7 24 0,4-6 0,-5 14 0,1-2 0,-1 7 0,-2 2 0,2 0 90,-2 1 0,5 0 0,-3 0 0,4 15 270,-4-11-180,4 24 0,-2-24 0,1 18-90,-2-20 0,0 20 179,4 1-269,-3 0 180,6 15-90,-7-24-90,3 10 0,-4-15 0,0 1 90,0-2 0,-1-2 0,1 1 0,-1-3 0,0-2 0,0 2-90,0-1 0,3 6 0,-3-4 0,3 1 0,-4-2 90,2 0-90,3 4 0,-2-2 0,6 7 0,-6-7 0,1 4 0,0-2 0,-2-1 0,2 3 0,-2-3 0,1-1 90,4 8-180,-4-7 90,6 7 90,-7-8-540,6 2-180,-6-5-269,3-1-3598,-2-2 2877,1 0 1620,0 0 0,4 0 0,0 0 0</inkml:trace>
  <inkml:trace contextRef="#ctx0" brushRef="#br0" timeOffset="476640">7976 15004 13379,'9'-17'900,"1"-10"-720,1 11 90,7-1-1,-10-5-89,10 20 270,-4-12-180,16 13-90,-11-2 539,20 23-449,-17 5-45,-8 4 0,-2 4-45,5 12 0,-6 11 89,-8-20 1,-2-1-180,1 12 0,-6 0 0,-1 0 0,3-2-45,-11 4 0,-2 1-45,-1-5-45,6-8 0,-1-4 45,-8-10 0,11 1-90,-2-7 90,2-2 0,7-5 90,8-5-90,-5 1 0,29 0 0,-15 0-180,46-2-89,-29-2-737,21 0 287,-25-2-1080,-1 0 809,12 0-1431,-3 0 982,2 0-2699,-2 0 4138,-13 0 0,-4 0 0,-7 0 0</inkml:trace>
  <inkml:trace contextRef="#ctx0" brushRef="#br0" timeOffset="477184">8439 14451 10141,'-6'-18'5127,"1"5"-4677,13 59 0,-7-17-136,6 4 1,2 4-1963,-2 22 1738,2-12 0,0 15-214,-8-20 124,7-1 0,-4 11-180,3 0-89,-2-5-361,-2-8-1169,-1-18 809,0 1-89,-1-8-1709,1-1 2693,-2-9 95,4-28 0,-2 17 0,2-19 0</inkml:trace>
  <inkml:trace contextRef="#ctx0" brushRef="#br0" timeOffset="477498">8712 14444 14729,'-3'19'1529,"-1"13"-1529,-19 17 0,0-10-1993,3 21 1993,-7-21-210,5 0 210,1 1 0,-3 10 0,15-26 502,-2 9-502,10-14 0,1-7 0,13 4 0,3-10 885,-1 1-1244,23-4 904,-14-1-815,23-2 0,-16 0-89,-4 0-991,4 0 721,-12 0-181,8 0-359,-16 0-90,-1 0-1800,1 0 2700,-4 0 359,0 0 0,-6 0 0,0 0 0</inkml:trace>
  <inkml:trace contextRef="#ctx0" brushRef="#br0" timeOffset="477782">8856 14813 12840,'16'-19'719,"2"-10"-629,-9 26-90,11-20 180,-8 12-90,12-9-90,-3 4 0,4 1 0,0 6 0,-9 4-270,1 1 0,-8 4-89,-1-1-181,-3 1-270,-3 0-4497,-1 0 5307,0-17 0,-13 13 0,-3-12 0</inkml:trace>
  <inkml:trace contextRef="#ctx0" brushRef="#br0" timeOffset="477986">8942 14387 11580,'6'35'5397,"-4"2"-4947,10 2-270,-10-5-795,7 3 525,-8-9 319,7 0-589,-5 0-179,7 10-1233,-4-1 512,0-2-3507,0 4 3328,-4-24 629,0 6 810,-1-17 0,-1-1 0,2-3 0</inkml:trace>
  <inkml:trace contextRef="#ctx0" brushRef="#br0" timeOffset="478531">9226 14366 11850,'17'-1'3778,"2"1"-3328,-11 0 0,8 0-450,-8 0 0,6 0-90,-4 0 0,0-17-720,1-5 360,-8-15 1,2-1 269,-5 7 90,0 6 90,0 8 90,-7 10 629,5 41-539,-5-4 90,6 10 0,2 3-180,-1 0-45,0-6 0,0-1-45,0 0 45,5 4 0,0 0-45,-3 1 0,16 21 0,-16-33 0,7-3 0,-3 6-90,-5-4 0,4-2-90,-14 4 180,7-20 90,-15 5 0,15-13 360,-10-2-91,11 2-89,-4 0-180,15 1-90,-7 1 360,37 5-270,-25-3 90,34 5-180,-28-6 0,6 1 0,-3-3-90,-8 1-180,4-2-1079,-7-2-720,-5 0-719,2 1-451,-8 1 1261,0 0 1978,-2 1 0,0-2 0,0 1 0</inkml:trace>
  <inkml:trace contextRef="#ctx0" brushRef="#br0" timeOffset="479081">9877 14441 13559,'27'-13'360,"-1"3"-360,-11 9 0,-2 0 0,1 1 0,-3-1 0,2 1 0,-4 0 0,0 0 0,0 0 0,3 0 0,0 0 90,-2 0-90,-1 0 90,-5 0 0,0 0 90,-2 0 359,1 0 91,-2 13 90,2 7-540,-2 14-90,1-4 89,-1 1-89,1 9 180,-1 15-180,2 1 225,-1-14 0,0 2-517,1-4 0,0 2 472,2 16 0,1 1-545,-2-12 1,1 1 543,0 3 1,1 4 0,-1-5-1144,0-8 0,-1-1 964,3 22 0,0 2 135,-2-17 0,0-4-115,-1-10 0,-1 1-20,2 26 0,0-2 0,-2-3-90,-2-18 0,1-2 174,-2 4-444,-11-20 305,-10 5-1385,-3-20-2068,-22-2-359,15-21 1962,-8 15 1,-1 1 1095,-6-17 719,9 18 0,0 2 0,-5-1 0,-1 0 0</inkml:trace>
  <inkml:trace contextRef="#ctx0" brushRef="#br0" timeOffset="485860">11414 14238 10591,'-32'0'540,"1"0"-360,15 0-180,-5 0 0,9 0 0,-7 0-90,9 0-270,-14 10 360,12-7-90,-8 14 90,12-12-180,2 4 180,3-4 0,2-3 0,1-1 0</inkml:trace>
  <inkml:trace contextRef="#ctx0" brushRef="#br0" timeOffset="495498">8616 12217 7353,'-18'24'0,"-2"-7"-90,19-4 180,-4-8-90,0 12 0,-2-1 0,-2 2-90,-1 8 90,4-1 0,0 2 0,1-3 0,1-8-90,2 0 90,-2 8 0,2-8 0,-3 11-90,4-14 90,-2 7-90,2-9 90,-1 5 0,0-6 0,-1 2 0,2-1 90,-3-1-90,3-3-90,0-1 90,1-5 0,-1 1 0,1-1 0,0 1 0,9 1 0,-6-1 0,14 1 0,-10-1 0,8 3 0,-1-4 0,0 2 90,-2-3-90,-2 0 90,1 0-90,-3 0 0,2-16 0,-1 12 0,-2-12 0,5 7 0,-7 7 0,3-7-180,-5 9 90,-1 0 90,0 0 0,-1 0 0,-1 0 0</inkml:trace>
  <inkml:trace contextRef="#ctx0" brushRef="#br0" timeOffset="505547">1281 15049 6273,'0'20'360,"0"-3"-180,-8-8-90,6 1-90,-5 4 0,7 0 90,0 3-90,-5 0 0,4 4 0,-3 4 0,1 26-1377,1-6 1422,0-13 0,0 3-45,0 10 0,1 2 0,0-9 0,0 3-979,1 21 1,-1 9-1,1-6 934,0-9 0,0 0 15,-1 3 0,0 5 1,3-7-591,3-6 0,1-4 350,-6 2 1,3 2 179,7-7 0,4 2 0,-2-2 12,-4 7 1,1-1-1,11 13 1,1-2-1,-7-21 1,0-1 0</inkml:trace>
  <inkml:trace contextRef="#ctx0" brushRef="#br0" timeOffset="518231">799 17638 8612,'0'-26'1169,"-8"3"-629,6 12 539,-6 3-179,8 1-1,-6 4-809,4 29-90,-4-2 45,5 25 0,2 8-675,9 8 630,-9-20 0,-2 6 0,3-5-429,7-8 0,-1 1 429,-4 8 0,-3 5 0,2-6 0,4-10 0,-1-1 0,-2 17 0,-1-3-90,6-5-449,-6-5 179,6 6-989,-3-7 359,0-5-1618,0-9 1888,0-18 863,3-21 1,-1 10-1,0-16 1</inkml:trace>
  <inkml:trace contextRef="#ctx0" brushRef="#br0" timeOffset="518464">952 17929 10231,'10'17'180,"-1"-4"90,-4-13 180,2 0-270,15 0-180,-6 0 0,34-20-90,-16-3-90,-8 2 0,-1 0-270,7-1-1889,8-21 1710,-24 29-91,7-14 270,-19 21 450,-1 0 0,-1 0 0,-2-7 0</inkml:trace>
  <inkml:trace contextRef="#ctx0" brushRef="#br0" timeOffset="518681">1083 17439 9062,'0'46'1889,"0"-7"-1665,4-5 1,3 0-1037,2 15 947,-3-14 0,1 1 420,9 16-465,-11-16 0,0 1-335,4-2 1,0 1 244,-2-2 0,0 0 0,6 20-90,-4-21-180,0-2-950,9 14 590,-9-17-437,9 13-372,-13-26 450,7-1 629,-8-10 538,5-1 1,-6-3-1,1 0 1</inkml:trace>
  <inkml:trace contextRef="#ctx0" brushRef="#br0" timeOffset="519197">1437 17547 9961,'9'-18'630,"2"-12"-540,-1 18 0,19-11 0,-17 13 0,19 4 0,-16 6 90,10 0-1,4 21-44,-5 2 0,-1 3 135,10 21-135,-6 2 0,-3-1-45,-5-1 0,-3 2 0,-2 1-458,-5 4 413,-4 4 0,-2 1-866,-1 4 821,-1-16 0,-2-1 180,-11 17-90,-1-9 0,-9 6-90,9-24 0,1-6 0,11-21 0,-5 2 509,17-9-329,14-2-90,9 0-90,0 0 949,-5 0-949,-8 0 0,0 0 0,18 0 0,-15-12-180,22 10-89,-26-10-901,4 12 271,-4 0-271,-6 0 91,2 0-180,-7 0 359,-2-6 900,0 5 0,1-5 0,1 6 0</inkml:trace>
  <inkml:trace contextRef="#ctx0" brushRef="#br0" timeOffset="520014">2068 17611 7083,'8'15'540,"3"-3"-181,5-12-269,2 0 0,-6 0 0,4 0-90,-6 0 0,3 0-180,-3 0 0,0-14-359,0 10 269,4-11 0,-4 15-180,2 0 181,-5 0 269,-2 0 0,-1 0 0,-1 0 0</inkml:trace>
  <inkml:trace contextRef="#ctx0" brushRef="#br0" timeOffset="520200">2109 18212 7533,'34'9'-90,"-7"-3"90,-11-24 0,-3 13-90,7-31 90,2 19-90,-1-4-630,3-3 360,-6 12 360,3-10 0,-6 4 0,-4 2 0</inkml:trace>
  <inkml:trace contextRef="#ctx0" brushRef="#br0" timeOffset="520637">2308 17467 7623,'8'-25'0,"6"-2"0,-12 0 0,20-19-508,-11 10 598,13-13-90,-9 17 89,1 2 1,1 4-90,7-1 90,2 11-90,-1 3 257,-3 10-167,2 27 180,-11 4-180,8 30-871,-16-12 1141,0 5-315,-4-16 0,-1 0-45,-9 9-330,3 1 1,0 0 329,-5-6 0,2 7 123,3-24-33,4-12-90,-4 4 0,20-7 993,5 4-993,9-6 0,6 0 0,1 0 90,2 1 90,4 1 0,-1 1 360,-9 2 89,23 20-359,-32-8 90,9 24-270,-23-6-179,-3 3 89,-5 0-269,-13-11-91,10 1-810,-17-7 1,-3-1 270,7 6 224,-9-6 0,-2-5 675,3-9 0,-7-1 0,9-9 0</inkml:trace>
  <inkml:trace contextRef="#ctx0" brushRef="#br0" timeOffset="524748">7428 16871 9602,'-2'41'359,"0"-6"-269,2 11-2375,9 17 2285,-7-10 0,3-18 0,0 2 45,-5 0 0,0-1-45,5 22-45,-5-6 0,1-1 678,8-1-1308,-7 1 1,-1-2 224,4-15-359,0 20 539,-2-42-513,9-3 783,-5-24 0,6 10 0,-6-12 0</inkml:trace>
  <inkml:trace contextRef="#ctx0" brushRef="#br0" timeOffset="524947">7639 17182 8342,'18'0'630,"-2"0"-540,-6 0 90,0 0-90,9 0-90,5 0-180,10-16-90,-5 11-450,-3-29 271,-1 20 89,-9-6 0,5 2-450,-7 9 810,-5-2 0,1-1 0,-6 6 0</inkml:trace>
  <inkml:trace contextRef="#ctx0" brushRef="#br0" timeOffset="525147">7780 16917 8882,'-7'18'90,"2"9"90,1-24 629,0 35-89,1-19-630,1 38-375,1-21 285,1 13 0,0-12-270,0-2 0,9 17 3,-6-15-633,15 22 271,-16-29-900,15 17 719,-10-30 810,6 3 0,-6-18 0,-2-2 0</inkml:trace>
  <inkml:trace contextRef="#ctx0" brushRef="#br0" timeOffset="525516">7966 16809 8882,'20'-1'1349,"-1"1"-1079,-9 0-90,1 0-180,10 0 90,-5 0-90,15 16 0,-13-12-3302,20 44 3392,-21-31 0,9 27 0,-17-18 0,-2 4 89,-4 18 1,-1 4 0,0 9-786,-4-17 0,-3 6 0,1-5 651,-2-4 0,0-3-45,-6 1 0,1-1 24,0 24-24,-4-28 0,13-4 2236,-10 1-2236,11-15 90,-4 2-90,17-15 3343,3-1-3433,18-17-450,-5 11 180,11-29-899,-4 14 450,-3-16-1440,4 5 1619,-12 4 270,-3 7 360,-2 4 0,-10 7 0,-1 2 0</inkml:trace>
  <inkml:trace contextRef="#ctx0" brushRef="#br0" timeOffset="525752">8429 17090 9602,'25'0'989,"-4"0"-899,0 0-90,-6 0 0,7 0 0,-4-16 0,2 12-270,0-22 90,9 12-629,-2-9 269,0 9-1079,1-4 1259,-17 13-90,4-7 450,-10 7 0,-3 0 0,0 0 0</inkml:trace>
  <inkml:trace contextRef="#ctx0" brushRef="#br0" timeOffset="525964">8588 16599 10591,'10'44'1079,"3"11"-719,-11-13-180,7 11 90,-2 13-1966,-1-31 0,1 2 1696,-2-2 0,1 2-180,1 7 0,1-3 713,2 6-1523,1-1 1,1-1 90,-1-1 134,0-8 1,-1-2-316,-3-8 1080,3 1 0,-5-19 0,-1-3 0</inkml:trace>
  <inkml:trace contextRef="#ctx0" brushRef="#br0" timeOffset="526598">9108 16644 11490,'1'45'720,"0"-8"-540,-9-1-90,3 1 0,0 1-90,-5 6 0,2 2 0,1 1 0,1 1 0,-6 5 0,5-19 90,3-4-90,14-21 0,23-20 0,-3 6 0,-2-12 0,-1-4 0,2-3 0,20-16 0,-8-2 0,-2 12-90,11-1 0,-27 16-360,13 1 180,-24 7-539,0 5-870,-6 1 0,-1 1 0</inkml:trace>
  <inkml:trace contextRef="#ctx0" brushRef="#br0" timeOffset="526831">9189 16662 9691,'8'21'2519,"-5"13"-2069,11 11-847,-7 1 577,-1-13 0,0 0 180,5 12-1,-2 4-314,-2-11 0,-1 1-45,4 22 0,-1-7 0,-1 0 0,2 11-1181,-2-13 1,0 0 1000,-1 5 0,-2-22 0,-1-3 317,1 9-2565,1 7 1258,0-9-898,1 4 1258,-2-21 360,-2-9 450,-1-10 0,-2-21 0,1-4 0</inkml:trace>
  <inkml:trace contextRef="#ctx0" brushRef="#br0" timeOffset="528471">9742 16925 9242,'10'-29'539,"0"11"-629,9 2-179,-2 10-1,-1-6-180,-3 6-629,1-2 89,-6 3 361,5-5 629,-7 5 0,3-2 0,-7 6 0</inkml:trace>
  <inkml:trace contextRef="#ctx0" brushRef="#br0" timeOffset="528681">9756 17179 9152,'20'-15'90,"2"-11"-900,-6 8-269,13-16 629,-14-1-449,14 3 899,-17 8 0,7 3 0,-6 5 0</inkml:trace>
  <inkml:trace contextRef="#ctx0" brushRef="#br0" timeOffset="530130">10259 16570 8972,'6'14'4048,"2"-3"-3958,4-11-90,10 0 0,-6 0 0,7 12 0,3-9 0,4 9 0,7-2 0,-9-8 0,6 16 0,-11-9 0,0 7 0,1 4 0,-15-8 89,5 8 1,-10-7 0,-2 1 270,0 3-90,-2 28-90,0-12-45,-5 3 0,-1 1-45,3 5-545,-7 5 1,-1 2 454,2 3 0,3-11 0,0-1 0,-6 1-90,6 15-90,0-17-833,-2 22 564,5-30-1576,-3 17 1216,3-29-271,1 5-1259,1-18 2549,0-3 0,-4-1 1,0-2-1</inkml:trace>
  <inkml:trace contextRef="#ctx0" brushRef="#br0" timeOffset="530331">10274 16895 10951,'23'19'539,"-4"10"91,3-25-270,10 25 180,10-17-361,0 5-89,3-8-541,-13-9 91,14 0-293,-11 0-2045,22 0 89,-24 0 2609,27-14 0,-32 11 0,14-11 0</inkml:trace>
  <inkml:trace contextRef="#ctx0" brushRef="#br0" timeOffset="543750">2104 18675 7353,'-17'0'1889,"2"0"-1350,5 0 91,2 0-90,-1 0-1,3 0 181,1 0-540,-1 0-180,3 0 0,0 0 0,12 0 0,4 0 0,40 0 0,-14 0 0,15 0 0,-15-19 0,-7 0-180,-2-3-360,4-7 1,-16 26-1440,9-20 1349,-17 21-1978,4-7 2608,-23 9 0,8 22 0,-10 5 0</inkml:trace>
  <inkml:trace contextRef="#ctx0" brushRef="#br0" timeOffset="544133">2126 18778 7173,'3'-20'989,"6"5"-809,16 37 0,-6-16 0,2 44 0,-9-24-1064,-1 30 1064,-4-19 0,0 1 0,-1 6 0,-2 3-60,0 2 0,-1 3 0,0-3-30,0 2 0,-2 0 29,1-4 1,-2 3 0,-1-6-30,-8 16-45,4-5 0,0-1 45,-6-6-90,6-13 0,2-2 0,3-13 345,-5-3-345,4-6 0,5-6 0,11-20 90,14 11-180,-3-35 90,3 33 0,-6-33 899,-1 35-899,21-46 0,-17 42 0,-1-14 0,-1-1 0,-3 11 0,17-14 0,-20 12-90,6 4-720,-11 7 270,-2 3-1079,2 0 720,-6 0 899,2 0 0,-5 0 0,3 0 0</inkml:trace>
  <inkml:trace contextRef="#ctx0" brushRef="#br0" timeOffset="546040">4599 15700 6723,'-19'-17'270,"3"2"-90,8 15 0,0 0-90,-3 0 90,1 0 269,-3 0-179,5 0 180,-1 0-180,2 0 90,1 0-180,1 0-1,0 0-89,3 0-90,7 0 0,3 0 0,12-14 0,-3 10 0,4-11 0,20-8 0,-13 17 0,0-14 0,-1 0 0,1 11 0,3-8 0,1 0 0,-4 7 90,23-10-90,-35 17 0,-1 0 0,-7 3 0,-13 0 0,-3 0 0</inkml:trace>
  <inkml:trace contextRef="#ctx0" brushRef="#br0" timeOffset="546444">4640 15270 7263,'-1'33'1259,"0"10"-1079,1-5 0,0 9 0,0-4-386,0 3 296,0-1 0,0 1-90,0 13 0,0-4 0,0-2 0,0-9 78,-1-10 0,2-1-348,6 11 0,-5-5-2079,11-2 1899,-7-26 450,4 1 0,6-65 0,-7 20 0,-1 0 0</inkml:trace>
  <inkml:trace contextRef="#ctx0" brushRef="#br0" timeOffset="547131">4864 15225 7443,'10'16'270,"1"-1"-180,-9-14-1,2 1 1,-1-2-90,6 0-90,-2 0 180,4-17-90,-3 13 0,3-31 0,-1 11 0,2 1 0,-5-19 0,-1 26 0,4-37 0,-5 28 0,1-16 0,-4 28 0,-2-1 90,0 8-180,-9 3 90,7 17 0,-12 12 0,13 14 0,-3-5 90,4-2-90,0 17 0,9-2 0,-7 11-1278,7-12 1278,-3 4 0,-4-11 0,11 12 90,-12 5-90,8 4-323,-8-22 1,-1 0 322,3 21 0,-3 6 0,0-22 0,-10-3 0,8-10-90,-7-13 1276,-1-1-1096,-1 3 0,-11-9 450,1 3 827,3-10-1187,-1 0 89,11-2 91,-2 1 0,17-3-90,3 2-90,16-2-90,-5 0 0,20-16-90,-17 12 0,20-25 0,-17 16-1170,10-12 181,-13 6-1710,5 4 2250,-20 7 449,2 3 0,-8 5 0,-1 0 0</inkml:trace>
  <inkml:trace contextRef="#ctx0" brushRef="#br0" timeOffset="549218">1935 17908 6453,'30'10'90,"-1"-2"-90,-14-8 0,19-29 0,-17 7 0,13-10 0,-16 2 0,6 10-180,-2-13 0,0 7 180,-1 3 0,-9 9 0,2 0 0</inkml:trace>
  <inkml:trace contextRef="#ctx0" brushRef="#br0" timeOffset="549465">1990 17626 6363,'13'24'360,"8"-2"-90,-18 22-270,19 13-626,-12-23 0,0 0 626,1 0 0,1 2 44,3 10 1,-1 1-45,-5-8 0,-2 2-45,3 9 1,-1 1-674,-2-11 0,-2-3 628,0-1 0,0-2-360,-1 8-20,1 12 201,-3-17 253,1 5 0,-2-21 1,1-2-1</inkml:trace>
  <inkml:trace contextRef="#ctx0" brushRef="#br0" timeOffset="550348">2507 16839 9422,'-8'35'719,"1"5"-629,3-5 0,3 5 360,-2-9-270,3 22-90,0-12 0,0-1 0,0 2-2372,0 11 2327,0-18 0,0 3 0,0 15 0,0-1-45,0 14 0,-4-3 0,0-1 0,2-9 0,-2-7 0,0 0 90,4-8-90,0 15 902,0-34-902,13-9 475,3-2-475,31-52 0,-13 32-426,-10-23 1,-1-4 335,7 15 180,2-24-90,2 14 0,-3 6 0,1 1 0,9-6 0,-4 6 0,0 1 1131,4-2-1131,4 2 0,-14 9 0,-10 7 0,-11 8 0,-2 1-1305,-3 1 1,-21 0 0,-8 0 0</inkml:trace>
  <inkml:trace contextRef="#ctx0" brushRef="#br0" timeOffset="550597">2786 17022 8162,'-14'16'1799,"3"10"-1349,11 14-90,0 5-702,0-5 522,0 4-509,4-9 0,0 0 329,-2 20 0,6-7 0,1 0 0,-7 9 0,7 2 0,1 1 0,-8 2 0,4-20 0,2 5 0,-2-4-90,-2-8 0,0-1-405,3 15 1,1-1-405,1 7-451,-4-18 1,1-2 899,0-1 450,2 19 0,-5-30 0,0 1 0</inkml:trace>
  <inkml:trace contextRef="#ctx0" brushRef="#br0" timeOffset="550730">2992 17967 7173,'0'-14'-338,"-10"3"1,8 10 0,-8 1 0</inkml:trace>
  <inkml:trace contextRef="#ctx0" brushRef="#br0" timeOffset="551385">2501 19073 6993,'1'-16'90,"0"2"0,-1 10 0,0 0 90,0 2 2518,0-1-2608,0 46 90,0-19-180,0 14 0,0 5-661,0 19 661,-9 3 0,8-24 0,0-1 0,-16 19 0,15-3 0,-11-8 0,12-27-90,-5-1 90,17-15 90,6-19-90,16-10 0,-3 2-257,4-27 257,-6 27 0,-5-9 0,0-4 0,2 6 0,1 1 0,7-9 0,-1 1 0,-6 8 0,-2 1 0,20-23 0,-18 22 0,8-9 0,-12 15-77,15-8 77,-23 21-270,6-2-359,-15 10 629,-2 0 0,-13 15 0,-5 5 0</inkml:trace>
  <inkml:trace contextRef="#ctx0" brushRef="#br0" timeOffset="551615">2801 18692 8342,'10'47'810,"-2"-4"-181,-8 5-1919,-1-15 0,2 1 1290,7 19 45,-7-15 0,0-1-45,7 16-549,1-1 639,-7 0-133,8-7 0,2 1-226,-5 13-625,4-7 0,0 0 264,1 11 0,-4-27 1,-1-1 179,3 18 450,0-13 0,-5-14 0,0-4 0</inkml:trace>
  <inkml:trace contextRef="#ctx0" brushRef="#br0" timeOffset="551800">3183 19260 7083,'7'63'270,"-4"-26"0,0 0-90,-3 24-180,-6-27 0,1-1-180,2 32 90,-15-8-450,16 5 540,-5-27 0,7-18 0,0-12 0</inkml:trace>
  <inkml:trace contextRef="#ctx0" brushRef="#br0" timeOffset="552138">3252 18602 7892,'20'-19'90,"5"-4"-90,1-10 0,0 3 0,1-5 0,-5 6 0,2 0-652,12-11 652,-8 11 0,9-5 0,-12 17 0,-2 4 314,-1 6-134,4 3 180,-8 3 0,3 24-91,-9-17 1,-3 43 0,-5-16 0,-2 2-180,1-2 0,-2 2-910,2 27 1,-4 0 864,-5-27 0,-1 0 0,7 25 0,-3 0-780,-9-24 1,0-2 734,10 11 0,1 0 175,-17 10-400,16-18 1,2-1-136,-7 27-225,7-27 0,0-2-134,0 7-1170,0-9 1889,0-18 0,0-2 0,0-6 0</inkml:trace>
  <inkml:trace contextRef="#ctx0" brushRef="#br0" timeOffset="552397">3338 18989 9152,'-1'-16'629,"11"2"-359,5 4 0,-2 2-180,15-5 0,-14 4 0,27-6-90,-3 0 0,14-3 0,-10 7-597,-4 2 597,-4 6-238,-9 2 148,3-1-809,-3 2-631,-8 0 181,17 18 989,-19-13 360,10 26 0,-13-28 0,0 11 0</inkml:trace>
  <inkml:trace contextRef="#ctx0" brushRef="#br0" timeOffset="553105">4157 18104 7173,'18'0'360,"8"-16"-360,-13 12 90,14-27-90,-4 14 90,5-12-90,1 5 90,-9 5 89,-1 7 1,-9 5 270,4 4-270,-7 2 0,2 1 0,-6 18 90,-1-14-90,5 61-91,-3-40 1,2 15 0,0 5 0,5 18-932,-5-29 1,0 1 931,1 2 0,0-1-1,3 20 211,0-10 0,1 9 0,-1-5-210,-1-6 0,0 1 30,4 17 0,1 8 0,-2-9 15,-4-20 0,-1 0-16,3 10 1,2 5 0,-2-5-75,-3-11 0,-1-2 90,5 20 0,-1-3 135,-3-5-396,-1-8 486,-1 4 180,-3-10-360,0-5-180,-2-9 0,-11-9 1525,-5-3-1795,-7 2-89,-3-4-811,2 0-898,-27 4 808,14-4 1,3-4 0,0 0 1259,-1-2 0,-18-1 0,12-1 0</inkml:trace>
  <inkml:trace contextRef="#ctx0" brushRef="#br0" timeOffset="558689">6495 12894 6993,'8'-17'720,"-5"-5"-720,13 20 90,-9-14-1,9 9-89,-5-5 0,7-1 0,-5 6 90,5-2-90,-6 3 0,3 3 0,0-3 0,9 3 0,-5 1 90,7-1-90,-7 2 0,1-1 0,1 2 0,11 0 90,3 0-90,-1 0 0,15 0 0,-24 12 0,13-9 0,-12 9 90,-5-12-90,20 0 0,-19 0 0,11 0 0,-15 0 0,0 0 0,9 0 0,-7 0 0,7 0 0,-8 0 0,21 0 0,-15 0 0,16-12 0,-19 9 0,-1-9 0,1 12 0,8-7 90,-6 5-180,8-5 180,0 4-90,-7 3 0,26-4 0,-24 3 0,14-2 90,-21-1-180,11-4 90,-8 2 0,16-7 0,-16 4 90,24-11-90,-22 10 0,21-9-90,-24 12 90,6-2 0,9 6 0,-13 1 90,21 2-90,-16 0 0,6 19 0,-8-14 90,-4 14 0,7-6-90,-12-10 90,18 11 0,-20-14 0,15 0-90,-16 0 0,9 0 90,-6-16 0,5 12-90,8-21 0,-5 23 90,17-6-90,-21 8 0,20 0 0,-23 0 0,5 0 90,3 0 0,-9-5 180,13 4-181,-17-8-89,8 5 180,-4-4-90,-1 2 180,5-6-180,-10 6 0,7-6 0,-10 6 90,8-3-90,-8 3-90,5 2 180,-4 2-180,0 2 90,2-2-90,-3 2 90,-1-2 90,0 2-91,-3 0 1,3 0-90,-5 0 90,2 0-90,-3 0 0,2 0 180,-3 0-90,1 0 2429,-1 0-2519,0 17 0,-8-13 0,1 13-90,-7-7 90,4-7 90,1 7-180,1-4 90,2-5 0,0 8 0,1-8 0,0 4 0,-3-3 0,3 1 0,-4 0 0,5-1 0,-4 3 0,3-2 0,-2 1 0,2 0 0,-1-1 0,0 3 0,0-2 0,-4 3 0,4-5 0,-7 6 0,5-6 0,-3 4 0,5-5 0,1 3 0,0-3 0,-1 3 0,1-4 0,-3 0 0,2 0 0,1 0 0,-1 0 0,3 0 0,-1 0 0,0 0 0,-2 0 0,1 0 0,-2 0 0,2 0 0,1 0 0,0 0 0,0 0 0,1 0 90,0 0-90,1 0-90,-1 0 90,1 0 180,-1 0-180,-8 0 0,0 0 0,-7 0 0,0 0 0,7 0 0,-3 0 0,2 0 0,-1 0 0,-2 0 0,2 0 0,2 0 0,2 0 0,-1 0-90,0 0 180,-6 0-90,5 0 0,-13 0 0,10 0 0,-6 0-90,7 0 90,2 0 90,-4 0-180,-2 9 90,2-7 0,-6 13 0,3-9 0,-2 5 0,1-3 0,5-1 0,-1-1-90,-8 6 90,7-5-90,-10 6 90,13-7 0,-10 4 0,10-5 0,-6 3-90,8-2 90,-1-1 0,-5 4 0,-2 1 0,-1 0 0,-6 8 0,11-10 0,-6 5 0,11-8 0,-1-1 0,1 0 0,-5-2 0,3 0 0,-2 0 0,1-2 0,3 1 0,-8-1 0,8 0 0,-4 0 0,5 0 0,-5 0 0,2 0 0,-9-13 0,6 9 0,-20-19 0,15 21 0,-20-15 0,19 10 0,-7-1 0,2-1 0,3 6 0,-4-3 0,-2 5 0,-3-1 0,-17 0 0,15-1 0,-5 0 0,10-1 0,5 1 0,-16-3 0,15 3 0,-24-5 0,22 4 0,-11-2-90,9 3 90,0 1 0,-8 2 0,9 0 0,-4 0 0,7 0 0,0 0 0,-4 0 0,12 0 0,-17 0 0,17 12 0,-13-9 0,17 10 0,-7-4 0,7-2 0,0 3 0,-2 0 0,8-9 0,-5 5-90,8-6-180,-1 1 0,0-1-89,2 0-271,-2 0-1529,1 0-359,1 0 899,0-14 1619,1 11 0,-1-11 0,1 14 0</inkml:trace>
  <inkml:trace contextRef="#ctx0" brushRef="#br0" timeOffset="576182">6556 18216 7713,'18'-14'1079,"2"2"-809,-11 8 0,3 1 0,-2 1 89,11-1-269,0 2-90,4 0 0,-5 1 0,-6 0 0,5 0 0,-5 0-180,3 0-1349,-3 0 990,-3 0 539,-2 0 0,-3 0 0</inkml:trace>
  <inkml:trace contextRef="#ctx0" brushRef="#br0" timeOffset="576514">6534 18243 7623,'0'34'1259,"0"-1"-1079,0-9-90,0 11-180,0-10 90,0 11 90,9 21 0,-7-20 45,6 0 0,-1 1-45,-1 12-1,4 13-89,-5-13 0,2-7 0,2 14 90,1-21-90,7 27 0,-7-35 90,13 14-90,-11-25 0,8 6 0,-9-18 90,2 0-90,6-4-359,-5 0-1,18-1-810,-11-17 631,4 13-811,-1-26 1350,-13 27 0,5-11 0,-9 14 0</inkml:trace>
  <inkml:trace contextRef="#ctx0" brushRef="#br0" timeOffset="576831">7077 18378 9242,'9'38'180,"-9"7"-180,-2-6 0,-12 25 90,13-31-90,-6 15 0,7-27 0,0-3 0,0-3 0,0 1-90,12-8-90,-1 1-90,12-32-540,-3-1 451,-3-3-136,-4-5 0,-1 2 135,1 8 360,-2-11 0,-1-1 0,-3 8 0,2-6 0</inkml:trace>
  <inkml:trace contextRef="#ctx0" brushRef="#br0" timeOffset="577039">7154 18303 9062,'0'47'450,"0"4"-181,0-12 1,0 4 0,0-1-360,0-1-609,0-3 0,0-2 159,0-8-89,0 1-673,10 18 942,-8-15-360,8 20 720,-4-29 0,-5 8 0,5-8 0</inkml:trace>
  <inkml:trace contextRef="#ctx0" brushRef="#br0" timeOffset="577205">7466 18813 7982,'1'36'-1349,"-1"-1"810,0 1 539,0-7 0,0-13 0,0-6 0</inkml:trace>
  <inkml:trace contextRef="#ctx0" brushRef="#br0" timeOffset="577719">7824 18317 7083,'1'-17'630,"-1"2"-271,0 10 901,0 1-1260,0 36 0,0-4 0,0 32 90,-8-13-90,6-10-90,-7 8 0,9-25 90,0 8 0,0-15-90,0-6 90,16 2 0,3-7 0,5 0 0,-1-2 90,8 0 0,-13 0 449,17 0-179,-24 0 540,4 19-810,-11 0 0,1 23-90,-18-4-180,0 2-270,-3-10-2069,-14-4 1710,9-17 89,-11-1 270,3-8 450,7 0 0,-3-23 0,0-5 0</inkml:trace>
  <inkml:trace contextRef="#ctx0" brushRef="#br0" timeOffset="577914">7788 18191 9871,'19'0'180,"1"0"-90,-11 0 180,8 0-270,-7 0-360,4 0-269,1 0-181,-4 0 90,6 0-1078,-1 0 1798,2 0 0,0 0 0,-2 0 0</inkml:trace>
  <inkml:trace contextRef="#ctx0" brushRef="#br0" timeOffset="578091">8231 18580 10681,'11'32'270,"0"7"-270,-6 2-1768,0 12 1858,-3-10 0,0-4 488,-1-13-758,-1-4-2158,0 16 1348,0-16-145,0 13 1135,-8-23 0,6 2 0,-6-6 0</inkml:trace>
  <inkml:trace contextRef="#ctx0" brushRef="#br0" timeOffset="578633">8703 18038 8702,'8'24'4228,"-2"-14"-4138,-4 27 0,-4 6 179,-5-1-1665,6-2 0,0 2 1396,-6 9 0,7-17 0,0 0 947,0 13-1037,0 17 180,10 1-207,-5-26 1,1-1 116,6 15-328,7-21 1,0-5 147,-4-7 0,23 7 1307,-22-26-1756,-1-1-1,14-40 360,-12 30 45,0-29 0,-4-6 136,-1 18 435,-4-10 0,-3-4-167,0-9-89,-1 4 270,-4 9 285,-9 15-645,6 9 0,-16 3-90,6 8-450,-13 25 90,8-1-1079,-5 22-270,13-23 1799,-8 29 0,11-35 0,-4 27 0</inkml:trace>
  <inkml:trace contextRef="#ctx0" brushRef="#br0" timeOffset="578800">9011 18554 12030,'2'20'0,"0"-4"0</inkml:trace>
  <inkml:trace contextRef="#ctx0" brushRef="#br0" timeOffset="579217">9444 17806 11311,'-9'30'989,"14"-11"-989,9-9-90,9-5 0,-2-4 90,4 4-90,5-5 90,-2 0 0,0 0 0,-4 0 0,-6 0 0,4 17 90,-4 6 90,-6-1 0,3 33 0,-9-33-90,0 34 90,-4-6-180,-2-7 0,1-7 0,-2 2 0,-4-5 0,-1 0 0,4 30-180,-13-15 0,0-2-90,11 0-180,-9-3 0,0 0-269,6-7-631,-1-4 1,-1 0 540,-2-2 269,0 10 540,1-20 0,2-8 0,-4 1 0</inkml:trace>
  <inkml:trace contextRef="#ctx0" brushRef="#br0" timeOffset="579419">9454 18543 11580,'29'-7'720,"-6"2"-450,2 5-90,-8 0-90,8 0 0,-7 0-270,1 0-90,7 0-180,-6 0-180,4 0-179,-8 0-91,-1 0-809,-1 0 1170,4 0-1,-6 0 90,3 0 91,-8 0 359,0 0 0,-3 0 0,-1 0 0</inkml:trace>
  <inkml:trace contextRef="#ctx0" brushRef="#br0" timeOffset="579903">9971 17996 8432,'19'-10'810,"0"1"-91,-9 4-539,7-2 0,-2 1-90,14-3 0,-11 5-90,8 0 0,-1 2 90,-5 2 0,5 0 360,-6 0-360,-1 0 89,-1 0-89,-7 15 90,-3-11-90,-6 22 180,0-11-90,-1 9 0,0 6-90,0-8 0,0 12 0,0-13-90,0 17 90,0-13 90,0 10-90,0-9 179,0 30-89,0-20-45,0 3 0,0-1 45,0 2 270,0 8 0,0 1-181,7-3-89,-7-1 0,2-2 0,13-15-180,-9 19 90,7-29-540,-8 7-269,-2-19-361,-3-1 361,0-3-2250,-22 4 1800,9-1-720,-29 4 1889,20-5 0,-20 7 0,6-2 0</inkml:trace>
  <inkml:trace contextRef="#ctx0" brushRef="#br0" timeOffset="580898">9581 19129 10771,'-3'-13'3508,"-3"24"-2968,11 14-271,-1 28-558,-3-11 469,6 3-90,-6-6 0,4-1 90,-4 3-180,4 17 0,-2-13 45,-1-8 0,1-1-45,0 1-180,2 21-90,-3-36 64,2 7-244,-4-22-5588,1-3 3969,-1-22 2069,0-4 0,0-1 0,0 7 0</inkml:trace>
  <inkml:trace contextRef="#ctx0" brushRef="#br0" timeOffset="581180">9624 19118 12390,'-18'16'1439,"-5"-12"-1349,14 22 0,-5-23-90,-6 27 0,4-17 0,-3 18 0,2-13-90,2-1 90,-1 1-90,-5 3-450,2 0 1,1-4-721,5-2-3327,7-8 4137,13-22 91,3-6 359,2-17 0,10 2 0,-6 5 0</inkml:trace>
  <inkml:trace contextRef="#ctx0" brushRef="#br0" timeOffset="581371">9660 18942 10231,'19'0'1889,"-3"0"-1349,-3 20 89,-3 1-89,4 3 180,-4 11-181,0-30 361,0 33-720,4-14 0,2 16-180,-2-9-90,5-5-180,-12-13-1349,4-2 899,-6-7 720,-2-4 0,0 1 0,-3 1 0</inkml:trace>
  <inkml:trace contextRef="#ctx0" brushRef="#br0" timeOffset="582165">9666 18941 6993,'-2'15'630,"0"-3"359,0-12-629,1 0 539,0 0-359,-1 0-270,0 0-90,0 0 90,-1 16-90,1-12 359,-3 12-359,-2-2-90,1-10 90,-1 19-90,1-20 270,-3 16-270,-1-10 90,-6 13-1,2-6 271,-12 16-360,11-13 0,-9 13 0,6-4 0,3-6-90,-13 22 90,14-22-90,-6 13-90,7-3 90,4-15-360,-2 12 90,7-22-6296,0 0 5936,3-22 630,11 10 0,-8-31 0,9 12 0</inkml:trace>
  <inkml:trace contextRef="#ctx0" brushRef="#br0" timeOffset="582571">9630 19094 12840,'15'-14'449,"-3"2"-359,-8 12 0,1 0 180,1 0-180,5 0 90,1 16-90,2-11 270,6 25-180,-3-14-90,-1 1 89,0 7-89,-5-21 180,-1 21-90,8-3-90,-7 1 0,9 7 0,-12-18-90,5 3 0,-7-7 0,2-3 90,-5-2-8635,1-2 8545,-10 0 0,6 0 0,-7 0 0</inkml:trace>
  <inkml:trace contextRef="#ctx0" brushRef="#br0" timeOffset="612398">673 16845 8612,'31'23'90,"-7"5"-180,0-17 90,-11 1 90,6 4-90,1-8 0,-4 4 0,16 1 0,-14-8 0,6 2 0,-11-5 90,-3-1-90,7-1 0,1 0 0,1 0 0,12-16 0,-14 0 0,18-4 0,-19-4 0,7 21 0,-1-16 0,-4 17 0,6-10 0,-1 8 90,-5-2-90,19 2-90,-17 3 90,11 0 0,-16 1 90,9 0-90,-7 14 0,13-10 0,-12 26 0,18-17 0,-17 13 0,10-14 0,-15-4 90,0-1 0,0-5-90,7 5 90,-6-7-90,6 0 0,1 0 0,3-19 0,7 15 0,-6-28 0,-1 28 180,-6-9-90,8 13-90,-5 0 269,13 0-179,-13 0 180,21 20-180,-22-1 90,12 5-90,-19-10 0,2-2 0,4-8 0,2 15-90,0-13 0,4 1 90,-1-2-90,8-5 0,-6 0 0,-1 0 0,14 0 90,-14 0-90,28-18 0,-28 13 0,3-15 0,1-4 0,1 8 0,4-12 0,0-2-381,-5 4 381,14-14-3266,-12 13 3266,2 5-59,9-1 59,-11 11 180,23 7-180,-30 3 0,27 24 0,-33-17-2164,25 33 2164,-21-21 0,16 3 78,-18-7 12,1-6 2114,11-5-2204,2 4 0,3-6 0,7 0 0,-7 0 0,0 0 60,-1 0-60,-12 0 0,0 0 90,12 0-90,-9 0 3324,9 0-3324,2-20 0,-9 0-365,-3-1 0,-1 1 365,5 0 0,11-16 0,-13 22 90,0-16-90,-1 10 90,12-3 179,2 2-179,-1 6 270,20 5-270,-31 8-380,18 20 290,-23-13 0,-2 30 90,2-31-90,17 42 0,-15-39 90,21 34 0,-26-31 0,13 2-90,-15-5 896,6-7-896,-8 0 0,0 0 0,10 0 418,-7 0-328,20-16-90,-16 12 0,6-11 0,1 0 0,3 12 0,21-10 0,-12 5 0,-12 6 0,32-6 0,-33 8 0,27 0 0,-21 0 0,10 16 0,-12-12 90,-4 12-90,7-4 0,-13-9 90,23 8-90,-25-11 0,10-9 0,2-1 0,-1 5 0,28-14 0,-32 5 0,15 11 0,4-21 0,0 21 180,12-7-91,-14 10 1,1 0 180,5 0-180,-23 0 0,20 0-90,-10 18 90,10-14-90,-12 13 0,-4-4 180,9-10-180,-3 16 180,19-17-90,-20 8 90,10-4-90,-9 5-90,11 2 0,-13-4 90,-4-2-90,5-4 0,-15-1 0,20 0 0,-22-2 0,15 0 0,-14 0 0,8 0 0,-8 0 90,9 17 0,3-13 89,10 33-179,-9-19 90,-4 6 0,-1 0-336,-8-14 246,5 2 90,-1-5-90,-8-7 0,21 0 0,-19 0 0,19-20 0,-20 15 0,14-33 0,-14 22 0,6-5 0,-7-1 0,16 10 0,-13-6 0,21 2 0,-24 7 0,7 2 0,-1 2 246,-5 2-246,5-2 0,0 2 0,-6 0 0,33-4 0,-26 5 0,21-2-566,-14 3 566,-8 1 0,10 0 90,-11 0-90,0 0 0,21 14 0,-17-11 0,25 10 0,-28-2 90,6-8-90,-1 7 0,-7-5 0,6-4 0,2 4 0,2-5 0,11 0 0,-10 0 0,9 0 0,-10 0 0,1 0 0,-4-12 0,-10 9 0,0-10 0,19 4 0,-15-6 0,24-6 0,-23 7 0,17-5 0,-7 10 0,0-6 0,8 7 0,-7 2 0,10 1 0,-12 2 566,-2 0-656,7-3 90,-15 0 0,23-5 0,-26 3-90,19-3 90,-17 3 0,9-2-90,-8 2 90,-1-1-90,1 1 90,10-4 0,1-3 0,1 0 0,15-10-90,-25 14 90,26-13 0,-27 13 0,8-3 0,0 1 0,-6 4 0,7-1 0,-3 3 0,-7 2 0,14 1 0,-16 1 0,4 2 0,-8 1 0,8 0 0,2 0 90,8 0-90,-9 0 0,-2 0 0,-1 13-90,0-10 90,6 10 0,-10-13 0,-1 0 0,-1 0 0,-3 0 0,18-15 0,-14 12 90,10-12-180,-12 15 90,6-9 0,-5 7 90,12-6-180,-12 8 90,19 0 90,-18 0-90,9 0 0,-13 0 0,-1 0 0,1 0 0,12 0 0,-10 0 270,14 0-180,-9 0 90,8 0-180,-6 0 270,6 0-180,-6 0 0,-2 0 90,1 11-90,-12-8-90,10 9 0,-11-5 0,7-6 0,-6 6-90,1-7 0,-1 0-270,-3 0-180,-4 0-8275,0 0 8815,-12 0 0,-4 0 0,-13 0 0</inkml:trace>
  <inkml:trace contextRef="#ctx0" brushRef="#br0" timeOffset="655399">11898 18852 10501,'9'-27'-1380,"-3"11"1,-6 7 0</inkml:trace>
  <inkml:trace contextRef="#ctx0" brushRef="#br0" timeOffset="656789">12125 18818 8162,'0'-22'0,"0"3"180,0 1 90,0 5 90,0-4 90,0 4-181,0 0-89,0 0-180,11-6 90,-2 5-90,3-2 0,7 7 90,-10 3 0,12 3 90,11 1-90,-10 22 360,20 5-270,-14 24 0,-3-9-247,-4 4 337,-9-10 0,-1 4 44,-5-2 1,0 2-225,-1 9 45,-1-3 0,-1-1 135,-2-8 0,0 19-1,-1-33-269,-7 1-89,5-60-1,-5 11-270,6-34 0,2-7 270,-1 10-777,3 15 0,1-5 0,2 7 777,8-12 45,2 3 0,2 2 45,4 4 0,-6 9 0,0 3 0,-1 12 0,10 5 180,-7 11 0,0 32 540,2 10-631,-13-3 1,-1 4-278,3 3 0,-2 1 233,-1-8 0,-1 1 0,2 19 0,-1-1-45,-1 1 0,-1-15 0,0-1-746,1 6 746,0-16-90,3 10-89,-4-26-181,1 2 0,-2-12-1979,3-2 1838,1-22-1388,5-7 1169,-3-14-179,2-1 899,2-11 0,3-6 0,-6 20 0,0 1 0</inkml:trace>
  <inkml:trace contextRef="#ctx0" brushRef="#br0" timeOffset="656981">12949 18648 8972,'30'0'3328,"2"44"-3148,-6 12-796,-16-22 0,-1 0 706,6 26-90,-11-30 90,1 0-90,-2 4 0,6 14 0,-3-9-90,2 10-247,-2-7-1012,-2-14-3241,2 7 4590,-4-46 0,-8 17 0,-5-27 0</inkml:trace>
  <inkml:trace contextRef="#ctx0" brushRef="#br0" timeOffset="657153">12961 18196 11940,'16'-9'90,"-1"2"-630,-9 7 1,5 0-1440,2 0 899,0 20 91,-1-15 989,-1 29 0,5-13 0,3 15 0</inkml:trace>
  <inkml:trace contextRef="#ctx0" brushRef="#br0" timeOffset="657701">13380 18569 11850,'-10'45'810,"11"11"-720,1 6-551,16-1 551,-16 2-394,14-14 394,-14-2 0,13 1-45,-11-15 0,1 0 224,8 16-269,-5-12 0,0-1 0,1 0 90,10 15-90,-9-35 0,8 3-90,-9-18 398,5-24-308,-5 17-180,4-40 0,-5 25-989,5-36 719,1 5-135,-6 18 1,0 1-46,4-16-539,-2 5 1266,-1 11-366,-3 10 89,1-2 90,-1 10 0,-1 8 90,5-1 90,-6 7-90,4 1 0,-6 15 90,2-11-90,-1 22 0,-1-23 0,2 18 0,-2-19 90,0 14 0,-1-12 89,-1 6-1258,1-7 1079,-1-13 0,1 7 0,-1-10 0</inkml:trace>
  <inkml:trace contextRef="#ctx0" brushRef="#br0" timeOffset="657999">13765 18760 7713,'-7'13'30,"6"-2"0,-6-11 0</inkml:trace>
  <inkml:trace contextRef="#ctx0" brushRef="#br0" timeOffset="659689">13785 19035 7533,'9'23'2518,"-7"-5"-2338,7-13 90,4 0-180,-3-3 0,8 1 0,-4-3 0,0 0-90,-1-15-90,9-5 90,-10-18-90,7 5-270,-6-15-180,-5 17 315,0-3 1,-2 0 44,-2 0-90,2-25 270,-5 31 90,-14-2 450,1 17-271,-11 5 271,3 34-270,2 7 0,8 17 44,3 4 1,2 1-315,4 3-1432,-1 5 1,-1 0 1431,3-12 45,11-7 0,0-2-535,-6-5 490,29 10 0,-24-35 0,20-5 0,-11-4 0,19-1 0,-14-2 0,5-20 0,1-6 0,3-1 0,-1-13 0,-1-2 1447,-3 1-1447,9-14 0,-17 23 0,-2 0 0,6-10-45,-4 7 0,-2 1-45,-2-4 421,-2-4-511,-7 12 90,-5 8-90,-14 2 180,9 10 0,-19-2 0,7 12 1306,3 17-1216,-17 10-90,20 11 45,-5-7 0,1 0 45,6 13-45,0-5 0,0 3 0,5-6 0,1 0-45,-2-1 0,1 0 0,-1 4 0,3-3 0,12 5 0,-10-2-540,21-21 180,-11-31-90,12 10 91,-7-36-451,7 6 90,-11-10 540,0 5 1,1 1-40,-2-2 219,7-19-90,-10 33 180,-1 2 0,2 0 180,-1 6 90,0 3 989,2 9-681,-6 3-398,3 23 0,-3-16 0,0 33 90,0-34-270,7 55-90,-5-39 89,7 38-178,-8-45 89,4 10 0,-4-21 0,1 9-90,-1-10-990,2 3 630,2-24-629,2-3 629,-2-2 45,-1-7 1,-1-1 224,2 10 90,6-40 90,-3 25 0,-3 7 270,8-13 90,-10 26 629,7-2 270,-9 18-179,7 23-810,-6 2-1,7 26-179,-8-6-90,3-16 0,-4 11 0,1-34 0,0 28 0,7-20 0,-4 4-270,10-7-179,-9-9-181,12 0 180,-11-20-719,6 15 809,-5-31 0,-6 32-539,7-40 629,-9 37-449,7-37 719,-5 31 0,4-13 0,-2 9 0</inkml:trace>
  <inkml:trace contextRef="#ctx0" brushRef="#br0" timeOffset="659831">15092 18744 8252,'13'26'2069,"4"13"-1799,-3-17-90,1-1-90,-4 17 0,-2-33 0,1 31-90,2-20-90,-4 10-630,5-2-89,-7-12-900,2 1 359,1-6 1081,-5-4 269,3 0 0,-4-3 0,-1 0 0</inkml:trace>
  <inkml:trace contextRef="#ctx0" brushRef="#br0" timeOffset="659955">15402 18892 11670,'9'0'0</inkml:trace>
  <inkml:trace contextRef="#ctx0" brushRef="#br0" timeOffset="660355">16127 18898 13199,'2'21'90,"1"-8"-90,0 0 0,0-8 90,1 5 90,-1-5 540,3-1-630,3-3-90,6 0-180,-2-19-630,8 13 630,-2-31 91,-1 20-1,-1-5-90,-6 9 0,-3 2 0,8 8 180,-6-8 0,8 35 180,-10-18-90,-1 23 0,-1 5 90,1-9-1,2 38 1,-3-22 270,3 23-540,-5-28 1,1 1 134,1 11 0,0 0-382,-2-10 0,1-2 337,0 0 0,-1-1-45,1-1 0,0-3 45,3 18-270,-1-6 0,1-1-809,-2-4-810,8 21 720,-9-43 1169,1-1 0,-4-34 0,-1-9 0</inkml:trace>
  <inkml:trace contextRef="#ctx0" brushRef="#br0" timeOffset="660667">16343 18771 12750,'27'-1'719,"-4"0"-629,-9 17-90,-1-13 0,8 13-90,-3-5-180,14 2 91,-12 1-1,6 4 90,-2-4 0,-7 6-90,4 0 0,-6 4 0,-6-5 180,0 25 0,-7-20-90,-1 12-180,-12-15 90,-4 1 0,1-5-269,-20 2 179,19-13-809,-32-1 539,26-23-540,-11 14 721,24-33-181,-3 33 270,11-30 90,-3 12-180,3-7 360,11-14 0,11 5 0,13-12 0</inkml:trace>
  <inkml:trace contextRef="#ctx0" brushRef="#br0" timeOffset="661098">16697 18750 9152,'30'17'1979,"1"5"-1799,-15 0-1,0 18 541,-4-6-450,-1 21-90,1 3-180,-3-14 0,1-3 0,-4-17-270,1-4 90,-2-9 0,-1-8-809,4-2 539,-3-1-629,9-19 89,-6 14 450,16-44 361,-10 41 89,9-21-90,-3 17 270,0 4 269,6-8-89,-6 9 90,-2 2 450,-6 4-541,4-2 1,-4 2 0,8 0-90,-9 1-180,10 0-90,-11 0-270,5 0-359,-9-22 179,0-3 450,-4-24 0,0 10 270,-14-11 0,-1 9 450,-16-5-361,7 15 181,0 9-270,2 10 0,7 8 90,-3-1-180,8 5-90,3 25-270,2-1-720,3 24-1168,10-6 1708,0-3-450,12-6 900,0-9 0,-3-12 0,1-6 0</inkml:trace>
  <inkml:trace contextRef="#ctx0" brushRef="#br0" timeOffset="661348">17479 18714 11041,'-39'34'719,"7"1"-629,24 2-90,4-5 0,4-1-90,0-6 90,0 11 0,12-9-90,-9 7-1439,41 4 810,-28-19-541,36 9 631,-30-24-541,29-3 901,-25-1 269,15-18 0,-22 13 0,-2-13 0</inkml:trace>
  <inkml:trace contextRef="#ctx0" brushRef="#br0" timeOffset="661965">17705 18108 10591,'-4'25'360,"0"20"-270,1-24 269,-1 25-2335,2-6 1,0 0 2515,0 16-360,0-11 0,2 0 1056,0 7-1146,0 2-45,3-5 0,3 0-45,4 15 45,-5-16 0,0-1-135,3-2 0,-2-4-90,1 7-180,1-17 832,0 5-1012,-7-20-1438,10-3 1258,-3-7 2530,7-24-2440,-2 13 181,-1-40-91,-1 25 387,6-38 63,-4 23 103,13-23 257,-12 29 269,18-8 1,-15 24 90,9 1 1529,-6 12-1620,3 22 181,5 5-450,-6 25 89,2-1-359,-3-9 90,8 1-90,-5-17 664,0-6-844,10-8 0,-11-12-360,19 0 90,-23-20-89,12-2 89,-10-24-1030,1 2 1120,-7 6 90,-6 4-90,-6 10 0,-2-9 360,-10-1 90,-5 2 180,3 5 1079,-14 15-899,9 5 1210,-11 4-1300,8 30 450,-1 10-361,10 15-359,2-9 0,0 0-1278,1 2 1188,3-9 0,0-1-336,3 10 246,0-8-719,10 0-91,-7-17 271,17-11-1350,-8-7 989,10-23 91,-6 16-180,0-31 1367,-1 14 1,-3 2 0,2 3 0</inkml:trace>
  <inkml:trace contextRef="#ctx0" brushRef="#br0" timeOffset="662148">18470 18892 10681,'7'24'809,"1"-5"-359,-1 1 0,4 1-180,2 19 0,-2-20-360,4 25-90,-9-31-1619,4 26 719,-6-26 1080,-1-3 0,-2-23 0,-1-9 0</inkml:trace>
  <inkml:trace contextRef="#ctx0" brushRef="#br0" timeOffset="662301">18462 18431 12840,'15'-18'90,"1"3"-90,-11 11-360,5 0-1529,3 0 450,-6 3-90,5-2 1529,-3 3 0,1 19 0,3 5 0</inkml:trace>
  <inkml:trace contextRef="#ctx0" brushRef="#br0" timeOffset="662514">18738 18851 12840,'3'31'809,"0"1"-89,-2 1-270,3 8 179,-4-6 91,3 2-91,-3-10-179,0-8-2789,0 3-809,7-12 810,0-23 1438,1-20 1,2-13 89,-6 11 1,0 0 809,10-27 0,-1 0 0,-1 7 0</inkml:trace>
  <inkml:trace contextRef="#ctx0" brushRef="#br0" timeOffset="662663">18902 18702 8072,'20'0'3958,"-2"0"-3238,-4 25-181,-5 4 1,1 2 360,-1 33-361,-4-41-959,0 9 0,0 2 420,1-5 134,1 6-314,-1-15-179,0-2-721,1-4 451,1 0-1260,0-4 629,0-2-1182,7-5 1902,-8-3 540,6 0 0,-7-16 0,-1-5 0</inkml:trace>
  <inkml:trace contextRef="#ctx0" brushRef="#br0" timeOffset="663183">19290 18789 15088,'36'7'0</inkml:trace>
  <inkml:trace contextRef="#ctx0" brushRef="#br0" timeOffset="663335">19429 19166 15898,'0'27'-3238,"0"0"2068,0-18-2248,-7-1 1529,-2-6 1889,-7-2 0,9-16 0,0-4 0</inkml:trace>
  <inkml:trace contextRef="#ctx0" brushRef="#br0" timeOffset="664198">11789 19879 13559,'22'-31'270,"-3"4"-180,0 10-90,6-7 0,-5 4 0,20-20 0,-16 16 0,10-8 0,-2 5 0,-9 8-180,5-1-719,-9 11-361,-6 5-629,-2 2 900,-8 20-1440,-12-14 2070,-3 32 359,-16-19 0,5 4 0,-3-9 0</inkml:trace>
  <inkml:trace contextRef="#ctx0" brushRef="#br0" timeOffset="664586">11812 19774 10231,'1'20'1259,"3"-24"-1169,4 42 0,0 15 0,7-22-1105,-11 6 1,0 2 1104,5 1 0,-5 3-90,-1-9 0,0 2 90,0 3 0,-1 1-45,-1 1 0,0 0 134,0 9 1,0-1-90,-1-10 0,0-1-45,0 1 0,0-1 45,0 25 90,0-20 717,0-7-807,-6 16 242,4-24-152,-5 10-1,7-29-89,13-2 1071,4-6-1071,8-1 90,2 0 90,8-19-270,8 15 45,-15-15 0,0 0-45,17 14 0,-13-13 0,-1 1 0,0 14 0,14-12 0,-24 15-180,-3 0-720,0 0-719,6 15 540,-10-12-1350,6 12 450,-13 0 1530,0-11 449,-4 18 0,-1-20 0,-2 6 0</inkml:trace>
  <inkml:trace contextRef="#ctx0" brushRef="#br0" timeOffset="669331">12760 20182 6993,'0'-20'3418,"0"4"-3418,0 8 0,0 3 90,7 2 0,-5 0 0,11 1-90,-4 1 0,4 0 0,0 1 0,-3 0 0,5 0 0,-3 0 0,4 0 0,8 27 0,-11-20 0,9 21 90,-14-13-90,2-1 0,-4 9 90,3 3-90,-5-8 90,0 25-90,-3-18 90,-1 16-90,0-15 90,-11 1-90,-1 13 90,-2-8-90,-5 9 0,10-11 179,-14 11-89,3-1 0,-4 9 0,6-15-90,4-7 90,5-13-90,2-2 450,2-5-360,13-2 0,19-37-90,-1 24 90,10-38 90,-16 43-180,23-35 90,9 21-90,0-18 0,-18 26 0,-2 4 0,-2-3 90,19 6-90,-27 2 0,3 0 0,-6 0 0,-8 0 0,4 15-5307,-11-12 5307,-10 12 0,-2-15 0,-10 0 0</inkml:trace>
  <inkml:trace contextRef="#ctx0" brushRef="#br0" timeOffset="669731">13259 19535 6993,'0'-16'3058,"0"38"-2878,9-16-90,-7 30 0,-2 5-90,16-18 0,-14 12 0,-2 2 0,7-5 0,-3 22 0,-3-23 0,3 10 0,-4-14-90,0 10-180,2 0-629,-1 7 269,1-12-989,-1-4 1169,0-15 91,1-4 359,0-6 0,-1-3 0,0 0 0</inkml:trace>
  <inkml:trace contextRef="#ctx0" brushRef="#br0" timeOffset="670171">13465 19737 8612,'0'15'0,"-2"3"90,-20-10-180,12 6 90,-10-1 0,8 3 90,-6-3-90,2 2 0,3 0 0,4-5 90,-2 4 720,7-9-541,12 0 91,4-4-90,13-1-180,-2 0-90,-1 0 90,-1 0 0,-4 0 0,-1 0 0,0 0 0,13 0 0,-11 0 0,12 0 0,-17 0-90,6 13 0,-11-10 0,2 10 0,-7-13-4678,-1 8 4228,0-1 450,-10 2 0,6-2 0,-6-4 0</inkml:trace>
  <inkml:trace contextRef="#ctx0" brushRef="#br0" timeOffset="671007">13619 19785 11580,'29'-1'0,"2"-15"0,-15 12 0,3-11 90,-8 15-90,-1-9-90,4 7-90,-4-7-629,4 9 269,-8 0 540,2-6 0,-6-1 0,1-5 0</inkml:trace>
  <inkml:trace contextRef="#ctx0" brushRef="#br0" timeOffset="671219">13666 19614 10771,'19'38'360,"-8"5"-360,3-5 0,-13 1 0,11-10-180,-6 19-180,4-19-270,-3 14-269,-1-25-91,-3 0-629,0-6 1619,1 4 0,-1-11 0,2 3 0</inkml:trace>
  <inkml:trace contextRef="#ctx0" brushRef="#br0" timeOffset="672198">13978 19478 9512,'8'18'899,"-5"12"-629,4-14-90,-7 20 0,0-11 0,0 3 89,0-8-179,0 13-90,0-7 90,0 9 0,3-8-180,0 20 180,2-15-90,2 34-90,-2-39 90,0 11-90,-2-23-179,-2-3-541,0-3-3418,1-2 4228,-2-22 0,1-4 0,-1-18 0</inkml:trace>
  <inkml:trace contextRef="#ctx0" brushRef="#br0" timeOffset="673314">14431 20577 7353,'10'-27'5037,"2"10"-4857,-9 6 0,3 11 0,-2 0 89,0 0-179,6 0 0,-1 0-90,5 0 90,-1-18 0,2 13-90,2-13 0,20 4 0,-12-2 0,22-8 0,-18 10 0,4 2-90,-11 9 0,-2-2-269,-11 3-1,-1 2-5667,-4 0 6027,-12 0 0,-3 0 0,-9 0 0</inkml:trace>
  <inkml:trace contextRef="#ctx0" brushRef="#br0" timeOffset="673535">14577 20255 12030,'10'45'540,"5"-6"-540,-14 11 0,11-15 0,-6 25 0,4-23 0,-3-1 0,-2-1-180,2 0-90,2 16-989,-3-20-720,-3-9 1169,3 6 91,-4-17 89,1-1 630,1-7 0,-1-3 0,2 0 0</inkml:trace>
  <inkml:trace contextRef="#ctx0" brushRef="#br0" timeOffset="674069">14996 20200 8252,'22'-1'1350,"-1"0"-541,-7-3-449,5-1-90,-4-2 0,9-7-270,-10 1 0,11-24-90,-14 14 0,6-16-90,-11 13-180,1 2 180,-3-11-90,-1-1 180,-1 2 90,-11 1 0,6 15 0,-14 2 270,8 8-90,-5 6 90,6 25 270,4 1-361,4 41-89,0-23 90,0 14-90,0-23 90,9 18-90,3 4-90,-2-17 0,0-1 0,2 21 0,-1-22 0,-1 1 0,0 22 45,1-14 0,0-1-45,-1 16 0,-5-11 0,-4-4 0,-9-13 0,6 20 0,-18-40 0,-2-1 90,1-5 90,-5-2 899,11-3-809,19-1-270,10 0 0,13 0 0,7 0 0,10-15-180,-9 11-180,2-8 1,-1-1-271,0 10-359,15-7-181,-30 10-1168,-4 0 1438,-1 0 900,-7 15 0,-2-12 0,-6 12 0</inkml:trace>
  <inkml:trace contextRef="#ctx0" brushRef="#br0" timeOffset="675033">12125 20069 11221,'26'-3'809,"-6"8"-539,-5-18-180,2-2 0,-3 1-90,6-3 0,-4-4 90,9 8-90,5-7 0,16 6 0,-13 8 0,17 3 0,-30 3 0,15 15-90,-21-11-90,7 11 0,-12-15-90,2 0-1012,-8 0 0,-20 0 1,-5 0-1</inkml:trace>
  <inkml:trace contextRef="#ctx0" brushRef="#br0" timeOffset="675831">12193 20085 9781,'-20'6'1350,"4"1"-991,11-3 91,-1 7-270,0-2-90,0 5 0,1-5 90,0 0 0,-1 0-90,-3 2-90,1-1 90,-1-1 0,-1 1 0,0-3-90,2 1 0,1-3 0,5-2 0,0-1 0,2 0 0,-1 2 0,1-1 0,0 6 0,0-3 0,0 7 0,0-8 179,8 5-179,-6-4 90,14 0 0,-14 1 0,14 0 0,-10-1-90,26 12 0,-6-7 0,9 7 0,-2-8 0,-13-3 0,21 2 0,-21-5 0,15 4 0,-21-4 0,1 1 0,-4 2 0,-4-4 0,-1 3 180,-3-2-90,-2 1 0,1-1-90,-2 1 90,0 0-90,0 5 0,-11 6 0,8 0 270,-14 11-180,5-10 360,-17 26-271,6-18 181,-15 24 90,16-24-270,-14 13 90,6-11-90,3-1 449,-2-3-89,13-11-360,-3-1-180,23-6-90,7-18 90,11-4 0,14-11 0,-1 1 90,4 15-90,15-8 0,-6 8 0,12-5 0,-13 4-774,-8 6 774,-4 4-15,-10 1 15,4 2 0,-5 0-90,-8 0-179,8 0-271,-14 0 406,2 0-1125,-9 0-1417,0 0-562,-1 0 1799,-1 0 1439,1 0 0,-1 0 0</inkml:trace>
  <inkml:trace contextRef="#ctx0" brushRef="#br0" timeOffset="676931">16631 20582 10771,'0'28'0,"0"3"90,0 11-850,0-7 760,-8 15 247,5-14-517,-5 18-90,-1-3-359,7-3-91,-12-11 841,13-33-27</inkml:trace>
  <inkml:trace contextRef="#ctx0" brushRef="#br0" timeOffset="677619">17011 19917 13199,'8'-16'4048,"3"3"-3598,14-4-180,-4 13-180,15-29 0,-11 16-90,10-2 0,-9-8 0,1 15-289,2-12 289,11 0 0,1 3 0,-1 1 90,7 4-90,-28 9-90,7 0 72,-18 6-252,-3-1-540,-1 2-5486,-1-1 3327,-13 1 1350,-1 31 1619,-15-23 0,5 41 0,-2-28 0</inkml:trace>
  <inkml:trace contextRef="#ctx0" brushRef="#br0" timeOffset="678215">17038 20114 13379,'5'-20'990,"-5"-9"-810,18 26 269,-4-8-359,15 11 0,5 0-90,-4 0 0,2 0 0,-8 0 90,12 15-90,-7-11 0,20 26 0,-21-8 0,9 7 0,4 22 0,-15-23 45,-5-2 0,-1 1-45,-2 8 0,-1 6 0,-9-11 0,-5-4-90,-3-9 0,-10 7 0,-7-6-90,-16 7 91,1-12-1,-1-3 0,-2 0 90,-5-2 0,-2 0 0,0 0 0,0-1 0,2 1 0,1 1 90,1 0-90,-15 6 90,27-5-90,9-1 89,1 2 1,10-6 180,5-1-270,15-1 90,5-2 180,21 1-180,-5-2 135,2 0 0,0 0-135,7 0-618,-8 2 0,0-4 528,7-13 0,3 11-87,-11-11 0,2-2 132,0 9 0,1 0-45,0-1 0,1-1 0,4-1 0,-2 2 0,15 6-90,7-11-90,-25 12 91,-13-4-541,-14 6-4767,-3 0 4138,-16 12 314,-1-9 945,-13 8 0,7-5 0,0 2 0</inkml:trace>
  <inkml:trace contextRef="#ctx0" brushRef="#br0" timeOffset="678968">17709 19570 7623,'0'-23'2698,"0"5"-1978,0 2 89,0 6 271,0 1-361,0 0-269,0 1 0,0 0-270,0 3 89,0 0 1,0 2 90,9-9-360,-7 5 90,14-7-90,-14 6 0,15 2 0,-2 0 0,13 4 0,-5-1 0,7 3 0,-9 19 90,0-14-90,-7 26 90,-5-28 0,-3 26-90,0 9 0,-4-1 90,0 26-90,-2-31 0,-13 20 0,10-24 0,-20 6 0,20-14 0,-16-4 0,18-2 0,-13-2 0,13-3 0,-8-3 0,21-2 0,-1-4 0,25 0-90,-12-17-450,13 13-449,-20-29-271,15 18 451,-18-3-181,6 7-1528,-13 11 1349,1-6 269,-4 4 900,3-4 0,-6 6 0,2 0 0</inkml:trace>
  <inkml:trace contextRef="#ctx0" brushRef="#br0" timeOffset="679831">18103 19131 7623,'13'-16'2698,"1"12"-2248,-12-12 0,2 16 539,-2 0-6386,-1 0 5397,0 13 0,-1-9 0,0 9 0</inkml:trace>
  <inkml:trace contextRef="#ctx0" brushRef="#br0" timeOffset="681214">17825 19525 20845,'44'0'90,"-5"-1"-90,-20 1 90,0 18-90,2-13 0,10 28 0,-7-29 0,6 24 90,-10-24 0,-2 23 0,-1 6-90,4-7 90,-1 16 0,-2 3 0,-2 0-1532,-2 9 0,0 3 1532,-3 5-90,-2 0 0,-1 0-1181,-4-1 1181,-3-22 0,1 3 0,-1 9 0,-2-1 0,-10 14 0,11-14 0,-3-2-579,-19 0 579,5 15 0,3-33 0,-2 0 0,-11 28 0,0-11 0,1-12 0,8-13 0,-4 4 0,8-15 2068,6-3-1978,10-3 1512,21-4-1602,2-17 0,25 12 0,-20-22 0,7 19 0,2 0 618,3-16-618,-7 16 0,-1 0 0,3-13 0,1 14 0,14-9 0,-14 10 0,9-2 0,-20 6-179,4 0 89,-8 1-630,-1 0-6026,-12 0 4497,-20 0-1799,-7-18 4048,-8-5 0,-12-25 0,4-4 0</inkml:trace>
  <inkml:trace contextRef="#ctx0" brushRef="#br0" timeOffset="681597">18472 19447 6453,'-6'-27'720,"-2"-8"-1,7 11 361,-4-10-540,5 24 3597,-2-6-3687,2 31 90,0 2-1,9 27-494,-5-11 0,0 0-45,6 19 90,-3 13-90,-2-16 0,0-12-45,-1-3 0,1-2-225,1-1-179,-1 11-181,-3-24-2428,0-4 539,-1 2 2519,1-7 0,-2 0 0,1-7 0</inkml:trace>
  <inkml:trace contextRef="#ctx0" brushRef="#br0" timeOffset="681953">18653 19379 10231,'14'-10'3598,"-27"20"-3598,0-7 0,-30 41 0,27-29 0,-8 21 0,15-18 0,1 0 0,4 23 0,2-15 0,13 23 0,2-17 0,13-8 90,-12-2-90,17-14 180,-13 0-90,13-3 90,1-1-180,-4-3 90,7-1-90,-7 0 0,-6 0-90,-3 0-90,-9-13-2249,5 10 1260,-12-10-1260,-1 6 1260,-1-1 449,-1-3 720,0 2 0,0-3 0,0-1 0</inkml:trace>
  <inkml:trace contextRef="#ctx0" brushRef="#br0" timeOffset="682275">18972 19441 11221,'38'-19'0,"-4"13"0,-20-12 0,0 4-90,0 11-450,9-23 90,-9 24-1349,7-16 1799,-13 12 0,-3-4 0,-3 4 0</inkml:trace>
  <inkml:trace contextRef="#ctx0" brushRef="#br0" timeOffset="682498">19005 19122 9242,'0'38'3058,"6"1"-2698,-4-5-180,5-1 0,-1-7-180,0 28-1199,5-19 1199,-2 22 0,1-15-90,-3 1-179,0-2-1604,-1-4 793,-2-18 1080,-1 0 0,-1-30 0,-1-10 0</inkml:trace>
  <inkml:trace contextRef="#ctx0" brushRef="#br0" timeOffset="682864">19095 19293 10501,'18'-9'2429,"10"-5"-2249,-16 9-1,17-6 1,-12 8 90,19 1-90,-17 2 0,7 18 180,-10 1-270,-4 22 0,-2 5-90,-5-6 0,-3-2 0,-3 1 0,-8 3-970,7 22 970,-7-34 0,1-3 254,6-5-254,-12 4 0,12-13 180,-4 2-180,18-13 0,2 0 805,13-2-805,2 0 0,-5 0-269,1 0-1,-1 0-270,-6 0 0,6 0-2968,-4 0 2249,-3 0-810,4 0 2069,-11 0 0,0 0 0,-6 0 0</inkml:trace>
  <inkml:trace contextRef="#ctx0" brushRef="#br0" timeOffset="683683">19739 19313 12750,'18'0'2878,"-3"16"-2428,-8-12-270,-2 11 180,10-15-360,-4 0 89,14 0-89,-9 0 0,13-17 0,-9 12 0,5-24-89,-5 26 89,7-19 0,2 11-90,5-6 90,-8 8-90,-5 4 0,-9 5 90,2 0 0,-5 0 0,1 20 0,-6-14 0,0 15 0,0-9 0,-3 2 0,1 10 0,-2-4 0,0-5 0,0-4 0,0-3 0,-7 0 0,5 1 0,-5 0 0,4 12 0,-1-8 0,0 12 0,2-5 90,2 3-90,0 4 180,0 35-180,4-23 0,2 1-625,0-1 1,0 0 669,0 2 0,1-4 135,9 5-405,-14 5 360,4-13 0,2 0 45,1 22 45,-1-7 0,0 0 45,5 10 89,-4 0 1,-1 1-180,2 0-45,-2-6 0,0-3-45,-1-4 90,1 8-90,-1-9 0,-3-12-90,1 3 270,-2-11-181,0-7 1,-1-3 540,-1-8 1423,0-7-2412,-10 0 678,-3-1-769,-7 0-2518,-14 0 1259,-6 0-2429,-23 0 1979,8 0 1975,2 0 0,-1 0 0,-6 0 0,12 0 0,0 0 0</inkml:trace>
  <inkml:trace contextRef="#ctx0" brushRef="#br0" timeOffset="686487">11094 16539 6094,'4'-16'89,"-2"3"271,1 13-180,-2 0-90,1 0 1979,-1-6-2069,0 1 180,-1-8-180,-8 4 0,2-4 0,-3 2 0,0 1 90,4 3-90,-5 1 0,2 1 90,-4 0-90,4 3 0,-9-1 0,8 3 0,-5-1 0,5 1 0,1 0 0,-4 0 0,1 0 0,0 0 0,-1 0-90,7 0-180,-3 0 180,5 0 90,1 0 0,2 0 0,-1 0 0</inkml:trace>
  <inkml:trace contextRef="#ctx0" brushRef="#br0" timeOffset="686871">10946 16360 6543,'0'24'0,"0"-1"0,0-10 0,0 13 0,7-6 0,-6 11 0,11 7 90,-11-5-90,7 28 0,-4-2 45,-1-20 0,2 2-723,-2 6 0,0-1 723,0-10 0,0 3-15,-1 5 0,1 5 0,-1-5-30,1-7 0,-1 2 30,1 9 0,1 5 0,-1-6-30,0-11 0,0-2 0,1 10 0,0 0 0,1-5 0,-1-3 0,4 16 0,0 8 0,0-19 90,-2-15-90,5 5 0,-5-21 0,4-1-90,-4-8 1536,8-1-1446,-4-17 0,7 13 0,-4-12 90,3-3-360,22 2 0,-12-16-359,30 11 629,-27 8 0,10 7 0,-12 7 0</inkml:trace>
  <inkml:trace contextRef="#ctx0" brushRef="#br0" timeOffset="688115">20057 16324 12030,'29'0'1259,"-2"0"-1079,-3 0 180,5 0-270,2 0 0,12 0-90,-6 0 0,11 0 0,-11 0-90,-3 0 0,-6 0 0,-9 0 0,2 0-90,-8 0 180,-7 0 0,1 0 0,-6 14 0,-1 10 0,0 10 0,-7 22 0,5 6 0,-5-2-526,7-5 0,0-1 526,0 4 134,-1 2 1,2 0-45,9 2 120,-6-17 0,-1 8 0,3-6-75,6-5 0,0-2 0,-5 24 0,-1 2 224,6-11 1,-1-2-315,-5 2 0,-1 1-75,1-12 0,1 3 0,-2-4-60,1 6 0,-2-3-135,-1-5 1,-1-4-1305,-2 5 539,0 7-3879,-25-3 3520,10-14 1349,-23-7 0,-1-23 0,-6-1 0</inkml:trace>
  <inkml:trace contextRef="#ctx0" brushRef="#br0" timeOffset="689534">20649 20118 14099,'9'-21'360,"6"9"-360,-14-3 0,9 9 0,-9-5 0,2 2 270,2-5-91,-2 5 91,5-10-180,-3 8 180,2-3 90,7-6-360,-4 8 90,14-15 0,-1 8-90,9-12 0,-3 6 0,-1-2-90,2-2 90,-1 0 90,10-13-180,-15 15-180,1-1-629,-18 19 269,1-1-6206,-5 7 6836,-11 22 0,-3 8 0,-11 22 0</inkml:trace>
  <inkml:trace contextRef="#ctx0" brushRef="#br0" timeOffset="689735">20859 20345 13379,'26'7'1709,"-3"-1"-1439,-4-6-90,-1 0-270,27-19-90,-14-1-270,-1-1 1,1 0-990,0 1 171,17-16 8,-23 19-179,5-3 0,-14 0 428,-3 18 1011,-2-6 0,-2 8 0,0 0 0</inkml:trace>
  <inkml:trace contextRef="#ctx0" brushRef="#br0" timeOffset="690867">21714 18621 18416,'7'14'540,"5"-3"-450,4-11-90,10 0 90,-8 0-90,8 0 0,7 0 90,-7-16-90,22 12 0,-19-26 0,10 27-90,-13-23 90,-1 24 0,15-17 0,-16 10-180,14 0-180,-27 1-4587,1 8 4228,-18 16-451,-4-12 541,-16 31-451,-5-18 990,-7 12 90,5-14 270,-8-8 0,17-7 809,-17 0-719,23 0 360,-9 0-91,19 0 2340,2 0-2340,4 22-224,8 11 0,2 5-135,-5 26-1251,4-22 0,2 6 0,-2-5 1116,-1-6 0,-1 0-75,2 18 0,1 8 0,0-6-405,0-9 0,0 1 375,-1 10 0,1 8 0,-1-8 15,-3-13 0,1-1-15,0 1 0,2 4 0,-1-3 105,1 9 0,0-3-90,0-1 0,1-1 0,-1-5 0,0-4 135,4 12-135,-1-16 0,2 0-45,8 17 0,5 6 90,-6-33-90,4-15 0,-4-8 89,31-1-89,-22-26 90,20 16 0,-20-35-500,12 15 500,-9 2-90,17-16 0,-22 22 2660,19-14-2660,-26 11 842,9 10-1202,-21 4 90,1 6-8185,-6-2 6125,0 17 351,-9-11 2022,5 23 0,-16-23 0,6 10 1</inkml:trace>
  <inkml:trace contextRef="#ctx0" brushRef="#br0" timeOffset="691931">22885 18740 8522,'5'-18'1979,"0"3"-1169,-5 9-91,0 2 450,2-1-629,-1 1-90,2 0 269,-2 1 631,-1 1-990,1 1-450,-12 0 90,-16 1 0,1 16 0,-18 0 0,23 3 0,-15 8 0,15-8 0,-6 8 0,12-2 0,-6 5 0,10-12 0,-4 13 90,12-18-90,1 3 89,2 2-89,10-4 90,-7 3 90,18 3 0,-5-6 0,23 19-180,-8-14 0,8 7 0,-14-10 0,12 6 0,-7-4 0,9 5 90,-11-7-90,0 2 0,21 15 180,-19-11-90,-3-1 0,-2 1 90,-2 1 180,2 8-181,-2 18-179,-8-6 90,-5-11 0,-2 1 0,-2 6-90,-4 8 0,-13-13 0,8 0 0,-20-7 0,12-12 0,-12-3 0,-15-5-90,11-3 90,-24-23 0,28 14 0,-18-45 0,24 42-90,-7-35 90,18 40-90,2-22 90,2 7 0,1-15 0,11 2-90,-7-1 90,15 5 0,-4-12 0,3 7 90,10-25-90,-9 23-1004,3-4 1,0-1 1003,3 0 0,-2-1 0,0 2-915,-3 6 825,12-21-233,-12 19 323,-2 0-180,-4-3 90,-9 10 90,0-7 0,-4 8 1584,-12-1-1584,-3 6 0,-14 2 90,-4 4 0,6 10-90,-17 0 0,21 5 0,-10 0 0,15 0 983,4 0-983,-5 0-41,5 0-409,2 13-7825,4-9 7196,17 9-451,1-28 1530,16 11 0,-8-21 0,4 12 0</inkml:trace>
  <inkml:trace contextRef="#ctx0" brushRef="#br0" timeOffset="692932">23566 19353 10861,'18'0'1079,"-4"0"-809,-10 0-90,-1 0 0,0 0 270,1 0-1,6 0-269,-3 0 270,8 0-180,-6 0 0,3 0-90,-4 0 179,1 0-359,-4 0 90,4 16 0,-4-12-90,4 28 0,-6-15-270,3 15-539,-4-9-1800,0 23 1170,-2-23-2249,-9 25 3149,7-20 539,-7-3 0,9 0 0,0-8 0</inkml:trace>
  <inkml:trace contextRef="#ctx0" brushRef="#br0" timeOffset="693161">24338 18804 6273,'0'0'0</inkml:trace>
  <inkml:trace contextRef="#ctx0" brushRef="#br0" timeOffset="693815">24468 18916 8342,'12'14'1799,"-2"-1"-1349,-7-10 0,0 2-1,0 0-269,3 2 90,-2 0 90,3 0 0,-1-2 0,0-3 89,2 0-359,4-2 0,4 0-90,1 0 0,12-43 0,-12 19-777,8-37 777,-11 30 0,-1-2 0,0 0 0,7-25 0,-9 24 0,7-22 0,-13 40 270,0-3-90,-13 36 0,6 2 90,-16 7-1,13 12 1,2 0 0,-8-5-429,5 7 0,1 2 429,4 4-90,-4 3-208,5 5 117,0-3 1,0 2-90,-1-19 0,2 0 45,2 27 0,2-1-45,0-26 0,1-2-90,3 5 0,-1-1-89,3 11-474,3-16-516,-12-14 359,11-5-89,-7-4-609,5-3 69,-4-5 1439,2-48 0,-6 21 0,-1-6 0,0-1 0</inkml:trace>
  <inkml:trace contextRef="#ctx0" brushRef="#br0" timeOffset="694205">25101 18512 12300,'-13'35'810,"-3"4"-810,-4 6 89,7-8 91,-1-3 0,13-12 180,-5 14-270,6-13-90,0 17 0,9-20 0,5 9 0,-2-10 0,15 4 0,-14-5 0,22 9 0,-3 2 0,9 13-757,-9-11 847,-5 1 360,-11-11-90,3 11 89,-7-7 361,3 16-271,-11-19-269,-1 17-270,-14-23 90,9 7-180,-21-16-449,12 0-1,-19-5-809,-3-1 449,0-1-2788,-26-21 2339,27-2 224,3-4 1,1-2 1124,3-14 0,-3-9 0,12 13 0</inkml:trace>
  <inkml:trace contextRef="#ctx0" brushRef="#br0" timeOffset="694365">25116 18758 10951,'35'-1'1259,"-4"-1"-270,-7 2-449,6 0 0,-5 0 89,17 0-539,-19 0-539,8 0-91,-8 0-90,-7-13-269,1 10-3419,-6-11 3059,-4 5 1259,-1-1 0,-3 0 0,-2 2 0</inkml:trace>
  <inkml:trace contextRef="#ctx0" brushRef="#br0" timeOffset="694797">25549 18302 12210,'24'0'1709,"2"-18"-1349,-11 14 0,21-28-360,-15 29 0,14-23 0,-6 22 0,2-9 90,7 13-90,-10 0 269,6 47-89,-19-24-398,-3 8 1,-2 2 577,-4-3 90,-1 3 89,-2 0 1,-1 1-270,1 11 135,0-2 0,-1 1 404,-1-3-1248,1-5 0,0 0 709,1 6-90,2 15-20,1-16 110,0-9 0,0 2-180,2 2 0,2 1 89,2 12 1,1-1-79,-1-10 0,0-2 78,0-1 1,0-1 90,12 26-90,-6-14-90,5 6-164,-4-4 74,-5-17 0,8 26 0,-14-34 100,2 16-1629,-8-22-1149,-14 4 969,-18-1-180,-4-7-270,0-3 1,-2-1 359,-16 3 1588,16-5 0,-4 2 0,-11 4 1,-3 2-1,-5 0 0,-1 1 1</inkml:trace>
  <inkml:trace contextRef="#ctx0" brushRef="#br0" timeOffset="710088">22942 20031 7173,'4'-28'1529,"-2"10"-989,1-6-360,-3 17-90,1-3 719,-1 7-809,0 16 0,-6-11-90,4 23 90,-13-1-90,12-1 0,-10 5 90,10-15-180,-7 10 180,5-7-90,-3 11 0,4-14 1,1 0-271,1-3 360,11-5 0,0 0 0,14-5 0,-1-15 0,0 11 0,7-22 0,-9 23 0,22-18 0,-20 14 90,19-7 180,-23 3-1,5 3 361,-11 0-360,-3 3 180,-4-1-360,-5-1-90,-10-7-90,-2 0 0,-1-3-1979,-24-12 810,19 1-91,-23-16 1350,27 18 0,3-4 0,11 13 0</inkml:trace>
  <inkml:trace contextRef="#ctx0" brushRef="#br0" timeOffset="711001">25185 19311 7263,'-15'0'270,"-3"0"-270,11 0 0,-2 19 0,1-15 90,-8 40-90,5-38 0,-7 36 0,4-21 0,3 9 0,-6 3 0,8-13 0,-1 1 0,3-5 90,2-6-90,1-1-90,3-5 0,0-2 90,11-1 0,0 1 0,18-2 0,-10 0 0,8 0 90,-4 0-90,-5 0 90,17 0-90,-17 0 90,8 0 89,-13 0 1,6 0-90,-6 0 270,8 0-270,-10 0 360,7 0-450,-10 0 90,3 0 0,-8 0-180,0-20-360,-1 1 180,-13-24-449,-2-1 539,-12-5-720,0 1 720,-9 1 180,13 23 0,0 2 0,15 21 0</inkml:trace>
  <inkml:trace contextRef="#ctx0" brushRef="#br0" timeOffset="720147">23232 20417 7443,'0'29'9830,"0"0"-8956,5-30-784,1 10-90,1-32 0,0 20 0,-6-11 0,4 12 0,-1-10 0,1 8 0,-1-7 0,0 5 90,0 1-1,4-5-89,-3 5 90,4-4-90,-5 6 0,2 0 0,-2 1 0,0 1 0,-2 0 0,2-1 90,1 0-90,0 0 0,1 0 0,-2 2-90,2-2 90,4 2 90,-2-1-90,2 1-90,0 0 90,-4 0 90,8 0-90,-7 0 0,5 0 0,-8 0 0,2 0 0,1 0 0,-1 0 0,0 0 0,1 0 0,-4 0 0,2 0 0,-3 0 90,1 0-90,2 0 0,-2 0-90,2 0 90,-1 0 0,0 0 0,2 11 0,-3-9 0,1 10 0,-3-6 0,2 1 0,-2 6 0,1-5 0,-1 1 0,1 7 0,-2-5 0,1 8-90,0-4 180,-1-4-90,0 9 0,0-9 0,0 12 0,-10-3 0,0 10 0,-12-5 0,8 1 90,-12 4-90,12-10 0,-13 12 90,14-19 0,-12 9 0,12-13 0,-3 4 180,7-7-180,1 0 90,0 0 0,4-4 180,2 1-360,9-3 0,-5-11-90,10 7 90,-2-19 0,1 21 90,4-16-90,-3 17 0,21-21-90,-11 15 180,26-14-180,-23 13 90,8 1 0,0 0 0,-9 4 90,7-1-90,-12 4 0,0-1-90,4 1 90,3 0 90,-2 14-90,-6-10 0,-9 11-90,-7-15-9741,0 0 8960,-8 0 1,6 0-1,-6 0 1</inkml:trace>
  <inkml:trace contextRef="#ctx0" brushRef="#br0" timeOffset="720848">24018 20362 9691,'-10'-14'3778,"1"2"-3418,9 10 180,0 0-1,0-1 181,6 2-450,-2 0-180,7 1 0,-4 0 0,1 0 0,-1 14 0,1-11 90,1 11-90,6-5-1,-2 3 91,12 11-180,-9-5 180,5 4-180,1 1 0,-5-3 90,5 3-90,-3 1 0,-3-4 0,0 6 0,-5-10 0,-3 0-90,-4-9-270,-1-1-9471,0-2 9635,-3-17 1,0 9-1,0-9 1</inkml:trace>
  <inkml:trace contextRef="#ctx0" brushRef="#br0" timeOffset="721139">24273 20366 9781,'0'-17'3508,"0"4"-3328,-7 12 540,0 0-360,-13 17-1,7-13 1,-5 13 180,1 0-180,3 4-180,-14 30-180,13-16 0,-8 9 0,6-7 0,1 0 0,-2 5 0,6-12-90,3-5-3418,7-15 2428,8-2-1618,-4-22 1169,15 11 539,-14-26 990,16 26 0,-6-22 0,10 10 0</inkml:trace>
  <inkml:trace contextRef="#ctx0" brushRef="#br0" timeOffset="721885">24720 20181 11940,'2'17'0,"-1"-3"0</inkml:trace>
  <inkml:trace contextRef="#ctx0" brushRef="#br0" timeOffset="722233">24809 20163 6723,'0'0'0</inkml:trace>
  <inkml:trace contextRef="#ctx0" brushRef="#br0" timeOffset="723498">24715 20271 13829,'12'36'180,"-3"-9"-180,-9-3 90,0-8-90,-8 1 0,6 9 90,-15 4 0,8-1 0,-7 5 0,4-11-90,1 1 90,6-7-90,1-9 270,2-4-181,11-3 1,11-13-90,1 9 0,15-24 0,-18 15 0,8-3 90,-7-1-90,11 7 0,2-7-90,8 2 90,-10 4 90,4 1-90,-13 4 0,0 0 0,-4 0 0,-9 4-90,-1-2-8635,-5 3 8725,-9-3 0,5 0 0,-6-2 0</inkml:trace>
  <inkml:trace contextRef="#ctx0" brushRef="#br0" timeOffset="723751">24890 20095 13020,'0'34'3238,"8"18"-3058,-6-16-90,5 14 89,0-16 1,-5-1 0,4 3-180,-1 15-1105,-1-11 1105,1 8 0,0-16-1213,-2 17 314,0-19-1958,0 21 1148,-3-29-1712,0 3 2252,0-2 1358,0-8 1,-9 5 0,-4-8 0</inkml:trace>
  <inkml:trace contextRef="#ctx0" brushRef="#br0" timeOffset="733931">25340 20345 18416,'29'0'180,"-7"0"-180,2 0 90,-8 0-90,21 0 0,-13-15 0,16 12 0,-18-12 0,0 15 0,0 0 0,12-10 0,-13 8 0,12-13 0,-23 14-90,2-4 0,-8 5-9741,0 0 7160,-3 13 2671,-1 2 0,-7 1 0,-1-5 0</inkml:trace>
  <inkml:trace contextRef="#ctx0" brushRef="#br0" timeOffset="734631">25901 20132 7892,'7'16'2429,"2"-4"-1709,-6-12-1,4 0-539,3 0-90,-3 0 180,8 0 0,-8 0-90,12-14-180,-9 11 0,9-24 0,-7 8 0,1-8 0,2-14-90,-7 14 0,7-33 0,-10 28 90,3-22 90,-6 32 180,-1-12-90,-1 22-1,-8-3-179,6 30 180,-10-11 0,11 32-90,-3-13 0,4 20-90,0-10 90,0 10-90,0-15 0,17 36 0,-13-31 0,19 22 0,-15-15 0,6 2 0,-3 11 0,-3-16 0,-3 5 0,-3-13-90,-1-2 0,-1-4 0,0-9-90,0-2 90,-17 5 90,12-8 90,-22 3 0,13-10 0,-8 0 180,4-2 1259,2 0-719,23 0-540,2 0-1,13 0-89,-1 0 90,7 0-90,-3 0-180,32 0 0,-25 0 0,28-12-90,-33 10-90,11-10-269,-20 12-181,2 0-270,-11 0-7555,-3 0 8455,-17 0 0,-4 0 0,-14 0 0</inkml:trace>
  <inkml:trace contextRef="#ctx0" brushRef="#br0" timeOffset="735459">24791 20702 12570,'14'3'1169,"-2"-1"-989,-8-2 0,1 0 0,0 0-90,2 0 0,1 11-90,3-9 0,11 15 0,-6-12 0,11 7 90,-12-5-90,18 7 0,-15-7-90,10 6 90,-9-1 0,0 4 90,1 4-90,-7-1 180,-5 4-90,-6-5-90,0 2 179,-2 3 1,0-6 0,-11 14-90,8-27-45</inkml:trace>
  <inkml:trace contextRef="#ctx0" brushRef="#br0" timeOffset="735459">25261 20998 14765,'2'-1'-36,"47"-15"-414,-28 3 0,0 12-629,-6-6 359,-9 6-3238,0 0 2969,-4 1 989,1 0 0,-3 0 0,1 0 0</inkml:trace>
  <inkml:trace contextRef="#ctx0" brushRef="#br0" timeOffset="735715">25419 20746 11400,'21'0'1350,"-3"0"-990,-8 15-91,6-11-269,6 20 0,7-21 0,-5 13 0,-1-14 0,6 8-90,-12-9-89,11 3-91,-17-4-180,0 0-180,4 4 270,-7-2-269,4 4-181,-9-4-899,-1 0 1709,0 1 0,-1-3 0,0 2 0</inkml:trace>
  <inkml:trace contextRef="#ctx0" brushRef="#br0" timeOffset="735948">25691 20689 10591,'-11'-13'1169,"2"1"-809,4 11 450,-9 0-630,5-1-1,-8 19 1,7-13 0,0 26-180,-9-9 0,6 18-180,-10 7-539,13-8 179,-5 9-989,6-10-2069,2 8 2519,5-31 1079</inkml:trace>
  <inkml:trace contextRef="#ctx0" brushRef="#br0" timeOffset="736297">25900 20522 12210,'6'44'1259,"0"-2"-1259,-14-4 0,6-7 0,-6 5 0,8-14 0,-5 5 0,4-9 0,-4 1 0,5-3 0,-3 6 0,2-8 0,-2 3 0,3-7 90,0 2-180,0-6 180,9 1-90,2-6 0,22-18 0,-9 13-90,20-30 0,-19 17 0,21-16 0,-23 7 1,8 12-271,-17-2 90,-1 14 0,-3-4-719,1 6 269,-7 0-3687,1 0 4407,-14 0 0,8 0 0,-9 0 0</inkml:trace>
  <inkml:trace contextRef="#ctx0" brushRef="#br0" timeOffset="736498">26032 20597 15628,'30'45'990,"-10"-7"-901,-7 0-450,-11-6 451,11 18-180,-7-13 45,-1-2 0,0 1-1574,2 10 540,-2-2-2627</inkml:trace>
  <inkml:trace contextRef="#ctx0" brushRef="#br0" timeOffset="736498">26140 20998 9600,'0'-3'0</inkml:trace>
  <inkml:trace contextRef="#ctx0" brushRef="#br0" timeOffset="739348">26800 20196 12750,'14'10'629,"-1"-8"-539,-11 8 90,5-10-90,-3 0-90,9 0 0,-6 0 0,11 0 0,-7-13 0,19 0 0,-13-2 0,11-3 90,-5 7-90,0-7 0,3 1-90,-8 5 90,-5 3 0,-5 5 0,-2 0-7286,-2 2 7286,-8 0 0,3 2 0,-6 0 0</inkml:trace>
  <inkml:trace contextRef="#ctx0" brushRef="#br0" timeOffset="739685">27004 20074 11311,'9'33'1529,"-2"4"-1259,-3-6-1,-3 2 91,4-8-270,-5 11 0,0-9 0,0 10 0,0-14 270,2 11-270,1-2-90,2 1 0,-1-6 0,0-10-90,-1-3-450,3 5 90,-4-8-809,4 4 1259,-6-11 0,2-17 0,-2-7 0</inkml:trace>
  <inkml:trace contextRef="#ctx0" brushRef="#br0" timeOffset="743323">27177 19860 18956,'23'-17'270,"-2"4"-270,-10 13 90,-1 0-90,3 0 0,-3-8 0,4 6 0,-3-5 0,-1 7 0,5 0 0,-4 0 0,6 0 0,-8 0 0,5 16 0,-7-12 90,3 12-90,-7-1 0,1-11 0,-1 26 0,-2 0 0,0 2 90,-1 16-90,-9-15 0,7 12 0,-14-12 0,14 0 0,-12 6 90,7-13-90,-6 22-90,7-27 90,-4 18 0,7-23 0,-3 9 0,4-18 0,1 0 0,1-4 90,0 0-90,8-2 0,10 0 0,4-1 0,1 0 0,7 0 0,-14-12 0,10 9 0,-12-8 0,0 11 0,4-7 0,0 5-90,0-9-810,-4 7 271,-7-3 629,0 3 0,-5 3 0,-2-1 0</inkml:trace>
  <inkml:trace contextRef="#ctx0" brushRef="#br0" timeOffset="744270">27399 19072 11490,'14'26'720,"-3"4"-630,-4-2 90,0 2 0,-4-6 90,2 0-90,0 13-1,-2-7 1,0 10-90,-2 5 0,1-8-90,-1 1 0,1 1-90,0 2 0,1 19-359,0-34 89,0 4-90,-1-10-899,1 5 359,-2-15-2608,0-1 3598,0-27 0,-1-6 0,0-19 0</inkml:trace>
  <inkml:trace contextRef="#ctx0" brushRef="#br0" timeOffset="744633">27641 19225 10321,'-27'14'720,"1"-11"-361,10 24-89,-7-15-180,14 3-90,-5-7 180,11 1-90,1 0 0,1 9-90,1-4 90,8 1-90,-6-2 0,22 2 0,-20-5 0,32-1-90,-26-6 0,16-2-90,-16-1-270,1 0 91,2 0-91,-3 0-180,1 0-179,-4 0-1260,1 0 1529,-1 0 540,1 0 0,-2 0 0,-2 0 0</inkml:trace>
  <inkml:trace contextRef="#ctx0" brushRef="#br0" timeOffset="744860">27751 19409 9691,'16'0'630,"-1"0"-540,-6 0-180,11-14 90,-6 1-180,8-3 0,-10 0-449,-1 14 89,3-9 0,-6 6 1,2-1 179,-6 0 360,-1 3 0,-1 1 0,-1 0 0</inkml:trace>
  <inkml:trace contextRef="#ctx0" brushRef="#br0" timeOffset="745063">27860 19249 6723,'0'-16'-90,"0"-3"-90,0 12 180,0-6-270,0 5 270,0 1 0,0 4 0,0 1 0</inkml:trace>
  <inkml:trace contextRef="#ctx0" brushRef="#br0" timeOffset="745703">27832 19202 6903,'0'0'0</inkml:trace>
  <inkml:trace contextRef="#ctx0" brushRef="#br0" timeOffset="746547">27649 19434 7713,'-2'-18'1259,"0"1"-989,2 11 0,0 0 1169,0-1-1079,0 3-1,7-1-89,-5 1-90,5 1 360,-3-1-450,3-2 90,5-1-90,-2-2 0,1 3-90,-1-3 0,-1 5 0,3-4 0,1 0 0,-2 0 0,12-12 0,-12 11 0,11-9 0,-14 12 0,4 1-90,-6 2 0,0 1-180,-3 2 270,-1 0 0,-10 0 0,-3 0 0</inkml:trace>
  <inkml:trace contextRef="#ctx0" brushRef="#br0" timeOffset="746737">27729 19080 12570,'11'40'1439,"8"-18"-989,-16 20-270,21 1-180,-20 5 90,15 6-450,-14 1 0,4-20-899,-4 26 359,-1-38-2608,-3 8 3508,0-21 0,-1 0 0,0-10 0</inkml:trace>
  <inkml:trace contextRef="#ctx0" brushRef="#br0" timeOffset="747515">26852 19770 7083,'-7'-19'809,"2"3"-269,3 9 1619,1 1-1529,0-1 359,1 1 3239,0 1-3779,9 3-269,3 1-90,8 1-90,-3 0 0,4 0 0,1 0 0,0-14 0,2 11 0,1-19 0,-6 9-90,13-11 0,-13 6-1259,20-10 719,-21 18-1528,10-5 1348,-21 13-4857,-2-1 5667,-14 3 0,-5 18 0,-11 7 0</inkml:trace>
  <inkml:trace contextRef="#ctx0" brushRef="#br0" timeOffset="748019">27024 19770 8342,'-19'17'1979,"3"-2"-630,11-11-809,0 2 1619,2-2-1709,9-2-361,3 18 1,8-15-90,-5 27 0,4-28 0,-7 21 0,11-14 0,-10 1-90,9 4 90,-11-10-89,7 9-1,-8-6 90,2 0 0,-6-2-90,-1 1 90,-1 5 0,-1-3 0,-9 10 90,7-3 0,-14 15-1,6-10 91,-5 19-90,6-22 180,0 16-90,6-18 0,-2 7-90,1 1 0,2-1-90,1-5 90,10-2-90,1-12 0,13 2 0,-5-6-90,22-1 0,-17-21-450,22 15-539,-24-34 449,9 25-89,-15-6-91,2-1-269,-8 19-2249,-1-16 2428,-2 11 900,1-13 0,-4 10 0,-1-4 0</inkml:trace>
  <inkml:trace contextRef="#ctx0" brushRef="#br0" timeOffset="748914">27659 19980 12030,'8'-16'90,"3"3"-90,1 3 0,0 7 0,-2-14-360,5 7 180,2-6-989,8-5 539,-10 7-1348,4-2 1438,-13 11-360,1-2 900,-6 5 0,0 0 0,-1 1 0</inkml:trace>
  <inkml:trace contextRef="#ctx0" brushRef="#br0" timeOffset="749131">27710 19809 9602,'0'29'2068,"0"6"-1708,9-7 90,-7 15-540,13-6 0,-13 0-180,4-4 0,-6-11-1529,3 4 990,-2-5-91,2-2 900,-3-7 0,0-7 0,0-2 0</inkml:trace>
  <inkml:trace contextRef="#ctx0" brushRef="#br0" timeOffset="749648">27802 19823 8072,'4'-23'1440,"-4"0"-451,7 8-359,0-17-450,0 12-91,1-13-89,-2 16-89,-1-2-91,3-9 0,-1-4 180,1-2 0,-2-15 0,-4 22 90,1-11 0,-3 19 90,0 4 179,0 1-179,0 1 1529,0 6-1619,0 30 0,0 3 0,0 36-90,0-23 0,3-3 0,1 0-208,-3 3 208,15 21-90,-9-16-90,2-9 0,4 30 0,-11-33-270,5 23 270,-7-25-89,-9 5 179,-1-12 0,-1-4 0,-18-6 90,17-6 270,-25 0-91,20-7 721,-15 0-422,18-16 242,-5 12-720,26-12 180,4 9-180,16 5 0,-5-11-90,13 6 0,-11-6-720,24-9 271,-23 10-811,15-13-629,-30 18 660</inkml:trace>
  <inkml:trace contextRef="#ctx0" brushRef="#br0" timeOffset="750531">27867 18797 14639,'24'0'90,"0"0"-90,-13 0 0,6 0 0,-8 0 0,3 0 0,-2 0 0,-3 0 0,5-5 0,-7 4 0,-2-1 33</inkml:trace>
  <inkml:trace contextRef="#ctx0" brushRef="#br0" timeOffset="750531">28001 20590 6142,'-31'1'-1084,"-32"2"-175,-1-2 1155,17 0 1,1-2-1,-11 1 1,2 0-1,-7 0 1</inkml:trace>
  <inkml:trace contextRef="#ctx0" brushRef="#br0" timeOffset="798281">9670 951 6723,'0'-46'630,"1"11"-270,-1 11-91,-8 8 181,6 2 0,-6-3-360,8 4 90,0-1-90,0-3 0,0 6 90,8 1-90,-6 3 89,26 6-89,-12 17 90,20 2 0,-6 32-90,5-6-491,-4 4 490,1-7 1,7 8-90,-9-9 45,-9-15 0,2 3 0,2 1 0,0 2-45,4 1 0,1 1 90,-1 0 0,2 1 45,8 7 0,1 0-90,-7-7 0,-1-1 0,1 0 0,0 0 45,6 5 0,1 0-45,-1-2 0,0-1 0,-7-6 0,2 2-429,1 1 0,4 2 0,-6-4 474,14 15-30,-17-15 0,4 4 0,-5-4-15,-5-4 0,-2-1 0,9 9 0,2 3 0,0 2 0,-2-1-940,-5-7 1,0 0 894,6 10 0,1 1 135,1 2 0,-2-2-274,-8-10 1,2 0 257,6 8 1,3 4 0,-4-5 15,-6-8 0,0-2-379,11 16 0,-1-3 784,0-1-450,-12-15 0,-1 0 928,10 15-884,-7-9 1,-1 0-135,2 5 45,-4-5 0,0-1 45,-4-2 180,10 11-90,-20-28 1843,0-1-4182,-5-9 344,-2-17-1603,0-4 2069,-1-21 1349,-12 8 0,-4-18 0,-13 5 0</inkml:trace>
  <inkml:trace contextRef="#ctx0" brushRef="#br0" timeOffset="799318">9277 4227 7443,'-20'-13'1889,"3"-4"-1350,9 15 1,3-6-90,1 4 179,0 3-539,0-6 90,1 5-180,0-4 0,3 2 90,0-4 0,12-12-90,-9 2 0,22-13 90,-12 1 0,14-5-470,-7 7 0,0-2 470,13-17-90,-9 14 0,1-1 0,13-16 0,-17 23 0,1-1-999,1 0 1,2-2 998,12-16 0,3-4 0,-10 11 0,2-2 0,0 0 0,0-1 0,-1 1 0,3-3 22,0 1 1,1-3-1,1-1 1,0 2-617,-3 4 0,-1 1 0,1 0 0,0 0 594,0-1 0,1-1 0,0 1 0,0 1 0,-1 1 0,1 0 0,-1 2 0,-2 2 0,1 0 0,-2 2 0,0 1 0,14-13 0,3-2-416,-12 14 1,5-3-1,-1 0 1,-3 4 415,11-11 0,0 1 22,-8 8 1,5-3-1,-1 1 1,-6 5 157,-2 2 0,-3 2-313,2-1 0,1-2 0,-3 2 268,-6 5 0,-2 0 237,6-6 1,-2 2 256,3-7 1082,1-3-1531,-8 11 2326,-6 4-2057,-7 10 1529,-9 8-2068,0-6 90,8-3 0,-8-2 1067,15-7-1067,0 1 0,1 0 717,12-9-717,8-7 0,-6 6 0,1 1 0,0 1 0,-3 0 0,1 2 0,1-2 0,11-9 0,1 0 0,-17 15 0,0 1 0,0 2 0,0 1 0,27-20 0,-23 19 0,-1 2 0,5-3 90,-4 5-90,-17 8 0,-5 3 90,-4 1-90,1 0 0,-1 0 0,1-1 0,-1 0 0,0-2 0,-1-2 0,0 2 0,1-3 0,1-1 0,3-4 0,-2-2 0,1 2-90,-5 7 90,-2 3 0,-11 4 0,-2-1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8:52:03.449"/>
    </inkml:context>
    <inkml:brush xml:id="br0">
      <inkml:brushProperty name="width" value="0.05292" units="cm"/>
      <inkml:brushProperty name="height" value="0.05292" units="cm"/>
      <inkml:brushProperty name="color" value="#FF0000"/>
    </inkml:brush>
  </inkml:definitions>
  <inkml:trace contextRef="#ctx0" brushRef="#br0">848 7220 9422,'6'-37'180,"-10"3"-180,2 6 0,-6 6 0,1 2 0,5 5 89,-11 2 181,11-1-180,-10-3 0,4 6-90,-3 1 0,0 7 0,5 2 90,0 1-90,-4 0 0,2 19 90,-3-15-90,3 34 180,-1-19-985,-4 36 895,4-17 0,-5 17 0,8-17 0,-1 0-144,2-2 54,-1 7 90,3-12-90,0 6 0,2-16 90,0-3-90,1 0 0,0-7 0,9-1 881,-1-8-971,3-20 248,5 13-248,-9-28 0,9 29 90,1-27 0,-2 10 0,3 0 0,-6-8 0,-1 26 0,0-19-90,3 20 180,-4-7-180,3 9 90,-4 0 90,-2 0-90,4 0 0,-4 18 0,3-13 0,-4 12 0,0-2 0,0-11 0,1 21 0,-2-22 0,1 7 0,-2-3 0,-1-6 0,-1 6-180,0-7-810,0 0-1438,0 0 1798,0 0 180,1 0 181,1-20 269,0 15 0,0-28 0,0 17 0</inkml:trace>
  <inkml:trace contextRef="#ctx0" brushRef="#br0" timeOffset="400">1035 7037 8252,'0'37'1529,"9"-15"-1439,-7 6-180,16-14 180,-6 1-90,5 9 90,-1-14 90,-4 13-90,3 3 90,-5-4 0,2 7 0,-5-5 90,-1 1 89,-2 0-89,-1 12-90,-1-10-90,-1 7 90,-1-13 0,0-3 180,0-3-270,-9 0 0,6-7-90,-12-1 0,9-31 0,-1 0-90,-1-5 90,7-14-90,-2 10-90,13-27 0,-8 10-830,17 3 200,-17 12 271,17-9-181,-6 11-89,5-7-91,-5 17-359,0 3 719,-3-3 180,4 8 180,-2-3 180,-6 7 0,-1 3 0,0-1 0</inkml:trace>
  <inkml:trace contextRef="#ctx0" brushRef="#br0" timeOffset="907">1358 6561 8702,'4'64'1079,"8"-24"-944,-12-7 0,2 1-661,13 21 706,-13-10 0,6 12-90,-2-18 90,-5-1-180,4-5 0,-1 1 0,-3 6 0,2 22 0,-3-26 0,0-9 229,0 1-319,0-14 28,0-5-1558,0-1 1441,0-25-1,0-2 449,0-28-359,8 6 90,1 0 0,10 7 0,6 17 0,-7 6 0,5 11 90,-11 0 0,0 0 180,0 0-90,2 0 90,-4 17 0,2-12-1,-6 29 1,-1-30 180,-2 33-360,-1-11 0,-1 11-90,-1-2 90,0-9-90,-10-1 0,8-2 0,-19 4-90,18-8-90,-16-1-90,17-10-539,-14-3-271,7-3 451,-6-1 179,6-17 0,1 12 0,7-28 360,-2 9-179,3-8 89,0-4 90,10 8 90,-7 0 0,6-3 0,-9 1 0</inkml:trace>
  <inkml:trace contextRef="#ctx0" brushRef="#br0" timeOffset="1417">1632 7017 6723,'19'0'540,"-1"0"0,-7 0-181,4 19 91,-6-14 90,3 33-90,-6-33-1,-1 38 181,0-23-450,0 31 0,-1-18-90,0 5 0,-2-13 0,0-6-90,-1 5 89,0-10-89,-1 2 0,0-9 0,0-3-89,8-17 89,1 10-90,1-31 0,7 30 90,-4-38-90,7 27 0,0-20 90,-4 15-90,1 0 90,0 1-90,10-7 90,-6 8 0,7-5 0,-9 11 0,-1 1 0,-1 1 0,5-2 0,-7 2 0,3 0 0,-7 3 90,-3 4-90,2-2 0,-5 4 0,1-4-90,-5 2 0,-1-2 90,0-4 0,0 3 0,-8-4 0,6 5 0,-6 1 90,-1 2 270,-1 2 89,-5 20-359,2 2 0,8 24-90,2-10 90,3 3 0,0-10 0,9 4-90,2 9 0,0-9-339,8 7 339,-10-16 0,10-3 0,2 1 0,-3-7 0,5-1 0,-6-8 0,-1-4 0,2-1 339,4-1-429,-4 0-809,9-17 89,-12 13-1259,3-12 1260,-2-1 89,-5-2 270,3-1 450,-4-10 0,-2 17 0,1-14 0</inkml:trace>
  <inkml:trace contextRef="#ctx0" brushRef="#br0" timeOffset="1927">2767 6464 7263,'9'23'899,"-3"15"-359,-2-19 0,-1 21 179,1-4-2899,3 26 2270,-2-12-90,-2-16 0,1 0 90,2 14 90,0 0-90,0-15 0,-1 2 0,3 15 0,3 14 0,-5-25-90,0-2 694,-1-5-694,0 4 0,-3-13 280,2 2-370,-3-15-180,1-5 90,1-3 1206,-1-2-1296,3-17 91,0 13-181,2-30 270,5 10 0,0 2-360,3-18 450,14 16-90,-12-14 90,14 17 0,-14 0 0,1 19 90,4-6-90,-6 8 90,3 0 180,-8 0 360,-2 18 269,-1 4-539,-4 22 90,-1-7-91,-3 4 181,-10-10-360,-4 18-403,1-11 313,-12 11-90,14-15 90,-13-3-90,7-1 0,-8 5-90,7-10-90,-5 4-90,10-15-809,1-2 269,2-4-269,3-3 1157,1-2 0,16-20 0,2-5 1</inkml:trace>
  <inkml:trace contextRef="#ctx0" brushRef="#br0" timeOffset="2133">3295 7261 8072,'4'39'2879,"0"-3"-2879,-4 10-180,0-17-270,0 3 0,0-12-89,0-5-181,0 1 0,0-7 720,0-2 0,0-4 0,0-1 0</inkml:trace>
  <inkml:trace contextRef="#ctx0" brushRef="#br0" timeOffset="2300">3250 6587 7803,'20'17'-480,"-2"1"0,-4 23 0</inkml:trace>
  <inkml:trace contextRef="#ctx0" brushRef="#br0" timeOffset="3082">3444 7261 8252,'0'33'900,"0"-2"359,0-12-629,0 7-91,0-6-269,0 3-90,0-7 0,0-3-180,0 2 0,0-6 0,0-1-810,0-4-179,0-19-720,0-4 1259,0-36-89,7 19 359,0-24-90,4 31-354,5-19 534,-6 21 0,7-5-41,-5 14 131,3 3 0,-1 4 0,9 4 90,-6 3-90,5 2 622,-8 2-352,-1 24 402,0-19-312,4 39 90,-4-15 0,3 9-90,-7 1-1,-1-13 91,1-1-180,4 7-180,-3-12 90,4 6 0,-3-16 89,0 1-89,8-7-90,-5-1 90,5-3-90,-5 0 90,-1-20-90,1 16-90,4-35 90,-6 13-90,5-11 0,-7-2 0,0 9-90,-3-4 0,2-11 90,-4 10 0,0-7-90,-4 19 0,-1 1 90,0 3 0,-10 9 90,-3 2 0,-6 35-90,-1 28 0,6 4-237,10-22 1,0-2 236,-4 6-90,7 12 0,-2-18 0,3 5-540,0-19 360,11-2-449,-8-5-271,17-5 91,-10-6 449,10-19 180,-6-4 0,0 0 384,-1-10-384,-1 11 180,6-11 90,-7 12-90,4 0 90,-6 16 0,1-4 0,3 6 0,-4 0 90,3 0 0,-3 0 0,-2 18-90,3-13 90,-4 28-90,0-30 90,-2 12 0,0-1 0,0-11 90,1 19-90,-1-20 0,1 13 90,-2-13-180,0 9 0,2-6 0,-1 2 0,1 0 0,-2-4-90,1 1-90,-1-3 0,2 2 90,-2-1 0,1-1 0,-1 0 0,1 0-90,-1 0 0,2 1-90,-2 1 1,2-1 269,-3 0 0,0-1 0,-1 0 0</inkml:trace>
  <inkml:trace contextRef="#ctx0" brushRef="#br0" timeOffset="3303">4305 7146 9602,'9'24'1079,"-2"16"-989,-3-35-90,2 53 0,-1-37 0,1 32-90,-2-27 0,0-1-270,0-2-1259,2 5 540,-1-3 1079,0-4 0,-2-33 0,-2-16 0</inkml:trace>
  <inkml:trace contextRef="#ctx0" brushRef="#br0" timeOffset="3486">4203 6790 7173,'26'27'-1079,"-2"6"899,-11-30 180,0 18 0,2-7 0,1 10 0</inkml:trace>
  <inkml:trace contextRef="#ctx0" brushRef="#br0" timeOffset="3902">4402 7115 7173,'6'49'360,"0"-3"-180,-4-13 179,0-2 451,-1 0-450,-1 5-90,0-10-91,0 2-89,0-14-90,0-5-90,0-2 90,10-22-89,2-6-1,10-15 0,2 0 0,0 6 0,2 0 90,-6 7 0,-1 0 0,-6 6 0,-1-2-90,1-2 180,1-9-90,-3 4 0,1-7 0,-6 11 0,-2 0 180,0 2 0,-3-2-1,0 4-89,-1 3 900,0 8-630,-9 5 269,6 25-449,-14 9 90,15 14-704,-6 16 524,8-21 0,0 17 0,0-17-1,0 0 1,0-3 0,11 9-90,2-14 0,0 6 90,10-16-90,-11-4 0,21 1 0,-9-6 0,9-2-90,-8-7 0,2-3-629,-1-2 179,14 0-179,-10 0-181,9-23-89,-14 17-1,-1-16-449,-3 1 1079,3 5 360,-8-8 0,-1 2 0,-7 8 0</inkml:trace>
  <inkml:trace contextRef="#ctx0" brushRef="#br0" timeOffset="5917">1508 8530 12570,'0'-18'1349,"0"5"-1079,0 10 360,0 1 629,0 0-1169,0 59 0,0-32 0,0 10 0,0 1 90,0-12-1,0-1 91,0 2-90,0 9-90,0-5 90,0 8-90,0-11 90,0 3-180,0 12 90,0-9 0,0 12 449,0-16-359,7 26-90,-5-21 0,5 17-90,-7-23 90,4 7-90,-3-8 180,3 6 0,-2-10 180,-1 0-270,6 10 90,-4-6-180,4 8 180,-4-9-91,1 1 181,0 0-270,1 9 180,1 2-90,-2-2 0,0-3-90,0-6 0,-2-8 0,2 3 0,-2-10 0,0 0 90,-1-4-90,1 1 0,-1-4-2878,1 0 1528,-1-3-8481,0-1 9747,0-19 1,0-5 0,0-18 0</inkml:trace>
  <inkml:trace contextRef="#ctx0" brushRef="#br0" timeOffset="7439">1584 8322 14819,'16'-15'179,"-3"-8"-89,0 20-90,-2-15 90,2 11-90,7-7 0,-3 3 90,6 1-90,-6 3 0,2 1 90,0 1 0,8 0-90,-7 3 90,7 0-90,-9 2 180,2 0-180,9 0 90,-4 0 0,7 0-90,-7 0 0,1 0 180,0 0 0,11 0-90,-9 0 90,9 0-90,-11 0-1,-1 0 91,1 0 90,24-17-1250,-8-4 1070,10-11 0,-16 12-90,-12-3 90,0 20 180,-1-18-90,11 11-1,-9-4-179,8 4 90,-10 6 0,-1 0 0,2 2 0,9 1 0,-8 0 90,7 1-90,-11 0 90,0 0-90,8 0-90,-7 0 0,7 0 90,-9 0-90,1 0 1160,0 0-1160,11 0 0,-8 0 0,8 0 90,-10 0-90,1 0 0,-1 0 0,11 0 0,-8 0 0,8 0 0,-11 0 0,1 0 0,-1 0 0,9-11 0,-6 8 0,6-8 0,-10 11 0,1-5 0,7 4 0,-7-4 0,6 5 0,-9 0 0,0 0 90,1 0-90,8 0 90,-7 0 0,7 0 90,0 0-180,-6 0 0,14 0 0,-16 0 0,6-13 0,-10 9 0,0-9 0,7 13 0,-5-10 0,4 8 0,-6-8 90,0 5-90,0 4 0,7-7 0,-6 6 0,4-2 0,-5 3 0,-1-1 0,7 2 0,-5-1 0,5 1 0,-7 0 0,0 0 90,0 0-90,7 0 0,-5 0-90,5 0 90,-7 0 0,0 0 90,6 0-90,-5 11 0,4-9 0,-7 9 0,1-11 0,-1 0 0,10 6 0,-7-5 0,6 9 0,-10-10 0,5 8 0,-3-6 0,3 5 0,-5-3 0,0 0 0,0 1 0,5 1 90,-5 0-90,5 0 0,-6 0 0,1 0 0,6 5 0,-4-3 0,3 2 0,-3-4 0,-2-1 0,1 2 0,2-1 0,-3-1 0,2 1 0,-6-3 89,-1 1-89,1 0 0,-2 0 90,0-1-90,-3 0 180,-1 0-180,0 0 0,-1 0 0,0-1-90,-1 1 90,0 0 90,0 2-90,0 8 0,0 2 0,0 7 0,0 0 0,0 4 0,0 1 0,0 21-205,0-11 205,0 12 0,7-13 0,-5-2 0,10 16 0,-10-13 0,7 11 0,-8-14 0,5-1-90,-3 0 180,4 13-90,-3-12 0,2 11 0,-1-14 0,0 0 0,4 16 0,-1 3 0,1 2 0,-3-5 0,-2-11 0,1 13 0,-2-8 0,0-8 0,0 1 0,-1 7-499,1-7 1,-1-1 498,1 5 89,1 10-89,0-15 0,-1-3 0,2 0 0,0 9-89,0-11 89,0 9 0,-1-16-180,-2 1-90,3 1 185,-3-8-455,0 1 659,-1-10-1289,-1-2-8661,2-3 9725,-2-16 0,1 11 1,-1-13-1</inkml:trace>
  <inkml:trace contextRef="#ctx0" brushRef="#br0" timeOffset="8685">1566 9618 15988,'33'0'719,"-9"0"-629,-4 0-90,-7 0 90,0 0-90,10 0 90,-5 0-90,7 0 90,-5 0-90,0 0 90,2 0-90,9 0 90,-6 0 90,8 0-90,-9 0 90,2 0-90,2 0-90,15 0 90,-9 0-90,12 0 90,-14 0 0,0 0-90,14 0-255,-11 0 255,10 0 0,-14 0 0,2-11 180,-1 8-1,13-17-89,-9 7 90,9-4-180,-13-2 0,-1 6 90,0-1-90,13-6 90,-11 5-90,8-3 90,-14 7 90,-2 1-29,9-1 29,1 2-90,7 2-90,-12 3 90,-1 3 0,-11 1 180,1 0-180,9 0-90,4 0 90,9 0 254,-8 0-254,-3 0-90,-9 0 29,0 0-29,0 0 0,11 0 0,-7 0 0,9 0 90,-9 0-90,-1 0 0,1 0 0,12 0 0,-9 0 0,8 0 0,-10 0 0,0 0 0,12 0 0,-9 0 0,9 0 0,-12 0 0,-2 0 0,11 0 0,-10 0 90,9 0-90,-12 0-90,-1 9 90,0-7 0,9 8 0,-7-5 90,6-3-90,-10 6 90,1-7-180,8 4 90,-7-5 0,6 3 0,-8-2 90,0 1-90,19-2 0,-14 0 90,16 0-90,-20 0 0,1 0-90,8 0 180,-7 0-90,5 0 0,6 0 0,-6 0 0,5-10 0,-9 7 0,0-7 90,-5 10 0,5-6 0,-7 4 90,0-9-180,5 5 0,-5-3 0,4 1 90,-8 3-90,-1 0 0,0-1-90,2 2 0,-5 1-90,2 1-180,-6 2-809,0 0-90,-1-1-360,-2 0-450,0-1-2878,-1 0 1708,0 0 3239,-23-2 0,7 2 0,-19-2 0</inkml:trace>
  <inkml:trace contextRef="#ctx0" brushRef="#br0" timeOffset="9592">2520 8094 11131,'0'30'1439,"7"-13"-1169,-6 11-90,5-18-1,-1 14 1,-4-9-90,8 3 180,-9 2-180,9 11 90,-5-4 0,4 7 0,-3-4 90,1 0-90,2 17-1,-1-10 1,3 11 0,-4-10 90,0-1-98,0 1 98,1 12 90,-1-11-90,0 10-1,-2-14 1,-1-1 90,0-1-180,1 17-90,0-11 90,0 12-90,-1-15 0,-1-1 0,0-1-90,0 15 0,0-13 90,-1 8-90,0-15 0,-1 11-90,0-7-7016,0-3 2338,5-30 4768,2-15 0,4-4 0,-1 8 0</inkml:trace>
  <inkml:trace contextRef="#ctx0" brushRef="#br0" timeOffset="10886">3480 7978 11400,'-2'10'4948,"0"1"-4858,10 41-90,-6-18 90,6-1-90,-1-7 0,-5-1 90,5 0-1,-2 12-89,0-9 90,1 10-90,2-12 90,-5 1 0,5 7 90,-2-7 0,0 8 0,-1-13 0,-1 3 0,1 0 0,0 14-90,-1-9 0,2 12 89,-3-17-179,1 4 180,0-2-180,2 9 90,-2-7-90,1 7 90,-1-10 0,0-1-90,3 13 0,-2-11 0,1 12 90,0-14-90,-1 1 0,0-2 0,2 11 90,-1-9-90,1 7 90,-2-10 0,0-2 0,1 1 0,0 6-90,0-6 90,-1 4-90,0-9 90,-2 0-90,2 5 90,-1-6-90,0 6 0,-2-9 0,0 1 90,-1-1-90,2 6 0,-2-6 0,3 6 0,-1-9 90,0 0-90,1-2 0,-2-4 0,0 1-9831,-1-3 5900,-1-14 3931,0-3 0,0-2 0,0 5 0</inkml:trace>
  <inkml:trace contextRef="#ctx0" brushRef="#br0" timeOffset="13400">3083 8819 11131,'17'0'1259,"-1"0"-899,-9 0-270,0 0 90,-2 0-1,-1 0 1,1 0 0,-1 0-90,-1 0 90,0 0-90,-2 0 0,0 0-90,2 0 0,-1 0 90,0 0-90,-1 0 0,0 0 0,0-14 0,-1-3 0,0-16 0,0 7 0,0-1 0,0 7 90,-7 3 0,6-8 0,-6 8 90,7-5 0,-5 8 179,3 1-179,-5-5-180,5 7 90,-3-4 0,2 7 0,0-2 0,2 3 0,-2-3 0,1 3 90,-1-1 0,1 4 0,0 0 179,0 4-269,0-4 0,1 3 0,-1-1 90,1 2 180,0-1-180,-1-1 90,0 0-90,0-2 89,-1 1-179,2-1 0,-1 2 0,2 0-90,-1 0 90,1 1-90,-2-1 0,1 2 0,-1-2 0,2 2 0,-2-1 0,0 1 0,0 0 0,-1 0 0,2 0 0,-1 0 0,0 0 0,2 0 0,-2 0 0,0 0 0,0 0 0,0 0 0,1 0 0,-1 0 0,1 0 0,0 0 0,-1 0 0,0 0-90,1 0 90,0 0 0,-1 0 180,1 0-180,-6 0 0,2 0 0,-4 0 0,5 12-90,1-9 90,1 10 0,1-7 0,1-2 0,-6 7 0,4-6 0,-8 3 0,9-4 0,-3 1 0,0-1 0,0 6 0,-2-1 0,0 2 0,2 3 0,0-7 0,-1 7 0,2-7 0,-1 2 0,1-3 0,-2 4 0,2-2 0,-1 3 0,0-4 0,2 1 0,-1-2 0,-1 2 0,1-3 0,-1 4 0,0-3 0,2 0 0,0 4 0,-1-6-90,2 7 180,-2-7-90,2 1 0,-2 4 0,1-6 0,1 5 0,0-6 0,1 3 0,0-2 0,0 6 0,0-4 0,0 4 0,0-6 0,0 3 0,0 0 90,0 1-90,0 1 0,0-1 0,0 3 90,0 1-90,0 6 0,0-2 0,0 2 0,0-4 90,0-2-90,0 2 0,6 1 0,-4-1 90,5 0-90,-7-2 90,5-1-90,-3 8 0,8-5 0,-9 4 0,6-6 0,-5 0 0,4-1 90,0 4-90,-2-6 0,2 4 0,-2-6 0,0 0 90,0-1-90,2 0 0,-2-1 0,2 0 0,-2-2 90,0-1-90,3 0 0,-2 0 0,1-1 0,-2 0 0,1 0 0,-2 0 0,5 0 0,-4-18 0,3 13 0,-2-26 0,0 27 0,0-24 0,3 7 0,-3-7 0,2-2 0,-2 10 0,-1-1-90,2-8 90,0 0 0,0 1 0,-1 5-90,-3 10 90,2-1-90,-1 0 90,0 0-90,0-6 0,-1 4 0,2-16 90,-3 11 0,2-5-90,-2 8 0,0 0 90,1-6-90,-1 5 90,0-5 0,-1 7-180,0 1 90,0-20 1,0 15-1,0-15 90,0 10 0,0 6-90,0-6 90,0 8-90,0 1 90,0-8 0,0 8 0,0-7-90,0 10 90,0-3-90,0-8 90,0 9 0,0-5 0,0 11 0,0 1 0,0 1 0,0-4 0,0 4-90,0-4 90,0 4 0,0-1 0,0-4 0,0 4 0,0-4 0,-6 4 0,4 1 180,-7-3-90,8 4 90,-2-1-1,1 6-89,0 0 90,0 17 0,1 7-90,1 22 0,0-9-90,0 2 90,0-12-90,0-3 90,0 1-90,7 11 0,-5-9 0,5 9 0,-7-12 0,0 1 0,5 10 90,-4-8-90,8 8 90,-6 3 0,3-9-90,0 20 90,-2-20-90,1 7 0,-1-10 0,1-1 180,0-1-180,4 16-90,-2-8 180,2 5-90,-3-10 90,-1-8-90,-1 2 0,0 2 0,3 13 0,-1-10 0,2 11 90,-3-13-90,0 0 0,1-2 90,1 8-90,-1-8 90,2 7-1,-3-10-89,0-2 0,2 4 0,-1-7 0,1 5 0,-3-8-89,1 0 178,0 0-89,0-1 0,0 0 0,0-1 0,-2-4 0,1 0 0,0-1-89,-2-2 89,2 0-180,-3 0-360,2 0-1349,1 0 270,-1 0-450,0 0-360,-1 0-1708,-2 0 4137,2-15 0,-2 12 0,1-12 0</inkml:trace>
  <inkml:trace contextRef="#ctx0" brushRef="#br0" timeOffset="14621">2116 8834 12930,'-8'22'359,"6"4"-269,-6-17 0,8 6 90,-6 0-90,5 5 90,-11-5-90,11 6 0,-8-7 0,8 1 0,-9 6 0,6-4 0,-5 6 0,5-6 90,-1 1 89,1 1-89,-4 11-90,3-7 90,-3 9 0,2-10-90,-1 3 270,0 1-180,-2 14 0,0-7 0,-2 11-1,2-11 361,0 1-755,-5 15 395,3-9 0,-3 11-91,4-13 91,1 0 90,1 2-90,-4 18-90,2-13-736,-4 14 646,4-19 90,-2 1 0,1-2-90,-5 15 0,4-13 90,-2 9-90,4-16 0,2-3 90,-5 21-90,6-20 0,-4 16 0,6-29 0,2 1 362,-2-3-272,2-2 769,1-5-859,0-4-6206,1-5 4137,0-15 180,9-3 360,-6-12 269,14-1 1260,-14 0 0,15-5 0,-4-3 0</inkml:trace>
  <inkml:trace contextRef="#ctx0" brushRef="#br0" timeOffset="15445">2181 8455 6453,'0'-24'2969,"6"9"-2340,1 24-89,4 6-360,-2 15 90,-4-16 179,0 4-269,0-6 0,-2 5-90,3 2 90,-3-4-90,1 2 90,0 0-90,1 11 0,-1-7 0,1 9 0,-2-10 90,1-1 269,-2 0-179,2 18 0,0 8-180,-2 3 90,1-2 0,-2-16-90,0-1 0,1 16-90,-1-11 90,1 11 90,0-15-91,0-2 181,1 1-180,3 6 0,0-7-90,1 3 90,-1-11-90,0-1 90,2 2-90,-2-5 90,0 1-90,-2-8 0,0-2 0,0-2-90,1-3-180,0 0-179,0-2-271,1 0-180,0 0-1438,2-25 899,3-1-1,0-4 361,3-16 359,-2 26 720,-1-22 0,1 11 0,-1 0 0</inkml:trace>
  <inkml:trace contextRef="#ctx0" brushRef="#br0" timeOffset="16800">4285 8737 9152,'-7'-21'6836,"14"40"-6746,-5-3 0,7 30 90,4-27 0,-11 2-1,13 1-89,-6 13 0,5-7 0,-1 10 0,-3-11 0,0 1 270,9 25-180,-5-18-90,6 19 90,-9-26 0,0 2 0,6 12-91,-3-9 91,3 9-90,-4-12 0,-1-3 90,2 2-180,5 11 90,-4-9-90,5 9 90,-6-13-90,-1-1 180,0 1 0,11 19-180,-3-7 0,4 6 90,-7-14-90,-5-9 90,0-3 0,0 3 0,6 10 0,-6-6 0,6 8 0,-7-9-90,0-1 89,0 2 1,6 7 0,-6-7-90,4 7 90,-5-12-90,-1-1 0,3 4 0,-2-6 0,1 2 0,-5-8 90,-1-2 0,-1-4-90,1 3-90,-3-5-8095,0 0 6116,-12-21 180,6 0 450,-16-3 1439,10-14 0,-10 18 0,3-20 0</inkml:trace>
  <inkml:trace contextRef="#ctx0" brushRef="#br0" timeOffset="18282">3968 8687 10951,'-6'-34'449,"0"3"-449,-5 17 0,2 3 0,2 11 0,0 0 0,1 0 90,-1 19-90,1-15 180,0 34-90,-1-11 0,0 10 90,1-1-90,1-9 0,2 0 0,0-1 0,1 14 0,0-10 0,1 10 0,1-14 0,0-1 0,0-3 0,0 11 0,0-14 0,0 8-1,0-16-89,9 2 0,-7-6 0,13 1 90,-13-4 0,8-2-90,1-1 0,0-1 0,4 0 0,-6 0 0,1-23 0,4-1 0,-4-3 0,4-15 0,-5 23 0,0-24 0,0 11-90,3-18-139,-3 13 139,2-11-629,-5 13 629,-1 1-90,0-2 90,0-16 0,-3 11-90,1-14 1,-3 16-1,0 1 90,0-17 90,0 14-90,0-14 90,0 17 0,-10-1 0,7 5 0,-6-11 0,1 14 0,6-7 0,-5 16 90,2-3 0,1 4 0,-3-1-90,4 9 214,1 4-214,2 5 644,-1 3-554,1 12-180,-1 3 90,1 7 90,0-5-90,0-9 0,0-1-90,0-4-90,0 0-360,0 1-1079,0 0 1619,0 0 0,0-2 0,0 0 0</inkml:trace>
  <inkml:trace contextRef="#ctx0" brushRef="#br0" timeOffset="19783">3673 8343 15268,'15'13'900,"-6"6"-630,4-17-180,-9 14-90,6-7 90,-4 0-1,1 7-89,-1-10 180,1 7-180,3 3 0,2 4 90,1-1-90,-2-1 180,-4-5-90,4 4-90,-4-2 90,3 3 90,-4-5 0,-1 1-90,2 6-90,-2-4 0,0 5 90,-2-5-90,-1 2 90,1-2 0,0 11 90,-1-8-1,0 9 1,0-7 0,0-1 0,1 2-180,2 10 0,-1-6 90,2 9 0,-2-12 90,-1-1-180,1 6 90,0-7 0,-1 7-90,0-11 90,0 2-90,-1-2 90,2 10-90,-2-7 90,0 5-90,0-9 90,-2-2-90,2 0 0,-2-3 0,0-1 719,0-5-809,0-18 90,0-4 0,0-34 0,-8 12-836,6-14 836,-7 15 90,9-21-90,0 13 0,0-15 0,0 21-90,0-1 90,0-13 0,0 13 0,0-11 90,0 20-90,0-1 0,9 4 0,-7-7 0,7 10 0,-3-3 0,-5 11 0,5 4 0,-1-2 746,0 6-656,4-5-180,-2 7 90,0-1 0,3 0 0,-2 3 0,3-2 0,-2 0 0,0 2 90,7-5-180,-1 0 180,2 0-90,-3 1 0,-5 3 0,2-1 0,-2 1 0,0 0 0,-4 4 0,-1 0 90,0 2-90,-1 0 0,-2 1 0,0 0 0</inkml:trace>
  <inkml:trace contextRef="#ctx0" brushRef="#br0" timeOffset="20466">3541 8389 9961,'18'0'1080,"-4"0"-990,-8 0-90,-2 0 0,2 0 0,-1 0 90,0 0 89,0 0-89,3 0 0,-2 0-90,2 0 90,-3 0-90,1 0 90,1 0 0,4 17-90,8 3 90,-5 14-90,9-2 0,-12-10 0,3-1 0,-3-6 0,6 4 0,3 2 0,3 4 0,-3-6-90,0 4 90,-6-3 0,-1 0-90,-4 0 0,-3-6-269,-2-1-91,2 4-270,-3-4-269,-1 0-1,-1-3-89,-1-2 1079,0 3 0,0 7 0,0 4 0</inkml:trace>
  <inkml:trace contextRef="#ctx0" brushRef="#br0" timeOffset="21940">1577 10114 14189,'4'24'540,"-1"5"-450,-1-16-1,-1 6 1,1 2-90,1 6 90,-2-2-90,2 8 90,0-6 90,-1 1 180,1 2-180,2 12-90,-1-11 0,1 7 0,-2-14 270,1-2-181,1 6 91,-1-8-90,1 5 0,-1-9 90,0-1 180,0-3-270,2 0-1,-1-5 1,3-1-90,-3-4 0,2-2-90,5 0 0,-2-24 0,7 18-90,-4-40-90,3 26-809,1-19 90,9-9-1266,-5 15 906,7-15-90,-7 22-296,2-2-1503,1 5 1799,16-7 539,-7 9 810,14-6 0,-12 13 0,2-1 0</inkml:trace>
  <inkml:trace contextRef="#ctx0" brushRef="#br0" timeOffset="22975">4622 9960 7083,'-18'0'989,"1"0"-359,11 0 0,-1 0 89,2 0 451,2 0-721,-1 0 721,2 0 3777,0 0-4677,10 0 0,-6 18 89,14-14-179,-7 26-90,5-27 0,-1 22 0,-2-14-90,-2 12 180,2-5-90,4 7-90,-3-4 90,5 3-90,-4-6 90,8 4-90,3 3 90,0-1-90,-2-1 90,-8-7 90,-1 1-90,8 7 179,-9-10-179,6 6 0,-13-16-90,0-1 90,-3-3-90,0 0 0,1-22-90,0 17 180,1-42-90,0 25-90,1-23 180,4-11-1246,-1 13 1066,4-15-1316,-1 6 956,3 0-359,-2 3-361,-1 9-269,-5 18-180,0 1-1979,-2 4 1889,1 0 1167,-2 6 542,1 1 0,-3 7 0,0 1 0</inkml:trace>
  <inkml:trace contextRef="#ctx0" brushRef="#br0" timeOffset="32300">7278 8455 19496,'2'50'360,"-2"-12"-270,9 11 0,-8-13-847,8 4 937,-4 23-1029,2-9 894,-3-19 0,-1 1 45,1 18 0,0 0 270,0 5-270,-2-18 0,1 2-45,-1-10 0,0 0 0,0 10 0,-1-2 134,3 16 1,-2-2-135,0-18 0,-1-1-135,2 16 90,1 11-106,-2-26 106,1-5 0,0-5 0,0-1 353,0-8-533,0-4 793,-1-7-1423,-1-5 837,1-1-1197,1-1-449,1-18-360,0 14-449,-2-38-1710,0 19 3373,-1-10 1,1-3-1553,1-16 2317,-2 17 0,1-2 0,-1-20 0,-1-1 0</inkml:trace>
  <inkml:trace contextRef="#ctx0" brushRef="#br0" timeOffset="33372">7367 8156 17157,'34'0'1259,"-6"0"-989,-11 0-90,-3 0 90,-1 0-270,10 0 90,-7 0-90,10 0 90,-7-13-90,3 10 180,0-10-180,11 5 180,-8-1-90,10-2 0,-11-3 180,12 5-181,1-6 1,0 6 0,-4 3-90,-12 5 270,-1 0-180,8 1 90,-9 0-180,5 0 90,-8 0 0,-1 0 90,0 0 90,12 13-180,-9-10 90,10 9-1,-11-12 1,8 0-180,-5 0 90,8 0-90,-8 0 90,2 0-90,10 0 0,-5 0 0,5 0 0,2-17 0,-8 13 0,21-26 90,-18 16-90,9-2 0,-10-6 270,1 14-90,11-14-521,-11 10 521,8-3-1,-13 7-89,0 2 90,-2 2-180,10 2 90,-9 1 0,6 1 0,-9 0 90,-1 0-180,10 0 90,-9 0 0,7 0 0,-9 0-90,14 13 0,-11-9 521,10 9-521,-14-13 0,8 0 0,-4 0 0,7 0 0,-7 0 90,1 0-90,11 0 0,-7-13 0,7 9 0,-10-9 0,-1 13 0,1 0 0,9 0 0,-7 0 0,8 0 0,-10 0 90,1 0-90,10 0 0,-9 0 0,7 0 0,-10 0 0,0 0 0,0 0 0,9 0 0,-8 0 0,7 0-90,-10 0 90,1 0 0,8 0 90,-8 0-90,5 0 0,-9 0 0,0 0 0,0 0 0,5 0 0,-6 0 0,4 0 0,-6 0 0,-2 9 0,5-7 0,-5 6 0,4-8 0,-7 0 0,0 0 0,-2 0 0,2 0 0,-1 0 0,0 0 0,-3 0 0,-1 0 0,-2 0-90,0 0 90,-1 14 90,0-11-90,1 37 0,0-23 0,0 24 0,-1-15 0,0 3 0,0 3 0,1 14-819,-1-7 819,1 10 0,-1-13 0,1 1 0,0 19 0,0-12 0,-1 15 0,0-16 0,1 2 0,0 1 0,1 18 0,1-15 0,0 16-389,2-20 389,-1-3 0,2 0 0,1 12 0,-1-12 0,0-2 0,1 3 0,-1-5-180,0 0 0,2 7 0,-3-13-179,2 6-91,-4-19-809,-1-3 449,1-1-90,-2-7-1192,1 1-7739,-2-7 9673,-14-1 0,10-1 1,-9 0-1</inkml:trace>
  <inkml:trace contextRef="#ctx0" brushRef="#br0" timeOffset="34418">7474 9554 6993,'-20'18'630,"2"-3"449,9-15-449,-5 0-1,4 0-179,-3 0 0,5 0-90,2 0 359,0 0 1,1 0 1528,2 0-2068,12 0 0,-6-10 90,17 8 0,-7-8 809,-1 4-899,42-3-90,-35-1 0,36 1 270,-23 0-180,4 0-90,2-4 90,-2-1-90,18-10-90,-20 8-678,21-11 768,-25 13 0,1-2-45,-1 2 0,2-1-45,9-4 0,-9 4 0,0 0 90,5-1-90,18-8 0,-13 5 180,12-3-90,-16 7 90,0 2 0,-1 0-378,16 0 198,-13 4 90,10-1-90,-16 5 180,0 0-90,13-1-1,-11 1 1,8-2 0,-14 1 0,1 1 90,-1-1 90,13-2-90,17-7-90,3 1-249,-3-3 339,-16 3 270,-13 3-270,15-5 0,-10 4 0,9-1 0,-14 3 89,-3 5-89,1-2 814,8 2-814,-8 0 0,6 1 89,-11 0-89,-1 4 0,9-3 0,-9 3 213,5-1-213,-9 1-90,-2 0 0,2 0-90,5 0 90,-5 0 187,6 0-277,-9 0 90,0 0-90,5 0 0,-5 0 0,3 0 0,-7 0 90,-1 0-90,1-12 0,4 8 0,-4-9 0,3 5 0,-4 6 0,1-7 0,3 2 0,-3 1 0,3-3 0,-4 4 0,1 1 0,0 4 0,7-2-90,-4 2 0,4 0-90,-6 0-809,-1 0 359,2 0-270,-5 0-1438,2 0-7493,-7 0 9612,-12-15 1,-9-10 0,-14-17 0</inkml:trace>
  <inkml:trace contextRef="#ctx0" brushRef="#br0" timeOffset="35183">8014 8098 9332,'0'27'3688,"0"-6"-3149,0-7-269,0-7 0,0 1 90,0-6 89,0 3 361,0 0-450,6 6-90,-5-1-90,5 5-90,-6-3 89,0 3 181,4 1 0,2 27-180,2-13 0,0 22 0,-3-19-467,0 3 467,4 21-1,-2-11 1,2 15 0,-3-18-90,0 0 0,3 21-90,-4-15 135,1 5 0,0 0-45,0 1-45,0-4 0,0 0-45,-1-6 0,2 8 0,-2-21-381,-1-3 381,2 5 0,0-4 0,1 3 0,-2-13-180,0-6 0,-4-8 262,2-2-4490,-2-3 857,0-21 223,0-5 2428,-1-30 900,-11 12 0,5 1 0,0-4 0,-6 3 0,0 1 0</inkml:trace>
  <inkml:trace contextRef="#ctx0" brushRef="#br0" timeOffset="35836">7907 8748 10591,'0'-36'1259,"0"4"-1259,0-5 0,-9 6 0,7 2 0,-17 4 0,17 7 90,-15 2-90,11 2 0,-11 1 0,6 6 0,-3 1 0,4 5 0,-1 1 90,-9 43-90,7-33 45,2 25 0,3 3 45,-3-17 90,2 27 90,-5 12-474,5-22 294,-1 19 0,5-32 90,3 1-90,0 6 0,1-7 90,0 4-91,1-13 1,0-2 0,12 0 0,-1-7 204,12 0-294,-6-6 0,0-1 0,3-24 0,-4-7 0,4 1 0,-7-24-416,1 31 416,-2-25 0,4-4-90,-5 12 90,2-12 0,-6 18-90,-2 1 0,1-10 90,-3 10-90,-1-7 0,-2 13 0,0 0-90,0 0 180,0-14-90,0 9 90,-9-11 0,7 16 0,-7 0 90,3 4-90,4-4 1259,-8 2 147,9 29-1046,-4 28 0,13 14 90,-6 16-1,6-20-1162,1 5 1433,-7 3-630,5-14 0,1 1 90,2 18-90,-4-19 0,0-1-90,8 12 89,-4 0-89,6 11 0,-4-14 0,5 5-49,-5-14-41,0-8-449,2 0 89,4 0-1259,2-6 450,0-4-271,-3-9-2247,-5-7 2158,3-1 359,-2 0 1526,3-24 1,-5 18 0,0-19 0</inkml:trace>
  <inkml:trace contextRef="#ctx0" brushRef="#br0" timeOffset="36678">8805 8053 6723,'-16'29'630,"4"-7"-180,4-6-1,3-5 1,0-1 270,1-1-91,-2 4-359,3-7 0,-2 3-90,4-6 270,-1-1-271,2 4 91,-1-1-90,1 3 90,-1 1 180,1 0-270,-1 11 90,1-4 89,-1 12-89,1-4 0,0 7 180,0 4 0,0 2-181,0 14-807,0-9 0,0-1 808,0 7 0,0 0-550,9-1 370,-7 17 0,7-18-90,-2 11 0,-5-22 0,5-3 0,-1-1-90,-1 9-90,4-15-90,-5 4-539,1-20 269,-2-5 1257,0-2-1617,0-2 280,-1 0-909,1 0-1349,1-27 1529,10-18 1349,-5-6 0,8-7 0,-7 25 0</inkml:trace>
  <inkml:trace contextRef="#ctx0" brushRef="#br0" timeOffset="37032">9331 8026 8522,'0'-18'1889,"0"3"-1169,0 9-181,0 2 1530,0 0-1979,0 39 90,0 0 0,0 25-409,0-9 319,0-11 90,0 5-135,1-12 0,-2 1-1151,-7 20 1106,7-20 0,0 0 0,-7 16 44,7-7 1,2 1-45,-1 11 0,0-14 0,0-1-89,0-3 89,0-3-450,0-4 90,0 0 0,7-10-179,-5 1-91,5-11-4314,-7-4 4224,4-3 1513,-4-19-793,7 12 0,-3-29 0,3 15 0</inkml:trace>
  <inkml:trace contextRef="#ctx0" brushRef="#br0" timeOffset="37344">9655 7975 10591,'0'39'2519,"1"-1"-2430,-1 6 1,0 7 0,0-5-1305,0 4 1305,0 15-1,0-14 1,0-14 0,0 0-1169,0 16 1169,0 2-90,0 0 0,0-18 0,0 0 0,0 18 0,0-20 0,0-1 0,0 11-547,0-4 457,6 13-651,-5-16 381,4 8 236,-1-21-685,-1-3-1350,2-4 900,0-2 1187,0-7-648,0-3 1324,1-6-604,-2 0 0,2-21 0,-1-6 0</inkml:trace>
  <inkml:trace contextRef="#ctx0" brushRef="#br0" timeOffset="38132">10015 7930 10951,'-15'0'5936,"20"14"-5756,12-10-180,21 11 0,-13-15 90,1 0-90,-9 0 0,0 0 0,11 0 0,-7 0 0,8 0 0,-10 0 0,2 0 0,9-13 0,-8 10 0,8-10 90,-10 13-90,1 0 0,-1 0-90,6 0 90,-8 0 0,5 0 90,-10 0-180,-2 0 180,-1 0-90,1 0 0,-5 0 0,2 11 0,-5-8 90,0 9 0,-1-12 0,0 0 0,-1 0-90,1 6 0,-1-4 0,0 8 0,0-8 90,0 7-90,2 1 0,-1 2 0,2 4 0,-1 0 0,1 1-90,0 4 90,3 13 90,-3-5-90,3 11 0,-4-9 0,1 4-1037,3 20 1037,-3-11 0,3 18 0,-3-19 0,1 6-90,0-3-90,2 17-180,-1-17 0,0 8-282,-1-22 12,-1-3-989,1-7 720,-1 0-181,-1-9 1080,-1 0 0,-10-10 0,-3 0 0</inkml:trace>
  <inkml:trace contextRef="#ctx0" brushRef="#br0" timeOffset="38468">10121 9024 9422,'-21'19'1169,"2"-3"0,11-11-629,1-2 989,3-2-1259,1-17 90,13-3-90,6-13 89,6 15-179,13-5 90,-1 10-180,3-7 0,0 9 0,-9-1-90,14 5 0,-8-2 0,11 0 0,-13 2 0,1 0 0,12 0 0,-13 3 0,8 0 0,-17 2 0,-2 1-180,-2 0 0,3 0-180,-8 0-89,1 0-181,-7 0-90,-3 0-2248,-1 0 2968,-2 0 0,-1 0 0,-1 0 0</inkml:trace>
  <inkml:trace contextRef="#ctx0" brushRef="#br0" timeOffset="39160">8483 8789 7982,'-30'49'2429,"10"-6"-900,6-5-1851,9 15 682,-3-9-90,5 17-1139,0-14 1139,3 3 0,-4 2-225,3-14 0,0 1-45,-1 20 0,1-21 0,1-1 0,-2 14 319,2-6-319,0-9 0,0 0-90,0 7-90,0 17-89,0-36-631,0-5 360,0 1-1169,0-9-374,7-2 464,1-27 1619,13-11 0,-5-11 0,5-2 0</inkml:trace>
  <inkml:trace contextRef="#ctx0" brushRef="#br0" timeOffset="39539">9089 8673 6813,'12'-15'5487,"-4"22"-4767,-5 13-451,-3 26 91,0-10-90,0 8 90,-7-5-1058,6-6 0,0 1 788,-6 21-45,6-17 0,2 0 45,-1 20-90,0 0 0,0-17 0,0 0 0,0 19 45,-2-21 0,0-1-135,1 11 90,-2 0-360,3-5 1,0 13-91,0-15 280,0 5-550,0-17-269,0-8-1530,0-2 1440,0-3-720,7-8 1799,0-1 0,2-7 0,-4-1 0</inkml:trace>
  <inkml:trace contextRef="#ctx0" brushRef="#br0" timeOffset="39766">8955 9510 11850,'22'35'810,"-4"-15"-810,-6 12 0,-1-28-90,5 28 0,-3-15-90,5 1-270,-6 4-1079,1-20-810,9 11 1260,-7-11 359,5 3 720,-10-5 0,0-20 0,-2-5 0</inkml:trace>
  <inkml:trace contextRef="#ctx0" brushRef="#br0" timeOffset="40196">9502 8520 8972,'9'-15'3148,"0"20"-2968,8 22 0,-9 9-1787,2 19 1607,-6-20 0,1 15 0,-2-14 0,-3 2 532,0 17-442,0 6-405,-3 3 0,-2 2 90,1-30 0,0 2-1514,-1 22 0,2 8 0,1-12 1739,4 0 0,-2-3 0,2-5 0,6-28 0</inkml:trace>
  <inkml:trace contextRef="#ctx0" brushRef="#br0" timeOffset="40522">9849 8830 12300,'0'53'360,"0"-10"-270,0 1 0,0-10 0,0 2-90,0 0-499,0 14 499,0-13-90,0 9-90,0-17-540,0-2 91,9 7-181,-7-11-269,12 7 73,-12-13 17,3-2-98,-2-1 1087,-2-2 0,3-3 0,-4 0 0</inkml:trace>
  <inkml:trace contextRef="#ctx0" brushRef="#br0" timeOffset="40774">9658 9262 11580,'9'34'2519,"0"-15"-2249,14 31-562,-5-28 382,1 29 0,-4-20-90,2-1 179,-1 1-89,10 3 0,-7-9 0,7 0 62,-9-12-152,1-7-100,0-3-170,6-2-630,1-23 361,0-10-1458,-3-13 1502,-11 12 1,-1-1-766,6-10 91,5-18 90,-7 18 269,0 0 810,1 1 0,6-12 0,1-4 0</inkml:trace>
  <inkml:trace contextRef="#ctx0" brushRef="#br0" timeOffset="41128">10421 8575 7623,'-17'-20'1259,"-1"2"-719,10 12 179,-1 0 1,4 5 539,3 1-1079,1 20 270,1 7-180,0 25 269,9-7-1868,-7 16 1419,16-20-1,-16 15-360,13-17 361,-13 4-90,11 1-1190,-4 20 1100,3-14 90,-1 11-345,-4-20 75,1-5-630,-1-1 181,3 6-271,-3-13 1049,1 5-1228,-3-15-543,-1-5 1712,-1-2 0,-1-7 0,0 0 0</inkml:trace>
  <inkml:trace contextRef="#ctx0" brushRef="#br0" timeOffset="41374">10302 9312 14459,'38'33'209,"1"-1"1,-8-1 0,-2-2-30,12 13-1649,-8-73 0,5-32 0,-5 8 749,-10 26 1,-2-2-200,3-15 1,3-12 0,-2-1-1,-10 10 334,-12 12 1,-4 4 584,2 0 0,-2-1 0,-6-8 0,-2-1 0,-1-1 0,1 0 0</inkml:trace>
  <inkml:trace contextRef="#ctx0" brushRef="#br0" timeOffset="41874">9408 9334 11041,'-5'-14'1799,"10"3"-1619,6 10 89,10 1-89,-6 18 0,1-13 270,-4 31-270,6-10-90,-6-3 0,4 21 0,-6-27 0,-1 20 0,-1-13 0,3 5-90,-4-10 0,2 2-630,1-11 90,-2-6-269,2-1-361,-1-27-359,-4 18-1529,2-42 2158,1 14 900,-2-9 0,0-2 0,-3 15 0</inkml:trace>
  <inkml:trace contextRef="#ctx0" brushRef="#br0" timeOffset="42454">8126 9848 7892,'-2'-27'540,"0"1"0,1 9-180,1-7-90,0 5-1,0-4 1,0 9 0,0 1-90,9-2 0,-6 7 360,14-1-271,-3 7 1,1 2 90,2 0 0,-7 0 269,1 16-359,5-12 90,-2 32-90,3-31 90,-3 32 269,2-23-359,7 27 90,-5-15-90,5 6 0,-7-8 0,0-3 179,0-1-269,6-1 0,-4-8-90,5-1 90,-5-8-90,0-2 0,-1-20-90,9-14-90,-7-14-1607,7-9 1157,-8 4-1799,1-5 70,-6 14 0,1-1 1279,-4 12 1,0-1 89,3-8 1,-1 0-1054,5-12 784,0 5 1169,-2 5 0,7-7 0,0 1 0</inkml:trace>
  <inkml:trace contextRef="#ctx0" brushRef="#br0" timeOffset="47553">6831 11355 8702,'15'-12'360,"-1"-5"-270,-9 10 0,2-8 0,3 0 0,9-14 0,-1 3-90,8-12 90,-3 5-46,11-14 1,3-4-1977,-15 21 0,2-2 1962,9-13 0,6-7 0,-5 6 15,-7 7 0,-1 3-207,11-16 0,1 0 207,-9 10 0,0 2-45,2-5 0,1 0 135,1-1 0,1-2-581,0 2 0,2-4 1,-1 2 504,-8 10 1,0 1 0,0-1-30,9-11 0,1-2 0,-1 3-30,3-5 0,-1 1-461,-12 17 1,0 1-1,1-3 461,12-14 0,1-3 0,-1 2 30,-8 11 0,-1 1 0,1-1 28,-2 1 0,2-3 0,1 1 0,-3 2-58,0 0 0,-2 2 0,1 0 0,1-2 0,-1 0 0,1 0-30,-1 2 0,0 0 0,1-3 30,8-11 0,1-2 0,-1 2 30,-8 12 0,-3 2 0,2-1-30,6-8 0,0-2 0,-2 4 45,-1 1 0,-1 3 120,-3 2 0,0 2 15,-2 4 0,0-1-90,4-5 0,0 2 265,-8 10 0,-1 1-265,4-3 0,-1 1 90,4-3 1871,-6 6-1871,3 0 1823,-11 10-1913,1 1 819,-8 9-909,-3 1 341,-1 1 0,-1-14 0,-1-3 0</inkml:trace>
  <inkml:trace contextRef="#ctx0" brushRef="#br0" timeOffset="48371">6862 7934 10051,'22'16'1260,"1"-1"-1081,-7 7 91,3 6-90,-3-24 270,2 27-360,13-10 0,-6 8 0,10-2 0,-9-7-90,3 0 90,3 1-811,17 12 811,-8-8 45,-4-1 0,0 1 225,11 5-1216,-6-2 0,1 0 856,9 8 45,-16-12 0,0 0-566,14 12 701,3 2 45,-27-19 0,2 2-536,11 7 0,1 0 401,-10-4 0,1 0-578,8 6 1,0 1 577,-10-8 0,-1 0 44,0 1 1,0 1 291,1 0 0,0 2-381,13 12 0,0 1 45,-9-7 0,-1 1-45,11 9 0,-1 0 44,-11-9 1,-1-1 90,-1-1 0,1 2-580,12 13 1,-1 1 489,-10-11 0,0-1 45,10 10 0,-2 0 181,-11-15 0,-3-1 178,0-2 1,2 1-360,17 13 0,0 0 323,-17-17 1,1-1-324,12 11 0,2-4-45,15 0 90,-15-10-90,12 0 833,-20-9-743,0-2-90,10 3-90,-11-3 0,7 1 90,-17-6-90,-1 1 0,-2-2 0,3 1 1982,-6-2-1892,1 1 347,-9-3-617,-1 0 892,-1 1-712,-4-2 0,-9 2 0,-5-2 0</inkml:trace>
  <inkml:trace contextRef="#ctx0" brushRef="#br0" timeOffset="60103">8881 8564 6993,'15'12'90,"-1"11"0,-12-20-90,2 9 90,-3-12 0,2 0-90,-2 0 90,1 0 0,-1 0 0,1 0-90,0 0 90,1 0-90,2-14 0,-2 10 0,2-20 0,-2 22 90,0-16-90,3 9 0,0 0 0,2-7 0,-1 8-90,0-7 90,5-5 0,-2 6 0,4-7 0,-5 6 90,1-1-1,0-3-89,4-10 0,-2 5 90,3-8-90,-4 7 0,1-2 0,0 0 0,7-14 0,-4 8 0,5-8 0,-5 11 0,2 3 0,7-9 0,-6 8 0,7-5 0,-9 10 0,0 2 0,0-1 0,7-8 0,-5 6 0,6-7 0,-6 11 0,0-3 90,1 1-90,7-11 90,-7 9 0,6-7 360,-2 4-270,0 3-180,0 0 180,1 1-90,-10 11 0,4-2-90,-2-2 0,-3 2 0,2-4 0,-3 2 90,-2-1 90,1-3-1,5-11 1,-4 4-90,4-9 90,-6 9-90,0-2 90,6-9-90,-5 10-90,3-7 90,-5 14 0,0 2 90,-1 1-90,3-2 0,-3 5 0,2-2 0,-3 8-90,0 1 0,-1 1 0,2 1 0,-2 1 0,1 1 0,-3 3-180,-1 0 180,0-1 0,-1 2 0,-1-1 0</inkml:trace>
  <inkml:trace contextRef="#ctx0" brushRef="#br0" timeOffset="61850">6757 7881 9422,'13'40'449,"1"-5"-449,10-7 90,-8-4-90,-3-5 90,-4-2-90,6 1 0,3 3 0,5 6 0,-4-6 0,-1-2 0,-5-6 0,1-2 0,-1 2 0,7 1 0,-5-4 90,6 3-90,-5-4 0,0-2 0,15 9 0,-12-7 0,13 6 0,-16-7 0,1-1 0,0 1 0,7 6 0,-6-3 0,7 5 0,-8-5 0,1 2 0,7 5 0,-4-2 0,5 5 0,-7-6 0,-3-1 0,1 3 90,5 7-180,-4-3 180,5 7-90,-7-5 0,1 0 0,9 13 0,-7-8 0,8 8 0,-9-12 0,1 0 0,0-2 0,8 8 0,-6-8 0,6 3 0,-7-6-90,-1-2 90,1 1 0,7 6-90,-6-5 90,6 6 0,-9-5-90,0-2 90,6 12 90,-5-9-90,3 12 0,-6-9 0,-1 1-90,0 0 90,6 12 0,-4-7 0,5 8 0,-6-12 0,0-1 0,8 10 0,-6-10 0,8 7 0,-10-12-90,3 0 90,0-2 0,9 4 0,-6-6 0,8 3 0,-10-5 0,0-2 0,-1 1 0,8 7 0,-8-4 0,8 7 0,-9-5 0,0 0 0,10 13 0,-6-7 0,7 9 0,-9-9 0,-1 1 0,2 0 0,8 13 0,-6-8 0,6 8 0,-9-13-360,0 1 360,1-1 0,6 10 0,-5-9 90,5 7-90,-8-10 0,1-2 0,7 9 0,-6-9 0,6 6 0,-9-9-44,1-3 44,-2 1 0,8 6 90,-6-4 0,20 20-90,-18-16 180,18 17 0,-19-19 179,20 18-269,-18-17 0,11 7 0,-16-14 90,-1-2-180,6 8 90,-5-6 0,4 5 0,-7-6 90,7 8-90,2-2-90,0 2 0,-2-6 359,-6-5-359,-1 0 45,0 0-45,3 4 0,-4-4 0,1 4 0,-5-5 0,-1-2 0,1 3 0,-3-4-90,0 1-90,-2-5-89,-2 1-3599,0-1 3868,-1 0 0,-1 0 0,0-2 0</inkml:trace>
  <inkml:trace contextRef="#ctx0" brushRef="#br0" timeOffset="78890">7139 4529 12930,'-11'-32'180,"-2"0"-180,-3 18 0,-4-22 89,1 14 91,-1-12-90,2 8 90,4 7-180,-3-4 0,3 4 0,-1-3 0,4 7 0,1 1 90,-3-5-90,4 6 0,-4-6 0,7 7 90,-1-2-90,1 1 0,1-4 0,0 4 0,2-3 0,0 6 0,2-1 0,0 2 0,0-7 0,1 4 0,0-6 90,0 4 0,0-1 0,0-9 0,0 5 0,0-6 0,0 7 90,0 0 269,0-2-269,7-8 0,-5 5 180,11-17-180,-6 13 270,4-7-270,3-6-1,-4 11 1,3-10-90,-1 11 90,-1-2-180,9-15 90,-6 10 0,6-10 90,-7 14-90,2-1 270,-1 0-270,8-10 0,-5 11-90,6-5 90,-8 11 0,3 4 269,-2 0-269,10-6 0,-6 8 0,8-6 0,-9 9 180,3 3-270,9-6 90,-6 9 0,8-5-90,-10 8 90,1-1 90,0 1-90,12-4 0,-7 3 0,7-2 0,-9 2-90,-1 1 0,14-4 0,-10 2 89,9-3 1,-12 3-90,0 0 90,1 0 0,10-5-334,-8 3 334,8-3-90,-11 5 180,0 1-180,12-6 90,-10 6 0,11-5 0,-14 5 0,2-2 180,1 2-90,12-6-90,-8 4 90,10-1-90,-14 3 179,2 3-823,11-2 644,-9 5 0,9-1 0,-13 3 0,1 0 180,1 0-90,5 0 0,1 0-91,7 0-239,-7 0 1,0 0 239,10 0 0,-12 0 0,11 0-90,-15 0 90,0 0-90,1 0 90,14 11-90,-9-8 0,11 9 90,2-12-90,3 6 89,-1-4-89,-3 8 90,-17-6 0,3 2-90,28 4 0,-20-3 0,21 4 0,-31-3 90,1 1-180,10 6 90,-10-3 0,7 6 305,-13-5-305,13 12 0,0 2-172,1 2 172,-5-1 90,-11-6-603,-1 0 513,8 13 90,-8-9 0,6 10 67,-2 2-67,-7-8-90,13 24 0,-15-21 0,5 11 90,-9-11-90,0 0 0,2 14 0,-3-12 0,-1 11 0,-5-15 0,-2 2 90,-2-1-90,-1 20 0,-2-12 0,-1 17 0,-1-17 0,0-1 0,0 14-90,0-14 90,0 11-90,0-19 90,0-2-136,-12-2 136,-5 9 0,-9-10 0,-1 6 0,2-12 0,-1-2 0,-18 8 0,11-7 0,-12 8 0,14-10 0,-1 3 0,1-3 0,-12 8 0,8-7 0,-10 3 0,13-8 567,-3-4-567,-19-3 0,7-3 123,-16-2-213,10-1-982,-3 0 1072,-5-18 0,15 16 0,-2-1 0,-1-17 0,-2-1 0,-12 10 0,0 1 0,14-10 0,3 0 0,4 11 0,2 0-89,-12-14 89,2 21 0,14-8 0,0 1 0,-17 7-250,17-3 0,2 1 250,-12 4 90,0 0-90,-17 0 0,16 0 0,-12 0 0,20 0 0,0 15 0,2-11 41,-14 11-41,11-5 0,-10-7 435,15 7-435,0-10 0,-18 0 1079,13 0-1079,-14 0 0,16 0 0,-1 0 0,-2 0 0,-16 0-90,12 0 180,-9-14-90,19 10-90,4-10 180,-5 14-90,11-10 560,-4 8-560,14-8 354,0 10-354,2 0-90,-2 0 0,6 0 139,-1 0-409,5 0-1439,2-5-989,2 2-7043,0-3 6350,11 3 3481,2 2 0,12 1 0,0 0 0</inkml:trace>
  <inkml:trace contextRef="#ctx0" brushRef="#br0" timeOffset="115062">20594 4056 6543,'15'-2'-90,"-2"0"90,-10 2 90,0 0-450,4 0 1,1 0 359,3 0 0,-2 0 0,-2 0 0</inkml:trace>
  <inkml:trace contextRef="#ctx0" brushRef="#br0" timeOffset="115470">21830 4204 6453,'21'18'0,"-2"0"0,2 10-180,-9-12 1,10 13 179,-12-18 0,3 5 0,2 1 0</inkml:trace>
  <inkml:trace contextRef="#ctx0" brushRef="#br0" timeOffset="115657">22651 3973 7892,'17'19'-1798,"5"-5"1618,-12-14 180,8 0 0,-1 0 0,2 0 0</inkml:trace>
  <inkml:trace contextRef="#ctx0" brushRef="#br0" timeOffset="115968">23876 4048 8522,'9'20'-90,"0"-2"-180,-2-6 90,6 3 180,-4-1 0,5 4 0,-4-5 0,1 2 0,0-4 0,2 2 0,-3-4 0,1 0-90,-4-3 1,-1-3-1,0 0 90,-1 0-90,-1-2 0,-2 0 90,0-1 0,-1 0 0</inkml:trace>
  <inkml:trace contextRef="#ctx0" brushRef="#br0" timeOffset="130550">17081 4362 6363,'-1'55'360,"0"-27"-360,0 21 90,-5-35-90,5 9 0,-6-4 0,7 4 90,0 0-180,0-6 90,0 9 0,0-11 0,0 4 0,0-6 0,0 0 0,0 5 0,0-3 0,0 2 0,7-5 0,-6-2 0,5-2-180,-2 0-90,-2-5-179,3 1 449,-1-4 0,-3 0 0,1 0 0</inkml:trace>
  <inkml:trace contextRef="#ctx0" brushRef="#br0" timeOffset="132906">13165 4357 6723,'-15'0'270,"2"-14"-180,10 11 0,-1-11 0,2 14 0,-1 0-90,1 0 90,-2 0-90,1 0 90,0 0-90,0 0 0,0 0 90,-1 0-90,-1 0 90,1 0-90,-2 0 0,2 0 0,0 0 0,0 11 90,1-9-90,0 10 0,0-6 0,-1-4 0,0 10 0,-3-6 0,1 3 0,-4 1 0,2-4 0,0 3 89,0-2-89,-3 6 90,2-3-90,-4 3 90,5-5-90,0 1 90,0 0-90,-3 5 0,2-4 0,-3 6 0,4-4 0,0 3 90,-3 6-90,3-4-90,-2 4 90,4-6 0,-1-1 0,1 1 0,-4 3 90,4-2-90,-3 0 0,3-3 90,0-2 0,-1 1-90,-3 4 90,3-4-180,-7 10 180,6-9 0,-6 9-90,5-10 90,-3 5-90,4-4 0,-1-2 90,-1 1 0,-2 5-90,2-4 90,-2 6 0,4-8 0,0 1 0,1-2 0,-5 3-90,4-2 90,-3 1 0,3-3-90,0-2 0,-3 4 0,4-4 90,-4 4-90,4-5 0,0-1 89,0 3-89,-2 0 0,2 0 90,-3 0-90,4-3 90,-1 1 0,-3 5 0,0 0-90,-4 6 0,4-5 0,1 0 0,2-4 0,1-1 90,-1 2 0,-3 2-90,3 0 0,-3 1 90,3-3-90,1-2 0,-1 1 0,-1-1 0,-1-2 0,0 1 0,2-4 0,0 3 0,2-4 0,-1 4 0,3-3 0,-1 2 0,1 0-90,0 1-270,0-2-179,1 1-181,-1-3 720,2 0 0,0-1 0,0 0 0</inkml:trace>
  <inkml:trace contextRef="#ctx0" brushRef="#br0" timeOffset="133266">12292 5020 6813,'-7'16'1169,"14"-2"-989,-13-5 90,21-6-90,-13 13 270,9-11-270,-5 14 90,4-6-180,-1 7 89,-2-1 1,1-2 0,-1 4-180,3 4 0,-3-7 90,2 3 90,-4-8-90,2-4 180,-3 1-90,9 3-90,-7-5 90,11 5-180,-5-9 90,2-1-90,0-3 0,-3 0 0,3 0-90,0-22-270,9-3-270,-5-2-1439,16-27 606,-13 29 1463,6-29 0,3 9 0,2-1 0</inkml:trace>
  <inkml:trace contextRef="#ctx0" brushRef="#br0" timeOffset="152105">12292 5479 5914,'6'19'-30,"-4"-6"0,4-7 0</inkml:trace>
  <inkml:trace contextRef="#ctx0" brushRef="#br0" timeOffset="155833">13235 4171 6723,'3'-16'450,"-1"3"-180,-2 11-90,0 0 0,0-1 269,0 1-269,0 0 90,0 0 1079,0 0-1169,-9 0 0,0 12-180,-6-7 90,8 13 0,-3-14 0,9 7-90,-9-6 0,7 4 0,-5-4 0,5 1 90,-3 1 0,0 2-90,1-2 0,-1 1 0,3-2 0,-2-1 0,-2 8 90,2-5-90,-3 7 90,3-5-90,0 0 90,-4 5-90,4-3 0,-3 3 0,4-3 90,-1 0-90,1 0 0,0 5 0,0-3 0,-1 3 0,-3 4 0,2-7 0,-3 4 90,4-9-90,-3 3 0,3-3 0,-3 3 0,3-3 89,-1 1-89,1-1 0,-3 6 0,1-2 0,-2 1 0,2-1 0,0-1 90,1 0-90,-3 4 0,2-5 90,-2 5-90,3-5 90,0 1-90,-2 4 0,1-4 0,0 3 0,1-4 0,0 1 0,0-1 0,-3 5 0,3-3 0,-2 3 0,2-5 0,0 1 90,1-1-90,-4 4 0,3-2 0,-2 1 0,2-3 90,1 0-90,-4 4 0,3-2 0,-3 2 90,3-4-90,0 1 0,-6 10 0,4-7 0,-3 8 0,5-9 0,-1-1 90,2 1-90,-3 4 0,2-5 0,-1 4 90,1-7-90,1 1 90,-1 0 0,-2 1-90,1-1 90,0 1-90,0-3 90,3-1-90,-6 7 90,5-6-90,-6 10 0,6-10 0,-1 4 0,2-6 0,-1 2 0,1-2 0,-2 4 0,1-1 0,0 0 0,1 0 0,0-3 0,-1 5 0,1-5 0,-1 5 0,1-3 0,1 1 0,-2-1 0,0 3 0,0-1 0,-1 0 90,2-1-90,-1-4 0,1 2 0,-2 1 0,1-1 0,0 1-90,1-3 180,0-2-90,0 1 0,1-2-90,0 1 0,1-1-360,1 1-5307,-1-2 5757,2-15 0,-1-4 0,1-16 0</inkml:trace>
  <inkml:trace contextRef="#ctx0" brushRef="#br0" timeOffset="156240">12351 4811 7803,'-6'22'989,"1"-3"-629,5-6 179,0-1-269,7 11-90,-5-4 0,10 10 0,-11-8 90,9 4-90,-4 11 0,3-6 0,-1 10-91,-1-11 181,3 12-180,2 1 0,-1-2 0,1-5 0,-5-11 0,1-3 0,3 9 0,-2-9-90,2 6 90,-4-12 0,1-1 0,-1-3-90,5 1 90,-4-7-90,4 0 0,-3-5 90,2 0-90,-1 0 0,8-24 0,-5 18 0,5-37 0,-5 38-90,0-37-450,1 25 0,4-30-269,-5 20-271,3-8-89,-7 13-900,0 0 1620,1-6 449,-3 8 0,0-3 0,-3 10 0</inkml:trace>
  <inkml:trace contextRef="#ctx0" brushRef="#br0" timeOffset="157773">12272 5358 8252,'20'0'2159,"-1"0"-1799,-13 0-180,2 0-90,-3 0 90,0 0-1,-1 0-89,0 0 90,0 0-90,2 0 0,-1 0-90,1 0 90,-2 0-90,1 0 0,2 0 90,-2 0 0,1 0 0,-1 0 0,-1 0 0,2 0-90,2 0 90,-2 0-90,4 0 90,-4 0 0,0 17-90,4-13 90,-4 13 0,4-17 0,3 0-90,-4 8 90,5-6-90,-7 7 0,0-9 0,5 5 90,-3-4-90,2 7 0,-3-7 0,0 4 179,14 0-179,-11-1 0,12 0 0,-12-4 0,-1 0 90,1 0-90,-2 0 0,-1 0 0,1 0 0,4 0 0,-3 0 0,3 0 0,1 0 180,-3 0-90,8 0 90,-3 0-90,-1 0-90,0 0 0,-2 0 0,-1 0 90,2 0-90,-5 0 0,1 0 90,11 0-90,-8 0 0,9 0 0,-10 0 0,1 0 90,1 0-90,5 0 0,-3 0 0,3 0 0,-6 0 90,8 0-90,-7 0 90,7 0-90,-10 0 0,2 0 0,-1 0 90,9 0-90,-5-12 0,6 10 0,-8-10 0,0 12 90,0-6-90,7 4 0,-5-4 0,6 6 0,-7 0 90,0 0-90,8 0 0,-7-4 0,5 3 0,-7-2 0,1 1 0,-1 0 90,7-2-90,-6 1 0,6 1 0,-7 0 0,1 2 0,-1 0 0,6 0 0,-5 0 0,5 0 0,-7 0 0,1 0 0,6 0 0,-5 0 0,5 0 90,-6 0-90,0 0 0,0 11 0,4-8 89,-4 9 1,4-12 90,-6 0-90,0 0 90,0 0-90,4 0-90,-4 0 0,4 0 0,-6 0 0,0 0 90,3 0-90,-3 0 0,4 0 0,-5 0 90,1-10-90,0 8 0,4-8 0,-2 10 90,3 0-90,-5 0 0,0 0 0,-2 0 0,2 0 0,-3 0 0,1 0 0,-3 0 90,0 0-90,4 0 0,-1 0 0,3 0 90,-2 0-90,0 0 0,2 0 0,3 0 0,-3 0 0,3 0 0,-5 0 0,2 0 0,2 0 0,-3 0 0,4 0 180,4 0-180,-2 0 90,4 0 0,-5 0-90,-5 0 90,1 0 0,-1 0-90,5 0 0,-4 0 0,2 0 0,-4 0 0,-2 0 90,1 0-90,-2 0 0,0 0 0,-4 0-9175,0 0 8095,-10 0 1080,6 15 0,-15-11 0,7 11 0</inkml:trace>
  <inkml:trace contextRef="#ctx0" brushRef="#br0" timeOffset="158389">13981 5203 8252,'-17'0'2339,"4"0"-2069,8 13 90,1-10-91,1 9 181,-1-12-270,0 9 0,1-6 90,0 11-90,1-13 180,1 4-1,-2-3 1620,2-2-1529,-1 3-360,11 1 0,0-2-90,2 5 90,5-2-90,-9 2 90,9 1-90,2 2 0,-3-1 0,4 1 90,-5-2-90,1-3 0,1 2 0,7 2 0,-6-2 90,5 1-180,-9-2 90,1 0 0,3 3 0,-6-2 0,4 1 0,-7-3 0,1-1 270,-2 0-1,2 1 181,-5-1 0,3 1 90,-5-1 269,0 0-539,-2 5-90,0-1-90,0 8 0,0 2 0,-13 8 90,10 6-180,-16-2 0,-3 2-1604,2 20 1604,-2-16 0,-1 0-90,-10 18-179,0-3-1620,-4-1 989,12-19 1,-1-1-1530,-15 14 1080,16-18 0,1-1-1101,-9 7 2450,3-5 0,-6 7 0,0 0 0</inkml:trace>
  <inkml:trace contextRef="#ctx0" brushRef="#br0" timeOffset="166680">12157 5614 6183,'-1'16'0,"0"-3"0</inkml:trace>
  <inkml:trace contextRef="#ctx0" brushRef="#br0" timeOffset="168204">17084 5132 14819,'17'13'0,"-7"-2"0,-5-11 0</inkml:trace>
  <inkml:trace contextRef="#ctx0" brushRef="#br0" timeOffset="170602">17297 5173 5914,'29'-15'0,"-1"4"0</inkml:trace>
  <inkml:trace contextRef="#ctx0" brushRef="#br0" timeOffset="174016">12095 5707 7713,'-14'0'1349,"-1"0"-1169,11 0 359,-2 0-179,0 0-90,2 0 0,0 0-90,0 0 0,1 0 90,-1 0-181,-1 0 1,1 0-90,-1 0 0,1 0 90,-1 0-90,2 0 0,-5 0 90,3 14-90,-2-10 90,2 11 0,0-5 0,-2-7 0,2 17 0,-1-17-90,0 13 90,2-14 0,-2 11 0,-1-5-90,1 3 0,-2-1 90,2-3-90,0-1 0,0 1 0,-2 2 0,1-1 0,-1 2 0,2-3 0,0 2 90,-2 4-90,1-2 90,-1 4 0,1-6 0,1 1 0,1-1 0,-4 4-90,2-3 90,-1 3-90,1-6 0,1 1 0,-2 0 0,-3 4 0,2-1 0,-3 2 0,3-1 89,1-2-89,-4 7 0,3-5 0,-3 4 0,5-4 0,-1-1 0,1 2 0,-4 4 0,3-2 0,-4 2 0,3-3 90,1-1 0,0-1-90,-4 4 90,3-4-90,-1 2 0,2-4 0,0-2 0,-3 7 0,-3 0 0,2 2 0,-1-1 0,4-3 0,-3 6 0,1-3 90,-2 4-90,4-5 0,0-1 90,0 0-90,-2 4 0,2-5 0,-1 3 90,2-7-90,0 1 0,-2 0 90,2-2-90,-1 0 0,1-4 0,1 1 0,-1 1 0,-3 2 0,1 0 90,-3 3-90,3-1 90,1 0 0,-2 0-90,-3 5 0,2-4 90,-3 6-90,5-5 90,0 2-90,-2 6 0,3-4 90,-4 4-90,5-7 0,1-1 90,-1-1-90,-3 3 0,2-5 0,-2 3 0,5-6 0,-1 1 90,3-3-90,-1 1 0,2-3 0,-1 0-4768,3-2 2700,0-15 988,1 2 451,0-23 629,9-3 0,-7 1 0,7-3 0</inkml:trace>
  <inkml:trace contextRef="#ctx0" brushRef="#br0" timeOffset="174408">11158 6391 10591,'-14'-14'1709,"6"16"-1349,12 15 0,-2 14-270,15 5 89,-9-8-89,2 1 90,1-7 90,-10-2 0,11 12-180,-7-7 90,6 6-90,-5-9 0,1-1 0,0 0 0,4 7-90,-3-7 90,2 2-1,-4-10 91,1-3 180,-1 0-180,1-4-90,-2 1 90,1-3 0,-2-2 90,0-1-180,4-1 0,-1 0-90,5-17 0,-1 12 90,2-33-90,3 33 0,-2-23 0,-1-5-1196,10 8 926,-7-4 1,-1-1-811,9-5-816,2 2-2241,-1-1 2518,13-4 539,-9 9 1080,10 1 0,-12 15 0,-1 6 0</inkml:trace>
  <inkml:trace contextRef="#ctx0" brushRef="#br0" timeOffset="180572">11331 7118 7533,'-19'-16'1619,"6"4"-1349,6 9 89,5 1 541,-2 0-450,3-1 1169,-1 3-1439,10-2 269,1 2-449,21 14 90,-15-11-90,12 10 90,-20-13 0,4 0 0,-4 0 90,2 0-90,2 0 0,-1 0 0,1 0-90,-3 0 90,1 0 0,-1 0-90,3 0 0,-2 0 0,3 0 0,-4-10 90,0 7-90,0-7 0,4 10 0,-2 0 0,2 0 0,-4 0 0,0 0 0,3 0 90,-3 0-90,2 0 0,-4 0 0,0 0 0,0 0 0,2 0 0,-2 0 0,2 0 0,-2 0 90,0 0-90,0 0 90,3 0-90,-3 0 0,3 0 0,-3 0 90,1 0-1,2 0 1,0 15 0,0-12-90,-2 12 90,-1-15-90,0 0 0,-1 0 0,0 0 90,-2 0-90,0 9 0,-1-7 0,2 6 0,-2-8 0,1 0 0,-1 0 0,-1 4 0,2-3 0,-1 3 0,0-4 0,-1 0-30,0 0 0,0 0 0</inkml:trace>
  <inkml:trace contextRef="#ctx0" brushRef="#br0" timeOffset="181066">11638 7037 13559,'24'14'180,"-3"8"-180,-11-20 0,0 8 0,4 0 0,-3-7 0,5 14 0,-6-12 0,1 5 180,2 3 0,-3-3 0,0 3 90,-4-3-90,-2 0-1,0 16-89,-3-7-90,1 12 0,-2-10 0,-10 1-90,8 2-719,-24 19 179,21-16-269,-20 12-1080,22-23 810,-15 1-1,10-5 181,-2-1-270,-2-6 1259,10-3 0,-4-1 0,5-1 0</inkml:trace>
  <inkml:trace contextRef="#ctx0" brushRef="#br0" timeOffset="181778">12258 7164 10681,'8'16'1889,"-1"-3"-1799,6-13-90,0 0 90,-3 0 0,1 0-90,-3 0 90,0 0 0,1 0-90,6 0 90,-4 0-1,4 0-89,-4 0 90,1 0-90,4 0 90,-3 0-90,3 0 90,-5 0-90,-1-9 90,1 6-90,4-6 0,-4 9 90,4 0-90,-5 0 180,-1 0-180,5 0 90,-4 0 0,3 0-90,-4 0 90,-1-4 0,1 3 0,5-4 0,-5 3-90,4 1 90,-5-2 0,1 2-90,4-1 90,2 1-90,0 0 0,0 1 0,-5 0 90,1 0-90,-3 0 0,1 0 0,-5 0 0,-1 0-360,-1 0-90,0 0-1619,0 0 2069,-1 0 0,0 0 0</inkml:trace>
  <inkml:trace contextRef="#ctx0" brushRef="#br0" timeOffset="182160">12729 7078 13739,'21'0'180,"-4"0"-180,-5 0 0,-3 17 0,8-13 0,-4 12 0,6 0 0,-5-12 90,2 23 0,8-13 0,-6-1 180,6 10 90,-8-15 89,0 12 451,-3-7-450,2 9-181,-5-6-89,-1 8-90,-6-5-90,-2 3 0,-1 4 0,-10 17-180,-5-6-725,-7 11-174,-2-11-2969,3-1 678,-13 14 1661,7-15 540,-9 11 1011,11-20 1,1 2-1,1-2 1</inkml:trace>
  <inkml:trace contextRef="#ctx0" brushRef="#br0" timeOffset="193716">8238 4272 6903,'-13'4'-90,"1"0"90,11-4 0,-1 0 0,-1 0 0,0 14 0,0-11 0,1 10 0,-1-13 0,-1 10 0,1-7 0,-2 16 0,0-13 0,0 10 0,-1-5 0,-5 10 0,2-4 0,-4 7 0,2-7 0,1-1 0,-10 11 0,7-12 0,-6 8 0,11-16 0,-1 1 0,4-5 0,-2 2 0,3-4 0,0 1 0,2-1 630,1-1-630,1-10 0,-1-5 0,1-7 0,0 2 0,0-4 0,0 6 0,11-10-90,-8 5 90,16-5 90,-17-3-654,25-24 564,-14 9-336,2 14 0,0-1 336,6-19 0,3-6 45,-11 28 0,2-2-687,7-18 1,1-1 641,-4 11 0,0 0 0,7-14 0,0 1 45,-6 12 0,-1 2-45,1 1 0,2-3 45,8-15 0,2-2-15,-11 19 0,1 0 0,1-2-843,4-8 0,2-3 0,-1 4 813,4-8 0,-2 3 45,-1 3 0,-3 4-280,-8 16 0,-1 2 325,15-26-78,-2 5-12,-10 18 0,-1 0 0,8-13 0,4-6 0,-13 21 0,-4 7 777,0-1-777,-5 11 2503,-1-1-2503,-5 10 0,-1 1 0,-1 1 0</inkml:trace>
  <inkml:trace contextRef="#ctx0" brushRef="#br0" timeOffset="194316">7992 2841 6453,'-25'-20'180,"3"2"-180,13 12 0,0 1 0,2 1 90,0 2-180,3-1 90,0 2 90,12 15 180,3-10-180,22 47 0,-10-31 0,11 33 0,-10-26-375,3 3 375,17 19-647,-7-8 647,-12-14 0,0 0 0,14 16 270,2 0-270,-11-9 0,1 1-770,-7-10 0,0 0 770,8 10 0,0 0 180,12 10-180,-21-21 0,0 0 359,22 22-404,-13-14 0,0 0 45,-7-8 0,-1 0 0,8 8 0,-1-2 0,12 11-371,-1-1 551,-2-2-225,-12-13 0,0 0-516,15 14 471,-16-15 0,-1 0 180,8 9 0,0-1-180,11 11 90,-12-11-90,8 8 53,-17-14-53,-1 0 90,-2-1-90,5 9 980,-6-7-980,1 4 411,-9-10-411,-1-4 1095,-2-2-1095,2 3 656,-5-7-926,1 2 374,-3-6-1543,-1-2 643,1 1-13,-2-2-1,3 3 180,-1-2 181,0 2 449,1 1 0,2-2 0,2 1 0</inkml:trace>
  <inkml:trace contextRef="#ctx0" brushRef="#br0" timeOffset="196152">13177 4223 6453,'-8'15'90,"-1"-2"-90,8-10 90,-3 2-90,2-3 90,1 2-90,-3-2 0,3 1 90,-2-1-90,1 1 0,0-2 0,1-1 0,0 0 0</inkml:trace>
  <inkml:trace contextRef="#ctx0" brushRef="#br0" timeOffset="204046">13868 5266 10861,'22'0'90,"0"1"0,-11-1-90,1 1 0,2 1 0,3 0 0,1 1 0,-2-1 0,-4 2 0,-5 0 0,6 3 0,1 1-90,1 1 180,-1 0-90,-5-1 0,5 4 0,0 0 0,-1 0 0,-1-2 0,0-2 0,-4-1 0,4 3 0,-5-4 0,1 1 0,-1 0 0,5 0 0,-5 0 0,3 2 0,-3-5 0,-1 1 0,1-2 0,1 3 0,-2-3 0,0 1 0,-1-3 0,-2 2 90,3-1-90,-2 0 0,0-1 0,-1-1 0,-2 0 0,1 0 0,1 0 0,-1 0-90,0 0 90,-1 0 0,1 0 0,0 0 0,0 1 0,0-1-90,0 2-450,-1-1 0,2 2 540,-2-1 0,0 3 0,-1 1 0</inkml:trace>
  <inkml:trace contextRef="#ctx0" brushRef="#br0" timeOffset="218972">11779 12012 6633,'1'-29'360,"6"4"-180,-5 6 0,4 7-90,-2 5 1529,-3 2-1169,2 18-360,5-12 89,-6 22 1,13-20 0,-13 15-90,11-16 180,-11 12-180,10-3 0,-3 2 0,3 2 0,0-4-3392,-4 0 3482,0 0-180,3 4 90,-5-6-90,5 4 90,-5-8-90,1 0 0,4-2 3392,-3-2-3392,3 1 0,-5-2 0,2 0 0,-1 0 0,10-15 89,-6 11-89,11-28 0,-11 28 0,8-23 0,-8 24 0,2-7 0,-5 2 90,-1 6 0,3-6-90,-4 8 90,2 0 0,-3 0-90,0 0 90,2 0-90,2 15 90,-1-11 0,2 27 0,-4-27-90,1 24 0,-1-25 90,3 18-90,-3-11 0,3 2 0,-3 1 90,0-11-90,5 4 0,-3-6 0,4 0 0,-3 0 0,1 0 0,0 0 0,8-16 0,-5 12 0,6-12 0,-5 2 0,-1 11 0,7-24 0,-6 23 0,3-17 0,-5 19 0,-2-6 0,0 8 90,3 0-90,-3 0 90,1 0 0,-4 0-90,1 0 0,-1 0 0,4 20 0,-3-15 0,2 26 0,-2-28 0,0 9 0,4 0 0,-2-9 0,3 8 0,-3-11 0,1 0-180,1 0-180,5 0-90,-4 0-179,5 0-271,-7 0-1798,6 0 1978,0 0 270,1 0 450,-2 0 0,-4 0 0,0 0 0</inkml:trace>
  <inkml:trace contextRef="#ctx0" brushRef="#br0" timeOffset="220010">13611 12064 7443,'-17'-6'899,"4"1"-629,12 5 2339,-1 0-2430,15 27-89,-6-21 0,7 33 90,-3-37-90,-3 20 0,3-11 0,0 5-90,-3-2 90,1-6-90,1 2 0,3-1 0,-2-1 90,3-2-90,-5-1 0,1-2 0,-1 0 0,4-2 0,-3-1 0,2 0 0,-4 0 0,-1 0 0,3-20-90,-4 15 90,2-28 0,-1 30 0,-2-29 0,2 28 0,2-31 0,-3 15 0,3-8 0,-3 3 0,0 11 0,5-5 0,-5 8 0,4 0 0,-5 8 0,1 3 90,-1-1-90,5 1 90,-3 0-90,3 0 0,-2 15 90,0-11-90,3 24 0,-1-25 0,-1 23 0,-2-23 0,-2 10 0,2-4 0,-1-7 0,1 12 0,0-13 0,1 4 0,1-5 0,4 0 0,-3 0 0,5 0 0,-6 0 0,2 0 0,5 0 0,-3 0 0,4 0 90,-6 0-90,1 0 0,0 0-90,5 0 90,-5 0 90,4 0-90,-6 0 0,1 0 0,-1 15 0,4-12 0,-4 12 0,4-15 0,-6 0 0,1 0 0,3 0 0,-3 0 0,2 0 0,-3 0 0,1 0 0,0 0 0,4 0 90,-3 0-90,3-11 90,-5 8 0,1-8 90,-2 11-180,5 0 90,-4 0-90,3 0 0,-3 0 0,-1 0 0,4 0 0,-3 0 0,3 0 0,-5 0 0,2 0 0,-1 0-90,4 0-90,-3 0-90,3 0-270,-4 0-989,0 0-540,0 0 450,-1 0 1619,-1 0 0,-3 0 0,-1 0 0</inkml:trace>
  <inkml:trace contextRef="#ctx0" brushRef="#br0" timeOffset="222724">20251 11788 7892,'4'-16'-89,"-1"4"89,-2 8 0,-1 3 0,0-1 0</inkml:trace>
  <inkml:trace contextRef="#ctx0" brushRef="#br0" timeOffset="223357">21612 11247 8702,'4'-21'-2429,"-5"2"2070,17 6 359,-14 4 0,11 2 0,-6 2 0</inkml:trace>
  <inkml:trace contextRef="#ctx0" brushRef="#br0" timeOffset="223510">22567 11605 5824,'26'13'0,"-3"-1"0</inkml:trace>
  <inkml:trace contextRef="#ctx0" brushRef="#br0" timeOffset="231974">12208 12951 8342,'-17'20'360,"7"5"-270,-3-22 0,12 14-90,-8-9 0,4 6 0,-2-1 90,1-1-90,-2 16 0,2-10 90,-3 11-90,1-6 0,1-6 90,-2 4-90,4-7 0,-1-1 90,1 1-90,-2 3-90,3-5 90,-1 1 0,4-5 0,-1-2-180,1 2 270,9-5-90,2 1 0,7-4 0,2 0 0,-4-11 0,0 8 0,-2-9 0,1 12 0,8-11 0,-5 2 0,7-4 0,-8 1 0,0 7 0,0-4 0,12 0 0,-11 3 270,12 1 179,-10 2-89,-2 2 0,-3 0 90,-8 1 449,-3 0-539,0 0-90,-2-19-180,-11-1-90,0-23 90,-3 13-90,-5-4 0,16 12 0,-19-1 0,7-8 90,-5 8-90,0-5 90,6 9 0,1 4 0,-5-6-90,5 10 0,-3-3 0,7 7 0,0 3-90,3-1 90,0 3 0,2 1 0,1 0 0,1 1 0</inkml:trace>
  <inkml:trace contextRef="#ctx0" brushRef="#br0" timeOffset="235626">13716 15659 6633,'0'-19'30,"-11"43"0,-2 18 0</inkml:trace>
  <inkml:trace contextRef="#ctx0" brushRef="#br0" timeOffset="237942">21264 10686 5824,'-17'0'0</inkml:trace>
  <inkml:trace contextRef="#ctx0" brushRef="#br0" timeOffset="240242">21298 12218 6633,'-15'-10'180,"3"3"-180,10 5 90,0 1-90,0-1 0,-1-3 0,0 1 0,0-2 0,0 0 0,-1 2 90,1-2-90,-3 2-90,2 1 180,-2-1-90,3 1 0,-1-1 0,-1-3 0,1 1 90,-1-3-90,1 0 0,0 0 0,0-3 0,-2-3 0,2 0 90,-1-3-90,2 4 0,0 2 0,0-1 0,-2-9 0,3 8 0,-3-7 0,4 10 0,-2-2 0,2 1 90,-3-3-90,2 4 0,-1 0 0,1 0 0,-1-4 0,1 4 0,0-3 90,1 6-90,1-2 0,0 3 0,0-7 0,0 4 0,0-4 0,0 3 0,0 0 0,0-2 0,0-9 0,7-4 90,-5-2 0,11 3-90,-11 0 90,8 9-90,-8-5 90,5 9-90,-6 1 0,4 2 0,-1 0 90,-1 3-90,2-3 0,-2 5 0,0-2 179,1 2-89,3-3 0,-1 2-90,2-3 90,0 5 0,-1 1-90,6 1 0,-3 1 90,4 0-90,-2 0-90,-1 0 180,1 0-90,7 0 0,-6 15-90,6-12 90,-7 12 90,0-15-90,1 0 0,4 12 0,-5-8 0,3 17 0,-7-19 180,0 14-90,4-5 90,-4 1 0,3 2 0,-3-7 0,-1 3 89,1 0-89,1 8 0,-3-2-90,1 6 0,-4-4 0,-1 3 90,-2 2 0,1 16-90,-1-8 0,0 15 0,-9-13 0,7 3 0,-17 16-379,17-10 379,-16 13 90,16-17-90,-15 0 270,8-2-270,-14 7 0,6-12-90,-8 2 0,5-15-9,-1-4 9,-2-4 0,-7-4 0,6-3-90,-3-2 0,10-1-255,3 0-1184,-3-17 539,10-10 104,-3 4-14,9-21 900,0 26 0,1-33 0,0 6 0</inkml:trace>
  <inkml:trace contextRef="#ctx0" brushRef="#br0" timeOffset="242016">20223 10482 9691,'-3'24'720,"0"-1"-540,3-4 0,0 2 0,0 6-90,0 21 0,0-6-90,0 17 90,0-15-90,0 2 0,3-6 0,0 0-533,-2 9 533,2-12 0,0-1 131,-3-6-131,3-2-270,-2 0-270,5-7-1079,-4-4 360,1-8 1121,0-25-402,-1 11 181,2-33 359,-1 18 0,1-19 0,0 5 0</inkml:trace>
  <inkml:trace contextRef="#ctx0" brushRef="#br0" timeOffset="242426">20315 10354 6993,'19'-17'90,"-2"3"0,-5 12 0,-1 1 270,2 1-270,7 0 0,-4 0-90,5 17 0,-7-13 179,-1 14 451,0 1-180,1 2-90,-4 12-91,0-5 1,-7-4 0,-14 31-180,8-16-256,-9-6 1,-2-1 165,1 8 90,-13 2 90,5 0-90,-11 14 0,7-17 0,-7 6 90,11-19-90,2-5 180,3-6-270,-5 2 90,11-11-1,10 2-89,16-26 90,8 13 180,4-13-180,8 1 90,-6 2 0,11-5-90,-12 0 0,1 18 0,11-15-90,2 15 0,0-5 0,-6 7 421,-12 0-421,7 0-90,-8 0-180,4 0-180,-10 21-179,-1-16-2340,10 33 2070,-11-24 179,8 5 180,-13-2 540,1-15 0,5 13 0,0-5 0</inkml:trace>
  <inkml:trace contextRef="#ctx0" brushRef="#br0" timeOffset="243491">21257 11444 7173,'0'17'899,"0"-4"541,0-6 628,0-2-2068,7-38 0,-6-3 0,12-24-1177,-12 4 1177,9 10 0,-6-7 0,3-5 0,-2 13 0,0-1 0,-1 8 0,0 0 0,2-12 0,-1 0 0,-1 13 0,0 2 0,1 0 0,-1 0 0,4-29-877,-1 21 0,0 1 877,2-18 0,-3 24 0,-1 1-371,3-5 371,-2 6-197,2-4 197,-4 14 786,1 0-786,-3 15 1827,-1 3-1737,1 2 416,-1 2-506,1 2 380,1 0-380,0 0 90,2 17 180,0-13-90,5 25 0,-3-8-90,5 6 90,-4 5 0,1-7 0,6 16-90,-4-8-1,5 13 1,-5-12 0,-1 3-252,0 0 342,4 21-1,-5-13-89,3 15 0,-4-18-813,-1-1 723,0-2 90,2 12-90,-2-13 0,0 7 0,-2-17 0,-1-5 0,-1 4 0,0-9 311,-1-1-401,-1-9 395,-1-5-3723,0-1 1709,-13-1 1079,-2 1 181,-10-20 89,1 13 270,3-25 0,-2 26 90,-10-23 90,7 10 90,-7-1 0,13-5 180,1 20 809,3-11-629,-1 13-1,6-7-269,0 6 0,7-1-90,1 1 90,2 2-180,0-2 0,1-2 0,0 0-90,12-2 0,-9-2-90,39-19-270,-26 6-270,25-15-269,-19 13-1080,0-2 1259,12-10 271,-8 9 449,9-8 0,-10 17 0,1 1 0</inkml:trace>
  <inkml:trace contextRef="#ctx0" brushRef="#br0" timeOffset="245458">22593 10769 7533,'5'-16'719,"-1"2"-359,-4 10 0,0 0 270,0 1-451,0-3 1,0 0 0,0 0 0,0-2 90,-7 2-3572,5-7 3482,-15 6-90,15-6 90,-16 5 0,11 0 179,-10-1-269,-2-3 90,2 3-90,-5-1 3482,6 3-3482,0 4 180,0 1-90,-11 1-90,10 1 0,-15 21 0,14 1 0,-1 4-1,5 15 1,5-21 0,1 23 90,2-8-911,-1 17 911,4-11 0,0 13-90,3-17-407,0 1 497,0-1-90,8 12 0,3-10 0,0 8 0,9-16 90,-11-2-90,18 4 0,-10-9 0,6 0-90,-6-10 90,1-5-90,0-3-90,10-3-90,-5-3-180,6 0-180,-8 0 683,-2-18-2122,0 14 630,5-29 0,-7 29 545,5-23-186,-8 24 990,0-20 0,5 13 0,2-10 0</inkml:trace>
  <inkml:trace contextRef="#ctx0" brushRef="#br0" timeOffset="246526">23378 10295 14549,'0'48'539,"0"-3"-359,0-13 180,0 1-823,0 20 643,0-11-90,0 14 90,0-15-180,0 1 90,0 20-90,0-14 0,0 15 0,0-23 0,0 0-90,0-2 90,0 9 0,4-13-90,-2 4 120,3-19-300,-5-3-613,0-6-4424,0-3 2878,0-29 1800,0-6 629,0-19 0,0 3 0,0 7 0</inkml:trace>
  <inkml:trace contextRef="#ctx0" brushRef="#br0" timeOffset="246970">23336 10263 9332,'0'-20'809,"0"2"181,0 11-541,12-5 1,-9 4-450,29-12 0,-19 9 0,17-4 0,-11 8 0,0 3 90,10 2 90,-7 0-90,6 2 90,-9 21 0,-3-16 90,-1 35-91,1-15 1,-6 14 0,1-3 0,-8-3-90,-2 0 180,-1 2-270,-12 15-889,9-12 979,-20 9-90,20-14-552,-23-6 462,9 7-115,-6-14 295,3 4-90,8-13-90,0-2 817,4-5-727,14-1 590,13-3-500,5 0 239,5 16-149,-13-13 90,1 13 539,-2 0 91,1 2-720,-4 16-1,-2-8-89,-6 1-180,-4 6-449,-13 3-91,-2 11-179,-14-14-181,7-5-89,0-16-270,5-2-1440,1-4 1530,-7-2 449,7-3 361,-2-1 449,8 0 0,6-18 0,1-5 0</inkml:trace>
  <inkml:trace contextRef="#ctx0" brushRef="#br0" timeOffset="248432">24456 10917 13559,'0'40'720,"0"6"-540,0-6 0,0 3 0,0-8 269,0 2-1105,0 21 746,0-14 0,0 15 0,0-21 0,0 1 0,0 0 0,0 12-90,5-10 0,-4 7 0,5-17 0,-6 0 80,0-5-80,0 8 93,0-11-272,0 2-1,0-12-450,0-5-2907,0-1 2367,0-20-926,7-5 1106,-5-25 541,11 6 449,-12-7 0,5-12 0,-6-6 0</inkml:trace>
  <inkml:trace contextRef="#ctx0" brushRef="#br0" timeOffset="248746">24371 10609 8162,'9'-19'1889,"-6"2"-1349,14 6-270,-15 2 0,17-1-180,-10 0-90,20-4 90,-9 3-1,9-1 181,-5 6 180,2 2-180,16 2 0,-9 2 0,11 20 359,-4 10 181,-10 13-1000,-7-11 0,-3 2 819,-1 13-359,-8-14 0,-1 0 270,-2 17-181,-4 4 91,-1-2-540,-7-4 0,-4 1-225,-4-9 1,-4 1-406,-2 17 0,-5-2 225,-6-14 1,-2-5-136,8-7 1,-2-3-181,-2-4 1,-1-3-1080,-17 4 180,-7-2 1709,-4-7 0,12-9 0,-4-2 0,-4-1 0,1 0 0</inkml:trace>
  <inkml:trace contextRef="#ctx0" brushRef="#br0" timeOffset="250906">25379 10566 9242,'-1'-15'4587,"8"41"-4317,-4-6 90,5 36 269,1-24-1341,-2 23 891,3-8-89,1 17 0,-10-15 0,9 2-90,-7-15 0,0 1 0,2 2 0,0 0 0,-1-2 0,-1 0 0,0-2 0,0-2-90,1 9 90,2 12-180,-2-16 1,2 6-44,-4-21-226,1-3-721,-1-7 541,0 0-181,0-7-269,-1-1-1684,0-4 2044,1-20 269,-2-11 450,2-12 0,-2-9 0,0 8 0</inkml:trace>
  <inkml:trace contextRef="#ctx0" brushRef="#br0" timeOffset="251137">25441 10513 13020,'17'-18'1169,"1"-1"-1169,-3 12 0,3-8 0,-3 2 0,4-5 0,11-13 0,-5 7 0,7-12-90,-9 10-90,-1 2-629,-1 1 179,3-1-270,-7 9-179,1-1-180,-10 10 89,-2 2-449,-2 3 1619,-3 18 0,1 10 0,-2 19 0</inkml:trace>
  <inkml:trace contextRef="#ctx0" brushRef="#br0" timeOffset="251349">25585 10812 10951,'-7'25'3058,"2"-7"-2698,16-15-360,1-17 0,15 11 0,-7-22 0,3 22 0,-6-20 0,1 20-180,0-18-90,8 12-180,-6-9-179,5 8-181,-8 3-269,0 4-1350,-1 3 1440,7 0 89,-4 0 450,6 0 450,-6 17 0,1-13 0,1 13 0</inkml:trace>
  <inkml:trace contextRef="#ctx0" brushRef="#br0" timeOffset="251966">26573 10506 12390,'5'43'450,"-9"-7"-360,2 4-503,-7-4 772,3 7-97,5-8 1,0 3-218,-5 16 0,1 3-660,4 1 1,0 0 659,-1-1 0,-1-2 0,3-15 0,0-4 45,0 13-942,0-4 942,10 12-113,0-19 23,2 7-90,6-24 90,-9-5 1307,17-5-1397,-9-5-90,6-4 90,-5-2-90,-1-25-90,0 19 354,-5-26 1,-2-5-85,5 8 84,-4-8 0,-3-6-129,-4 5 0,-1 1-45,2-14 0,-13 1 1,5 37-361,-16 12-360,7-5 91,-12 30 617,3-18-1067,0 36-900,6-37 1529,-4 35 540,6-18 0,-3 3 0,5-7 0</inkml:trace>
  <inkml:trace contextRef="#ctx0" brushRef="#br0" timeOffset="252467">26458 10189 17697,'22'0'719,"-9"12"-539,8-9 0,-11 9-90,20-12-90,-11 0-90,8 0 90,-7 0 0,2 0 0,-1 7 0,9-5 0,-7 4 0,5-1 0,-9-4 0,-2 6 0,7-2-449,-8-1 89,6 2-90,-14-4-180,-1 0-269,-4-2-2429,-1 0 449,-2 2 1530,1 0 0,-1 4 1349,-13 2 0,2 12 0,-12 3 0</inkml:trace>
  <inkml:trace contextRef="#ctx0" brushRef="#br0" timeOffset="252973">26542 10974 17877,'23'0'1709,"2"0"-1529,-10 0 0,3 0-90,-5-19 0,3 15 89,0-15-89,11 19 0,-6-10 0,7 8 0,-7-8 90,0 10-90,8-6-90,-6 4 0,5-4 90,-9 6-90,-2 0 0,-1 0-90,5 0 90,-7 0 0,3 0 90,-9 0-180,0 0 0,-1 0-270,-2 0-9471,-1 0 5360,-11 0 4471,-5 0 0,1 0 0,1 0 0</inkml:trace>
  <inkml:trace contextRef="#ctx0" brushRef="#br0" timeOffset="253666">26647 11647 20755,'14'-26'900,"2"4"-541,-5 13-179,5-7 0,-6 9-90,4-6 0,-2 4 90,0 2 90,3-2-90,9-1 0,-3 0-90,7 1 0,-5 1 269,1 2-179,13-2-90,-7 3 0,8-2 90,-10 4-90,0 1 180,0-1-180,11 2-90,-11 0 90,9 1-90,-15 0 90,1 0-90,6 0 90,-9 0-90,6 0 0,-11 0 0,0 0 0,-1 0 0,2 0 0,-5 0 0,2 0 0,-6 0 0,-2 0-90,0 0-1080,-2 0-8661,1 0 5001,-15 0 1951,1 0 2879,-14 0 0,3 17 0,-2 4 0</inkml:trace>
  <inkml:trace contextRef="#ctx0" brushRef="#br0" timeOffset="257269">18373 12812 8972,'-17'0'-450,"5"0"270,8 0 180,2 0-90,1 0 0,-1 0 0,0 0-449,1 0 359,-1 0 0,1 0-90,-1 0 0,0 0-90,-1 0 181,-2 0-1,2 0 90,-4 0 90,3 0 0,-1 0 0,0 0 0</inkml:trace>
  <inkml:trace contextRef="#ctx0" brushRef="#br0" timeOffset="257587">18214 12707 10861,'-8'59'899,"2"2"-719,6-15-1381,0 2 1290,7-10 91,-6-1-180,6 20 0,-2-16 0,-4 15 0,4-21 0,-3-1-59,-1-4 59,4 6 430,-4-13-430,2 4-90,-2-13 90,1-6 507,-2-1-777,1-2-3633,-1-4 3363,1-23 0,0 16 180,0-42 360,-1 26 0,0-23 0,0 8 0</inkml:trace>
  <inkml:trace contextRef="#ctx0" brushRef="#br0" timeOffset="257999">18209 12420 7982,'0'-21'90,"0"2"0,7 0 270,-6 8 0,12-1 90,-12 7 89,13 3 91,-7 1-540,16 1 0,-8 0 0,9 0 0,-5 16 90,0-11-90,13 27 90,-7-29-1,7 24-89,-9-24 0,-2 19 0,-1-19 0,5 27 90,-9-18-90,4 14 180,-11-11-90,-1 0 180,-4 2-360,-2 8 90,-2-3-90,-10 6 0,7-6 0,-20 0 0,3 11 0,-6-8 90,-4 5-90,9-11 0,-2-4 0,0 0 89,-8-2 1,9-5 0,-5 0 0,11-5-90,4-1-90,1-1 90,5 0 90,14-1-90,8 0 0,9 0 0,11 0 0,-10 0 0,8 0 0,-8 0 0,0 0-180,-1 0 1,9 0-271,-9 0-270,4 0-179,-10 0-1440,-4 12 1350,1-9 89,-6 9 360,1-12 540,-6 8 0,-2-6 0,-1 7 0</inkml:trace>
  <inkml:trace contextRef="#ctx0" brushRef="#br0" timeOffset="259025">18125 14307 8072,'0'-19'1619,"0"5"-1079,0 7-450,0-3-90,0 3 0,0-6 90,0 4-90,0-2 180,7 0-90,-6-8-90,6 5 0,-1-8 90,-5 5-90,7 0 0,-7-3 0,8-13 0,-5 3-90,6-10 90,-3 7 0,1-1-1062,5-22 1062,-4 12 0,5-17 0,-3 21-90,-1-2 90,1 5 0,3-12-540,-2 15 540,1-5-78,-5 17 78,-1 6 0,0 1 0,0 2 990,-1 4-990,1 1 597,-2 4-597,0 2 93,1 1-93,0 0 90,1 1-90,-1 0 90,0 0 90,1 17-90,5-13 0,-3 30 0,3-30 0,-3 29-1,0-20 1,1 14 0,4 4 0,-2-6 90,3 9-90,-3-7 90,-1 2 0,1 0-90,4 18 0,-3-9-90,3 14 90,-6-16-414,1 1 324,2 11 0,-3-13 0,-1-1 0,0-1 0,0-1 0,3 14-97,-8-25 97,0-5 0,-2-3 0,-1 0 0,0-6 0,-1-1-221,0-5-3736,0 2 3699,-11-2-192,-1 0 0,-13-16 90,-10-1 180,9-18 1,-7 10-1,13-4 90,-1 9 90,-9-7 90,7 7 179,-7-4-89,10 7 180,1 2 180,2 3-180,-4 1 89,7 2 1,-2 0 0,9 3 359,1 2-539,2 0-90,2 1 0,1 0 1169,1-1-989,11 2-270,0-1 90,9 2 0,-2 0-90,5-14-90,-5 10 0,5-11 90,-5 15-90,0-13 0,7 10-90,-7-10 90,4 13-90,-9 0-90,0 0-720,-2 0 181,2 0-271,-3 0-89,0 0 90,-5 0-1,-1 0 990,0 0 0,-1 0 0,0 0 0</inkml:trace>
  <inkml:trace contextRef="#ctx0" brushRef="#br0" timeOffset="260169">18373 14582 8252,'-16'-33'630,"7"3"-360,-4 15-180,11-4 90,-10 17 0,11-14-1,-11 15-179,5-6 90,-4 7-90,1 0 90,2 0 180,0 0-180,-3 18 0,2-14 90,-3 28 0,3-28 0,0 29 90,1-28-91,-4 46-89,4-33 0,-2 26 0,5-22 0,1 2 180,1-1-180,2 13 0,0-9-90,1 10 90,0-9-90,8 22-592,-5-19 772,15 16-90,-6-19-59,5-9 59,-2 2-90,-2-9 90,0-4-90,2-1 0,10-1 0,-6-2 0,8 0 678,-8-3-1038,1 1 0,8-2-269,-6 1-118,5-1-333,-9 0-89,-1 0 1169,17 0 0,-16-16 0,11-3 0</inkml:trace>
  <inkml:trace contextRef="#ctx0" brushRef="#br0" timeOffset="260689">18162 15663 6813,'0'-16'270,"0"-3"989,0 12-629,6-1-270,-5 45-1,11-27 181,-10 51-270,7-30-497,-5 11 317,2 1 0,0-11-237,-2-2 147,0 17 0,0-14 0,-1 11 0,-1-16 0,0-4-90,-1-1-180,2 0-90,-3-8 131,1 1-491,-1-10 758,1 0 1,-1-4-1,1 1 1</inkml:trace>
  <inkml:trace contextRef="#ctx0" brushRef="#br0" timeOffset="261153">18130 15450 7623,'15'-1'629,"2"0"-179,-5-4 0,2 1-90,5-2-91,-2 3-179,2-1-180,1 0 90,13 1 0,-8 1 0,8 0 0,-11 2 0,1 0 90,-3 0-90,5 21 0,-9 0 90,1 3-90,-9 14 180,-4-21-180,-1 16 0,-3 3 180,-11 1-391,4 1 0,-1 0 211,-6-5 0,-11 10 0,22-18 0,-23-3 0,11 7 0,-8-13 0,10 4 0,1-15-90,11-2 90,10-2 0,9 0 0,17-16 0,-5 11 0,2-12 90,-8 16-1,1 0 361,-1 0-180,6 0 90,-8 24 90,2-18 422,-12 32-422,-4-34-360,-4 43 0,-2-26-90,-2 27 90,-16-17-90,12 1-90,-28 0-407,10 9 227,-9-10-360,0 4-269,10-17-271,1-4-1078,0-5 1348,-6-4 360,6-2 540,-3-3 0,8-19 0,2-4 0</inkml:trace>
  <inkml:trace contextRef="#ctx0" brushRef="#br0" timeOffset="261618">18384 16882 11670,'-4'54'180,"1"-9"-180,3-6 0,8-7 0,-6 14-1314,6-9 1314,-4 10 0,-3-14 0,7-1-270,-7-1 130,6 3-399,-4-10 281,0-1-551,0-12-2699,-2-5 3508,-1-26 0,0 15 0,0-17 0</inkml:trace>
  <inkml:trace contextRef="#ctx0" brushRef="#br0" timeOffset="261929">18298 16669 7623,'22'-5'1259,"-3"1"-899,-9 4-270,7 0-90,-2 0 0,7 0 0,-3 0 0,3 0 0,0 0 90,14 16 0,-8-12-90,9 26 179,-13-26 181,-1 21-90,4-7 90,-7 6-90,2 3 90,-12-5-1,-3 2 1,-3 3-270,-2 16 0,-2-6-330,-15 13 240,3-13 0,-15 0 0,4 0-180,-14 10-90,7-13-269,-11 4-181,11-18-269,3-5-900,1-6 1079,-1-3 271,7-4 539,0-1 0,12-1 0,2 0 0</inkml:trace>
  <inkml:trace contextRef="#ctx0" brushRef="#br0" timeOffset="262305">18272 17936 8612,'13'-13'2878,"-3"29"-2878,-5-4 90,-4 26 0,4-2 0,-5-3 0,3 0-889,1 17 799,1-10 0,-1 11 287,-1-15-287,-1-4 57,0-4-237,2 4-179,-2-12-271,1 2 365,-2-13-2433,1-4 1529,-1-2 1169,0-24 0,-1 16 0,0-17 0</inkml:trace>
  <inkml:trace contextRef="#ctx0" brushRef="#br0" timeOffset="262519">18284 17690 10681,'18'-3'809,"-1"1"-809,-7 2 0,1 0 0,3 0 0,9 0-90,-4 0-89,8 0-91,-9 0-450,1 0 180,4 0-179,-7 0-1,3-11 91,-9 8-1,0-9-269,-3 12 899,-2 0 0,-2 0 0,-1 0 0</inkml:trace>
  <inkml:trace contextRef="#ctx0" brushRef="#br0" timeOffset="262718">18262 18003 9871,'36'-20'1529,"-6"18"-1439,-7-41-90,5 19 0,-6 1-839,7-15 480,-9 33-430,-1-28 160,6 20-91,-7-3 113,3 7-113,-9 9 91,-2 0 629,-2 0 0,-2 18 0,-2 5 0</inkml:trace>
  <inkml:trace contextRef="#ctx0" brushRef="#br0" timeOffset="263133">18301 18837 7623,'0'29'3867,"0"-16"-3777,-3 19 0,-1 3 0,2 5-832,-5 1 832,3 22 0,3-17-90,-3 14 0,2-24 0,1-2 0,-1-5 90,2 8-90,0-13 325,0 6-325,0-15 168,9 0-168,-6-6 0,13 0 0,-5-5 519,4-1-519,2-3 0,-2 0 0,9-20 0,-4 16 0,7-35 0,-7 35-90,2-15-180,-1 5 0,8 10 0,-7-11 1,3 7-271,-10 6 0,-2-6-809,-4 5 719,2 2 181,-7-3-631,1 2 1080,-4 0 0,-1-2 0,0 1 0</inkml:trace>
  <inkml:trace contextRef="#ctx0" brushRef="#br0" timeOffset="263322">18291 18852 9691,'33'-24'630,"-6"1"-540,-8 11-90,-3 0-180,2-2 0,12-3-3572,-5 4 3393,6-1-356,-9 8 176,-1 3-541,-2 2 540,5 1 181,-9 0 359,2 23 0,-11-17 0,-1 17 0</inkml:trace>
  <inkml:trace contextRef="#ctx0" brushRef="#br0" timeOffset="263503">18348 19192 10771,'25'-46'1169,"-4"18"-1079,3-14-1349,8 17 1079,-5-5-180,11-4-180,-11 30-89,1-19-811,-1 21 811,12-7 158,-9 9-68,7 0-1,-12 0 540,0 15 0,10-11 0,3 12 0</inkml:trace>
  <inkml:trace contextRef="#ctx0" brushRef="#br0" timeOffset="271056">21273 12423 6993,'-3'-18'360,"0"4"-90,2 8 179,0 1-89,0-2-90,0 1-90,0-1 90,1 3 359,0 0-449,0 0 90,0 2 0,0-1 809,0 1-989,0-14-90,-8 12 0,-2-11 90,-6 6-90,3 7 0,-2-7 0,4 4 0,-2 4 90,3-4 270,-10 1-360,7 2 90,-8-3 0,10 4-90,1 0 90,1 1-90,4 0 0,-2 0 90,4 0-90,0 0 0,1 0 0,0 0 0,-1 0 0,-1 12 0,1-9 0,-2 20 0,2-20 0,0 22 0,-2-7 0,2 7 0,-2 1 0,3-6 90,-1-1-90,0 10 0,1-9 90,0 7-90,1-8 90,-1 1 0,2 0-90,-1 10 0,1-6 0,0 7 0,0-7 90,0-1-90,0 1 0,0 11 0,0-8 0,7 8 0,-5-11 0,5-1 0,0 0 90,2 7-90,-1-8 0,7 5 0,-8-9 0,8-2 0,3 6 0,-4-6 0,6 4 0,-5-8 0,0 1 0,2-2 0,6 5 0,-5-5 0,5 1 89,-7-6-89,-1 0 0,1-1 0,5 0 0,-5-2 0,6 0 0,-7-2 0,0 0 0,6-1 0,-7 0 0,6 0 0,-7 0 0,-1 0 0,2 0 0,4-20 0,-2 0 0,4-4 0,-6-9 0,0 29 0,0-33 0,4 16 0,-5-8 0,3 3 0,-7 10 0,0 0 90,2-7-90,-5 3 0,3-7 0,-6 4 0,0-1 0,-2-3 0,0-17 0,-1 9 0,0-11-90,-12 12-424,9-1 514,-30-17-90,19 12-89,-19-12-1,12 18 0,-3 0-90,1 1 90,-11-9-90,8 12-180,-6-3-89,12 14-271,2 2-989,3 3 1170,-2 2-1,6 7 180,2 1 450,5 4 0,2 0 0,1 0 0</inkml:trace>
  <inkml:trace contextRef="#ctx0" brushRef="#br0" timeOffset="272710">23675 12674 8882,'13'-18'90,"-3"3"-90,-8-9 0,-2 8 0,1-20 0,-1 18 0,0 1 0,-8 2 0,6 0 0,-13-10 0,13 8 0,-11-8 0,11 7 0,-11-1 0,8-6 0,-8 6 0,4-4 90,0 9-90,2-1 180,0 2-90,-3-6 90,2 5 89,-2-4-89,2 8-90,1 2 90,-1 2-90,-2 2-90,1 2 90,-2 1 90,2 1 0,1 0-90,-4 19 0,3-14 0,-3 26 0,3-27 0,1 22 179,-1-23-179,-2 21 0,1-7-90,-2 5 90,3 1 0,1-7-90,-4 1 90,4-3 0,-4 1 0,5-5 0,0-2 0,1 1 0,-1 5-90,0-4 0,0 3 0,1-4 0,0 1 0,-4 4 0,4-3 0,-4 5 0,4-7 0,1 2 0,0-1 0,-1 6 0,2-3 0,-1 3 0,2-5 0,0 1 0,1 0 0,-2 6 0,2-4 0,-1 4 0,1-8 0,1 1 0,1-1 0,-1 6 0,0-4 0,1 5 0,0-4 0,0 0 0,0 6 0,0-4 0,8 1 0,-6-3 0,5-1 0,-7-1 0,8 5 0,-7-4 0,12 3 90,-12-5-90,8 0 90,-8-1-90,10 7 90,-7-5 0,7 6-90,-6-6 90,1 2-90,2 6 0,-3-4 90,5 12-90,-4-13 90,2 8-90,4-2 90,-3-4-90,7 5 0,-5-8 0,2 0 89,0-2-89,6 4 0,-5-5 0,3 2 0,0-3 0,0 1 0,0-2 0,-2 0 0,-6-5 0,0 0 0,0 0 0,5-1 0,-4 1 0,4-2 0,-5-1 0,1 0 0,0 0 90,6 0-90,-6 0 0,6 0 90,-7 0-90,2-15 0,2 11 90,-3-24-90,3 25 0,-5-24 0,1 14 0,-1-12 0,3-9 0,-3 7 0,2-11 0,-5 10 0,0 0 0,0-1 0,-2-14 0,-1 9 0,-1-8 0,-1 12 0,0 0 0,-11-12 0,8 9 0,-19-9 0,19 13 0,-20 1 0,12 0 0,-18-8-90,10 12 90,-4-7-90,8 16-89,1 1-1,-2 2-90,5 5 0,-2 0 0,7 5-180,0 1-719,1 0 449,1 1 720,2 0 0,1 0 0,0 0 0</inkml:trace>
  <inkml:trace contextRef="#ctx0" brushRef="#br0" timeOffset="281244">20408 13477 7982,'14'0'3329,"-3"0"-3329,-18-12 89,5-1-89,-14-2 0,8-1 0,-8 14 90,4-11 0,-1 12 0,-1-10-90,3 9 90,-4-5-90,3 5 90,0 1 0,-6-1 0,5 2 0,-5-1 0,5 1 0,1 0 0,-1 0-90,-4 0 0,5 0 90,-4 15-90,7-11 0,-1 10 0,1-14 90,-2 11-90,2-9 90,-1 17-90,4-17 0,-1 11 90,-2-4-90,2 2 0,-2 2 90,3-3-90,-1 2 90,-1 0 0,-2 9-90,3-4 90,-4 8-1,4-7-89,-1 3 90,1 0 0,-4 11-90,3-6 90,-2 8 0,3-11 0,2-1 0,-3 6-90,3-8 0,-2 6 90,3-12-90,0 0 0,0-1 0,1 4 0,1-5 0,0 3 0,0-3 0,1 0 0,-1 6 0,2 1 0,-1 1 0,1-5 0,0-3 0,0-4 0,0 3 0,9-1 0,-7 9 90,14-3-180,-14 5 180,11-6-90,-11 0 0,11-1 0,-5 4 0,4-6 0,-1 5 0,-3-8 90,0 1-90,5 3 0,-3-5 0,3 5 0,-3-7 0,1 2 0,0-3 0,7-1 0,-4-1 0,5-1 0,-5-2 0,1 0 0,0 0 90,7 0-90,-5-16 0,5 12 0,-8-11 0,0-1 0,7-2 0,-7-1 0,12-23 0,-11 25 0,5-24 0,-1 8 0,-4 6 0,4-8 0,-7 10 0,1 2 0,0-2 0,5-8 0,-4 6 90,3-6-90,-7 10 0,0 1 0,3-7 0,-4 7 0,2-6 0,-5 9 0,0 0 0,0 2 0,1-8 0,-3 5 90,1-15-90,-4 11 0,0-7 0,-1-3 90,-10 9-90,8-9 90,-16 12 0,17 0-90,-26-7 90,15 8-90,-18-4 90,11 11-90,-3 1 269,-1 1-179,-11 1 0,8 3 0,-6 2-90,11 3 0,1 2 0,1 1-90,-4 0 90,7 0 0,-4 0 0,8 0-449,2 14-1,0-11-90,5 11 540,-1-14 0,13 0 0,3 0 0</inkml:trace>
  <inkml:trace contextRef="#ctx0" brushRef="#br0" timeOffset="285374">22813 13535 7982,'1'-20'1440,"-1"2"-991,-6 7-359,4 5-90,-4 1 90,6 3-90,0-2 90,0-1-90,-3-2 90,2-1-90,-4-7 0,2 3 0,-1-5 0,0 4 0,0 0 0,-4-13 0,1 9 0,-3-9 0,4 12 0,-1 0 0,1 1 90,-5-5-90,4 6 0,-4-3 90,3 5 0,0 3 0,0 0 0,-3 0 0,1 3 0,0 0 0,2 2 0,1 2-90,-4-2 90,3 2-90,-3 0 90,4 0 0,-2 16 89,2-12-89,-5 25-90,2-25 90,-1 10 0,1-1-90,0-9 270,-1 18-90,-11-11-90,7 7-90,-9-3 90,12-2 0,-6-2-90,4-1 90,-6 1 0,6-3-90,-2-1 180,-1 1-180,-9 0 90,5 0 0,-6 0 0,8-2-90,3 1 89,1-1-89,-3 6 0,6-1 90,-3 3 0,6-1 0,2-1 0,-6 15 0,6-9-90,-3 10 90,5-13 0,1 0-90,-1 7 90,1-4-90,-1 5 0,1-6 90,1 1-90,0 0 0,0 12 90,-1-6-90,0 7 90,1-7 0,0 0-90,1 13 90,0-9-90,1 9 90,1-14-90,-1-1 90,1-1-90,0 8 0,0-6 0,10 5 0,-8-6 0,7-1 90,-2 1-90,0 8 0,2-9 0,2 6 0,-5-11 180,5 0-91,2 5-89,-2-5 90,5 4-90,-5-7 0,2-2 90,1 1-90,7 2 0,11 3 0,7 1 0,-5-5 0,-5-7 0,-6-5 90,-5-1-90,6 0 0,-5 0 0,-1-20 0,3 15 0,7-32 0,-7 33 0,6-27 0,-10 28 0,0-22 0,-2 15 0,7-16 0,-6 11 90,5-5-90,-8 4 0,1 0 0,6-13 0,-7 6 0,5-11 0,-8 8 0,0-4 90,-1 0-90,1-19-256,-4 11 166,0-14 90,-4 15 90,-1-1-90,-1 1 0,0-14 0,-14 12-676,11-10 676,-22 18 90,22 0 89,-28-8-89,18 13 0,-18-5-42,13 15-48,-1 4 90,-1 3-90,-8 4 0,6 4 0,-7 1-90,8 0 90,0 22-394,1-17-146,-6 38-179,7-37 503,-4 28-863,10-31-1654,1 21 1473,-1-21 181,4 15 449,-1-16 630,7 6 0,0-8 0,1 0 0</inkml:trace>
  <inkml:trace contextRef="#ctx0" brushRef="#br0" timeOffset="286569">24922 13592 6633,'0'0'0</inkml:trace>
  <inkml:trace contextRef="#ctx0" brushRef="#br0" timeOffset="288638">24831 13577 13199,'0'-31'-89,"-9"2"89,1 12 0,-2-4 0,-4 13 0,7-9 0,-7 5 0,-2-4 89,2 3-89,-4 0 90,3 4 0,1 1 180,0 3-180,-6-2 90,-1 4-90,1 0 0,3 2-90,2 1 0,4 0 0,-3 17 90,5-13 0,-1 26 90,-1-27-90,-3 26 0,3-9 0,-3 9 0,3-3-1,0-6 91,1-3 0,-7 11-90,4-7 0,-4 8-90,4-9 90,2 0 0,-7 9-90,6-7 90,-5 8-90,6-9 0,-1 1 0,2 2 0,-3 9 0,4-6 0,0 7 0,4-10 0,1-2 90,2 0-90,1 6 0,1-4 90,0 6-90,0-7 90,0 0 0,0 11-90,0-9 90,0 10 0,8-13-90,-5 1 0,13-3 0,-4 5 0,-2-7 0,13 1 90,-13-9-90,12-2 0,-4-3 0,10 0 0,-6-3 0,7-2 0,-8 0 0,0 0 0,9 0 0,-7-16 0,14 11 90,-15-23-180,6 25 90,-1-24 0,-8 9 90,6-8-90,-9-1 0,-1 6 0,0-2 0,5-9 0,-6 6 0,4-5 0,-7 8-90,0-1 90,3-12 0,-5 5-90,2-10 90,-5 7-90,-2-4-470,0-2 470,-2-21 90,-2 13-90,1-14 0,-10 17 90,6 2-90,-18 2 90,0-15 90,-5 14-90,-6-7 180,7 18 0,-1 6-180,-11-1 0,10 11-282,-7 1 102,13 11-90,2 1-720,0 2 361,-1 19-810,0-14 449,3 31-269,4-31-1080,7 12 1990,3-2-640,1-1 1039,12 14 0,-8-9 1,8-1-1</inkml:trace>
  <inkml:trace contextRef="#ctx0" brushRef="#br0" timeOffset="289516">26565 13287 10051,'-18'-3'2429,"-12"16"-2159,18-9 0,-11 11 269,11-1-359,-7-1 90,3 3 0,-5 6 270,-4-2 359,-11 31-719,6-12 0,-4 12 90,9-4-90,8-8-431,5-4 1,0 0 340,1 9 0,-1 15 0,7-16 90,1-2-180,3 14 90,1-15-90,0 8 90,12-17 0,-9-1 180,21-3-180,-4 15 0,7-13 0,4 12-90,-6-15 90,3-1-90,16 7 0,-9-10 0,11 6 0,-15-14 0,1-3 0,0-2-90,12-4 90,-9-2-90,7-2 0,-12-1 0,-3-18-90,0 14 0,7-31 90,-9 6-200,5-10 110,-14-6-525,-2 9 435,-2-21-21,-5 12 112,-2-17-1,-5 17-90,0 0 0,-16-1 225,6 13 0,-2 0 45,-21-17 0,16 16 0,0 2-90,-12-10 90,-1 3-270,-2 6 90,-13-4-90,10 12-89,-9 0-1,15 15-630,1 4-274,-17 4 185,16 0-91,-12 2 1,22 0-540,0 19 1709,-3-15 0,6 28 0,-4-15 0</inkml:trace>
  <inkml:trace contextRef="#ctx0" brushRef="#br0" timeOffset="291617">21219 14575 6363,'2'-13'630,"0"-6"-540,0 13 0,-2-9-90,0 6 90,0 1 360,-8-13-360,-2 10-1,0-13 1,-6 11-90,6 3 90,-5-3 90,1 4-90,-8-4-90,8 5 90,-9-2 270,10 8-180,-5 0 0,4 2 0,-4 0 0,6 0-90,0 22 89,0-16-89,-3 34 90,1 0-180,0 1-319,4 12 409,4-8-657,2-10 567,1 13 90,3-14-90,-1 3 180,1 1-180,0 20 0,0-11 90,9 13-90,-7-16 0,7-3 90,1 1-90,1 9 0,0-11 89,8 6 1,-10-17 0,9-3-90,4 4 0,-6-9 90,8 1-90,-7-11 90,1-2-90,1-4 0,9-3 0,-8-2 0,10 0 0,-10-21 0,1 16 472,-1-35-472,18-4 0,-14 0-79,-5 13 1,0 1 78,0-10 0,-7 9 0,-1-1 0,5-18 0,-7 17 0,0-1 0,0-12 0,-3-1 0,-2-1 0,-1-12-191,-2 13 191,0 10 0,-2 1 0,-8-4 0,6-11 0,-26 9-636,15 11 636,-17-1-309,10 17-51,0 6 752,-7 5-842,9 2 11,-6 26-191,11-18 502,0 40-1491,3-41 1439,2 29 0,2 2 180,0-25 0,-4 53 0,8-42 0</inkml:trace>
  <inkml:trace contextRef="#ctx0" brushRef="#br0" timeOffset="292843">25639 15657 9422,'-8'-20'269,"-1"-9"-179,-8 16 0,1-13 90,1 9-90,1 2 0,3 5 90,0 4-90,-4-1 0,3 4 0,-2 0 0,3 3 0,1 0 90,-1 0-90,-5 0 0,2 17 0,-3-13 89,5 12 91,-2 2-90,-3 2-90,3 1 0,-4 12-90,7-21 90,0 18 90,1-9-90,-2 9-90,3-6 90,-2 7 0,4-9 0,1 2 0,0-1 0,0 11-90,1-5 90,2 5-90,1-6 0,1-3 0,1 8 0,-1-9 90,1 6-90,0-11 89,0 1 1,8-2 0,-6 5 0,6-4-90,-2 6 90,-4-7 0,8 1-90,-9 1 0,15 7 90,-10-5-90,10 4 0,-6-8-90,1-3 90,7 2 0,-3-7 0,5 0 90,-4-6-90,0-3 0,2 0 0,9-1 90,-5 0-90,7 0 0,-8-18 0,1 14 0,0-26-90,9 13 90,-8 1 0,7-15-90,-11 17 0,-1-13-90,6-5 0,-9 10 1,3-9-181,-9 12-90,-1 1-809,-3 1 539,0-4-179,-4 9-1,1-4 91,-2 10 89,0-1-179,0 0 899,-11-1 0,8 3 0,-8-1 0</inkml:trace>
  <inkml:trace contextRef="#ctx0" brushRef="#br0" timeOffset="303240">18672 11147 7443,'31'-17'-1439,"-17"5"1439,31 9 0,-30 3 0,4 0 0</inkml:trace>
  <inkml:trace contextRef="#ctx0" brushRef="#br0" timeOffset="303438">19307 12001 6363,'34'44'-45,"-9"-11"0,0-2-45,3 4 135,-6-8 0,-1-1-45,4 4 0,0 2 90,0 2-1028,11 15 938,-6-10 0,8 12-90,-18-24 1,1 0-1,2 0 0,1 1 90,6 8 0,-1-1 0,-5-8 0,-1-2 0,20 22 0</inkml:trace>
  <inkml:trace contextRef="#ctx0" brushRef="#br0" timeOffset="303573">20331 13230 6453,'32'32'0,"6"4"-90,-15-16 90,6 6-180,-9-7 91,-1 3-181,0-2 270,6 13 0,-5-7 0,4 8 0</inkml:trace>
  <inkml:trace contextRef="#ctx0" brushRef="#br0" timeOffset="303799">20990 14130 6363,'21'27'-90,"0"0"180,8 15-622,-6-10 622,6 11-180,-9-13 90,0-1 0,0 2-90,7 10-4018,-5-7 4018,5 7-174,1 1 0,4 2 0,-12-16 0,0 1 0</inkml:trace>
  <inkml:trace contextRef="#ctx0" brushRef="#br0" timeOffset="303921">21802 15203 6813,'24'34'0,"1"1"0,2 3 0,-4-3-90,-3-3 180,6 7-90,-8-9 0,1 0 0,0-1 0,8 16-1153,-6-11 1063,5 12 0,-6-16-90,0 1-359,0-3 539,11 8 0,-7-9 0,7 9 0</inkml:trace>
  <inkml:trace contextRef="#ctx0" brushRef="#br0" timeOffset="304127">22702 16201 7443,'25'23'1259,"8"11"-809,-7-11-90,6 9-1,-10-12 91,0 1-450,11 7 0,-8-8 0,8 7 0,-10-10-180,1 2-270,-2-2 91,13 6-91,-9-6 0,9 5-90,-11-8 91,2 1-91,-1-1 360,12 7-90,-9-6 0,7 8 1,-12-8 269,0 3 0,6 6 0,3 3 0</inkml:trace>
  <inkml:trace contextRef="#ctx0" brushRef="#br0" timeOffset="304390">23699 17029 7713,'37'38'90,"-4"-4"-180,-17-18 0,0 0-90,0 0 90,5 4 90,-4-4 90,6 4-90,-7-4 0,0 1 0,1 3 0,9 10 90,-5-5-90,8 8 180,-8-7-90,0 0 359,1-1-179,10 9 90,-7-8-90,6 6 0,-9-13-1,0-1-358,6 4-91,-8-8-90,5 6-540,-3-10 1,-7 0 539,11-2 90,-11-5-90,5-1-90,-6-2 90,2 0 270,-2 0 0,10 0 0,1 0 0</inkml:trace>
  <inkml:trace contextRef="#ctx0" brushRef="#br0" timeOffset="304600">24980 18049 10591,'16'27'-1709,"0"-3"1079,-5-7 540,9 7 0,-4-5 90,7 6-90,-5-8-89,1-2-361,1 2 270,8 7-180,-6-6 90,8 5 360,-8-8 0,1-3 0,-1 1 0</inkml:trace>
  <inkml:trace contextRef="#ctx0" brushRef="#br0" timeOffset="304783">25816 18758 7623,'28'33'-540,"6"6"450,-14-16 90,9 8 0,-8-10 0,3 2 90,0 0-90,11 14-1313,-8-8 1223,7 11-180,-11-12-90,0 2 360,-1-5 0,10 9 0,2-1 0</inkml:trace>
  <inkml:trace contextRef="#ctx0" brushRef="#br0" timeOffset="305009">26924 19682 8432,'24'26'1080,"1"0"-990,7 6-1474,-7-7 1384,7 5-3474,-10-11 2260,20 16 0,4 2 854,-5-6 306,6 5 1,-4-5 53,-24-18 0,-4-5 0,-6-3 0</inkml:trace>
  <inkml:trace contextRef="#ctx0" brushRef="#br0" timeOffset="305156">27471 20089 6543,'-20'-39'-158,"5"16"1,1-14 0,3 12 0</inkml:trace>
  <inkml:trace contextRef="#ctx0" brushRef="#br0" timeOffset="305342">27266 19675 6813,'-30'-9'0,"4"2"90,11 1-90,1 0 90,0 0-90,-6-3 0,5 3 90,-3-5-90,6 4 0,0-2 0,-4-5-90,3 3-90,-5-5-90,3 5 0,-1-1 270,-2 1 0,-12-5 0,-4-1 0</inkml:trace>
  <inkml:trace contextRef="#ctx0" brushRef="#br0" timeOffset="305499">26640 19192 7173,'-18'-23'180,"2"3"-180,0 4 0,3 2-90,-6-7 0,3 1-90,-2 0-180,-1-4 90,-11-14-1799,5 5 2069,-7-12 0,10 8 0,0 0 0</inkml:trace>
  <inkml:trace contextRef="#ctx0" brushRef="#br0" timeOffset="305632">26070 18414 6993,'-21'0'-540,"1"0"-89,4 0 629,-9 0 0,5 0 0,-7 0 0</inkml:trace>
  <inkml:trace contextRef="#ctx0" brushRef="#br0" timeOffset="305772">25663 17952 7173,'-21'-29'-360,"2"1"-90,3 1 181,-9-17-2091,4 4 2360,-8-12 0,6 10 0,-1 1 0</inkml:trace>
  <inkml:trace contextRef="#ctx0" brushRef="#br0" timeOffset="305973">25038 17191 7533,'-35'-24'-270,"3"0"180,7 5-90,0-3 90,-12-16-2275,6 6 2275,-11-14 0,9 11 0,-1-5 0,-2 0 45,11 13 0,1 0-45,-14-13-90,-8-7 532,17 21-532,2 0 90,3 5 180,-8-8-180,7 10 90,-5-8 0,10 11 111,0-3 0,1 0 0,-1 0 0</inkml:trace>
  <inkml:trace contextRef="#ctx0" brushRef="#br0" timeOffset="306090">24136 16333 8612,'-31'-9'630,"1"0"-810,4 4 0,6-1-90,-7-2 0,8-2 0,0-3 1,1 0-1,-7-14 90,6 5-90,-7-11 0,7 7-449,1-4 295,-10-13 0,6 7 0,-7-10 0</inkml:trace>
  <inkml:trace contextRef="#ctx0" brushRef="#br0" timeOffset="306261">23407 15659 11760,'-21'-6'-1799,"1"-3"1260,-1-11 179,4 4 90,-4-13 90,5 7-90,-1-5-359,-1-4 269,-13-12-1073,5 8 1074,-8-9-91,8 13 180,-1 0 270,-1 0 0,-14-12 0,-5-4 0</inkml:trace>
  <inkml:trace contextRef="#ctx0" brushRef="#br0" timeOffset="306673">22388 14770 9781,'-42'-6'810,"10"1"-810,1-1 90,13 1 0,0-1 0,2-1-90,-5-7 0,7 1-90,-3-7 0,7 2-180,-2-2-539,0-3 359,-6-17-773,3 7 953,-6-15 90,5 12 90,-3-1 0,-9-17 90,7 15-90,-9-12 90,11 22 0,-3 2-627,2 4 537,-10-5 51,7 8 129,-9-6-90,9 10 0,0 0 0,-1 1 0,-9-7 0,6 4 90,-6-6 0,11 8 0,0 0-90,-5-10 0,7 7 0,-6-10 0,10 9 0,1-1 0,1-3-90,-7-10 90,6 3-90,-7-9 0,7 10 721,-3 0-901,0-1 270,-12-10-387,6 9 297,-6-5 0,9 15-138,3 2 48,-5-1-90,7 6 90,-3-1 0,9 9 0,0 1 0,1-1 1050,-3-3-900,3 0 30,-3-3 0,2 1 0,0-1 0</inkml:trace>
  <inkml:trace contextRef="#ctx0" brushRef="#br0" timeOffset="307032">20772 13241 8342,'-26'0'-270,"3"0"270,-1-18 0,8 14 90,-6-14-90,9-1 0,1 15 0,0-32-90,-4 13 0,3-8-89,-2-2-1,4 11 90,0-2 90,0 2 0,-8-12 0,3 7 0,-6-6 0,1 10 0,-2 0 0,-17-10-554,10 6 554,-13-5 0,13 7 0,-1 3 90,0-1-90,-11-8 90,10 8 0,-8-6-90,14 9 90,2 0 0,2-1-362,-6-10 272,10 8-90,-4-8 0,10 9-90,3-1-269,1 0 89,2-10 0,1 8 0,1-8 360,3 9 0,0 1 0,-1-1 0</inkml:trace>
  <inkml:trace contextRef="#ctx0" brushRef="#br0" timeOffset="308289">26736 12898 6993,'0'26'299,"0"-10"1,0-7 0</inkml:trace>
  <inkml:trace contextRef="#ctx0" brushRef="#br0" timeOffset="308753">21134 18388 7263,'-37'20'-90,"10"-5"180,-3 0 90,13-7 90,4-3 719,1-2-359,1-2-271,3-1-89,-1 0-180,3 0-90,1 0-180,-2 0-269,2 0-181,-2 0-180,3 0 1,-1 0-270,1 0 1079,-2 17 0,2-13 0,0 13 0</inkml:trace>
  <inkml:trace contextRef="#ctx0" brushRef="#br0" timeOffset="311223">18720 10534 6993,'21'0'0,"-1"0"90,-10 0-90,3 0 0,11 17 0,-6 3 0,7 0 0,-9 12 0,0-28 90,-1 27-90,5-12-90,-4 10 0,3-3-90,-4-5 0,0 1-359,0 1 269,7 17 270,-6-7 0,7 14 0,-8-11 0</inkml:trace>
  <inkml:trace contextRef="#ctx0" brushRef="#br0" timeOffset="311425">19712 11966 6993,'11'38'0,"-1"0"0,2 17-753,-3-11 843,3 15-90,-2-16 90,2 2-686,2-1 596,7 12 0,3-3-90,1-3-90,-1-10-564,-6-16 384,11 7 360,-6-9 0,6 8 0,-9-9 0</inkml:trace>
  <inkml:trace contextRef="#ctx0" brushRef="#br0" timeOffset="311590">20420 13094 6903,'28'24'0,"1"5"0,-14-12 90,3 6-90,-6-6 0,0 3-90,0 1 90,4 10-90,-3-7 90,3 7-270,-3-7 0,-1 0 270,1 2 0,7 12 0,1 6 0</inkml:trace>
  <inkml:trace contextRef="#ctx0" brushRef="#br0" timeOffset="311753">21013 14037 6633,'22'27'0,"-1"-2"0,-8-7 0,7 12 0,-4-5-90,6 8 90,-6-9-90,0 1 0,9 9-179,-6-7 89,6 9 90,-8-11 90,1-1 0,1 0 0,-1-1 0</inkml:trace>
  <inkml:trace contextRef="#ctx0" brushRef="#br0" timeOffset="311889">21796 14918 6363,'28'33'-449,"5"7"449,-6-8 0,8 6 0,1 0 0</inkml:trace>
  <inkml:trace contextRef="#ctx0" brushRef="#br0" timeOffset="312704">24476 16622 7173,'20'42'0,"0"-3"0,-6-12 0,0-1-90,1-1 90,8 6 0,-6-7 0,8 4 0,-8-9-90,2 0 90,7 6-90,-5-5 90,8 4 0,-9-4 0,2-3 0,1 3 0,12 5 90,-8-3-90,9 5 90,-11-7-90,0 1 0,1 0-90,8 10 90,-6-7 0,7 6 0,-12-11 0,1 1-90,9 3-390,-8-5 390,7 4 90,-8-6 0,-1 0-90,2 2 90,10 9 0,-8-6 0,8 9 90,-10-10-90,-3 1 180,0-1-180,7 11 90,-7-6-90,6 11 89,-10-6 1,-1 2-415,1 3 595,7 14-90,-6-10-90,7 9-19,-8-17-251,0-2 1,7 6-91,-5-10 90,4 5-90,-8-11 90,-1-2-90,1 1 90,6 7 90,-5-5-179,5 5 89,-5-5 0,0-1 180,0 1 0,8 9 0,2 3 0</inkml:trace>
  <inkml:trace contextRef="#ctx0" brushRef="#br0" timeOffset="313166">26960 19554 6183,'17'31'0</inkml:trace>
  <inkml:trace contextRef="#ctx0" brushRef="#br0" timeOffset="320832">14246 2961 6993,'-9'-52'3778,"7"21"-2969,-7-14-539,4 29-90,4 4 180,-3 3-270,1 1 0,2 2-90,-3 1 0,3 4 90,-1 12 0,10-7 0,2 18 0,11-12-90,-1 11 0,-3-8 0,0 1 180,-4-4-91,5 2 91,-3-3-90,4 1-90,-5-4 0,0-1 90,5 2-90,-4-2 0,4 1 0,-7-2 0,1-1 0,-1 1 0,7-1 0,-5-1 0,5-1 90,-7-1-90,1 0 0,-1 0 0,7-20 0,-4 15 0,4-31 0,-5 33 0,0-31 0,5 12 0,-4-1 0,4-11 0,-7 30-90,0-24 180,-1 25-90,4-18 90,1 16 90,-1-4-90,1 6 180,-6 3-180,7 20 0,-5-15 0,6 29 0,-6-30-90,0 24 0,5-10 0,-4-1 0,2 11 0,-4-25 0,-1 23 90,1-23-90,6 25 0,-3-20 0,6 12 0,-4-12 90,0-3-90,2-1 89,11-3-89,-5-1 0,9 0 0,-7-20 0,0 15 90,0-14 0,12 1 0,-10 14 0,8-25-90,-14 27 90,0-9-90,6 11 0,-7 0 0,5 0 0,-10 0 0,1 0 90,-1 0-90,8 0 0,-5 0 90,7 0-90,-7 0 0,1 0 180,1-15-90,11 11-90,-7-11 180,9 15-90,-10 0 90,0 0-90,9 0-90,-10 0 90,9 0-90,-11 0 90,0 15 179,0-11-179,12 11 90,-8-3-90,10-9 0,-10 9 0,1-12-90,1 6 90,25-4-90,-18 5 90,19-7-90,-25 0-577,13-19 757,-11 15-20,9-15 20,-14 4 0,-1 12 90,-2-12-180,7 5-90,-8 7 90,4-7 90,-9 10 0,-1 0 89,0 0 307,6 0-486,-5 0 21,7 0-111,-6 14 90,2-10-90,11 11 90,-7-4-90,8-8 0,-9 9 0,1-12 0,0 7 0,10-5 0,-8 6 0,8-8 0,-9 0 0,0 0 0,1 0 0,12 0 0,-9-15 0,9 11 0,-12-11-90,1 15 180,33 0-90,-25 0 0,25 18 0,-32-13 0,12 26 0,-9-28 0,24 22 0,-23-22-90,11 8 180,-1-6-180,-9-3 90,9 6 0,-15-5 0,2 2 0,8 4 90,2 1-90,-1 3 0,-4-2 0,-12 0 0,10 4 0,-9-4 0,6 4 0,-10-7 0,-1 2 0,2-1 0,8 6 0,-6-3 0,8 5 0,-7-3 90,2 3-180,16 10-66,-10-4 156,12 7 0,-11-7 0,1 0 0,0 3 0,16 5 0,-12-8 0,13 3 90,-14-11-90,0-2-90,0-3 90,12-4 0,-12-3 0,8-2 0,-15-1 90,-3 0-90,7-21 0,-9-1 0,4-3 0,-10-10 0,-1 31 0,0-35 0,4 14 0,-5-8 0,4 3 0,-7 11 0,1 3 0,6-6 0,-4 6 246,5-3-246,-6 7 0,1 0 0,16-7 0,-10 7 0,12-6 0,-15 11-3392,0-1 3392,10-1-1,-8 3 1,9-2 0,-10 5 0,2 1 0,0 0 0,10 2 0,-6 0 3482,8 0-3482,-9 0 1,2 0-1,24 14 90,-17-11-90,20 11 0,-24-14-623,3 0 623,16 8 0,-11-6 0,13 6 0,-14-8 0,0 0 0,16 0 0,-14 0 0,12 0 0,-16 0 0,0 0-188,0 0 188,13 0 0,-11-14 90,12 11-180,-15-11 180,2 14-180,0 0 180,20 0-180,-14-9 180,16 7-180,-17-7-293,0 4 473,17 0-90,-15-4 0,13 2 0,-19 0 0,1 1 0,15-3 0,-12 2 0,11-2 0,-16 4 0,0 0-90,0 0 90,16 1 90,-11 1-90,10 0 0,-14 3 0,0-1 0,16 1-90,-13 0 180,13 0-180,-17 0 180,-1 0-90,-1 0 0,14 15 0,-11-12 0,11 12 0,-16-15 0,3 0 0,14 8 0,-11-6 0,12 6 0,-15-8 0,1 0 0,1 0 0,16 0 0,-12 0 0,12 0 0,-15 0 0,2 0 0,16-16 0,-12 12 0,12-12 0,-18 16 0,0-9 0,0 7 0,14-14 0,-13 15 0,11-5 0,-16 2-90,0 4 90,12-3 0,-11 3 0,7 0 0,-14 0 0,-1 0 0,-1 0-90,9 14 90,-8-11 0,7 11 0,-12-14 0,-1 0 90,6 0-180,-8 0 90,5 0 586,-7 0-586,-2 0 281,0 0-191,7 0 327,-6 0-417,6 0 0,-5-12 89,0 9-89,10-9-89,-6 12 89,6 0 0,-8 0 0,0 0 0,0 0 0,5 0-90,-6 0 0,3 0-180,-9 0-810,-1 0 1,0 0-270,-3 0-270,-1 0-360,-4 0-3688,0 0 5667,-1 13 0,-14 6 0,-3 15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30:37.927"/>
    </inkml:context>
    <inkml:brush xml:id="br0">
      <inkml:brushProperty name="width" value="0.05292" units="cm"/>
      <inkml:brushProperty name="height" value="0.05292" units="cm"/>
      <inkml:brushProperty name="color" value="#FF0000"/>
    </inkml:brush>
  </inkml:definitions>
  <inkml:trace contextRef="#ctx0" brushRef="#br0">6692 5125 6543,'-14'-60'0</inkml:trace>
  <inkml:trace contextRef="#ctx0" brushRef="#br0" timeOffset="1255">7257 6510 6903,'0'0'0</inkml:trace>
  <inkml:trace contextRef="#ctx0" brushRef="#br0" timeOffset="5974">4353 6970 8702,'-17'0'1079,"3"0"-1079,10 0 90,-2 0-90,1 0 90,0 0-90,0 0 90,0 0 0,-3 0-90,2 0 0,-8 0 0,6 0 0,-5 0 0,2 17 0,-1 2 0,0 1 0,-5 22 90,8-27-90,-4 22 0,7-20 0,0 1-90,-3 14 180,2-13-90,-4 19 0,6-23-90,-3 16 90,4-16 0,-1 7 0,3-10 0,0-1 0,1 6 0,-1 2 0,1 1 0,-1 5 0,2-5 0,0-2 0,0 1 0,0-7 0,0 2 90,0 15-90,0-10 90,8 25-90,-6-17 90,5 4-90,-2-9 0,-4-6 90,8 7-90,-6 2 0,3 8 90,-3-7 0,2 10-90,-2-17 0,0 7 0,-1-12 0,-1-1 0,2 0 90,-1 8-90,0-6 90,0 10-90,-1-13 90,0 9-90,-1-8 0,0 3 0,0-7 90,0 2-90,0 2 90,0-2-90,0 9 0,0-9 0,0 16 0,0-15 90,-6 10-90,5-12 0,-6 1 0,7 0 0,-4 6 90,0-6-1,-2 8-89,1-10 0,1 4 0,0-1 0,0-2 0,-3 7 0,4-10 0,-2 5 0,3-7 0,0-1 90,1 0-90,-2 0 0,1-1 90,0 1-90,1-3 0,9 0 0,1 14 0,7-12 0,-4 22 0,-4-14 0,-3 1 0,0 3 0,2 0 0,-4 0 0,5 11 90,-6-12-90,3 10 0,-3-10 0,1 4 0,-2-6 0,1 5 0,-1 1 0,0 9 0,0-11 0,-1 3 0,0-8 0,0 0 0,0 4 0,0-6 0,0 8 0,0-9 0,0 4 0,0-7 0,0-2 0,0 7 0,0-2 0,0 5 0,0-2 0,0 6 0,0 1 0,0 7 0,0-7 0,0 0 0,0 3 0,0-4 0,0 9 90,0-11-90,0 10 0,0-3 0,0 1 0,0-3 0,0-9 90,0 4-90,0 1 0,0 4 0,0-5 0,0 8 0,0-13 0,0 9 0,0-6 0,0 0 0,0 2 0,0 0 0,0-4 0,0 1 0,0 4 0,0-6 0,0 9 0,0-9 0,0 2 0,0-2 0,0-2 0,0 1 0,0 4 0,0-5 0,0 12 0,0-9 0,0 4 0,0-7 0,0 4 0,0-3 0,0 4 0,0-4 0,0 6 0,0-5 0,0 5 0,0 1 0,0-6 90,0 12-90,0-11 90,0 4 0,0 6-90,0-8 0,-8 12 0,6-10 0,-6 4 0,8-5 0,0 0 0,0-5 0,0 7 0,0-4 0,0 9 0,0-8 0,0 13 0,0-12 0,0 12 0,0-15 0,0 10 0,0-3 90,0 0-90,0 4 0,0-4 0,0 6 0,0-8 0,0 1 0,0-5 0,0-3 0,0 4 0,0-5 0,0 4 0,0-6 0,0 3 0,0-3 0,0 1 0,0 0 0,5 0 0,-3 0 0,3 0 0,-5 0 0,0 0 0,3-1 0,-2 1 0,5 5 0,-4-4 0,2 8 0,-2-7 0,2 10 0,-2-9 0,1 5 0,-1-4 0,-1-1 0,1 1 0,0-3 0,0 1 0,-1-4 0,1 3 0,-1-2 0,1-1 0,1 4 0,-2-4 0,1 2 0,-1-1 0,1 0 0,0 2 0,1 1 0,0-1 0,1 1 0,0-3 90,0 0-90,1-1 0,-1 1 0,0-1 0,0-1-90,0 1 90,2 1 0,-1-2 0,6 7 90,-4-6-180,3 3 90,-4-4 0,0 1 0,2 1 0,0 1 0,0-1 90,3 5-90,-6-6 0,3 0 0,-5-3-90,0-1 90,0-1 90,3 0-90,-3 0 0,3 0 90,-4 0-90,3 0 0,-4 0 90,3 0-90,-3 0-6207,0 0 6207,0-17 0,0 13 0,-1-14 0</inkml:trace>
  <inkml:trace contextRef="#ctx0" brushRef="#br0" timeOffset="8061">4459 15631 6363,'0'0'0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31:04.446"/>
    </inkml:context>
    <inkml:brush xml:id="br0">
      <inkml:brushProperty name="width" value="0.05292" units="cm"/>
      <inkml:brushProperty name="height" value="0.05292" units="cm"/>
      <inkml:brushProperty name="color" value="#FF0000"/>
    </inkml:brush>
  </inkml:definitions>
  <inkml:trace contextRef="#ctx0" brushRef="#br0">13443 18509 9242,'-8'36'180,"1"12"-180,7-13 90,0 9-90,0-15 0,0 0 0,0 0 0,0 11 0,0-10 0,0 6 0,0-15 0,0-4 0,0 3 0,0-5 0,0 1 0,0-7-630,0-4 450,0-15 90,0 0 90,0-9 0,0 5-90,0 3 90,0 1-90,0 2 90,0 2-90,0 0 0,0 2 90,0-1 0,0 3 0,0-1 0</inkml:trace>
  <inkml:trace contextRef="#ctx0" brushRef="#br0" timeOffset="16750">13395 18382 8162,'37'0'90,"-11"0"-90,2 0 0,-13 0-90,11 0 180,-2 12-90,-1-9 0,11 26 90,-17-21 0,12 20 90,-18-19 360,5 12-450,-11-13 0,1 9 0,-6-4-90,0 1 0,-8 16 0,5-12 0,-17 16 0,8-12 0,-12-2-90,1 7 180,4-11-90,-9 17-90,14-17 90,-11 15 0,14-17 0,0 2 90,1-1-90,6-6 0,-3 5 0,7-9 0,-1-1 0,10-2 0,1 1 0,12 1 0,-4 2 90,9 2 0,-9 0-1,6 2 1,10 7-90,-13-5 0,12 6 90,-18-8-90,0-1 0,6 6 0,-8-8 90,5 7-449,-11-8-2340,-1-1 1890,-3-2 809,0-21 0,-1 14 0,2-15 0</inkml:trace>
  <inkml:trace contextRef="#ctx0" brushRef="#br0" timeOffset="17315">14031 18666 6813,'18'-34'270,"-2"-4"-270,-9 6 90,0-3-90,-4 8 90,2-13-90,-3 8-90,2-9 90,-3 15 0,-1-2 0,0-13 0,0 15 0,-12-17 0,1 31 90,-12-2 0,4 13 90,1 28 0,0 21-91,6-6 1,2 3 0,3-11 0,0 0-45,-5 13 0,1-4-45,3-8 0,-4 20 0,8-36 90,1 8-90,2-16 0,1 1 0,9-8 0,4-3 0,7 0-90,5-1 180,-9 0-90,22-14 0,-25 11 90,17-11 0,-21 14-90,1 0 180,-2 0-90,3 0-90,-4 14 90,3-11 0,-3 22-180,-1-22 90,2 16 0,-1-12 0,-1 3-90,0-1-90,1-6-180,-2 1-269,7-1 359,-7-3-450,6 0 91,-5 0 629,5-20 0,-4 15 0,2-14 0</inkml:trace>
  <inkml:trace contextRef="#ctx0" brushRef="#br0" timeOffset="21497">14066 18695 13199,'-8'-40'-449,"1"-9"359,7 19 0,-8-16 90,6 24 0,-11-22 0,6 22 90,-3-16-90,5 23 90,0-2 90,1 7-180,0 5 90,-5 0-90,1 5 90,-7 18-1,2 5 271,-7 26-180,3 5-90,3-11 0,0-1 0,-3 20-45,2-8 0,3-1 45,2-5-90,2-4 0,0 0-1022,3-5 1022,-1 21-197,5-19 286,-1-1 1,2-4 0,11-12-90,-1-1 90,13-10-90,8-28 0,-6 10-90,13-38 90,-20 11 0,1 0 0,-1-3 709,-1-15-709,11-4-90,-15 25 0,1 2 0,4-9 0,-1 3 0,-1 1 443,-4 3-353,-6 13 0,-2 2 0,-2 4 180,-2 30-90,-8 1 0,6 29 0,-6-15 281,8 2-281,0-12 0,0 8-34,0-2 34,0-3-90,8 5-90,-6-22 90,15 9-89,-15-16-541,13 1 180,-4-3-179,1-1-91,2-1-1439,-2-16-180,-3 12 1350,7-29 449,-6 29 181,2-24 359,-3 25 0,1-22 0,-1 8 0</inkml:trace>
  <inkml:trace contextRef="#ctx0" brushRef="#br0" timeOffset="21831">14405 18632 6813,'0'-30'1259,"0"11"-179,0-8-541,0 19 1530,-7-5-1349,-3 9-180,-5 20-181,-3 9-269,7 23 0,-3-12 90,9-1-90,-2 1-90,3-11 90,0 17 0,3-21 0,1 18-90,9-21 0,-7 10-90,16-18-90,-16 3-360,22-4 181,-16-4-1350,18 0 809,-9-5-1798,9-18 2068,-9 13-90,2-30 451,-5 19 89,-5-3 180,3-2 0,-4 19 0,-1-6 0</inkml:trace>
  <inkml:trace contextRef="#ctx0" brushRef="#br0" timeOffset="22032">14574 18707 9961,'0'35'1979,"1"3"-1889,-1-2 0,0-4 0,0-2-90,0-7 0,0-3 0,0 6 0,0-7 0,0 1 0,0-7-270,0-4 0,0 1-5037,0-5 5307,0-21 0,0-6 0,0-21 0</inkml:trace>
  <inkml:trace contextRef="#ctx0" brushRef="#br0" timeOffset="22198">14593 18370 8882,'0'-21'1889,"0"-5"-1709,0 9-270,0-4-270,0 7-90,0 3-1529,0 1 1350,0 5-541,0-4 1170,10 7 0,-8 1 0,8 1 0</inkml:trace>
  <inkml:trace contextRef="#ctx0" brushRef="#br0" timeOffset="22631">14751 18601 7533,'0'23'1169,"0"2"180,0-1-719,0 15 359,0 2-629,0 0 360,0 12-450,-7-14-91,6 1-89,-6-7 90,7-13-90,-3 7-90,2-14-180,-2 5-89,3-37-91,0 0 270,0-25-270,8-2 270,-5 7 0,4 4 0,2 1 90,0 0 0,5-21 0,-3 30 0,-3 0 0,1 5 0,3-2 90,-4 9 180,10-1-90,-10 10-90,8 21 0,-10-12 0,2 37 0,-4-37 0,-1 43 0,1-13-90,-2 12 89,3 14-89,-2-26 0,5 28-89,-4-32-1,2 10 0,-3-23-270,-1-6-540,0-1-809,1-4 630,0-4-1350,2-1 2070,3-22 359,0 15 0,3-30 0,-3 16 0</inkml:trace>
  <inkml:trace contextRef="#ctx0" brushRef="#br0" timeOffset="23064">15081 18860 8882,'18'0'1349,"-3"0"-989,-10 0 180,1 0-271,3 0-179,-1 0 90,5 0-90,-4-18 0,10-4-90,-9-21 90,9-2-90,-13 8 270,5-28-90,-8 36 450,2-24-451,-5 38 181,-12-1 180,2 11-360,-10 20 90,-6 31-180,10-3-45,4 3 0,1 0 45,3-3-566,4-9 1,0-1 565,0 2-90,3 0 135,-1-2 0,3 1-45,8 1 180,-7 31-180,18-47 0,-9 1-90,13-12 0,-6-4 0,2-4 90,3-18-90,-5 14 0,14-36 0,-14 34-45,1-21 0,-1-3-135,-1 12-450,13-35-539,-18 32 539,3-9-308,-8 11-412,0 1-2068,-4 4 2879,-2 8 539,0-1 0,-1 5 0,0 1 0</inkml:trace>
  <inkml:trace contextRef="#ctx0" brushRef="#br0" timeOffset="23198">15483 18909 9242,'0'19'-3238,"0"-5"3238,-7-8 0,5-4 0,-6 1 0</inkml:trace>
  <inkml:trace contextRef="#ctx0" brushRef="#br0" timeOffset="24100">13099 19730 7443,'-21'-11'2788,"6"3"-1529,4 5-989,6 3 540,-10 0-450,7 15-1,-6-12-89,5 12 90,0 4 270,-13 23-540,9-2 89,0-7 1,0 1-90,-1 14 0,6-15 0,0 0 0,-4 21-45,6-19 0,2 0 45,-2 24-45,4-15 0,0 1 45,0 14-90,6-14 0,4-4 0,7-7 0,9 16 0,-2-28-360,-2-2 0,11-1-89,-6-7-271,9-2-89,-8-8-3419,16 0 2789,3-24 1439,14 0 0,-16-3 0,-4 8 0</inkml:trace>
  <inkml:trace contextRef="#ctx0" brushRef="#br0" timeOffset="24634">13469 19682 9512,'0'-17'4227,"0"3"-3957,0 60 450,0-21-541,0 15 1,0 3-1067,0-3 1336,0 16-89,0-16 90,0 3-270,0 19 0,-5-13-90,4 15 0,-4-18-1,2 0-89,2-6 0,-1 1 0,-3 9 0,3-13 0,1-1-451,-1 7 1,1-17-5127,1 10 2969,0-49 1438,6-4 1170,-3-22 0,0-5 0,4-13 0,-5 16 0,0 1 0</inkml:trace>
  <inkml:trace contextRef="#ctx0" brushRef="#br0" timeOffset="25081">13479 19658 7533,'4'-16'1529,"3"0"-1349,2 12 180,6-1-181,-4 5 361,5 0-90,12 0-270,-9 20 269,16 0-359,-14 22 180,3 0-90,-7-9 90,-5 3 0,-6-11-90,-2 14-180,-1-8 180,-2 22-180,-1-21 0,-9 4 0,-3 0 0,-6-2 0,-14 20 90,10-34-90,-1 3 0,5-7-90,-5 0 180,7-8-90,-4-1 0,4-3 90,-2-1-90,9-2 0,5 1 0,11 7 0,-4-2 0,18 18 0,-8-11 0,8 8 90,4-2-90,-2-4 0,6 7 0,-5-8-270,4-1 90,-5-5-270,-1-2-1079,3 1-630,-12-5 270,11 1 1439,-12-3 450,4 0 0,-7-1 0,-1 0 0</inkml:trace>
  <inkml:trace contextRef="#ctx0" brushRef="#br0" timeOffset="25462">13933 20366 7803,'-7'26'2788,"5"-1"-2788,-5-8 180,7-4-90,0 2 0,8-6 90,-5 2-90,5-2 89,4-3-89,-2 4-90,3-4 90,-1 1-90,-10-2 180,10-3-180,-1 0 0,3-2 0,1 0 0,1-23 0,-5 18-90,9-37 0,-6 19 0,-1-21-89,-3-9 179,-6 15 0,-1-9 0,-12 26 0,6-6 0,-16 7 0,3 5 89,3 0-89,-20 11 0,22 1 0,-28 26-89,23-17-181,-6 37-630,11-38 181,2 36 719,3-18 0,13 36 0,5 1 0</inkml:trace>
  <inkml:trace contextRef="#ctx0" brushRef="#br0" timeOffset="25881">14178 20290 6903,'12'35'989,"-3"-4"-449,3 2-360,-3-6 0,0-6 180,4 1-90,-5-11 179,9 8-359,-7-11 90,9 3 0,-10-6 90,12-1-180,-10-1 0,6-2 90,-5-1-90,-1-21-90,2 2-90,-5-5 180,-1-6 0,-5 9-90,0-15 180,-2 1-180,0 10 269,-21-6-179,15 16 0,-26-6 0,17 14-90,-10 1 0,6 4 0,2 2-90,7 0-180,-1 18 1,3-14-1440,2 27-630,4-14 1349,10 9 990,6-10 0,-3-7 0,1-9 0</inkml:trace>
  <inkml:trace contextRef="#ctx0" brushRef="#br0" timeOffset="26247">14726 19816 12300,'-18'16'1079,"-1"-13"-629,18 30 0,-7 8-270,5-1-448,0-2 0,0 0 358,-1 6-90,2 5 0,1 1 90,0 2-90,0-12 0,2 0 0,10 14 0,1 1-90,0-21 0,0-1-90,-1 17-225,4-16 1,-1-3 134,-9-2-568,26 18 298,-25-31-899,11 0-540,-5-10 989,-4-3-449,4-22 1570,-9 13 0,0-33 1,-2 14-1</inkml:trace>
  <inkml:trace contextRef="#ctx0" brushRef="#br0" timeOffset="26506">14548 20282 9512,'-14'17'2338,"2"-4"-1978,22-13 180,1 0-180,14-18-271,0-1 1,-2-2-90,-1 6 0,0 4 0,1 9 0,7-15-179,-8 16-1,-4-6-360,-5 7 180,2 0-270,-3 0-1168,4 0 718,-8 0-1259,5 0 2339,-8 0 0,2 12 0,-5 3 0</inkml:trace>
  <inkml:trace contextRef="#ctx0" brushRef="#br0" timeOffset="26920">14992 19521 7263,'9'-18'540,"-1"4"989,-2 4-720,-1 6-539,6 1 270,-3 3-180,5 17-1,-4 2 1,4 2 0,-3 16 360,7-4-451,1 28-89,-5-26 0,0 0-403,7 23 673,0 1-180,-7-15 0,-1-1-91,4 16-44,-2-1 0,-1-1-45,-3 0-60,-6-13 0,-1 6 0,0-5-30,0 19-90,-5-21 0,-1 5 0,-2-5-90,-1-7 1,-1-3-451,-6 10 0,0 0-269,1 19-990,-5-23 0,-1-3 540,6-2 359,-19 15 990,9-25 0,5-5 0,-5 1 0</inkml:trace>
  <inkml:trace contextRef="#ctx0" brushRef="#br0" timeOffset="29998">14451 15396 12030,'0'40'1529,"0"-8"-1349,-6 22-574,4-18 574,-4 16-90,6-12 0,0 0 90,0 1-90,0 18 0,0 1-90,0 1 0,0-8 0,0-7 0,0-13 0,0 6 97,0-12-546,0-10-5573,0 4 4583,0-33 1439,0-4 0,0-47 0,0 28 0,0 0 0</inkml:trace>
  <inkml:trace contextRef="#ctx0" brushRef="#br0" timeOffset="30817">14332 15233 7803,'8'14'989,"0"-3"-809,8-11-90,-4 0 0,1 0 90,1 0-180,0 0 90,0 0-90,-2 0 0,8 0 0,-5 0 0,12 12 90,-11-10 89,15 27-89,-16-20 90,7 14 0,-12-10 180,-1-1-180,1 10 270,-3 2-270,0 2 179,-3 8-359,-3-5 90,-1 10-90,0-10 0,-11 0 0,1 5 0,-11-13 0,0 18-90,5-23 0,-14 14 90,15-15-90,-9 5 90,12-11-179,2-3 89,0 1-180,2-3-90,2-1 360,13-1 0,11-18 0,-4 2 0,18-5 0,-23 10 0,23 9 0,-19 0 0,9 20 0,-12-14 90,0 28-90,2-13 270,-3 19-180,-1-5 269,-5 24-359,-2-28 0,-13 18 90,-2-16-90,-1-8 0,-22 18-90,24-25-359,-29 9-541,26-21-1168,-15 0 1348,20-5 810,-8-20 0,16 0 0,2-19 0</inkml:trace>
  <inkml:trace contextRef="#ctx0" brushRef="#br0" timeOffset="31218">14693 15674 7443,'20'-1'1079,"-4"1"-809,-7 0-90,3 17 0,-3-1 90,12 16-1,-10-1 1,6-6 270,-10 4-270,1 4-180,-4-5 180,0 23-90,-3-20-1,-10 31-179,7-34 0,-7 14 90,1-26-90,6-2 0,-6-3-90,2 1 90,4-7-90,-4-15 1,16-14-1,-1-22 90,13-9-90,-12 8 90,17-11-90,-17 26-90,20-20 0,-19 31-180,5-8-180,-11 18-809,0 2 720,0 2-271,0-1 450,0 3 450,0 1 0,-2 3 0,2 0 0</inkml:trace>
  <inkml:trace contextRef="#ctx0" brushRef="#br0" timeOffset="31735">15171 15883 7892,'20'0'1620,"-4"0"-1171,-12 0-179,-1 0 0,1-20-270,0 15 0,-1-28 90,1 30 90,-3-23-90,0 8 0,-1-14-90,0-2 90,0 8-90,-9 4 0,7 6 0,-17 5 0,17 2 0,-21 6 0,15 2 90,-21 45-90,15-17 45,1 13 0,1 2 45,1 3-90,3-6 0,-1 2 0,4-7 0,0 0 0,0-1 0,1 0 0,0 8 0,1-3-90,2-4 90,1 15 0,0-36 90,9-1-90,4-9 0,8-19-90,-4 11 90,-2-28 90,5 14-180,-6-18 0,9 2 90,-9 3 0,-1 14-90,0-1 90,-6 13 90,4-3-90,-6 5 0,2 4 0,-4 0 0,1 0 0,0 0 0,-1 14 0,0-10-720,0 10-719,-1-14 1439,-1 0 0,0 0 0</inkml:trace>
  <inkml:trace contextRef="#ctx0" brushRef="#br0" timeOffset="32181">15275 15736 8432,'18'17'2429,"-3"-13"-2069,-3 13-181,-5-2 1,3-11 630,2 45-630,-3-15-45,-2-2 0,-2 1-45,1 11 0,-2 8 0,-3-15-90,0 9 0,-1-18 0,0-6-90,0-11-1170,0-3 721,-6-21-1,5-7 270,-4-22-270,5 7 360,0-13 91,0 4-1,9 2 90,0-16 0,2 32 90,-4-10 269,0 21 271,-2 8 0,7 0-361,-5 7 91,0 0-270,-2 16 0,3 5-90,-1 19 0,0-19-450,2 36 1,-4-48-271,2 41-269,-5-47-1,1 18-989,2-12 1620,-3 2 359,4-4 0,-3-7 0,1 0 0</inkml:trace>
  <inkml:trace contextRef="#ctx0" brushRef="#br0" timeOffset="32447">15616 15804 12300,'-9'39'720,"-5"-16"-541,12 16-89,-4-10-90,6 12-612,-4-5 612,3-10 200,-2-2-200,3 14 102,0-15-192,9 14 0,-6-23-450,16-1 41,-9-4-130,10-5-1980,-2 0 1800,1-4-271,0 0 630,-7-18 450,-1 13 0,-5-13 0,0 18 0</inkml:trace>
  <inkml:trace contextRef="#ctx0" brushRef="#br0" timeOffset="33447">15661 15270 10051,'7'31'1529,"-6"-1"-1349,12 1 90,-12-5 0,5 1 180,-2-3-270,-1 14 0,2-4-1,-1 12 1,-4-7 270,4 20-405,-4-27 0,1 3-736,0 8 0,0 1 781,0 21-90,0-3-233,0-25 233,0 13 0,0-17 0,2 15 0,-1-27-90,2 5 0,-3-19 878,2 2-878,-2-8 287,1 0-466,-1-1-271,4-19 0,-2-1 270,4-22 90,-1 3 91,2 5-1,-1 2 0,1 1 90,-2 9 0,2-3 0,0 5 90,-3 9 89,6-1 91,-6 10-90,4 1 270,2 44-360,-5-32 90,5 54-180,-5-39 0,4 30 0,-3-19 90,7 9-180,-5-29 90,6 5 0,-2-12-90,-1 0-810,2-7 451,-5-2-1530,4-1 630,-6 0 989,2-18 90,-6 14 90,1-30 0,-1 29 90,-1-24 90,3 16 90,-3-8 450,6 2-270,-2 9 539,2-1-359,-2 8 539,2-2-899,-2 1 0,-1-2 0,1-1-90,-2-2 0,0-2 0,3-18 90,-2 7-90,4-22 0,-6 21 0,2-17 0,-3 17 0,-1-6 0,-1 9 720,0-3-360,0 2 359,-10 3 91,1 7-181,-10 25 1,5 8-90,1 26-316,6-15 1,2 1-45,0 18 0,2-14 0,1-1 90,2-3-180,0 19 0,11-27-90,-9 4 0,18-12 90,-1 2-90,1-9 0,10 3 0,-14-13 0,4 1 0,-2-2 0,-4 0 0,2 0 0,1-17-270,-5 13-450,10-25 181,-11 17-1620,5-11 0,-11 4 990,0 1-1,-4 4 91,-1 2 1079,0 2 0,0-3 0,0-2 0</inkml:trace>
  <inkml:trace contextRef="#ctx0" brushRef="#br0" timeOffset="37173">16274 14990 9691,'6'26'720,"-5"-2"-630,5-7-90,-6-2 0,0-6 0,0-1 0,0 0 0,0-2 0,0 2 0,0-3-1169,0-1 809,0-15 180,0-1 0,0-10 90,9 8-540,-7 5 630,10 6 0,-11 0 0,3 3 0</inkml:trace>
  <inkml:trace contextRef="#ctx0" brushRef="#br0" timeOffset="40013">18629 8516 6813,'0'24'360,"0"-2"-270,0-12 180,9 2-180,-7 7 269,7 5-179,-3 0 180,-4 1 270,4-6-270,-1 10-1,0-6-89,4 7 90,-3-8-90,0 0 180,2 24-360,-2-14-1,3 29-89,-5-33 0,1 21 0,-3-28-89,0 6-181,-2-19-450,1-2-3597,0-4 4317,0-18 0,-9-3 0,0-18 0</inkml:trace>
  <inkml:trace contextRef="#ctx0" brushRef="#br0" timeOffset="40527">18617 8608 6813,'9'-39'180,"3"16"0,2-4-180,6 24 180,-12-8-90,16 11-90,-8 0 90,5 0 0,-4 0 179,18 36-89,-18-27 0,1 22 0,-2-1 0,-9-23 0,2 33-90,-7-29 90,-1 13-180,-1 3 0,-12 3 0,9 2 0,-32 14 0,24-20-90,-25 13 90,22-25-180,-3 3 90,7-8-90,0-3-180,3-1 180,0-4 180,17 0 0,0-1 0,14 0 0,-1 0 0,-5 0 0,9 0 90,-14 0 270,7 0 180,-14 0-270,1 0-90,-5 16-90,0 1-90,-15 19 90,-1-2-270,-13 9-360,4-16 90,2 2 0,9-21 450,2 0 0,20-29 0,-1-8 0</inkml:trace>
  <inkml:trace contextRef="#ctx0" brushRef="#br0" timeOffset="40964">18964 8635 6813,'22'32'540,"-7"0"-270,2 9-90,-9-13 539,-3 9-449,-1-8 90,-3-5-180,1 6 90,-2 0-91,0-10 91,-10 16-180,8-21 90,-15 7-180,16-16-270,-10-1 90,10-20-269,-4-11 89,5-12-630,8 4 451,-6-3 179,15 15 0,-15-5-359,12 1 719,-5 6 0,7-11 0,0 7 0</inkml:trace>
  <inkml:trace contextRef="#ctx0" brushRef="#br0" timeOffset="41587">19182 8625 7803,'15'0'539,"-3"0"-449,-11 0-90,1-17 0,0 12 0,-1-12-90,0 1 90,0 1-90,-1-11 90,0 8-90,0 8 0,0 4 0,-7 4 180,1 1 180,-6 20 270,2-1-270,2 20 0,1-20-1,1 15 1,2-21-90,1 15 180,-1 6-270,1-13 0,0 14-90,2-22 0,1 6 0,0-12 90,0 1-90,7-1 0,-5-2 0,13 2 0,-7-3 0,10-2-180,-1-17 0,-4 12-360,2-29 450,-10 14-179,4-15 179,-7 9 0,0-1 0,-2 9 90,0 1 0,0 4 0,0 6 0,0 0-90,-7 3 90,2 1-90,-6 2 90,5 0 0,3 14 0,1-11 90,1 20 270,0-15-181,0 9 91,1-7-180,0 8 0,0-4-90,0 5 0,0-3 0,9 1 0,-7-7-180,6 4-449,-8-5-451,6-3 181,-5 0 179,7-4 360,-6-1 360,2-1 0,0 0 0,0 0 0</inkml:trace>
  <inkml:trace contextRef="#ctx0" brushRef="#br0" timeOffset="41935">19382 8530 7263,'4'-18'719,"-1"3"1,-3 11 0,0 1-630,0 0 359,-9 2-89,2 17-90,-7 3-180,7 22-90,3-1 0,4 2 0,0-6-90,0-10-90,0-4-270,0-12-1349,8-2 990,-1-23 449,7 11 0,-7-31 360,5 15 0,-9-19 0,5 3 0</inkml:trace>
  <inkml:trace contextRef="#ctx0" brushRef="#br0" timeOffset="42497">19368 8026 7353,'9'39'719,"6"-17"-359,-14 17 270,6-21-270,0 36 359,-2-4-449,3 1-1255,-1 0 1165,-6-17-180,3 13 278,-3-14-278,1 14-90,-1-23-360,2 2 181,-2-16-91,1-3 0,-1-6 527,1-1-437,1 0-179,0-17 269,2 12 0,1-28 180,-1 29 0,0-24 0,1 25 0,-2-16 90,5 18 0,-3-5 0,7 6 0,-6 16 179,14-13-179,-11 13 0,12-16 0,-11 0 90,0 0-180,-3-19 90,-3 14-90,-2-14 0,1 2 0,-1 2 90,2-15 0,-5 9 90,2 3-90,-2 5 899,-8 8-719,6 18-270,-6 11 0,8 11-90,0 1-450,10-9 91,-8-2-181,17-12-629,-9 8 89,1-16 1170,8 12 0,-13-12 0,11 2 0</inkml:trace>
  <inkml:trace contextRef="#ctx0" brushRef="#br0" timeOffset="44607">20271 8597 6183,'0'0'0</inkml:trace>
  <inkml:trace contextRef="#ctx0" brushRef="#br0" timeOffset="48768">20294 8673 6993,'0'-27'90,"0"5"-90,0 10 0,0 2 0,7 3 0,-5 1 0,6-1 0,-8-1 0,0-3 0,0 1 0,0-2 0,0-1 0,0 2-90,0-7 90,0 9 0,0-11 0,0 12 0,0-6 0,0 9 90,0 2 0,7-4-90,-5 4 0,5-6 0,-7 5 0,0-4 0,0 5 0,3-3 90,-2 4 270,3-1-270,-4 1 89,0 0 3689,0 0-3868,-7 0 0,0-11 0,-4 10 0,2-15 0,1 12 90,3-3 0,-1 0-90,3 6 0,-2-5 0,2 2 0,-2-2 0,1-1 0,1 3 90,-2-4-90,1 4 0,-1-4 0,2 5 0,-1 0 90,2 2-90,-1-3 90,0 3-90,1-3 0,0 3 90,0-1 0,0 0-90,1 1 0,-1-1 0,1 1 0,-2-3 0,2 2 0,-1-1 0,1 1 0,-1 1 0,1-1 0,0 1 0,-1 0 0,1 0 0,-1 0 0,1-3 0,-2 2 90,2-2-180,-1 1 90,0-1 0,1-1 0,-2-2 0,1 3 0,-2-6 0,3 7 90,-2-8-90,2 8 0,-1-7 0,0 4 0,1 1 0,-1-2 0,2 5 90,-1-4-90,0 3 0,1 0 0,-2-2 0,2 4 0,-1-5 0,0 4 0,-1-3 0,1 3 0,1-2 0,-1 2 0,1-1 0,-1-1 0,1 3 0,0-1 0,0 1 0,0-2 0,0 2 0,0-2 0,0 2 0,0-5 0,0 2 0,0-5 0,0 6 0,0-6 0,0 6 0,0-3 0,0 2 0,0 1 0,0-2 0,0 3-90,0 0 90,0 0 0,0 0 0,0 0 0,0 0 0,0 2 0,0-3 0,0 3 0,6-4 0,-5 3 0,4-1 0,-5 1 0,0 1 0,4 0 0,-2-2 0,3 3 0,-2-3 0,-1 2 0,0 0 0,1-1 90,-1-1-180,0 0 90,0 1 0,1-3 90,-1 4-180,1-4 90,-1 3 0,0 0 90,0-1-90,-1 2-90,1 0 90,-1-1 90,1 1-180,-1-1 90,1-1 0,-1 0 90,1 0-90,-1 0 0,2 0 0,-1-1 0,1 1-90,-1 0 90,-1 0 90,2-1-90,0-2-90,-1 1 180,1 1-90,-2 1 0,1 1 0,-1 1-90,1 1 90,-1-1 0,-1 1 90,1-2-180,1 0 90,0-1 0,1-1 90,-1 1-90,0-2 0,0 3-90,0-1 90,1 0 0,-2 0 0,2 0 0,-3 0 0,1 2 0,-1-1 0,1 2 0,0-2 0,1 1 0,0-2 0,0 3 0,-1-3 0,1 2 0,-1-2 0,1 2 0,-1 0 0,1 1 0,-1-1 0,1 0 0,-1-1 0,0 1 0,1 0 0,-1-1 0,1-1 0,1-1 0,1-1 0,1-1 0,-1 2 0,-2 1 0,0 2 0,-1-1 0,1 1 0,-1-1 0,1 2 0,-2-1 0,2 2 0,-1-2 0,0 1 0,0-1 0,0 1 0,1 0 0,-1 0 0,1 1 0,-1 0 719,0 0-629,0 11-180,0-3 90,-1 7 90,0-7-90,0-4 0,0-2 0,0 0 0,0 1 0,0-1 0,0 0 0,0 0 0,0 1 0,0-1 0,4 0 0,-3 0 0,3 0 0,2 10 0,-2-8 0,3 12 0,-2-15 0,-4 6 0,2-5 0,0 3 0,-1-2 0,0-1 0,0 1 0,0-2 0,0 1 0,-1 1 0,1 0 0,0 0 0,-1 0 0,1-1 0,0 2 0,0-2 0,1 1 0,-2 0 0,0 1 0,0-1 0,1 1 0,-1-1 0,3 2 0,-2-2 0,2 3 0,-3-4 0,2 3 0,1 1 0,-1-2 0,2 5 0,0-3 0,1 2 0,-2-3 0,1 1 0,-4-2 0,2-1 0,0 2 0,0-2 0,1 3 0,-2-2 0,4 5 0,-1-4 0,0 2 0,-1-2 0,-1-1 0,0 0 0,0-1 0,0 0 0,-1 1 0,0-2 0,2 5 0,-2-5 0,2 4 0,-3-3 0,2 6 0,-2-4 0,2 5 0,-3-4 0,2 3 0,-2-3 0,1 0 0,-1-2 0,0 2 90,0 3-90,0-2 0,0 6 0,0-7 0,0 5 0,0-6 0,0 5 0,0-4 0,0 2 0,0-3 0,0 2 0,0 1 0,0 4 0,0-3 0,0-1 0,0-1 0,0 1 0,0 0 90,0 5-90,0-4 0,1 9 0,-1-9 90,0 6-90,0-9 0,0 2 0,0-3 0,0 1 0,0-1 0,0 1 0,0 1 90,0 1 0,0-1-90,0-2 0,0 1 90,0-4-90,0 3 0,0-2 0,0 0 0,0 6 90,0-5-90,0 5 0,0-6 0,0 4 0,0 0 0,0-1 0,0 2 90,0-3-90,-7 3 0,6-1 0,-5 2 0,6-4 0,-5 0 0,4 0 0,-5 0 0,6-1 0,-6 3 0,5-3 0,-7 6 0,6-5 0,-3 3 0,0 0 0,2-2 0,-3 2 0,4-3 0,-4 1 0,3-2 0,-3 2 0,4-1 0,-4 1 0,3-2 0,-3 1 0,1-3 0,0 1 0,0 0 90,3 0-90,-1-1 0,-1 2-90,2-1 90,-3 1 0,3-3 0,-1 3-90,0-2 90,0 0 0,-1 0-180,-1 1 0,2-2-359,0 2-1,1-2-270,1 1-1708,0-1 1169,0 0 359,-1-1 990,-1 0 0,0 0 0,-1 0 0</inkml:trace>
  <inkml:trace contextRef="#ctx0" brushRef="#br0" timeOffset="50014">20289 7596 6723,'0'21'180,"0"-5"-180,0-6 0,0-3 90,0 6-90,7-1 90,-6 9-90,5-8 90,-2 5-90,-3-9 0,4 2 0,-4 0 0,1-3 90,1 8-90,-2-9 0,2 8 90,-2-10-90,1 8 90,-2-8-90,1 5 90,-1-6-90,0 4 90,0-1-90,0 1 90,0 0-90,0-1 90,0 4-90,0-5 89,0 5 1,0-5 0,0 4-90,0-3 0,0 2 180,0 1-90,0-1 0,0 5 0,0-2 0,0 7-90,0-8 90,0 14-90,4-15 0,-2 17 0,2-16 0,-1 11 0,-3-12 90,4 6 0,-4-4-90,1 1 180,-1 8-90,0-9 90,0 10-180,0-13 180,0 4-90,0-1-90,0-3 89,0 2 181,0 3-90,-5-4-180,3 15 90,-3-14 0,5 11 90,0-12-90,0 9 0,0-6-90,0 5 90,0-5-90,0 1 90,0 12 0,0-8-90,-4 15 0,4-16 0,-4 4 0,1 1 0,2-6 0,-4 6-540,2-5-90,-1-4-899,1-3 720,0-5-1,0-5 810,0 0 0,2-21 0,-1-6 0</inkml:trace>
  <inkml:trace contextRef="#ctx0" brushRef="#br0" timeOffset="50549">20240 7978 6094,'4'-21'179,"-1"4"-89,-3 6 630,0 7-720,8 16 90,-6 3-90,11 13 0,-6-15 0,-1 2 0,2-13-90,-5 6 90,1-7-270,0 2-90,-2-3-89,0 0 449,-1 0 0,0 0 0</inkml:trace>
  <inkml:trace contextRef="#ctx0" brushRef="#br0" timeOffset="50797">20230 8165 7173,'28'1'-90,"-6"0"0,-10-1-270,-6 0 90,-1 0-269,-2 0 539,2 0 0,-2 0 0,2 0 0</inkml:trace>
  <inkml:trace contextRef="#ctx0" brushRef="#br0" timeOffset="51168">20350 7986 6813,'22'-25'0,"-4"19"0,-10-19 0,-4 15 0,0 7 0,-1-12-90,1 9 0,-1-4-90,1 1-179,-2 5 359,-1-1 0,0 4 0,-1 0 0</inkml:trace>
  <inkml:trace contextRef="#ctx0" brushRef="#br0" timeOffset="51602">20369 8183 8342,'12'-31'-90,"4"3"90,-9 17 0,5-10 0,-6 14 0,6-20 0,-8 17-90,6-8 90,-6 11-90,-1 1-269,0 0-1,0 2 180,-2 0 180,1 2 0,-2 1 0,0 1 0</inkml:trace>
  <inkml:trace contextRef="#ctx0" brushRef="#br0" timeOffset="52003">20343 8437 7353,'16'0'629,"-1"0"-539,-9-17-90,10-2-90,-7-1 90,10-9-90,-11 25-89,3-21-1,-2 12-90,-4-4-180,4-3 0,-6 8 450,3-9 0,-4 13 0,1-4 0</inkml:trace>
  <inkml:trace contextRef="#ctx0" brushRef="#br0" timeOffset="53197">21201 7313 8252,'16'-20'1979,"-3"3"-989,-7 7-811,2-8 1,-3 2-90,3-7-90,-4 3 0,1 0 0,-2-1 90,2-20-90,-2 14 90,-1-22-90,-1 21 90,-1-10 0,-8 12-90,6 2 90,-15 1 0,9 11-90,-7-2-90,0 13 90,-5 44 0,5-32 45,2 31 0,4 9 45,-3 2-661,4-1 0,1 3 616,2-16 0,1 0 0,0 12 0,1 1-45,2-10 0,0 0 0,0-2 0,0 1 0,0 6 0,2-3 90,9 2-90,-4-5 0,2-1 0,4-4 0,8 20-90,-10-37-90,7 6-359,-3-13 179,-6-1-5127,-1-5 5795,-6-20 0,-9 11 0,-5-12 0</inkml:trace>
  <inkml:trace contextRef="#ctx0" brushRef="#br0" timeOffset="53397">21001 7556 10411,'17'-16'0,"-10"1"0,18 5-90,-17 0 0,13-2-270,-10 3-1708,6-1 1438,1 0-180,6-1 451,-7 3 359,-2 2 0,-5 4 0,-2 1 0</inkml:trace>
  <inkml:trace contextRef="#ctx0" brushRef="#br0" timeOffset="54279">21270 7583 6903,'3'15'1439,"3"1"-629,-1-14-540,3 2-1,-1-4 1,0 0 270,3 0-270,-3 0-90,12-17-180,-9-2 0,7-1 0,-9-8 0,1 25 0,2-34 90,-1 15-90,0-13 0,-3 0 0,-5 17 90,0-10 0,-2 19 0,0-1-90,-10 6 89,-3 2 1,0 19 180,-6-12 90,3 57-180,0-37-90,-1 35 270,8-3-360,3-20 45,3-3 0,0-1-45,1-4 0,2 18 0,10-26 0,-7 4 0,14-13 0,-5-7-90,16 2 0,-8-6-540,11 0 360,-11-17-269,3-6 89,-6 2 90,-2-16-1079,5 3 989,-8-4-269,11-16 539,-16 26 0,2-8 90,-3 3 90,-4 6 539,1-18-269,-2 19 270,-1-4 2069,0 17-2340,0 45-179,0-7 0,0 32 0,0-27-90,0 1 90,7-11-90,-5-1-90,5-8 180,-1-5-90,0-1 0,7-2 0,-1-1 0,-1-1 0,-1 0 0,-1 0 0,3 2 0,-3 0 0,4 0 0,-5-1 0,-1-1-270,6-1 90,-6 0-359,6-1-271,-8 0 271,5-20-91,-6 15 0,4-14 91,-3 0-271,2-1 720,-1-17 90,2 4 0,-3 9 180,-1 1-90,-2 8 180,0 5 90,0 0 3417,-2 5-3687,0 18-90,0 1-90,8 4-90,-6 3-269,12-19-900,-13 10 629,10-7-629,-10 1 629,9-3 450,-7-2-269,7-1 539,-6 0 0,6-15 0,-2-5 0</inkml:trace>
  <inkml:trace contextRef="#ctx0" brushRef="#br0" timeOffset="54473">21952 7269 9691,'9'22'1260,"-1"11"-990,-4-29-180,2 30 89,-1-1-179,2 1 0,1 20-90,-4-33-89,3 15-181,-4-25-989,-1 3 539,0-9 810,-2-1 0,0-19 0,0-4 0</inkml:trace>
  <inkml:trace contextRef="#ctx0" brushRef="#br0" timeOffset="54620">21922 7028 7713,'14'-26'-120,"4"-4"0,0 1 0</inkml:trace>
  <inkml:trace contextRef="#ctx0" brushRef="#br0" timeOffset="54916">22130 6652 9871,'2'33'2069,"-1"5"-1889,-1-10 540,0 26-361,7 2-727,-6-15 0,0 2 503,6-10 0,-1 2 45,-3 11 0,0 0-180,2-8 0,1 0 0,-2 0 0,0 1 0,2 4 0,1-2 0,2 5-135,2-6 0,2-3-135,0-2-419,13 20-660,-14-35-810,13 8 1080,-14-18-180,7 2 1259,-7-10 0,0-2 0,2 0 0</inkml:trace>
  <inkml:trace contextRef="#ctx0" brushRef="#br0" timeOffset="55863">22377 6688 7803,'0'-14'1619,"0"1"449,7 12-1258,-5 24-450,5 8 0,-3 16-1,-3 1 91,3-6-225,-1 1 0,0 3-516,1 12 381,1-1 0,1 1-386,-2-20 1,0-1 295,0 9 0,1 0 0,0-12 0,-1-2 0,4 23 0,-2-25-230,2 5 50,-2-12-270,2 5 91,-3-18-640,1 1 369,-2-10 598,1 1-1047,-1-2-647,0 0 1007,6-18-181,0 13 631,3-35 269,-1 35 0,-3-36 0,1 16 0</inkml:trace>
  <inkml:trace contextRef="#ctx0" brushRef="#br0" timeOffset="56263">22664 7223 8702,'11'-17'1799,"1"-3"-1619,-7 11 0,2-4-90,-1 2-90,4-8 0,3-5 0,-1 1 0,5-12 0,-7 13 0,8-28 0,-10 23 0,4-24 180,-9 29 179,-1-17-269,-1 25-90,-11-3 90,-2 15 90,-1 26 0,-5-18 90,8 23 0,2 7-270,-8-5 90,-7 25 90,17-16-90,-2-4-90,6-5 90,1 1-90,1-15 90,0-2-90,9 4 89,6-2 1,-3-2 0,34-1-90,-30-11 0,29 2 0,-28-5-90,16 0-179,-13-14-91,11 10-1079,-14-11-900,-6 2 1260,3 10 89,-9-19 450,-1 20 540,-2-14 0,-1 14 0,-1-6 0</inkml:trace>
  <inkml:trace contextRef="#ctx0" brushRef="#br0" timeOffset="56818">22072 8156 9512,'-25'-4'2068,"5"1"-1798,7 23 180,5 2-90,-2 2 0,3 16-1,-1-21-44,2 16 0,0 3-225,-1 4 0,1 0 0,1 1-90,2-1-1526,1 13 1526,2-4-90,11-14 269,-8 8-1348,19-10 539,-6-5-809,18 0 450,-9-12-1710,11-9 2249,-11-7 91,-1 0 359,5-26 0,-13-7 0,6-24 0</inkml:trace>
  <inkml:trace contextRef="#ctx0" brushRef="#br0" timeOffset="57948">22315 7901 11490,'-9'36'1530,"2"-4"-1171,7 6-510,6-5 420,-4 25-89,4-11 0,-2 17 0,-3-16 0,7 1-90,-4-6 0,0 2-90,4 12 45,-1-5 0,1-1-45,-1-5 0,-1-13 0,1-1-90,2 8-180,-1-4-674,0-12 494,0-16-785,2-3 246,0-5-1080,0 0 1170,1-20 621,-2 15-82,1-35 90,-2 35 90,-2-38-90,1 26 270,2-40 0,-3 30 540,4-22-360,-5 31 360,1-3-91,-3 14 1171,2 4-1171,-3 3 91,2-1 270,-1 1-181,0 0-269,6 0-180,-4 0 90,7 0-90,-5 0-180,10 0 90,-8-15-180,7 12 90,-5-25 0,1 7 0,0-22 0,-3 12 0,-2-3-90,-5 14 90,-1 6 0,-1-1 0,0 4-90,0 5 90,-9 0 0,-3 4 0,-7 2 0,9 16 0,-10 2 0,13 2 0,-10 11 0,9-26 0,0 44 0,4-32 0,1 33 0,3-31 0,0 3 0,12-2 90,-1-7-90,3 3 0,7-4 0,-6-5 0,16 0 0,-9-5 0,3 0 0,-10-2 0,5 0 0,-3-18 0,4 14 0,-7-14 0,1 4 180,10 1-180,-10-15 0,13 1 0,-17 4 90,5-6-180,-5 0 90,-1-7-270,-2-4 180,-5 8-360,0-3 360,-3 7-90,-9-4 90,7 9 0,-7 5 90,0 8-90,-1 5 90,-6 1 90,6 23 90,-8 5-180,13 26 90,-10-11 0,10 5 0,0-12 0,1 14-90,1 0 0,1-3-90,2 2 90,0-19 0,8 2-90,1-15 90,5-6-180,-1-26 180,2 0 0,-3-3 0,0-6 0,-2 18 0,-1-5 0,2 1 0,-2 13 0,-1-5 90,-1 6 0,3 0-90,-2 0 90,7 0-90,-6 15 0,11-11 90,-10 23-90,6-24-90,-8 9-270,-1-12-90,2 0-1169,1 0 540,-1 0-1170,1-19 1979,-3-1 1,0-19 269,-1 20 0,-2-17 0,1 11 0</inkml:trace>
  <inkml:trace contextRef="#ctx0" brushRef="#br0" timeOffset="58352">23270 7928 8252,'10'-31'1350,"0"-5"-1081,-7 20-89,1-6-180,0-2 0,-3 6 0,2-7 180,-3 1 90,1 6 0,-1-17-180,0 20 0,0-10 90,-9 17-90,7-3-90,-16 4 0,11 1 90,-10 4-90,3 2 179,2 21 91,-1 1-180,4 3 270,-3 12 90,-1 8-270,5 1-1,1-8 1,1 0 90,3 3-180,0 3 0,2 0-433,0 3 343,0-11 0,2-1 0,9 2 0,1 12 0,1-11 0,6 21 0,-7-26-180,1-2 1,1 0-1,3-2-90,1 16 0,-9-26-90,-2 1-449,2-2-361,0 6 361,-4-11 809,0 5 0,-13-15 0,-2-1 0</inkml:trace>
  <inkml:trace contextRef="#ctx0" brushRef="#br0" timeOffset="58613">23035 8268 10771,'16'-12'719,"15"-2"-539,-19 10 0,16-4-90,-9 4 180,8-3-270,4 1 0,6-4 0,-8 3 0,-7 1-630,-1-2 91,-11 5-1350,5-6 90,-12 5 719,1-10 721,-3 5 359,1-8 0,-2 5 0,0-1 0</inkml:trace>
  <inkml:trace contextRef="#ctx0" brushRef="#br0" timeOffset="58982">23397 7630 10861,'22'-6'809,"-2"2"-539,-12 4 270,8 21-360,3 4 45,-5 6 0,-1 1-46,10 12 46,-9-9 0,0 2-135,11 22 180,-7-8 0,-1 1-45,-5-15 0,-1 1-1198,0 5 1,0 5 0,-2-5 1242,0 20-135,-2-4 0,-1-1 540,-4-2-1170,-6 5 1,-3 0-406,-8-7-1349,3-2 1,-6-5 539,-18-16 1709,-6-2 0,6-17 0,0-10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32:25.893"/>
    </inkml:context>
    <inkml:brush xml:id="br0">
      <inkml:brushProperty name="width" value="0.05292" units="cm"/>
      <inkml:brushProperty name="height" value="0.05292" units="cm"/>
      <inkml:brushProperty name="color" value="#FF0000"/>
    </inkml:brush>
  </inkml:definitions>
  <inkml:trace contextRef="#ctx0" brushRef="#br0">14685 3092 8432,'-14'-14'5127,"3"2"-4767,11 33 0,0 0-180,8 29 539,-6 1-449,14 10-90,-14-9 0,4-18 0,2 0 90,-2 10-1322,2 11 1322,0 6-180,-4-14-403,-1 1 1,1 1 312,0-2 0,-2-2 0,0-2 0,-1-17-90,1 11-360,-1-29-450,0-2-2698,0-5 3882,-1-18-3792,1-30 2699,-10 4-454,7-21 1263,-13 10 0,13 9 0,-5-12 0</inkml:trace>
  <inkml:trace contextRef="#ctx0" brushRef="#br0" timeOffset="520">14638 3106 7173,'-4'-23'1619,"2"-1"-1259,1 15 539,1-3-359,0 8 180,0 0-181,10 2-89,1 2-90,13 0-180,1 0 90,7 0-91,-4 0 181,13 13-270,-6 4 0,2 0 90,-6 9-90,-10-15 90,-1 13 360,11 13-361,-13-12 271,12 28 0,-20-27-360,2 20 0,-9-20 0,0 8 0,-3-11-90,-12 6 0,-4 1 0,-15 5 0,4-9 0,-1-5 0,4-9 0,-9 6 0,5-7 0,-6 6 0,11-11 90,2 1 0,-6-1 0,13-2-90,-4 0 0,25-3 0,13-1 0,14 0 90,11 0-1,-10 0 91,-2 0 0,14 0 0,-17 0 0,29 12 0,-31-9-90,23 20-90,-26-12 0,14 7 0,-25-8 0,6 2 90,-12-10-270,1 4-90,-5-5-7376,-1 0 4678,0 0 2968,2 0 0,-2-1 0,3 0 0</inkml:trace>
  <inkml:trace contextRef="#ctx0" brushRef="#br0" timeOffset="1148">15426 3668 7803,'19'-21'1619,"2"-8"-1260,-14 14 1,4 0-360,-1-9 90,-3 11-90,1-9 0,-1-3 90,-4 9-90,1-22 0,-3 18 180,0-19-90,-11 17 0,8 0 0,-16 7 0,16 6-90,-15 2 270,0 1-270,-1 3 180,-12 1-91,13 28 91,-4-19-90,0 39 90,5-16-90,-2 11 180,6 2 0,2-8-180,2 18 90,2 8-90,2-4 0,2-23 0,3-1-90,11 10 0,-9-5 0,18-8 0,-9-18 0,15-3 0,-8-7-90,9-24 0,-15 16-90,4-34 90,-3 16 0,-4 2 0,2-16 0,-3 23 90,-1-20 0,0 11 0,-2 0 90,1 13-90,-3 4 0,4 7 0,-2 20 0,7 0 0,-4 4 0,7 1 0,-7-23 90,6 17-90,-3-17 0,0 6-90,0-8 0,-1 0-90,-1 0-180,0 0-269,-4 0-271,-1 0-1978,7-12 2248,-6 9-89,7-19 719,-8 20 0,3-14 0,-3 8 0</inkml:trace>
  <inkml:trace contextRef="#ctx0" brushRef="#br0" timeOffset="1734">15841 3428 11580,'-31'0'900,"6"0"-720,3 0 0,6 0-90,-2 0 179,-1 16-89,4-12 90,-10 26-180,14-16 360,-7 18-90,12-9-270,2 15 179,3-5-89,1 2 0,18 16-90,-13-27 0,34 17-90,-25-27 90,37 3-90,-27-13 0,17 1 0,-13-5-90,-7 0-180,18-18-89,-20 13-1,9-12-630,-16 17 361,1-13-181,-5 10-1798,3-18 1348,-7 12 1260,4-19 0,-5 10 0,2-7 0</inkml:trace>
  <inkml:trace contextRef="#ctx0" brushRef="#br0" timeOffset="1998">16118 3343 8252,'0'33'3868,"0"-2"-3508,0 3-90,0-7-180,10 10-90,-8-1 0,15 0 0,-15-3 0,12-8 0,-7 9 0,4-10-90,1 15-450,-6-21-359,5 9 179,-7-18-1439,3 1 270,-5-8 1889,0-20 0,-1-5 0,-1-18 0</inkml:trace>
  <inkml:trace contextRef="#ctx0" brushRef="#br0" timeOffset="2198">15944 3044 10141,'32'-2'-1889,"-3"0"630,-9 2 360,-5 17 899,4 0 0,-8 2 0,2-6 0</inkml:trace>
  <inkml:trace contextRef="#ctx0" brushRef="#br0" timeOffset="2632">16305 3369 7173,'6'26'1259,"0"-2"-719,3-2 0,-2-5-181,3 5 1,-2-4 90,-1-1-270,4 11 0,-4-7 90,2 10 269,-3 8-179,-2-8-90,0 35-270,-3-34-211,0 17 301,-1-29-90,0 2-180,-9-9-90,2-19-270,-6-43 450,9 13 0,1-4 90,1-4 0,1 0-45,7 10 0,-1 3-45,-2-23 90,18 26 0,-1-31 0,0 34 302,3-14-302,-9 29 0,-3 6 89,9 1-89,-8 21 270,15 4-270,-13 24 90,15 5-90,-15-7-1301,4 1 1121,0 0-180,-3-12-360,2 10-2428,0-12 2339,0-5 809,2-3 0,-5-11 0,-4-8 0</inkml:trace>
  <inkml:trace contextRef="#ctx0" brushRef="#br0" timeOffset="3132">16931 3622 6813,'24'8'720,"-6"-1"-450,-2-22-181,-5-6 181,3-10 0,-3 12 0,-2-10 360,-3 16-540,3-25 0,-2 13-90,2-21 0,-5 16 179,-1-29-89,-3 31 180,-8-22 0,5 33-90,-13-6 270,6 16-1,-9 2-89,0 27-180,3 8 180,-3 30-270,11-10-906,-2 5 1085,7-17-89,2 19 90,0-14-742,1 23 652,11-29 0,2 27-180,14-35 90,4 19-143,-5-33 53,14 5 90,-17-15-90,9 2 0,-10-7 90,10 0-90,0-21 90,8-4-90,-11-1 0,-5-6-270,-3 17 0,-9-10 121,4 3-2010,-11 10 64,0-7 1106,-3 14 616,0-11 373,-1 9 0,-1-1 0,1 0 0</inkml:trace>
  <inkml:trace contextRef="#ctx0" brushRef="#br0" timeOffset="4358">18051 3687 7173,'15'17'1079,"-6"-3"-629,-1-8 360,-7 0-451,10 1 181,-4-3-270,5 1-180,-2-5 90,6 0-180,-5-21 0,9 1 0,-11-5 0,10-30 0,-11 33 0,1-12 0,-2-2 0,-1 3 0,1-14 0,-4 12 0,-1-1-90,-1-12 45,0 2 0,0-2-213,-1-18 303,1 23 0,-2 0-317,-3 8 0,-1 0 317,4 3 0,0-2 135,-7-13 0,0 1 0,6-14-46,-2 4 1,1 2 45,3 4 0,0 5 0,0 2 0,0 2-90,0-14 28,0 34 152,0 5-180,0 1 180,0 7 59,-7 1-239,5 21 646,-8 2-736,7 22 68,-3-11-68,2 1 0,1-10 0,-1-3 0,1-5 0,-3 4 0,1-2 0,-7 9 0,4-6 0,-12 15 0,11-16 0,-10 13 0,10-15 0,-4 4 0,7-9 0,-1 2 0,3-6-899,1 0 899,2-20-90,6 13 0,-3-33 90,10 19 0,1-33 0,0 22 0,3-8 0,1 8 0,-6 13 0,14-13 0,-12 18 0,5-1 180,5 8-90,-7 2 179,13 2 1,-17 21 0,9-2-180,-11 21 0,3-22 0,-7 14-90,0-17 0,-3 4-90,2 3 90,-5-15-720,3 7 720,-3-6 0,-7-5 0,-3-1 0</inkml:trace>
  <inkml:trace contextRef="#ctx0" brushRef="#br0" timeOffset="6232">15410 4697 29666,'0'35'-5936,"0"-5"4077,0 8 1335,9 14-490,-1 10 770,-2-21 0,-1 1 75,1-9 1,-2-1 272,-3 6 1,-1 0-1721,7 19 1530,-6-21 1,0 0 32,3 16-97,-1-6 375,2-3-190,-2-18-156,3 10-452,-3-27-847,1 0 578,-2-8-1579,1 1 2004,-2-18-1792,0-3 1442,-1-26 823,0 11 1,0-26 0,0 7 0</inkml:trace>
  <inkml:trace contextRef="#ctx0" brushRef="#br0" timeOffset="6850">15398 4556 25258,'32'0'360,"-9"0"-270,2 0-90,-10 0 90,1 0-90,2 0 0,7 0 0,-5 0 0,6 0 90,-10 0 0,1 16-1315,-2-12 891,3 23-1480,-5-12 291,1 6-28,-5 8-381,-3-10-47,-2 21 255,-3-15 1544,-1 9-903,-11-12 2312,-2 7-316,0-4 402,-17 14 546,18-17-338,-28 14 437,22-20-352,-8 3 351,15-15-560,1-1-140,1-3-719,0 1-149,5-1 244,12-14-1207,22 11 769,-1-11 146,21 14-1066,-25 0 253,32 16-103,-28-12 167,16 26-541,-17-10 379,-5 18-1268,-1 4-665,-10-6 890,-7 9-104,-4-4 1437,-11-8 1,-3 2-376,0 12 812,-12-6 1,-2-2 699,3-6-16,0-5 1,0-2 1085,2-7-37,-18 5 86,21-17-331,-7 0-2431,15-7-747,3 0-223,2-19-813,4 0 2349,11-3 0,2-24 0,10 7 0</inkml:trace>
  <inkml:trace contextRef="#ctx0" brushRef="#br0" timeOffset="7248">15866 5053 23999,'26'0'1529,"-4"16"-4353,-2-11 3087,-5 26-2923,20-14 2676,-15 17-1265,10-9 1023,-13-2-1272,-1-6 79,6 10 1215,0 6-1137,-1 1 2004,2 27-1888,-13-29 1334,2 22-572,-9-28 670,-2-1 64,0-2-130,-1 2 196,0-7 130,-12 0 1433,2-10 545,-12-5-293,6-23-2104,-1-7-753,9-15 266,-2-13-73,9 18 379,-2-12-1204,3 14-597,0 0 1077,10 4 0,1-1 1510,-6-8-222,14 4 0,2 0 808,-11 4-758,16-7 445,-8 7-176,-5 12-54,4-6-2359,-5 11 1279,0 5-294,1 1 1056,-4 7-88,-1 2 0,-2 0 0,0 0 0</inkml:trace>
  <inkml:trace contextRef="#ctx0" brushRef="#br0" timeOffset="7817">16719 5278 22560,'20'0'1169,"-4"0"-809,-10 0 180,0-19-2142,-1-4 349,0-23 97,-2 9 238,-1-3-583,-2 11-95,0-10 89,0 11 1,-9-15 558,-2 20-21,-17-13 678,9 22 700,-14-3 541,16 14 553,-14 2 234,13 24-262,-5-17 1213,8 43-1106,-4-9-1092,9-7 1,2 3-317,-2 3 0,1-1-392,-4 22-144,9-25 1,2-2-1041,0 15 194,1 1-775,13-1 906,2-24-86,22 8 853,-11-23 807,16 0 341,-18-28 612,13-4 424,-14-1-556,2-14 100,-9 33 1049,5-45-1894,-9 43 307,3-31-1424,-10 36 998,-1-12-1924,-1 12 1952,0-4-1129,1 6 32,5 0 1385,1 0-928,16 0 1042,-10 0-1438,11 15 726,-14-12-1049,5 12 596,-5-15 102,6 0-1,-11 0-900,5 9-4255,-8-7 3631,1-10 1390,-15-14 0,-1-13 1,-10-1-1</inkml:trace>
  <inkml:trace contextRef="#ctx0" brushRef="#br0" timeOffset="8271">16873 4989 21570,'0'-17'-5665,"11"-1"7082,-9 13-738,24-2 1509,-17 5-433,17 0-818,-7 22-1885,0 2-140,5 28 848,-10-11-313,-2-5 0,1 1-896,-1 3 215,-2-3 1,0 0-1049,-4-4 4132,3 29-2624,-6-31 157,0 10 570,-2-19-465,-1-7 358,0-21-725,0-26 561,0-20 318,0 4 0,0 10 0,0 19 0,8 1-90,-6 0 90,15-9 0,-15 10 90,14-6 0,-14 14 180,11 0-90,-1 6 90,4 1-90,0 3 179,5 22-179,-10 1-90,7 4 90,-3 8 0,-3-11-180,13 27 0,-12-15 0,12 14 0,-14-25-180,7 10-90,-8-16-89,2 2-181,-5-9-2698,2 1 1978,-1-4-449,0 0 1709,-1-5 0,-2-2 0,0-1 0</inkml:trace>
  <inkml:trace contextRef="#ctx0" brushRef="#br0" timeOffset="8682">17636 5075 7443,'3'-33'1709,"-1"5"-540,-2 2-629,0 6-180,0-20-91,0 20 631,-7-12-630,-2 18-90,0 0 179,-3 8-179,5 4 540,-10 25-450,4-17 0,-1 43 269,2-11-269,4 15-135,1-7 0,0 0-135,3 4 135,0-4 0,2-1 45,1 5-90,13 10-90,-9-22 90,18-7-90,4-11 0,-1-12 0,22 2 0,-21-10 0,6-23 0,2-3 0,1 14-45,-6-23 0,-1-3-675,14 7 270,-3-17-629,3 2 359,-14 16-1618,-8 4-2250,-10 14 4588,-4 0 0,-3 4 0,-2 1 0</inkml:trace>
  <inkml:trace contextRef="#ctx0" brushRef="#br0" timeOffset="9314">17802 4362 7533,'-3'-22'2158,"0"5"-179,3 7-1259,10 5 0,2 45-91,10-15-359,-7 22 0,-1 4-804,5-3 669,-7-8 0,-1 1 224,-1-5 1,-1 0-315,0 4 0,0 3 45,3 11 0,-1 0-45,-4-11 0,1-1 0,0 9 0,-1-2-45,-3-14 0,0-1 0,0 0 0,0-1-104,3 26 104,-4-30-809,1 4 359,-3-41 90,0-1 90,-1-31 181,0 1-181,0-8 180,0 10 616,0-1-526,10-7 0,-7 17 111,14-18-111,-7 27 270,11 0 0,-5 13-90,4 1 90,-9 26 180,1-15-271,5 56 91,0-16-225,-8-15 0,1 3 180,3 9 0,-1-3-438,1-2 303,8 20-90,-12-34 90,2-3 0,-1 0-90,5 2 0,-3-5 0,3-1-90,2-7 0,-3-4 213,9-2-393,-10-3-180,6-1-89,-7 0-721,0-21 451,4 16-181,-4-36-1438,8 21 1348,-11-3-719,9-24 1530,-10 30 269,3-24 0,-7 23 0,0 3 0</inkml:trace>
  <inkml:trace contextRef="#ctx0" brushRef="#br0" timeOffset="9747">18555 5138 9691,'7'19'3149,"1"5"-2879,9-21-181,0 12 91,-3-13 0,0 3-90,-6-5 180,1 0-270,1-16 0,-3-3 0,2-2 90,-3-14 90,3 8-90,0-23 90,-3 1-90,-1 11 90,-4 7 449,-10 0-449,7 14 270,-19-5 0,9 17-91,-19 23-89,12-13 0,-4 39 360,7-7-540,10-5 0,0 3 0,0 3 0,0-1 89,1 22 46,3-25 0,1 0-225,1 11 90,14-1 0,-11-9-90,23-14 90,-23 1 0,43 6-90,-28-10 0,40 0 0,-29-14 90,22-3-90,-5-20 0,0-3-383,-18 3 1,-1-3 382,16-16-360,8-1 1,-14 19-271,-8-7-1169,-13 19 720,1-15-91,-6 10-1618,2-2-180,-9 8 719,0 3 2440,-3 2 0,1 2 0,0 0 1</inkml:trace>
  <inkml:trace contextRef="#ctx0" brushRef="#br0" timeOffset="9870">19273 5143 11760,'19'-11'1350,"-1"2"-1261,-4 0 1,-4 3-90,1-7-179,-4 7-631,-2 2 810,0 2 0,-4 2 0,0 0 0</inkml:trace>
  <inkml:trace contextRef="#ctx0" brushRef="#br0" timeOffset="10882">15912 7071 6903,'21'23'180,"-2"-4"-270,-9-5 0,-2-7-540,4 3 361,-3-5 269,3 7 0,4 7 0,0 5 0</inkml:trace>
  <inkml:trace contextRef="#ctx0" brushRef="#br0" timeOffset="13831">10839 7245 6453,'17'17'0,"-5"14"0,-3 3 0,0 3-90,-2 4 0,0 1-89,-1 2-1,0 0 180,0-14 0,0 15 0,2 2 0</inkml:trace>
  <inkml:trace contextRef="#ctx0" brushRef="#br0" timeOffset="20593">17284 14439 5824,'14'0'0</inkml:trace>
  <inkml:trace contextRef="#ctx0" brushRef="#br0" timeOffset="23221">17305 14410 6993,'8'13'0,"-2"5"0,-3-16 90,-2 8-90,0-7 0,0 1 0,-1 0 90,1-1-90,0 2 0,0-1 0,0 3 0,-1-1 0,2-1 90,-1 3-90,0-2 90,0-1 0,0 6-90,1-3 0,-1 3 0,1-3 90,0 2 0,-1-4-90,1 7 0,-1-8 0,1 9 90,-1-8-90,1 6 0,-1-6 90,1 6-90,0-9 0,-1 6 0,1-5 89,-2 0-89,2 1 90,-2-2-90,1 0 0,0 2 90,-1-2 0,1 5-90,0-3 0,-1 3 90,1-3-90,-1-1 0,0-1 90,1-2-90,-1 1 90,1 1-90,-1 0 90,0 2-90,0-2 90,0 1-90,0 2 90,0-2-90,0 1 0,0-3 0,0 1 0,0 0 0,0 0 0,0 1 90,0-1 0,0 3 0,0-2-90,0 2 90,0-2-90,0 1 0,0 3 90,0-3-90,0 4 0,0-5 0,0 2 0,0-3 0,0 1 0,0 0 0,0-1 0,0 3 0,0 0 0,0 0 0,0-1 90,0-2-90,0 3 0,0-2 0,0 2 90,0-1-180,0-1 180,0 6-90,0-5 90,0 6-90,0-7 0,0 2 0,0-1 0,0-1 0,0 3 0,0-3 0,0 4 0,0-2 0,0 0 90,0 3-90,0-4 90,-9 5-90,7-5 89,-7 4-89,9-5 0,0 3 180,0 0-180,0-2 90,0 3-90,0-3 90,-5 2 0,4 0-90,-3 1 90,1-1 0,2 0 0,-3-1 0,1 10 0,0-6-90,-2 11 0,2-11 90,0 5-90,0-6 0,1-1 0,0-1 0,0 0 0,0 1 0,0 2 0,0-3 90,1-2-90,0 0 0,0-2 0,0 1 0,1-1 0,-1-1 0,0 0-90,1 2 180,-1-1-90,1 2 0,0-3 0,0 5 0,-1-3 0,1 4 0,-1-2 0,1-1-90,-1 1 180,1-2-90,0 0 0,0 0 0,0-1 0,0 1 0,0-1 0,0-1 0,0 5 0,0-4-90,0 7 90,0-2 0,0-1 0,0 1 90,0-3-90,0-1-90,0 8 90,0-6 90,0 9-90,0-9 0,6 7 0,-4-2 0,4 0 0,-6 1 0,0 2 90,0-1-90,0 5 90,0-5-90,3 2 0,-3-6 0,3-1 0,-3-1 0,0-4 0,2 1 0,-1-2 0,2 2 0,-2-3 0,4 9 0,-3-7 0,4 8 0,-2-4 0,1-1 0,-1 1 0,3 3 0,-4-4 0,5 9 0,-5-8 0,4 7 0,-4-8 0,3 5 0,-3-8 0,2 3 0,1-2 0,0 1 0,2 1 0,0 1 90,5 4-90,-4-5 0,5 5-90,-9-9 90,5 6 90,-5-6-90,4 2 0,-3-2 0,2 0-90,4 2 180,-2-1-90,6 2 0,-6-3 0,3 3 0,-2-2 0,0 1 0,0-1 0,-3 1 0,1 0 0,8 3 0,-5-4 0,11 3 0,-11-6 0,8 3 0,-8-2 0,2 0 0,-3-1 0,-3 1 0,6 0 0,-5 1 0,10 2 0,-8-1 90,4 1-90,0 0 0,-3-1 0,4 2-90,-4-1 90,-1 1 0,1 1 90,11 4-90,-8-4-90,14 4 90,-12-6 0,1-1 0,-4 1-90,-6-2-90,-1-1-1889,1 1 2069,-3-2 0,-1 1 0,-2-1 0</inkml:trace>
  <inkml:trace contextRef="#ctx0" brushRef="#br0" timeOffset="25260">17356 14355 6543,'0'25'360,"0"-6"-270,0-5-90,0-6 0,6-2 0,-5 0 0,5-2 90,-1 4-90,0 1 0,3 0 0,1 4 90,-4-6-90,2 3 90,-1-2 0,-1-1-90,1 1 90,-2-3 90,6 7-180,-5-7 90,5 6 0,-6-8-1,6 3-89,-5-3 0,3 2 90,-3-2-90,0-2 0,4 2 90,1 0-90,1-2 0,6 2 0,-7-2 0,8 0 0,-9-1 0,2 0 90,4 0-90,-5 0 180,8 0-90,-5 0 0,0 0 0,-2 0 0,-4 0-90,1 0 270,6 0-180,-4 0 180,6 0-180,-8 12-90,0-9 0,2 10 90,-3-6-90,4-5 90,-3 6-1,1-1 1,4-3 90,-1 5-180,2-3 180,2 0-90,-3 0-90,0-1 90,-2 0 0,-3-3-90,0 2 90,6 0-90,-5-1 90,8 4 90,-10-2 0,9 2-180,-8-3 90,4 2 0,-1 1 0,-1-1 0,4 3-90,-3-3 89,1 1-89,-1-1 90,-1 1-90,3 2 0,-5-2 0,9 7 0,-10-7 90,13 10-90,-10-6 0,2 1 0,-4-4 0,-3-1 90,2 2 0,0 3-90,1 3 0,-2-4 90,2 10-90,-4-11 0,3 11 90,-5-12-90,3 8 90,-3-9-90,1 4 0,-1-4 0,0 3 0,-1 4 0,1-3 90,-1 10-90,-1-10 0,1 11 0,0-13 0,-1 3 0,1 1 0,-1-6 0,1 6 0,-1-8 0,1 6 0,-1-4 0,0 3 0,0-1 0,0 0 0,0 4 0,0-3 0,0 8 0,0-8 0,0 11 0,0-12 0,0 7 90,0-10-90,0 1 0,0-2 90,0 6-90,0-5 90,0 7-90,0-3 90,0 3-90,0-1 90,0-3-90,0-2 0,0 2 90,-5 2-90,4-1 0,-5 5 0,3-8 0,3 5 0,-5-6 0,5 0 0,-4-1 0,2 6 0,-1-6 0,0 7 0,1-8 0,0 5 0,1-4 0,0 2 0,0 2 0,0-2 0,1 3 0,0-5 0,0 9 0,0-8 0,0 13 0,0-8 0,0 5 0,-6-5 0,4 5 0,-4-4 0,3 2 0,2-2 0,-3-4 0,2-1 0,-1 1 0,0-1 0,0 0 0,2-3 0,-1 7 0,1-4 0,-2 10 0,2-5 0,0 4 0,0-3 0,1 7 0,-1-9 0,1 8 0,0-10 90,0 9-90,0-7-90,0 6 90,0-7 0,0-1 0,0 3 0,-7 1-270,6 0 270,-6-2 0,7-8 0,0-1 0</inkml:trace>
  <inkml:trace contextRef="#ctx0" brushRef="#br0" timeOffset="26837">17352 14546 6453,'0'17'180,"0"-3"-90,0-7-90,0-1 0,0 1 0,0 1 0,5 2 90,-3-3-90,3 3 0,-1-3 0,-3 0 90,8 10-90,-6-7 90,6 11-90,-4-9 0,0 1 0,0-2 0,-3-2 0,1-2 90,-1 2-90,2 3 90,-2-1-90,3 6 0,-2-7 0,4 11 0,-3-11 90,2 5-90,-2-5 0,1-1 0,1 3 0,-1-3 90,2 2 0,-2-2 0,5 6-90,-4-5 90,5 9 0,-6-10-90,4 6 90,-3-8-1,2 5 1,-1-3-90,0 2 90,3 1 0,-2-1-90,0 0 0,0-1 0,-2-2 90,-1-2-90,1 4 90,1 0-90,-1 1 270,5 13-180,-2-7 0,3 9-90,-6-11 90,1-1-90,-3-7 90,3 8 0,2 0 0,-2 0-90,3 3 0,-6-11 0,3 5 0,-1-2 0,1 4 90,-1 0-90,0 0 0,-4-6 0,2 8 0,-3-7 0,2 4 0,-3-5 0,2 0 90,3 3-90,-2-3 0,3 4 0,-2-5 90,5 8 0,-4-6 0,4 4-1,-5-5 1,1-1 0,0 3 0,4 8-90,-3-5 180,6 13-90,-7-13-90,8 13 90,-8-14 0,5 8 90,-5-11-180,2 4 90,-2-2-90,5 6 90,-4-6 0,8 14-90,-7-12 90,5 8-90,-6-10 0,2-2 0,-2-1 0,8 5 90,-5-4 90,8 9-180,-6-2 0,-1 1 90,0 2-90,-3-4 89,0 0 1,1 0-90,4 4 0,-4-5 0,7 6 90,-5-5-90,8 9 0,-8-11-90,2 2 180,-6-8-180,-2-3 90,2 2 0,-4-3-809,0-2 809,0 1 0,-1-22 0,-1-5 0</inkml:trace>
  <inkml:trace contextRef="#ctx0" brushRef="#br0" timeOffset="28248">17539 14893 6903,'22'0'180,"-1"0"-180,-9 0 90,-2 0 0,6 0-90,-6 0 0,7 0 0,-7 0 0,3 0 90,4 0-90,-6 0 90,8 0 0,-11 0 90,7 0-90,-7 0 89,8 0-179,-2 0 90,0 0 90,4 13-180,-8-10 90,13 18-90,-13-19 0,9 6 0,-11-4 0,1-3 90,12 7-90,-11-6 90,11 5 0,-11-3 0,0-1 90,-3-1-180,-2 0 90,-2-2-90,1 3 0,-2-3 0,0 1-1619,-1-1 1439,1 0-360,1 0 180,-1 0 360,1 0 0,2-15 0,1-3 0</inkml:trace>
  <inkml:trace contextRef="#ctx0" brushRef="#br0" timeOffset="28863">17729 15274 7533,'31'0'90,"-1"0"0,-16 0 89,10 0 1,-11 0-90,17 0-90,-16 0 90,8 0-90,-6 0 0,0 0 90,4 0-90,-5 0 0,-2 0 90,-3 0-90,5 0 90,-4 0 0,7 13 180,-7-9-90,13 8-90,-12-12 90,10 7 90,-12-6-270,5 9 89,-6-7 1,2 2-90,-3-1 90,3 1 0,1 0-90,2 2 0,-3-3 0,-3 0 0,-2-1-90,-3-1-449,1-1-1350,-3 1 1349,0 0 0,-1 2 271,-9 1 269,7 1 0,-14 1 0,5 0 0</inkml:trace>
  <inkml:trace contextRef="#ctx0" brushRef="#br0" timeOffset="29230">17937 15633 7083,'11'17'360,"-2"-3"-270,0-8 0,-7-1 90,16 1-91,-7 0 1,11-1-90,-5-2 0,2 0 0,-7-2 0,10-1 0,-9 0-359,9 0 179,-13 0 0,-1 0 180,-4 0 0,-3 0 0,-1 0 0</inkml:trace>
  <inkml:trace contextRef="#ctx0" brushRef="#br0" timeOffset="29819">17596 15035 6094,'-3'16'269,"0"-4"-179,0-12 0,0 0 90,0 7 0,1-5-90,-2 15-90,2-10 180,-1 13-90,1-8 180,0 5-180,0 4 359,-1 9-269,-1-3 360,-3 28-360,3-27 180,-5 34-1,4-29-179,-3 28 90,1-8-180,0 1-90,-1 10 0,3-17-779,1-4 689,1-10 0,1-17 0,2-5-2249,-1-1 1350,9-6 989,-1 0 0,7-4 0,-3 0 0</inkml:trace>
  <inkml:trace contextRef="#ctx0" brushRef="#br0" timeOffset="30296">17729 15209 6723,'1'25'720,"1"-4"-630,-2-4-90,0-7 180,0 2-90,0-1-1,0-3 91,0 4 90,0 1-90,0-1-90,0 8 90,0 0-90,0-1 360,0 22-360,0-16 179,0 26-89,0-21 90,0 8-180,0 3 0,0 12-90,7-3-518,-5-6 518,6-17 0,-8-12-90,0 0-180,0 9-90,0-11-180,0 8-2428,0-16 3097,0-20 1,0 13 0,0-17 0</inkml:trace>
  <inkml:trace contextRef="#ctx0" brushRef="#br0" timeOffset="30864">17519 15075 6363,'-12'19'360,"4"7"-270,2-14 0,4 11 0,-1-5 0,-1 7-90,2-6 180,-1 15-180,1-12 0,0 26 0,1-23-90,-2 24-90,3-28-180,-4 23 90,3-22-89,-1 9 359,0-17 0,1-2 0,-1-1 0</inkml:trace>
  <inkml:trace contextRef="#ctx0" brushRef="#br0" timeOffset="56946">2354 4778 10591,'0'-27'1439,"0"5"-1349,0 28 0,7 26 0,-5 4 45,5 0 0,0-1-135,-3-3 180,3 33-90,-2-34-739,-3 20 739,0-22-32,-1 9 122,-1-13 90,1 13-270,0 1 90,1 10 0,-1-13-1,1 1-89,-1-15 0,-1-2 0,1-7-292,0-10-4565,0-1 2862,0-16 1995,-1-4 0,0-22 0,0-3 0</inkml:trace>
  <inkml:trace contextRef="#ctx0" brushRef="#br0" timeOffset="57659">2337 4668 12030,'28'0'0,"0"0"0,-11 0 0,0 0 0,-3 0 90,16-14-90,-9 10 0,12-11 0,-4 3 0,-6-2 0,30-16 0,-23 12 0,25-3 0,-27 14 0,24 1 0,-25 4 0,13 0 0,-3 2 0,-15 0 0,18 0 0,-24 13 0,9-10 0,-14 10 0,2-13 0,-7 0 0,-3 0 0,2 6 0,-4-5 0,2 5 90,-2-3-90,-1-1 0,1 6 0,-1-2 90,0 6 0,0-2 0,0 3-90,0 10 0,8-2 0,-6 10 0,5-5 90,0 2-90,0 18 0,4 5 90,2 2-45,-8-21 0,1 1-45,7 22 0,-3 0 0,1 6 0,-5-26 0,3 16-180,-2-20-270,2 9 90,-5-19-269,1-2-91,-4-14-1169,1-1 1080,-1 0 809,-1-1 0,1-2 0,-1 0 0</inkml:trace>
  <inkml:trace contextRef="#ctx0" brushRef="#br0" timeOffset="58262">2527 5379 7083,'-20'11'989,"4"-8"181,9 15-810,0-17 269,0 6-269,1-3 90,2-3-180,-1 2-1,1-3 1,-1 0 0,1 0-90,1 0 90,-2 0 0,0 0-180,1 0 90,0 0-270,3-11 90,1 1 0,10-6 0,5 6 0,6 6 90,23-4-90,-17 4 0,18-4 0,-16 3 179,1 0 91,28-6-90,-20 3-45,-3 0 0,0 0-45,-3-2 90,32-4-90,-33 7-90,15-1 0,-25 6 0,6 0 0,-7 1 0,9 1 0,-13 0-540,1 0-1259,-2 0 180,-7 0-1529,3 0 3148,-8 0 0,-2 0 0,0 0 0</inkml:trace>
  <inkml:trace contextRef="#ctx0" brushRef="#br0" timeOffset="59962">2388 3752 21300,'0'32'-5665,"0"17"3806,0-9 1154,0 13 517,0-15 212,11 2-108,-8-1 154,16 16-2070,-17-13 2168,7 8-324,0-15-132,-7-2 251,11 10-567,-8-12 906,1 6-487,1-15 309,-7-4-90,5-2-230,-4-1 445,1-6-560,0-1 2086,-2-5-3829,0-20 1098,-10-23 587,-1 0-191,2 3 1,0 1 174,-2-4 79,-2-15 1,1-2 6,4 1 479,-4-1 0,-1 0-696,5-3 606,1 2 90,2 8-90,3 20 0,0 2 270,2-10-270,0 15 89,0-9 1,0 22 180,8-1 180,3 8 274,8 0-364,-2 3-270,8 17 89,0 7-89,1-2 360,6 14-360,-7-6 270,4 9-270,-10-2 89,-5-11-89,-3 1-90,-7-7-90,1 17-90,-5-18 0,-11 22 0,-1-19-89,-12 15 89,12-22 90,-9 6-90,9-9 90,-8-1-270,5-4 90,7-3 180,4 0 0,4-2 0,0 1 0,11 0 0,3 0 0,14-1 0,-4 0 0,1-2 0,12 0 0,-14 0 0,15 0 0,-19-16 0,7 12 0,-9-12-180,9 16-180,-14-9-1079,7 7 899,-10-7 91,3 6-1,-6 2 90,0-3-270,-1 1 181,5-1 449,-4-3 0,4-1 0,-5 1 0</inkml:trace>
  <inkml:trace contextRef="#ctx0" brushRef="#br0" timeOffset="60347">2952 4008 6993,'14'-16'630,"-3"-6"-540,-10 12 0,-1-11-1,0 9-89,-9-15 90,7 13-90,-13-10 90,6 11-90,1 5 180,-5 2-180,6 6 90,-9 20-90,6-16 90,-2 30 90,8-12-180,-1 15 0,3 3 0,1-9 0,1 5-90,9-12 90,-6 3-90,6-10 0,0-6-270,-7-6 1,12-4 89,-8 1 90,5-2 90,2-15 90,-5 11-90,2-10 90,-5 14 0,1-12 0,2 9 0,1-9 0,0 12 0,2 0 0,-1 0 0,3 0 0,-3 0 0,0 15 0,-3-12-90,0 11-180,-1-14-269,-1 0 539,3-19 0,-2 14 0,2-14 0</inkml:trace>
  <inkml:trace contextRef="#ctx0" brushRef="#br0" timeOffset="60615">3163 3708 7892,'-11'37'1799,"-4"-17"-1619,14 15 0,-10-7 0,10 3 180,-4 14-270,5-11-90,0-2 90,0-3-90,0-11 0,0-2 0,16 10 0,-12-10-90,20 8-360,-13-16-359,16 0 179,-8-6 0,4-1-899,-6-1 1169,1-19 360,2 1 0,-4-4 0,-5 8 0</inkml:trace>
  <inkml:trace contextRef="#ctx0" brushRef="#br0" timeOffset="61347">3454 3670 8882,'-19'0'1169,"5"19"-899,9-15 180,4 33-270,-3-11-90,4 10 0,-2-1 0,2-9-90,0-1 90,10 17-90,-7-16 0,7 10-180,-1-17 0,0-6-810,8-2 181,-3-6-1440,-1-5 1799,-2-19 91,-2 15 359,-3-30 0,-3 30 0,0-11 0</inkml:trace>
  <inkml:trace contextRef="#ctx0" brushRef="#br0" timeOffset="61580">3285 3242 5914,'19'18'0,"0"-3"0</inkml:trace>
  <inkml:trace contextRef="#ctx0" brushRef="#br0" timeOffset="61835">3613 3874 6723,'7'31'90,"0"1"0,-2-1 180,-1-1-180,2 9 180,-1-2-90,0-3 179,-2-3-1168,-2-22 719,0-37-540,-10-28 450,6-9 0,-2 31 1,0 1 179,5-13 0,0-1 0,0-14 0</inkml:trace>
  <inkml:trace contextRef="#ctx0" brushRef="#br0" timeOffset="62245">3721 3687 6183,'16'38'360,"-3"-17"-270,12 35-90,-11-37 90,14 36-90,-13-36 90,9 4-90,-4-10 90,0-6-90,3-2 0,-6-22 90,-1 13-90,-2-29 0,-6 29 0,0-36 0,2-7 0,-4-4-45,-3 13 0,1 2 135,-3-1 0,-1-23 0,0 36 0,0-8 180,-8 26 179,-3 3-89,1 20 810,-5 25-901,10 2-305,-2 13 125,4-20-451,3-1 452,0-2-90,11 7 0,-9-12 90,20 16-90,-9-26 0,12 7 0,-8-18 207,1-1-207,-7-4 462,2-1-462,3-2 0,-4 0 0,5 0 0,-8-16-360,6 12-179,-8-26-181,1 26 0,-4-10 1,-2 1-361,0 10 1080,0-23 0,-1 16 0,0-11 0</inkml:trace>
  <inkml:trace contextRef="#ctx0" brushRef="#br0" timeOffset="63913">2656 5371 7713,'0'20'9264,"0"9"-9084,0 27 0,0-9 90,0-20 90,0 2-270,0 15 90,0-8-1,0 12-89,0-13 90,0 3 0,0-4 0,0 1-1276,-8 9 1096,6 22 90,-5-35 193,7-4-283,0-3 0,-4 1 0,3-10 0,-3 1-9831,4-10 9500,-10-3 1,0-17-1,-9-6 1</inkml:trace>
  <inkml:trace contextRef="#ctx0" brushRef="#br0" timeOffset="64611">2769 5459 6453,'14'-10'270,"-4"1"-180,-10 7 180,2-2 0,-2 1 1439,4 1-1349,-4 0 269,3 2-179,-2 0 629,2 0-809,0 15 90,0-12-90,1 28 0,-3-27 269,2 28-269,3-5 0,-3 6 0,4 8 180,-1 6 89,0-7-359,1 4 0,0 1-439,1 3 349,-2-11 0,-1 0 89,1 2 271,-1-2-360,3 12 180,-2 1-270,1-4 90,1 9-90,-4-31 0,2 8 0,-3-21 0,-3-2 0,2-3-9831,-2-1 8958,0-17 982,-8 9 1,7-24 0,-7 10 0</inkml:trace>
  <inkml:trace contextRef="#ctx0" brushRef="#br0" timeOffset="65828">3004 5356 11670,'22'40'540,"-4"-14"-270,-7 4-180,4-8 180,5 21-180,-1-11 269,3 2-269,1-1 0,-4-7 0,6 8 180,1 0 90,-6-8-225,1 1 0,0-1-45,0 1 0,19 19 0,-23-27-90,8 7 90,-10-11-90,0-1 0,-2-4 0,-7-4-450,1-2-90,-6-3-7016,0 0 7556,-8-1 0,5 2 0,-6-2 0</inkml:trace>
  <inkml:trace contextRef="#ctx0" brushRef="#br0" timeOffset="67612">2024 6492 10501,'4'39'810,"-2"-7"-361,5 16-89,0-16-832,6 27 472,-7-20 90,3 9-90,-6-13 0,3-3 184,-1 0-184,1 15-90,-2-17 93,1 9-812,1-12 359,-4-11-899,2 9 824,-3-16-2173,1 1 2698,-2-30 0,0 17 0,0-20 0</inkml:trace>
  <inkml:trace contextRef="#ctx0" brushRef="#br0" timeOffset="68078">1954 6255 7083,'9'-15'540,"-7"0"-450,16 8 0,-6 1-90,4-1 0,1 2 0,-3 3 89,1-1-89,7 3 90,-4-2 450,12 2-270,-14 0 629,12 33-719,-16-24 0,4 42-90,-12-25-90,-2 22 0,-1 7 0,-11-11-509,7-2 419,-7-16 90,0 5-89,8-11-91,-16 3 0,16-13 0,-6-2-450,3-5 630,17 0 509,-4-16-509,21 9 0,-2-8 360,2 12 0,-7 0-91,-4 16 451,-7-12-450,-1 33-90,-4-33 90,0 49-270,-5-30 45,-5 18 0,-4 2-45,-5-1-90,0-2 0,-2-1-450,-5-6 90,-8 11-179,11-25-91,-4 2-90,7-12-809,-3-3 1260,2-3 359,1-2 0,6-23 0,4-4 0</inkml:trace>
  <inkml:trace contextRef="#ctx0" brushRef="#br0" timeOffset="68846">2243 6518 6993,'21'0'720,"-3"15"-361,-8-11 91,0 10 360,1 1-540,5 2 179,1 16-179,0-8 540,1 11-630,-6-2 179,-1 12-269,-4-8 90,-5-1-90,-1-3-90,-1-9 90,0 3 0,-9-8-90,7-8-270,-14-1-90,9-8-89,-2-19-91,1-4 90,7-23 0,-2 9-180,6 1 1,2 0 269,-2-2 90,7 1 1,1 0-1,-8 5 90,20-7 180,-9 7-90,4 8 90,0-4 90,-1 6 0,-5 5 270,8-6-1,-11 13 1,2-3 540,-7 6-630,-2 1-90,0-2-91,-1 0 1,-1-1-90,0-2 0,0-10-90,0 6 180,-10-5-90,8 7 0,-8 3-90,5 1 90,3 2 0,-9 2-89,5 1 89,-1 19 0,-2-13 0,4 28 0,2 9 89,-4-9-331,2 6 1,2 2 241,0 3 0,2 16 0,0-16 0,1-10 0,0 0 0,0 0 0,9 17 0,-7-30 0,13 4 0,-13-19 0,9-3-90,0-2 484,1-18-934,6 12 360,-8-33-360,4 16 360,-5-19 0,2-6 180,-6 26 0,3-16-89,-6 35 89,0-11 0,-1 12 0,8-1-270,0 0-180,7 2-180,-4 0 91,-1 0 539,-4 0 0,-3 0 0,-2 0 0</inkml:trace>
  <inkml:trace contextRef="#ctx0" brushRef="#br0" timeOffset="69098">2645 6573 7982,'0'29'270,"0"-5"-270,6-4 0,-5-6 0,6 0-449,-3 1-91,0-6 270,4 6 90,-3-10-90,-2 3 0,-1-5 270,0 0 0,-1-1 0,0 2 0</inkml:trace>
  <inkml:trace contextRef="#ctx0" brushRef="#br0" timeOffset="69878">2364 6200 11850,'-11'34'1709,"13"7"-1439,0 6-630,18-3 630,-18 4-90,14-10 0,-14 2 0,9-1 0,0 2-180,-3 11 0,1-12 0,1 0 90,0 15-90,-2-13-45,-1-7 0,0 0-45,-2-2-874,5 15 424,-6-32-6012,0-2 6013,-3-28 539,0-9 0,-1 0 0,0 3 0</inkml:trace>
  <inkml:trace contextRef="#ctx0" brushRef="#br0" timeOffset="70334">1933 6135 11670,'2'47'1170,"-7"-8"-811,18 5-89,-3-9 180,-8 4 89,10-1 1,0 0-270,-8 13-45,5 0 0,1 0-1561,-5 1 1381,0-5 0,0 0 135,2 8-180,-4-17 0,0-1 317,0 12-317,0-16 0,0 0 0,3 29 0,-2-27 0,0 0 0,2 10 276,1-12-636,-5-18 0,4-2-90,-4-5 101,2-3-1270,-2-3-1696,2-18 1156,-2-9 2159,0-23 0,-2-14 0,0 27 0,0 0 0</inkml:trace>
  <inkml:trace contextRef="#ctx0" brushRef="#br0" timeOffset="70862">2022 6257 11400,'44'-11'1170,"-12"1"-990,13 0-90,-23 4 0,21-10-90,-22 7 90,23-17-90,-21 10 0,14-9 0,-1-6 0,-12 12 0,19-19 0,-24 23 179,17-10-89,-19 16 0,7-2 0,-10 8 180,-5 2 180,5 1-270,-8 0 270,1 17-181,-4-13-179,0 26 0,-1-27 0,0 24 0,-1-16 0,1 30 0,-2-16-90,1 27 0,-1-23 0,0 11-163,0 7 163,0-9 90,0 14-90,8 7 0,-6-12-782,5 2 0,2-1 782,0 2 0,-4-12 0,0-2-704,9-1 704,-7 11 106,1-12-736,4 15 90,-10-20-539,6 3 539,-5-9 1469,-2-7-2278,0 2 1306,-1-10-1846,0 0 720,-9-1 989,-1-3-629,-12 9 629,-2 1 180,3 1 0,-3 2 0,5-4 0</inkml:trace>
  <inkml:trace contextRef="#ctx0" brushRef="#br0" timeOffset="71136">2279 7189 7353,'-37'10'1259,"6"-1"-629,13-1 359,4-3-539,2 3 719,3-6-989,13 1-90,6-22 360,26 0-270,-10-20 90,22 1-180,-21 6-90,5 1 0,1 1 0,4-5 0,4-7 0,1-2 0,-18 19 0,-1 1-527,10-9 0,-1 2 527,4-2 0,-2 11 0,-14 15-90,-1 1-180,-8 5-180,-5 1-1259,-3 0-2428,-1 0 4137,-1 0 0,0 0 0</inkml:trace>
  <inkml:trace contextRef="#ctx0" brushRef="#br0" timeOffset="71478">2765 6409 7892,'3'-16'4768,"1"24"-4408,6 19 359,3 28-269,-12-13-1765,9 21 1405,-5-23-90,0 12 442,2-13-442,-4-4 0,-1 1-90,4 8 45,-3-4 0,0-2-225,-1-9-540,0 5 271,-1-14-91,-1-9-4767,0-1 5641,0-35-244,0-9 0,0-17 0,0 2 0</inkml:trace>
  <inkml:trace contextRef="#ctx0" brushRef="#br0" timeOffset="72130">2700 6170 7533,'0'-20'2788,"9"-4"-2338,-6 14 179,12-8-449,-4 9 360,17-7-270,-7 8-90,10-6 90,-2 7-180,-5-1 90,30-7-180,-25 5 179,25-8-179,-20 6 180,4-1-90,-10 4 0,-6 5 90,-3 1-180,-8 2 270,5 0-90,-12 1 90,1 0-90,-3 15-180,0 1 90,-1 12-90,-1-1-90,0 1 90,0-4 0,0 15 0,0 3-761,0 1 761,0 2-90,0-11 90,0 2-90,0-2 0,0 1 0,0 11-90,3-3 0,1-2-270,-2-2 180,5 21 90,-1-26-89,-4 6-91,4-12-1177,-2 8 997,-4 1-809,4 4 719,-4-7-719,0 1 1169,0-6 90,-9 0 0,7-4 836,-15-9-746,15 1 203,-28 7-203,17-8 180,-29 14 180,22-15 0,-18 8 89,16-11 1,-8 2 90,11-8 719,-2 1-989,4-2 629,2-2-809,18-19 0,6-4-90,23-18 0,-9 3 0,9 15 0,-13-13 0,1 21 0,1-16 0,8 5-180,-7 4-179,5-2-271,-10 7-2338,9-2 2068,-10 6 900,10-4 0,-17 10 0,1-1 0</inkml:trace>
  <inkml:trace contextRef="#ctx0" brushRef="#br0" timeOffset="72512">3256 6117 6813,'-2'-21'1439,"0"-2"-989,2 13 0,0-1-90,0 6 539,8 3-89,1 0-361,7 2 811,-1 19-991,0 6 1,-1 25 90,2 7-270,-6-9-517,3 3 427,-2 2 0,-2-13 0,4 25 0,-5-28-90,0 7 0,1-7-180,-5-12-89,4 4-721,-5-10-629,0-7-2339,-1-3 4048,-1-29 0,0-9 0,-1-23 0</inkml:trace>
  <inkml:trace contextRef="#ctx0" brushRef="#br0" timeOffset="73188">3313 5902 9871,'8'-17'1350,"-7"3"-631,19 2-629,-12 4 0,20-13 90,-11 10 0,18-11 0,-12 10 0,9-6 0,-9 7 179,13-4-269,3 6 0,8-1-90,-11 7 0,-5 2 90,0 19-90,-13-14 90,13 28 90,-19-29 0,6 38-180,-10-26 0,3 25 0,-5-2 0,0 8 0,3 19 0,-2-12-360,1 11 270,-3-13-449,0 11-641,-1-16 911,-1-4-979,2 6 979,-3-18-271,4 26-180,-4-31 360,2 17-89,-2-19 89,0 7-1169,-1 8 1349,-1-5-90,-11 17 180,2-20 0,-4-2 90,-3-11 0,2 8 0,-5-8 0,-2 5 0,6-8 965,0-3-695,-18 5 382,11-8 67,-28 2 451,22-9-1011,-19-1 381,20 0 0,-6 0 0,16 0 539,-1 0 90,7 0-899,14 0-180,9-16 470,11 11-380,0-11 180,-3-2-181,25-1-179,-17-18 0,2 18 0,-1 2 0,-2-12-680,17-7 680,-21 16-90,8-4 90,-14 10-1079,9-5 449,-12 10-1438,4-4 628,-13 10-2158,-2-1 3598,-2 0 0,-19-9 0,-4-2 0</inkml:trace>
  <inkml:trace contextRef="#ctx0" brushRef="#br0" timeOffset="73532">3490 6025 12840,'7'26'1169,"-6"15"-629,24 6-270,-22-1-91,19 14-868,-21-24 689,16 11 310,-14-11-310,14 21 0,-14-28-630,7 21 180,-6-29-21,0 7-249,-3-21-179,0-1-4498,-1-3 5519,0-26 1,-10-4 0,-2-24 0</inkml:trace>
  <inkml:trace contextRef="#ctx0" brushRef="#br0" timeOffset="74012">3463 5909 9332,'29'-16'1349,"-5"4"-1079,-7 5 0,-3 3-91,19-5-179,-12 6 90,18-3 180,-21 6 180,6 0-90,-10 0-180,-1 16-180,-6 9 0,-5 16 0,-2-5 0,-13 9-180,-1-7 180,-23 12 0,21-17-90,-14-6 0,28-17 0,-12-2 0,13-2-90,-7-2 180,17-2 0,-1-15 0,14 9 0,-5-9 90,2 13 360,-4 0-180,1 0 89,-7 0 361,1 16-270,-6 6-270,1 31-90,-4-15-90,-1 8 0,0-22 0,0-1 0,-8 4 0,7-8 0,-7 3-90,8-10-540,0 3 270,0 0-989,0 4 360,0-4-1530,0 0 1440,0 3 179,0-5 360,0 6 540,0-4 0,0 0 0,0 1 0</inkml:trace>
  <inkml:trace contextRef="#ctx0" brushRef="#br0" timeOffset="74566">2908 6369 12210,'5'51'900,"2"4"-811,3-15-490,6 3 401,-8 5 190,2-12-190,4 24 0,-9-25-360,8 29 0,-9-34-713,2 15 264,-5-30-2159,2 0 2968,-2-11 0,0-25 0,-1-10 0</inkml:trace>
  <inkml:trace contextRef="#ctx0" brushRef="#br0" timeOffset="74928">2948 6428 7083,'9'-18'540,"4"1"-271,-12 5 361,12-3-450,-3-6 0,8 0-180,-2 1 0,-2 5 90,-4 9 0,1 2 180,-4 3 269,2 1-269,-7 20-270,0 3 0,-2 26 0,0-11 0,-10 1 0,8-8 0,-17 7 0,17-11 0,-7 5-90,4-17-90,3-1 90,-3-5 90,14-2 0,1-5 0,11-2 0,-11-14 0,8 11 90,-8-11 90,6 14-450,-4 0-359,-6 18-2340,-20 4 2969,0 36 0,-14-17 0,9 11 0</inkml:trace>
  <inkml:trace contextRef="#ctx0" brushRef="#br0" timeOffset="76011">2176 7182 8702,'-14'30'3058,"-4"-1"-2878,9 4 90,0-8 0,-6 10 90,8-8-90,-8 6-1,-5 15 1,0 5-270,8-22 0,-1 0-1091,-10 26 0,1-2 1181,0-2-90,7-17 0,1 0 0,-8 18 0,8-19 0,1-1 498,-3 8-678,-4 11 0,2-9-630,0 2 271,7-21-4768,5-11 4497,5-29 810,11-4 0,1-3 0,11 8 0</inkml:trace>
  <inkml:trace contextRef="#ctx0" brushRef="#br0" timeOffset="76447">2251 7194 7623,'3'36'1259,"-1"-16"-899,0 8 0,-2-17 359,1 13-359,2 8 90,-1-6 89,2 12 271,1 13-180,-3-9-406,0 9 1,-1 2-1641,0 5 1461,-1-12 0,0 0 135,0 2-90,0-2 431,0 13-521,0-5-90,0-4 0,0-7-90,0-23-7367,0-2 7547,5-48 0,-3 5 0,3-36 0</inkml:trace>
  <inkml:trace contextRef="#ctx0" brushRef="#br0" timeOffset="76780">2402 7157 8162,'10'22'2609,"3"29"-2249,-8-33 269,7 43-179,-6-31-225,2 8 0,0 1-45,0 6 89,0 0 1,-1 2-1667,-1-13 0,-1-2 1397,0 2 0,0-1 0,4 29 513,-3-22-513,0 0 0,5 24 0,-4-25 353,5 25-533,-7-40-1529,3 10-3598,-5-22 5681,1-17 0,-4 1 0,0-17 0</inkml:trace>
  <inkml:trace contextRef="#ctx0" brushRef="#br0" timeOffset="77645">1967 7335 9691,'-1'38'1889,"-5"-3"-1619,-15-1-90,-3-3 0,6-7-90,-2-1 90,3-5 0,-2 2 180,-2 0-270,-12 13 179,-5 5-179,0-2 0,15-12 0,1 0-90,-12 13 0,-8 10-461,13-12 461,4-4 181,5-5-181,6-8 0,-3 5 1,4-8-271,3-3-449,-4 5 89,8-10 100,-2 5-460,5-8-1079,0 2 1260,1 2-271,0 1 811,1 1 269,0-1 0,1 4 0,0 1 0</inkml:trace>
  <inkml:trace contextRef="#ctx0" brushRef="#br0" timeOffset="78848">879 8467 10861,'13'49'449,"-4"-11"1,-1 1-360,2 3 45,-5 1 0,0 0-45,9 3-90,-9 1 0,0 0-991,6 3 991,-5-13 0,0-2 319,0 0-319,-1-5 0,3 1 0,-4-12 164,1 0-74,-3-13-180,-1-3 90,2-1 508,-2-2-508,1 0 0,-1 0 0,0-15 0,4 12 0,-2-26-90,7 13 90,-4-1 0,14-22 0,-7 25 0,9-21 0,-7 19-90,2 0 90,11-6 0,3-1 0,1 0 0,6-3 0,-9 10 0,4-3 0,-9 8 0,-6 4 0,3 4 0,-9-1 0,10-2 0,-11 0 0,11-8 0,-10 4 0,7-6 90,-9 6-90,0-2 0,3-6 0,-1-4 0,-1 1 0,0-4 0,-5 5 0,-1 1 0,0-6 0,-4 8 0,1-25 0,-1 16 0,0-23 90,-1 24-90,-8-27 0,6 28 0,-14-21 0,6 21-90,-11-6 90,7 8 0,-2 2 0,4 0-90,4 7 90,-4-6-90,3 2 90,1 3 0,-9-16 0,10 16 0,-6-8 0,9 15 0,-1 2 0,1 1 0,0 2 90,1 2 0,1 0 0,-1 0 0,1 0 180,-6 14-180,1 4 0,-5 0 90,-4 19 0,2-23-1,-22 35-179,14-25-497,-14 13 587,14-17-90,-10 10 0,5-6 90,-7 4-90,11-7 0,-1-3-180,-12 10 90,14-12-630,-12 7 91,23-17-1260,0-2 1307,8-3-2027,0-1 2609,3-18 0,-1 14 0,1-14 0</inkml:trace>
  <inkml:trace contextRef="#ctx0" brushRef="#br0" timeOffset="79797">1711 8288 6363,'0'22'270,"0"-2"-180,0 1 90,0 2 180,0 3-180,0 22 180,0 7-91,0 4-1536,0-2 1717,0-16-181,0 16-89,0-16 339,0 25-339,0-34 90,0 22-270,0-34 0,0 7 90,0-19-90,0-5 90,7 0 1048,-5-14-1228,9 8 420,-4-15-330,11 8 0,-3-2 0,12-4 0,-11 8 0,16-6-90,-10 5 90,5-3 0,-6 4 0,-1-1 0,1 1 0,6-3 0,-1 3 0,-2-1 0,3 5 0,-16 3 0,5 0 0,-9 1 90,-2 0-90,1 0 270,2 0-180,-3 0 180,3 0-90,-6 0-90,2 0 0,-2 0-90,1-11-90,2 0 180,-3-2-180,5-14 90,-4 15 0,4-32 0,-3 23 0,2-13 0,-3 9 0,-2 7 0,0-16-90,-1 18 0,0-13 90,-9 12 0,6 1-90,-13-5 0,6 8-360,-8-17 360,-1 12 0,0-18 90,5 18 0,1-7 0,1-3 0,5 13 90,-5-10 0,7 16 0,-1 2 0,3 4 90,-1 1-180,1 2 90,-1 0 0,-4 15 0,1-11 0,-13 26-90,8-14-90,-9 2 0,8 8-180,0-22-540,0 21-539,-15-6 630,11 1-900,-16 1 1619,15-13 0,2-4 0,3-1 0</inkml:trace>
  <inkml:trace contextRef="#ctx0" brushRef="#br0" timeOffset="80794">2235 8162 7623,'-7'14'1439,"5"8"-1259,-5-7 180,7 16-1,0-5 91,0 31-270,0-22 90,8 22 90,-6-6-360,6 5 45,-5-21 0,0-1-45,-2 19 89,7-3-89,-8-19 0,3-4-89,-1-9-1,-1-12 0,3-1 90,-2-5 0,1 0 0,-1 0 0,3 0-90,2 0 0,0-15-180,5 11 180,-2-23-180,5 24 90,-4-8-270,9 11 450,-11 0 0,10 0 90,-13 0-90,6 15-90,-5-11 90,5 11 0,-6-15 0,7 0 0,0 0 0,1 0 0,8 0 0,-9 0 0,5-17 180,-8 13 90,-3-29 0,4 29 90,-8-21 0,2 23-540,-4-25-180,-1 9 270,-5-18 0,3 3-90,-3 7 90,1-1-180,3 12 1,-9-11 179,7 13-270,-7-12 270,6 9 90,-1 1 0,2 3-90,2 6 180,0 0-90,0 3 0,1-1 2428,-1 3-2248,-8 0-90,0-8-90,-9 7 90,5-7 0,-5 6 0,-2 2 0,-11-3 0,4 2 270,-13 2-270,5-2-90,0 2-90,-5 0-90,21 0-1169,-14 13 539,20-9-1349,-7 9 450,15-13 1709,0 0 0,4 0 0,0 0 0</inkml:trace>
  <inkml:trace contextRef="#ctx0" brushRef="#br0" timeOffset="81764">2622 8191 6993,'2'17'1889,"0"-4"-1529,-1-13-90,1 0-1,-1 0-89,1 0 270,1 0-180,2 21 360,0 1-361,2 25 181,0 0-270,0 4-90,-2-6-90,1-7 90,-4-10 0,1-2 0,2 11-90,-3-14 0,4 8 0,-4-21 0,1-1 90,-1-6-90,-1-1-90,0-19-180,20 13 180,-16-28 90,25 15-90,-12-15 90,1 16 0,14-25-90,-17 28 180,15-25-90,-16 27 0,5-2 0,1-1 0,-9 6 0,9-6 90,-13 6 90,4-4-90,-6 5 0,1 0 180,-4 3-180,0 0 0,0 2 179,0-4-89,-1 3 450,-1-1 269,0 1-899,-9 2 0,-3-31 0,-7 24 0,4-39-90,1 35 90,-1-25 0,1 13-89,-8-17 89,7 15-180,-14-23 180,14 24 0,-7-11 90,10 20 0,2 2-1,-3 1 181,1 4-180,-1 2 180,-3 5-270,3 2 0,-4 19 90,5-15-90,-1 15 0,4 1 0,-5-2 0,3 5 0,-9 5-90,8-11-360,-12 18 91,10-12-181,-5-2-90,9-11-899,-1-2 540,-2 3-1530,-3-4 1260,2 0 1259,-3-3 0,6-4 0,-3 0 0</inkml:trace>
  <inkml:trace contextRef="#ctx0" brushRef="#br0" timeOffset="82520">1109 8444 11311,'9'48'269,"3"6"-269,-2-7-1453,8 1 1543,-10-17-51,7-2-39,-5-5-90,5 8 90,-6-13 244,4 3-873,-9-13 89,1-2-899,-1 1 728,-2-2-278,0-3 1076,-1-2 1,0-18 0,-1-6 0</inkml:trace>
  <inkml:trace contextRef="#ctx0" brushRef="#br0" timeOffset="82911">1206 8437 6633,'0'-21'270,"0"4"-180,0 9 0,9 1 0,-7 1-90,15-6 0,-6 1 0,9-1 0,1-2 0,-1 6 90,-3-3 0,-6 7 0,-5 1 180,-3 3-180,-2 24-180,-9-17 180,6 36-90,-18-2 0,9-2-90,-2 10 90,-3-27-90,14-2-270,-11-2 360,22-8 0,-3-18-90,19-12 90,4-13 90,-8 4-90,5 7-90,-16 10-90,-2 23 0,-15 10-360,5 18 540,-18-4 0,18-6 0,-7-3 0</inkml:trace>
  <inkml:trace contextRef="#ctx0" brushRef="#br0" timeOffset="83211">1659 8423 6723,'7'23'450,"0"-1"180,0 0-541,-1 5 91,2 10-180,-3-7 0,-2-1 90,2 3-90,-2-10-90,3 13-179,-3-19-91,2 7 90,-3-12 0,2 2 0,-2-8-269,-1-3 539,0 0 0,-1-2 0,1 0 0</inkml:trace>
  <inkml:trace contextRef="#ctx0" brushRef="#br0" timeOffset="83534">1697 8463 6813,'19'-19'270,"2"4"-180,8 7-90,-9 4 0,7-2 0,-14 4 0,0-2 0,0 2 0,2-1 90,-5 3-90,2 0 180,-4 0 0,-4 0-180,1 15 0,-5 5 90,0 15-90,-13-15 0,9 9-90,-22-8 90,16 3-270,-10 1-270,7-19-90,16 0 271,5-19 359,12 10 0,-9-11 0,-4 14 0</inkml:trace>
  <inkml:trace contextRef="#ctx0" brushRef="#br0" timeOffset="83895">2288 8329 6813,'0'30'1709,"0"0"-1529,0-6 90,0 9-180,0-9 0,0 5-90,0 11 0,0-17-90,6 16-90,-4-23-720,4-2-1078,-6-6 1978,0-22 0,0-4 0,0-17 0</inkml:trace>
  <inkml:trace contextRef="#ctx0" brushRef="#br0" timeOffset="84078">2320 8452 6453,'26'18'270,"-10"7"-90,1-2-90,-13 12 90,2-31-90,-2 27-90,-2-18-90,1 9 0,-3-3-270,0-9 90,0 3 270,0-6 0,0-5 0,0 0 0</inkml:trace>
  <inkml:trace contextRef="#ctx0" brushRef="#br0" timeOffset="84350">2583 8198 6633,'20'18'450,"-1"7"-270,-6-12-90,-3 11 0,2 2-90,-3 6 0,2 1 0,-3-3-270,2 15 90,-5-27-180,1 13-90,-4-27 450,-1 2 0,-1-6 0,0 2 0</inkml:trace>
  <inkml:trace contextRef="#ctx0" brushRef="#br0" timeOffset="84582">2710 8136 6543,'22'-7'0,"-4"3"90,-5 4-90,-5 0 90,2 0-90,-4 19 90,-2-15-90,2 34 0,-5-17-90,1 21-270,-12-12 91,-2 8 89,0-17 180,-7 2 0,17-11 0,-8-3 0</inkml:trace>
  <inkml:trace contextRef="#ctx0" brushRef="#br0" timeOffset="85712">3172 7023 9062,'10'-19'270,"-2"3"-270,1 16 90,-4 0-90,-3 0 0,1 0 90,-2 0-90,1 0 0,1 0 0,0 0 90,0 0-90,1 0 89,-1 0 1,-1 0-90,1 0 0,-2 0 0,0 0 0,1 0 0,-1 0 90,2 0-90,0 15 0,0-11-90,0 10 90,1-14 0,0 0 0,-1 0 0,-1 0 0,3 0 0,-2 0 0,3 0 0,-3 8 0,6 2 0,-4 0 0,5 5 0,-6-10-90,4 7 90,-3-6 0,1 0-449,-1-4 359,-3 1-180,0-2 180,0 0 0,-1-1 90,1 0 0,0 0 0</inkml:trace>
  <inkml:trace contextRef="#ctx0" brushRef="#br0" timeOffset="86177">3465 7892 13559,'-16'-11'1529,"4"8"-1349,9-9-1349,1 12-1350,2-6 810,-1 2-90,1-4 1799,0 0 0,0-2 0,0-4 0</inkml:trace>
  <inkml:trace contextRef="#ctx0" brushRef="#br0" timeOffset="86348">3565 7623 10951,'22'-20'-630,"13"-7"0,-17 5 1,16-10-1</inkml:trace>
  <inkml:trace contextRef="#ctx0" brushRef="#br0" timeOffset="86511">3990 7335 9602,'14'0'-3329,"0"-13"2970,-11 9 359,4-9 0,-1-5 0,0-4 0</inkml:trace>
  <inkml:trace contextRef="#ctx0" brushRef="#br0" timeOffset="86646">4164 7189 8252,'21'0'3688,"3"16"-3328,-9-12 0,3 27-270,-7-27-90,-3 21-360,0-22-540,-3 19-4496,8-15 5396,-2 4 0,2-6 0,-2-5 0</inkml:trace>
  <inkml:trace contextRef="#ctx0" brushRef="#br0" timeOffset="86763">4644 7223 7443,'14'17'-315,"-3"-3"0,-10-14 0,-1 0 0</inkml:trace>
  <inkml:trace contextRef="#ctx0" brushRef="#br0" timeOffset="86927">5049 7223 12120,'19'0'-270,"-2"0"180,-14 0-539,1 13-91,-1-10-3687,0 10 4407,-1-2 0,-1 0 0,-1 10 0</inkml:trace>
  <inkml:trace contextRef="#ctx0" brushRef="#br0" timeOffset="88111">1158 9109 14459,'-5'44'989,"0"-7"-179,5-4-2057,0 14 1607,0-6 0,0 19 0,-8-10 44,7-10 1,0 3-270,-7 3 0,-2 2-623,3 15 0,0 0 578,-1-13 0,-1-2 45,0 0 0,0-1-45,1-1 0,0-1-90,2-11 0,0 0 45,-2 11 0,-1-1 45,-2 11-254,1-2 254,1-6-237,3-14 1,1 0 146,-1 4 0,-1 13-9831,5-35 8955,2 10 1,0-16 0,0 6 0</inkml:trace>
  <inkml:trace contextRef="#ctx0" brushRef="#br0" timeOffset="88935">501 10952 12390,'17'50'1799,"-9"-7"-1484,3-12 0,0 1-46,-7 6 1,5 3 0,1 0 90,-3 4-315,-2-7 0,1 1 45,3 23 0,-3-4-90,-3-23 0,-1-2 0,1-5 0,-1 13-270,-1-29-630,-1-1-6565,1-8 6475,-1-23 540,1-6 450,-1-13 0,0 1 0,0 6 0</inkml:trace>
  <inkml:trace contextRef="#ctx0" brushRef="#br0" timeOffset="89530">617 10674 7443,'0'-19'4677,"0"6"-4227,4 8-270,0 4 0,3 1 0,-1 0 89,0 0 1,2 0-90,6 0 90,5 0-90,2 0 180,11 0-360,-1-14 269,11-7-179,-5 2 90,-3-11-239,-8 18 59,11-23 0,-7 12 45,-4 1 0,0 0-45,7-7 45,1 0 0,0 0-457,1-4 412,-8 10 0,0 1 0,-2 0 90,0 1 0,5-3 180,-4 3-90,-3 3 768,-5 4 492,-12 12-1260,0 10 269,-5 16-449,-1 26 45,0-14 0,0 2 0,5-4 0,0 4-552,-2 7 0,-1 6 0,2-5 552,4-6 0,1 0 44,-5 22 1,0 3-90,5-3 0,0-5 45,-6-20 0,0 0-45,3 7 0,1 4 0,-1-6 0,2 13 0,-1-1 0,2-1-1180,0-1 1225,-3-12 0,0-1-861,4 10 726,-2-9 90,0 3-90,-3-20 474,0-9 1,-15-10 0,-3-2 0</inkml:trace>
  <inkml:trace contextRef="#ctx0" brushRef="#br0" timeOffset="89979">676 11836 13110,'32'-17'809,"4"-6"-539,-8 21 270,25-26-271,-22 18-134,-1-5 0,0-2 45,1 0 180,9-6-2114,4-7 1934,-10 6 0,12-9 270,2-4-180,1-2-46,-19 14 1,0 0-45,14-11 360,3-2-450,-16 14 90,-2 1 489,-5 5-579,-14 10-5,3 1 0,-10 5 1,0 1-1</inkml:trace>
  <inkml:trace contextRef="#ctx0" brushRef="#br0" timeOffset="90777">2019 8838 7173,'9'22'1529,"-1"11"-450,-3-30-719,1 26 0,-2-13 0,1 8 0,-1-2-91,1-6 721,8 17-720,-4-11 90,6 14-1,-7-13 1,1 2 180,0 3-405,1 3 0,1 1 45,3 11 44,0 1 1,1 1-135,-3-12 0,-1-2-307,3 9 0,0-1 307,7 20 0,-2-10-90,-8-21 0,3 3 0,-5-11 0,4 4-180,-8-15-2788,1-2-3239,-4-6 6207,-1-17 0,0 12 0,-1-11 0</inkml:trace>
  <inkml:trace contextRef="#ctx0" brushRef="#br0" timeOffset="91144">2106 10182 9961,'-7'-14'3598,"3"-5"-2069,10 17-1079,13 28 0,-6 7 180,14 22-91,-18-10 270,6 3 1,3 1-630,-2 8-490,-1-5 1,-2-1 399,-1-4 0,-2 1-90,0-8 0,-1 0 0,2 9-174,-2-7 0,0-2 174,-2-13-3958,1 13-2518,-5-30 6476,0-19 0,-10-35 0,1 8 0,1 1 0</inkml:trace>
  <inkml:trace contextRef="#ctx0" brushRef="#br0" timeOffset="91577">2124 9929 14549,'24'-3'1889,"-2"0"-1709,-10 3-1,1 0 1,5 0 0,-2 0 0,7 0 0,-4 0-180,0-18 0,25-1 90,-15-18-974,19 19 884,-22-14 0,1 19 0,-1-14 0,21-4 0,-18 13-90,23-12 90,-25 22 90,4 0 0,-12 6 90,-6 2 270,-3 21 523,-4-15-883,2 34-90,-5-9 0,0 5 0,1 4-475,-1 18 475,0-19 0,1-1 0,0 9 0,1 3 0,0-13 0,0 2-45,-1 2 0,1 1 45,0-1 0,0 1-315,1 4 1,0-1-136,5 17-450,-4-28 1,0 0-271,4 11-89,-3-11-2609,-1-2 2789,-4-14-720,0 10 1799,-3-20 0,0 8 0,0-4 0</inkml:trace>
  <inkml:trace contextRef="#ctx0" brushRef="#br0" timeOffset="91799">2527 10971 9781,'-19'23'1080,"4"-6"-541,8-10 1530,2-4-1889,13-19-90,4-6 90,19-25-90,-5 9 90,5-5-456,-5 9 276,1-3 45,-1 3 0,0-1-135,8-8-135,-2 3 0,-2 2-1034,-3 7 269,-3 7 1,-1 1-270,-1 1 0,8-4 89,-18 11 1170,-2 1 0,1-12 0,0-4 0</inkml:trace>
  <inkml:trace contextRef="#ctx0" brushRef="#br0" timeOffset="93383">2491 8819 11400,'29'0'450,"-2"0"-360,-8 0 0,-4 12-90,0-8 90,-4 9 90,0-3-90,6 1 0,-4 7 0,5-4 0,3 4 0,-5-6 0,19 18 0,-16-14 0,9 7-90,-12-10 90,-1-2-90,7 7 0,3-1 0,0 2 89,12 7 1,-18-11-90,11 7 90,-15-8 0,1 2 0,1-1 90,14 20-90,-11-14 90,19 23-90,-22-23 90,19 22-90,-18-23-90,9 12 180,-3-7-90,-10-9-90,10 8 0,-16-15 0,4 1 0,-8-7 0,1 0 0,-4-3 0</inkml:trace>
  <inkml:trace contextRef="#ctx0" brushRef="#br0" timeOffset="93783">3200 9819 13469,'7'13'2609,"3"45"-2069,1-29-1171,-2 4 0,-2 2 991,-6 2-1,12 1 447,-12 1-761,7-3 0,1 0-45,-4 11 0,2-4 0,1 0 0,-2 7 0,2 12-90,-3-22 0,-1-8-449,-2-17 190,0-2-6038,0-5 3779,-1-17 1618,-1-12 361,0-12 629,0-5 0,-9-14 0,-3-8 0</inkml:trace>
  <inkml:trace contextRef="#ctx0" brushRef="#br0" timeOffset="94193">3174 9741 15898,'41'-19'1079,"-9"4"-539,7-7-360,-14 6-135,2-5 0,1-1-45,1-3 90,16-15-90,-22 18 0,0 1 0,6-4 0,-1 5 0,-1 3 90,0 5 0,-8 10 0,1-1-90,-5 20 90,-3-13-90,0 33 0,-5-31 90,3 32-90,-2-12-90,-3 8 90,6 30 0,-6-28 0,2 23 0,0-9-90,0 7-225,-1-21 0,1 0-135,4 20-405,-2-14 1,1-2 225,0-2-1,5 23-90,-9-34 1,-1-1-1080,0 0 809,-2 2-179,0-7 180,-2 4 89,0-10 270,-1-1 630,0-2 0,-11 3 0,-2 1 0</inkml:trace>
  <inkml:trace contextRef="#ctx0" brushRef="#br0" timeOffset="94410">3464 10614 9242,'-31'23'2698,"-4"1"-2158,22-16 1709,-4 1-1890,28-31-359,22-17 45,-12 11 0,1-1-229,2 1 0,0 0 4,6-10 0,-2 1-731,2-5 596,-7 9 1,-1 2-586,1-1-179,-4 4-1620,-3 1 451,6-11 1708,-12 12 515,4-9 1,-12 14 0,0 1-1</inkml:trace>
  <inkml:trace contextRef="#ctx0" brushRef="#br0" timeOffset="95244">3091 8310 12840,'8'21'899,"3"7"-809,9-25 90,6 20-90,5-14 270,6 12-180,-4-7 0,-1 1 179,17 9-269,-16-7 0,0 0 0,1 1 270,-1 1-315,4 1 0,0 0 45,0 1-45,0 0 0,-1 0 45,-3-4-90,23 13 90,-14-7 0,2-3 0,5 1-90,-9-7 0,-2 0 0,-4 1 0,-11-2 90,0 0-90,20 21 0,-16-11 0,0 1 0,0 0 0,-2 0 0,0-1 0,1 0 0,-2 1 90,21 15-90,-28-23 0,8 2 0,-10-7 89,-3-5-89,-3-3-3268,-6-3 0,0 0 0</inkml:trace>
  <inkml:trace contextRef="#ctx0" brushRef="#br0" timeOffset="95676">4173 9518 9781,'7'-15'4408,"0"18"-4048,1 13 269,3 1-269,-2 25 90,5-7-270,-1 17 45,-5-19 0,0 0-136,5 25 1,-4-13 0,-1 2-90,3 16-1696,-4-15 0,0-3 1696,-2-10 0,3 21-539,-6-37-6028,1 0 4049,-2-35 1798,-8-9 271,5-16 449,-7 0 0,0 7 0,-2-2 0</inkml:trace>
  <inkml:trace contextRef="#ctx0" brushRef="#br0" timeOffset="96197">4185 9475 15088,'36'-8'1170,"-9"0"-1170,-5 6 90,-7-1 269,9-4-179,5-1 0,0-4-90,1 2 0,-9-2 90,0 0-90,11-9-90,-7 6-90,8-6 180,0 6-90,-9 3 0,20 0 0,-23 7 90,7 3-180,-14 2 180,-2 0-90,5 0 0,-1 0 0,-1 0 0,0 0 0,-9 12 0,2-9 0,-6 8 0,0-11 0,0 0 0,-1 8 0,2-6 0,-2 19 0,1-12 0,1 33 0,-1-18 0,1 19 0,0 14-385,0-20 385,1 25 0,1-30 0,0 3 0,8 21 90,-5-19-270,12 26 1,-12-36-721,4 5-359,0-5 629,-5-12-1529,1 5 2159,-5-15 0,-14-1 0,-2-2 0</inkml:trace>
  <inkml:trace contextRef="#ctx0" brushRef="#br0" timeOffset="96451">4429 9931 11041,'-14'23'899,"1"10"181,9-14 629,1 12-1440,2-6 1,11-11-180,4-5 180,6-9-180,11 0-90,3-22 0,2 0-450,13-21 1,-12 7-271,-1 14-899,2-6 450,-21 18-2519,11-4 2788,-18 6 900,4 8 0,-12 18 0,-1 4 0</inkml:trace>
  <inkml:trace contextRef="#ctx0" brushRef="#br0" timeOffset="102049">687 11004 9871,'-8'-22'540,"2"5"-540,6 9 90,0 4 0,0-1 719,6 4-539,1-1-90,8 2 180,-1 18-90,-1-1 270,11 33-361,-11-18 91,11 25-90,-12-25-45,-1 5 0,-1 1-398,0 3 353,5 23-1,-7-14-89,0 1 0,-1 10 0,-3-17-30,-1 0 30,-2-19-90,0-3-7016,-1-9 7106,-7-64 0,-3 28 0,2-12 0,-1 1 0</inkml:trace>
  <inkml:trace contextRef="#ctx0" brushRef="#br0" timeOffset="102311">712 11053 10501,'22'-13'1259,"5"3"-1079,0 10 0,0-17-90,2 13-90,-8-28 90,0 28 0,15-46-90,-13 42 90,16-43-90,-22 36-90,6-11 90,-11 10 0,0 7 0,-7 5-1709,-2 1 1709,0 1 0,-13 20 0,-4 6 0</inkml:trace>
  <inkml:trace contextRef="#ctx0" brushRef="#br0" timeOffset="102543">863 11391 7892,'29'1'2339,"-4"-19"-1889,-9 14-90,0-15-180,16-16-180,-9 26 45,1-23 0,1-5-45,4 12-360,9-29-270,-17 27-2158,3-7 2068,-13 17-179,8-11 899,-11 14 0,2-2 0,-3 4 0</inkml:trace>
  <inkml:trace contextRef="#ctx0" brushRef="#br0" timeOffset="103311">2384 10183 8432,'0'21'3148,"7"1"-2878,-6-6 0,11 4 0,-10-2 180,9 3-360,-3 18 0,3-7-90,1 10 0,-4-11 0,1-2 0,-1 1 90,4 11-270,1 12 0,0 1-399,-2-6 129,-5-16-90,-4-13-809,0 0 629,-1-1-89,1-3 179,-2-4 630,0-2 0,0-28 0,0-5 0</inkml:trace>
  <inkml:trace contextRef="#ctx0" brushRef="#br0" timeOffset="103537">2326 10118 8162,'24'-12'1799,"-8"2"-1619,-3-2-90,-8 2-90,7-2 0,3-6 0,-5 4 0,4-5-90,-2 4-360,-5 6-539,3-2 989,-7 8 0,0 22 0,-2 7 0</inkml:trace>
  <inkml:trace contextRef="#ctx0" brushRef="#br0" timeOffset="103693">2381 10439 7353,'0'20'1349,"9"-2"-989,0-17-630,17-38-180,-10 27-450,0-30 1,-2-3 450,-2 21 449,6-33 0,-8 31 0,-1 3 0</inkml:trace>
  <inkml:trace contextRef="#ctx0" brushRef="#br0" timeOffset="104210">3351 10036 8702,'10'25'1979,"-1"-5"-1619,-2-3-1,-1-4 1,0 5 0,1-2-270,2 14 0,-2-7 0,1 8-90,-3-9 0,-1-2 0,-1-2 0,1 13-180,-2-12-989,0 14 449,0-18-899,-2 3-720,1-9 2339,0-3 0,0-5 0,-1-1 0</inkml:trace>
  <inkml:trace contextRef="#ctx0" brushRef="#br0" timeOffset="104439">3275 9869 9691,'30'-23'1350,"-11"7"-1260,12 1-90,-13 7 0,5-3 0,-5 4 0,-3 0 0,-5 3-180,-1 0-180,-2 1 360,1 0 0,-6 1 0,1 0 0</inkml:trace>
  <inkml:trace contextRef="#ctx0" brushRef="#br0" timeOffset="104610">3332 10054 7803,'10'13'2698,"4"-2"-2698,8-26-90,-1 11-809,-1-28 89,-6 16-1529,4-16 1980,-7 4 359,1 5 0,-2 3 0,-4 6 0</inkml:trace>
  <inkml:trace contextRef="#ctx0" brushRef="#br0" timeOffset="105216">4320 9546 7263,'12'-14'1799,"1"24"-1619,1-4 90,-2 35 89,-2-24 1,0 22 270,-1-8-450,4 25 0,-3-13-1,3 18-1411,-4-19 1412,0 0-90,4 15-90,-3-17 207,2 10-207,-4-20-90,0-3-270,-1-4-450,2-1-2787,-4-10 2787,1-26 810,-5-10 0,-13-5 0,-2 11 0</inkml:trace>
  <inkml:trace contextRef="#ctx0" brushRef="#br0" timeOffset="105493">4358 9609 8522,'9'-20'1709,"-7"3"-1439,7 5-90,-1 3-90,-6-2 0,12 0 0,-1-9 0,1 9-90,3-6 90,-8 11-90,3-1 0,-4 3-90,5-1 0,-8 4 90,4 0 0,-7 1 0,1 0 0</inkml:trace>
  <inkml:trace contextRef="#ctx0" brushRef="#br0" timeOffset="105700">4388 9824 7892,'0'19'3868,"9"-6"-3598,1-10-180,7-3-90,0-17 0,-5 12-270,1-13 90,-1-3-269,-1 0-91,0-4-180,-2-5-89,-2 26-1350,6-32 1709,-5 31-179,5-22 629,-7 22 0,1-3 0,-2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35:00.551"/>
    </inkml:context>
    <inkml:brush xml:id="br0">
      <inkml:brushProperty name="width" value="0.05292" units="cm"/>
      <inkml:brushProperty name="height" value="0.05292" units="cm"/>
      <inkml:brushProperty name="color" value="#FF0000"/>
    </inkml:brush>
  </inkml:definitions>
  <inkml:trace contextRef="#ctx0" brushRef="#br0">23631 4863 12120,'-9'14'4767,"7"8"-3957,-7-10-540,9 19 0,-9-8-1,6 8-89,-6-8 0,9 2 90,-5 8 0,0 3-90,3 18-180,-5-16 0,1 0-715,4 18 715,-2-24 0,2 9 0,2-14 90,-1 14-90,0-3 0,1 16-90,0-23 90,0 3 0,0-25-179,0 4-541,0-8 355,0 0-6201,7-3 3957,-6-16 450,5-26 1890,-6 0 71,0-17 0,0 21 1,0-1-1</inkml:trace>
  <inkml:trace contextRef="#ctx0" brushRef="#br0" timeOffset="749">23606 4686 15898,'18'0'1259,"2"15"-1079,-12-11-90,3 11 0,-5-15 0,1 0 0,1 0-90,4 7 90,-1-5 0,8 5 0,0-7 0,10 5-90,-4-4 0,0 5 90,-5-5 0,0 3-90,12-3 0,2 3 0,0-2 0,10 3 0,-7-1 0,1 1 0,-2-1 0,-10-2 90,-2 1-90,19-2-90,-19 0 90,21-1 179,-29 0-89,18 0 0,-19 0-90,7 0 90,-12 0 180,-3 0-180,1 0 0,-2 0-90,-1 0 90,0 0 0,-2 0-90,0 0 90,0 12-90,-1-8 0,0 22 0,-1-23 0,2 40 0,-1-25 0,4 36 0,-1-3 0,0-7-443,1 11 533,0-4-90,-2-10 0,1-4 0,-1 0 90,1 8-382,0-6 0,-1 0 292,2 7 0,2 12 0,-3-19 0,1-4-90,-1-1 90,4 6 36,-2-11-36,0 3 0,-2-14 0,-1-2 227,-2-4-497,2 2-990,-3-5-3147,1-2 3552,-1-1-3462,-10-3 2788,0-1 1529,-12-1 0,6-1 0,-3 0 0</inkml:trace>
  <inkml:trace contextRef="#ctx0" brushRef="#br0" timeOffset="1534">23459 5673 18237,'28'-6'899,"1"1"-629,-16 5 0,16 0-270,-11 0 180,18 0-90,-18 0 90,21 0-91,-19 0-89,11 0 90,-13 0 0,-1 0 0,9 0-90,2 0 0,1 0 90,-3 0 0,2 0-90,-8 0 0,7 0 90,1 0-90,-7 0 90,26 0-90,-23 0 0,22 0 0,-15 0 0,1 0 90,-4 0 0,-10 0 0,0 0 180,13 0-180,-12 0-90,15 0 180,-19 0-90,10 16 0,-13-12 89,5 12-89,-8-16 180,2 9-270,-2-7 0,-1 7-3688,-4-9 0,-14 0-1169,-8-15 2968,-4 11 1889,-9-24 0,9 25 0,-6-11 0</inkml:trace>
  <inkml:trace contextRef="#ctx0" brushRef="#br0" timeOffset="3754">24010 5228 12120,'12'-37'-90,"-3"3"0,-9 4 90,0 5 0,0 2-90,0 6 90,0 5 0,-8 3-90,2 5 90,-6-1-90,1 4 90,5 1 0,-1 20 0,2-15 0,-1 31 0,1-10 90,-2 7-90,4 1 0,-2-8 180,-1 19-180,1-16 90,0 23-90,3-28 90,0 5-90,2-5 90,0-6-90,0 2 0,0-8 90,0-2-90,8 0 0,3-1 0,7-4 0,4-1 0,-7-24 0,2 15 0,-7-33-90,0 33-270,11-54 270,-10 36-90,2-11 0,-1-3-179,-3 6-116,8-28 385,-9 24-676,3-13 766,-5 14-397,1-12 397,0 3 0,-1-6-90,-3 15 90,-1 2 0,-2 10 0,1 3 90,-1 4 181,0 7-91,0 0 589,0 0 41,0 2-393,-6 1 123,5 20-180,-5 3 90,3 24-271,2-14 271,-2 17-90,3-19-848,0 25 668,0-18 0,0 11 91,0 1-1,9-12-180,-7 22 90,14-14-90,-7 1 90,11 12-180,-7-26 90,2 10-90,-7-23 0,-2-3-90,-1-4 0,4-1-90,-2-4-964,6 0-655,-2-3-708,4-21 1247,0-1 91,-5-3 1169,2-5 0,-7 27 0,2-8 0</inkml:trace>
  <inkml:trace contextRef="#ctx0" brushRef="#br0" timeOffset="5632">23623 4507 7533,'-10'27'270,"2"-3"-181,4-13 1,3-3 0,-4-1-90,5-1 90,0 0 0,-2 7-90,1-5 90,-1 6 180,2-7-180,0 1 0,0-2 0,0-1 0,0 1 90,0 3-180,0-3 90,0 4-90,0-7 90,0 2-90,0-3 90,0 2 0,0-2-90,0 0 90,0 0 89,0 2-89,0-1 90,0 4-90,0-1-90,0 0 90,0 1-90,0-2 0,0 0 0,0 2 0,0-2-270,0 1-89,0-3-1081,0-1 811,0 0-900,0 0 1529,0 0 0,0 5 0,0 0 0</inkml:trace>
  <inkml:trace contextRef="#ctx0" brushRef="#br0" timeOffset="6566">23640 4815 6543,'-7'-17'90,"1"4"90,5 5-180,0 2 0,0-2 90,0 3-180,-1 5 180,1-2 1349,0 2-989,-5 11-90,4 0-360,-4 14 90,2-11 0,3 3 90,-5-2-90,6-3 89,-4 16-179,3-15 90,-1 9-90,0-9 0,1 1 0,0 1 0,0-3-539,-1 0 179,1-6-90,0 0-90,1-4 1,-1 0-361,1 0 271,-1 2 629,1 0 0,0 2 0,0-1 0</inkml:trace>
  <inkml:trace contextRef="#ctx0" brushRef="#br0" timeOffset="9852">24057 5239 6183,'0'0'0</inkml:trace>
  <inkml:trace contextRef="#ctx0" brushRef="#br0" timeOffset="11819">24130 5134 7173,'-19'11'-90,"3"-2"90,11-9 90,2 0 0,1 0 360,1-17-91,0 4-269,0-12 0,1 12 0,0 4-90,0 4-90,0 0 90,0 2 0,0-4 90,0 3-180,0-2 180,0 2-90,0 2 0,0-5 90,0 5 0,0-4 90,0 4-180,0-1 0,0 1 0,0-2 0,0 2 0,-5-2 0,4 1 90,-7-3-90,6 3 90,-3-3-90,3 4 0,-1-3 0,0 4 90,0 0-90,0 0 0,2 1-90,-1 0 90,0 0 0,1 0 0,-1 0 0,0 0 0,0 0 0,-1 0 0,1 0 0,-1 0-180,2 0 0,-1 0-629,1 0-810,-1 0 1619,0 0 0,0 0 0,0 0 0</inkml:trace>
  <inkml:trace contextRef="#ctx0" brushRef="#br0" timeOffset="35082">24299 5523 6004,'18'41'0</inkml:trace>
  <inkml:trace contextRef="#ctx0" brushRef="#br0" timeOffset="35883">24326 5722 8882,'19'0'90,"-4"0"-90,-9 0 0,1 0 0,-3 0 0,2 0 0,-2 0 0,1 0 90,0 0-180,3 0 180,-3 0-90,2 0 0,-2 0 0,0 0 0,-1 0 0,3 0 0,-4 0 0,4 8 0,-4-6 0,2 6 0,-2-8 0,0 0 0,3 0 0,-2 0 90,3 4 0,-1-4-180,-2 4 90,1-4 0,-2 0 0,-1 0 0,4 3 0,-3-2 0,3 2 0,-3-3 0,0 1 0,0 0 0,-2 0 0,1-1 0</inkml:trace>
  <inkml:trace contextRef="#ctx0" brushRef="#br0" timeOffset="49542">11329 8322 9602,'30'6'0,"-5"8"0,-9-12 0,-3 8 0,1-10 0,7 0 0,-4 0 0,6 0 0,0 0 89,1-15-178,7 12 89,-8-12 0,-2 3 0,-7 9 0,5-8 0,-5 3 0,10 2 0,-11-3 0,12-2 0,-12 8 0,6-6 0,-9 7 0,0-1 0,-1 0 0,9 1 0,-5-1 0,12 1 89,-6 0-89,4 2 180,-5 0-90,-1 0 90,-5 0-180,7 0 90,-5 15-90,10-11 90,-9 11 0,15-4 0,-13 1-90,8 2 90,-12 0 0,1-12-90,3 9 90,4-6 0,-1 2 0,7-1-90,-2-2 90,9 2-90,-6-2 0,-2 1 0,-9 0 0,7 1 0,-5 2 0,11 1 90,-12-2-90,17 2 0,-17-6 0,9 3 0,-13-5 90,-1 0-90,6 1 179,1 0-89,0 2 0,5 3 0,-4 2-90,0 2 90,-2-1-90,-6-1 90,0 2-90,11 7 0,-9-5 90,9 5-90,-10-12 0,0 1 0,17-4 0,-11 0 0,14-2 0,-14-1 0,0 0 0,10 0 0,3-18 0,-1 14 0,13-24 0,-23 25 0,12-6 0,-8 9 0,-6 0 0,21 0 0,-20 0 0,18 0 0,-24 0 0,11 0 0,-12 0 0,4 0 90,-5 13-90,9 0 0,-8 2 0,13 2 0,-15-7 0,12 6 0,-11-4 0,6-4 0,-4-5 0,-4-2 0,15 0 0,-12-1 0,8 0 0,-9 0 0,5 0 0,-5 0 0,11 0 0,-11 0 0,14 0 0,-13 0 0,7 0 0,-11 0 0,1 0 0,11 10 0,-9-8 0,13 8 0,-15-10 0,12 0 0,-10 0 0,7 0 0,-9 0 0,8 0 0,-5 0 0,11 0 90,-8 0-90,20 0 0,-17-14 0,10 10-90,-16-10 90,7 3 0,2 2 0,-1-4 0,7-4 0,-6 10 0,13-11 0,-12 10 90,3-1-90,-7 2 0,-4 4 0,10-5 0,-12 5 0,17-6 0,-15 4 0,8-1 0,-12 2 0,1 0 0,5 1 0,-4 0 0,5 1 0,-6 2 0,7 0 0,1 0 0,5 0 0,-6 0 0,-2 0 0,-6 0 0,10 0 0,0 0 0,1 0 0,1 0 0,-12 0 0,8 0 0,-8 0 0,4 0 0,-4 0 0,6 0 0,1 0 0,7 0 0,-7 0 0,-1 0 0,6 0 0,-10 0 0,11 0 0,-13 10 0,2-7 0,16 15 0,-11-9 0,15 1 90,-5 7-90,5-8 0,6 8 0,-7-6 0,12-5 0,-21-3 0,12-3 0,-18 0 0,-1 0 0,1 0 0,11 0 0,-11 0 0,14-15 0,-17 12 0,12-12 0,-14 15 0,6 0 0,-11 0 0,5 0 0,-4 0 0,7 0 0,-7 0 0,11 0 0,-9 0 0,5 0 0,-6-14 0,-1 10 0,1-10 0,9 14 90,-7-9-90,14 7 0,-14-7 90,12 9-90,-10 0 0,6 0 0,-5 0 0,13 0 0,-10 0 90,16 0-90,-21 0 90,17 0-90,-16 0 0,23 0 0,-19 0 0,27 0 0,-24 0 0,21 0 0,-15-12 0,1 9 0,5-19 0,-15 11 0,20-12 0,-18 10 0,17-5 0,-20 11 0,6-3 0,-1 2 0,-5 1 0,6-1 0,-1 0 0,3 0 0,5 0 0,-5 3 90,3 3-90,-7 2 0,2 0 0,4 0 0,-11 0 0,19 16 90,-17-12-90,17 25 0,-18-26 0,11 15 0,-6-16 0,0 5 0,4-7 0,-6 3 0,6-2 0,-5 5 0,-1-5 0,-3 1 0,8-2 0,-5 0 0,13 0 0,-15 0 0,18 0 0,-18 0 0,9-13 0,-6 10 0,1-10 0,7 7 0,-6 4 0,5-5 0,-4 1 0,0 4 0,-2-6 0,-8 6 0,2-1 0,12-3 0,-10 2 0,18-2 0,-20 4 0,21-3 0,-18 4 0,9-3 0,-5 3 0,2-2 0,6 0 0,-7-1 0,12-5 0,-16 5 0,10-6 0,-15 6 0,0-2 0,0 1 0,11-5 0,-10 3 0,14-6 0,-16 9 0,13-1 0,-11 2 0,5 1 0,-7 2 0,0 0 0,6-2 0,-6 1 0,9-1 0,-10-1 0,15 0 0,-14 2 0,9-1 0,-12 2 0,0 0 0,5 0 0,0 0 0,0 0 0,7 0 0,-13 0 0,7 13 0,-10-10 0,5 10 0,-3-13 0,10 7 0,-10-1 0,7 5 0,-10-5 0,2-2 0,-1 0 0,-1-2 0,1 1 0,-1-2 0,3-1 0,2 2 0,-3-2 90,4 0-90,-3 0 0,0 0 0,3 0 0,-4 0-90,8-14 90,-6 11 90,9-11-90,-11 14 0,6-8 0,-7 6 0,1-6 0,-2 8 90,1 0 0,0 0 0,1 0-1,-1 0-89,-3 0 0,-12 0 0,-4 0 0</inkml:trace>
  <inkml:trace contextRef="#ctx0" brushRef="#br0" timeOffset="50880">18333 8303 9062,'23'1'270,"-3"1"-180,-10-2 90,-2 0-91,1 0-89,0 0 90,-2 0-90,4 0 90,-5 0 90,9 0-180,-7 0 90,6 0 0,-7 0 0,2 0 0,-2 8-90,-2-6 0,1 7 0,-2-9 90,2 0 0,0 0 0,-2 4-90,6-3 0,-4 2 180,6-3-90,0 0 0,-4 0-90,3 0 90,-4 0-90,-1 0 0,0 14 90,-1-11-90,1 11 90,1-14-90,0 7 89,-2-5-89,-2 5 90,0-4-90,-2-3 0,2 3 90,-1-3-90,0 0 0,-1 0 0,0 0 0</inkml:trace>
  <inkml:trace contextRef="#ctx0" brushRef="#br0" timeOffset="59687">18663 8332 6453,'-8'-15'270,"2"3"1169,3 11-179,10 0-1260,-2 1 0,9 0 0,-8 0 0,-2 0 0</inkml:trace>
  <inkml:trace contextRef="#ctx0" brushRef="#br0" timeOffset="90645">20899 11101 13110,'-15'-13'719,"2"2"-629,10 9 90,0 0 0,-3 1 90,1 1 359,-5 0-449,-2 16 0,-3-12 0,0 33 0,2-31 180,0 35-180,-8-11 359,4 10-404,-1-3 0,-1-1 45,0 4 45,0 1 0,0-1-397,2 0 352,-5 14-90,5-2-90,5-12 90,-1 10 180,5-5-270,5-2 270,0 10-180,16-17-1,-10-3 1,24-13-90,-4 7 90,7-8-90,3 3 0,-8-9 0,2-4-90,23 0-89,-17-5-901,26-1-989,-33-3 900,13-17 0,-20 13-91,4-12 83,-12 16-2781,1-12 3328,-3 9 630,-1-9 0,-3 12 0,-3 0 0</inkml:trace>
  <inkml:trace contextRef="#ctx0" brushRef="#br0" timeOffset="92411">21468 11520 7083,'-10'-17'2788,"-2"-5"-2788,-9 15 90,10-4 0,-5 5-90,8 4 0,-5 2-90,3 0 90,5 13 90,10 5-90,-3 12-90,19 17 90,-17-20 90,14 19 0,-14-28 270,4 25-180,-4-21 90,-1 24-90,-3-24 0,0 7-91,-12 0-89,9-9 0,-20 6 0,13-6 90,-9-4-90,6-1-179,7-6-721,-2-5 720,17-2 0,-1-18 90,12 12 90,2-23 0,5 18 0,-7-5 0,2 8 90,-4 1-90,2 4 0,6-5 0,-5 5 180,-2-3 0,-6 0-90,4-3 0,-5 0-90,4-3 0,-6 0 0,-1-2 0,5-18 0,-6 10-90,5-22 0,-9 20 90,0-11 0,-2 14-90,-1-2 90,-1 7-90,0-1 90,0 6 0,-8-1 90,-1 7 90,-5 2 0,6 23-90,-4-16 180,4 34-90,-2-14-1,0 33-89,7-18 90,-1 19 0,4-36-180,11 11 90,0-14 0,2-4-90,15-7 0,-18-7 0,30-22-90,-24 15-90,10-15-90,-13-2-89,-1 15-631,0-32-449,6 22 809,-7-16-449,5 7 269,-11 11 810,0-12 0,-4 17 0,0-14 0</inkml:trace>
  <inkml:trace contextRef="#ctx0" brushRef="#br0" timeOffset="93678">21826 11610 7353,'0'31'2698,"8"-4"-2248,-6-1-270,12-3-90,-13-2-90,10-1 90,-10-5-90,7-1 90,-7 0-90,6 5 0,-5-7 90,4 3-360,-5-9-540,1-2 271,-1-3 269,1-19 0,-1 13-90,1-26-359,6-4 719,-4 14 0,6-24 0,-5 42 0,2-18 89,0 19 181,0-6 630,2 8-630,0 0 449,4 39-539,-4-29 180,0 48-270,-3-37 0,-2 10 0,2-4-180,-2-6 90,2 1 0,-2-9-90,0-2 0,-1-11-360,-2 0 180,2 0-449,1 0 359,0 0-360,3-17 630,-1-4 90,3-12 0,-2 12 90,-1 1 360,1 18-90,-2-13 360,4 13-1,-4-4-269,9 25-270,-5-14 0,5 14 179,-2-2-269,0-3 0,4 14 0,-5-15-90,4-5 0,-5-8 90,2 0-180,-3 0 90,-2 0-90,-2-19-90,3-5 90,-5 1-179,3-9 89,-6 18 0,1-8 360,-10 10-90,0 5 90,-2 30 89,4 1-269,7 38 90,0-22-90,0 11 90,12-13-90,1-9 0,20 17-90,-12-27 90,5 5-180,-12-20-179,-2-2 89,5-2-270,0-23 270,0 17-135,-3-25 1,-3-5 224,0 14 0,1-13 0,-2-1 0,-2 5 90,2-8 90,-2-5 0,-4 20 180,1-16 90,-5 29 180,0-2-360,-7 10 180,-1 17-270,-1 7 0,3 13-90,6-6 90,0-7 0,9-9 0,0-6 0,14-2 0,-7 0 0,-2 0 0,3 4 90,-13-1-90,6 3 89,-9 9 1,-1-5-90,-9 17 0,7-11 0,-7 5-90,1-3-89,6-4-91,-6-1-1439,3-6 1259,15-32 270,-1-26 180,18-10-45,-12 12 0,-1 1-364,10-6 409,-5-4 0,-1-1 90,0-2 0,-2 4 0,0 0 90,-2 10 0,5-19 359,-10 30 2070,1 8-2159,-7 39-361,-2 18 91,-4 17 0,-2 4-180,-5 9 45,5-7 0,1-2-626,-4-11 581,8-8 0,0 0 0,0 4 0,11 10-450,1 11 180,10-13 0,-12-14 1,0-1-181,11 2-1079,-4-5 1079,-3-15 546,-5-3 0,-4-5 1,-3-4-1</inkml:trace>
  <inkml:trace contextRef="#ctx0" brushRef="#br0" timeOffset="94362">22680 11950 9062,'16'-23'180,"-1"-11"-180,1 19 0,0-12 0,-3 14 0,0-2 0,1 8 0,-3-3 0,4 4 0,-4 3 0,10 2 0,-9 0 0,9 1 0,-12 0-90,2 0 90,-3 19 90,6 4 0,-6 0 90,5 8 89,-8-14-269,1 13 90,-4-8-90,1-2 0,-2-10-539,0 3 269,0-8 0,0 0-360,0-5 271,2 0 179,-2 0 0,4 0-90,2-19 180,0-1 90,12-21 0,-8 3-90,15 3 180,-7 5 0,1 15 0,-3 2 90,-5 12 0,0-4 539,8 5-359,-7 0 270,11 0-271,-13 0 91,4 0-270,-2 14 0,-3-10 0,1 10 180,-1-14-360,-1 0 0,3 0-90,-4-19-1080,2 1 901,-4-20-451,-1-9 720,-2 16 180,-13-4 90,1 26-90,-4 24 449,1 9-449,11 23-90,-4 2 0,5-6-90,10-3 90,-7-11-90,17 10 0,-6-10 90,12 15-90,-5-22 0,15 8-180,-17-22 90,11 2-180,-13-10-539,-2 0 269,4-18 0,-7 14 91,1-14 89,-7 1-810,-2 0 1170,-2-18 0,0 3 0,-2-2 0</inkml:trace>
  <inkml:trace contextRef="#ctx0" brushRef="#br0" timeOffset="94561">23074 11553 7443,'24'-58'-180,"-7"19"0,6-19-497,-10 26-42,1-3 719,9-14 0,-7 12 0,7-10 0</inkml:trace>
  <inkml:trace contextRef="#ctx0" brushRef="#br0" timeOffset="95111">23921 11683 7353,'15'44'1529,"-3"-18"-989,-3 14-181,-3-20-89,1 23-90,-1-9-180,4 21-2281,-2-12 2281,1 17 0,-3-19-90,-1 0-483,0-4 124,0 5 302,-2-13-393,1 0-89,-3-17 629,0-4 0,-1-4 0,0-2 0</inkml:trace>
  <inkml:trace contextRef="#ctx0" brushRef="#br0" timeOffset="95395">23919 11572 7353,'17'-8'180,"11"-2"0,-17 5-1,13-4 271,3-3-270,-6 4-90,30-10-90,-25 13 180,23-3 0,-24 8 989,2 38-989,-14-3-180,-7 0 0,-4 1-90,-16 10-180,-3 15 0,-9-25-719,4 10 0,-12-1 539,13-18-719,-19 9 1169,15-27 0,-5-2 0,0-7 0</inkml:trace>
  <inkml:trace contextRef="#ctx0" brushRef="#br0" timeOffset="96462">23164 11426 7533,'-29'0'1169,"3"0"-1259,9-32-360,5 10 360,1-35-90,8 23 180,3 2-89,0 12-1,9 9 90,-7 2 0,14 4 90,-8 1 89,7 22 361,-3 1 270,-2 20-181,-4-2 181,-3-2-1080,-10 6-360,-3-22 450,-4-18-359,1-24 449,8-13 90,1 3 0,13 19 0,1 3 0,10 11 0,0 0 90,-8 18 180,6-13 269,-12 29-359,3-16-90,-5 10-1169,-4-7 179,-32-23 271,24-11 359,-23-15-90,45-2-90,2 15 180,17 4 270,0 11 0,-6 0 0,-1 0 0</inkml:trace>
  <inkml:trace contextRef="#ctx0" brushRef="#br0" timeOffset="97095">24156 11636 6903,'22'0'90,"-2"0"90,-7 0 360,14 39-361,-12-29 541,14 44-540,-16-35 0,0 13 90,-3-8 0,-4-3 449,-1 9-629,-3-15-90,-1 13-540,-1-20-539,-8-2-90,-1-23 899,-6-4-540,2-35 451,3 20 297,5-12 0,2 21 0,3 1 1</inkml:trace>
  <inkml:trace contextRef="#ctx0" brushRef="#br0" timeOffset="97601">24259 11485 10231,'8'17'1080,"6"3"-1080,-7-13 0,9 10 179,-8-7 1,9 12 0,-8-9 0,2 8-90,-7-6 180,0 1-270,-3 11 90,0 7-90,-1-1 360,-13 26-270,10-29-90,-20 16 90,20-25-90,-14-1 0,15-4 0,-11 5-90,11-12-630,-7 5 360,17-36 270,1-1 0,14-29-90,2 3 90,-3 8-135,-5 11 1,0 1-496,0 0 315,5-3 1,-1 1-316,-6 9-539,16-17 359,-23 28 271,5-7 629,-8 10 0,1-2 0,-4 6 0</inkml:trace>
  <inkml:trace contextRef="#ctx0" brushRef="#br0" timeOffset="97995">24706 11654 7083,'26'-15'270,"-7"12"-270,-5-28 0,-7 9 90,0-16-90,-4-1 180,0 9 629,-3 1-539,0 15 450,-8 2-91,-4 29-359,-8 8 270,-1 26-360,5-11 0,1 4 89,-1 10-179,7-17-90,-6 26 0,10-35 90,1 5-90,1-6 90,2-9-90,0 2 90,1-9-180,0-3 90,0-1 0,0-2-90,0-1 0,8-3-359,0 0-1080,5-1 899,-3 0-90,-3-15-359,-1 11 179,-2-11 631,-1 5 269,-2 7 0,0-13 0,-1 7 0</inkml:trace>
  <inkml:trace contextRef="#ctx0" brushRef="#br0" timeOffset="98661">24664 11748 6543,'-4'14'180,"-1"-2"0,1-2 0,-2-8-90,-1 24 90,0-15 90,-2 13 89,4-7-89,-1-1 360,1 2-360,0 5-90,2-5 0,1 3-90,1-7 359,1 3-359,0-5 0,8-1-270,5-6 90,9-27-180,-3 17 1,-2-39-181,3 10 180,-5-11 135,1 5 0,0 1-361,0-2 406,-5 8 1,1 1-1,-3 0 0,-1 0 0,0-7 270,-4 2-90,-1 3 179,-2 5-269,-1 18 406,-10 3-406,0 6-90,-10 27-90,10-2-90,-7 5-269,8 7-1,-2-14-90,-5 13 361,12-3 269,-7-15 0,8 5 0,0-10 0</inkml:trace>
  <inkml:trace contextRef="#ctx0" brushRef="#br0" timeOffset="98978">24950 11498 9062,'-8'36'1799,"7"-1"-1799,-17 3 90,9-11 0,-2 2 0,-2-8 179,11 1-179,-9 9 0,8-8 0,-2 12-180,3-15 90,2 14 0,9-18-90,-6 5-89,16-15-1,-17-1-450,21-3-359,6-19 539,0 13-1079,20-31 1169,-14 11 0,-13-2 0,0-2-232,10-11 592,-4-6 0,-14 21 0,0 2 0</inkml:trace>
  <inkml:trace contextRef="#ctx0" brushRef="#br0" timeOffset="99727">25029 10936 9242,'5'40'1619,"-1"-1"0,7 14-1394,-6-9 0,1 2-427,2-14 0,0 0 292,-4 11 0,-2 0-285,4-8 0,1-2 285,-2 31-45,-1-29 0,-1-1-45,-1 7 7,4 24-367,-5-43-89,1 4-1800,-2-18 1044,2 1 575,-1-30 659,0 15-748,2-35 629,3 1 163,1-1-73,7-18 0,-4 31 90,10-14 0,-10 24 180,11-1 180,-11 16-271,10 3 271,-2 20-270,2-14 270,3 35-270,-2-22 90,4 18-91,-4-19 181,12 14-270,-15-27 0,10 20 90,-5-20 0,-6 4-180,10-4 90,-12-2-90,4-2 0,-3-1-90,-5-16 0,5-3-270,-6-16-90,-2 17-135,-4-15 1,-1 0 494,-1 10 0,0-42-180,-12 17 270,-3 23 90,1-15 180,-18 31 270,19 4 0,-27 19-181,23-10 91,-8 33-180,15-9-270,-2 22 180,5 2-90,2-12 90,2 5-90,1-25-90,12 5 0,-9-15-180,16-5 90,-6-1 0,3-4 0,2 0-270,1 0-90,-4-22-269,17-3 269,-16-2-90,10-4-269,-13 28 539,4-19 0,-5 11-449,5-8 719,-10 9 0,2-2 0,-4 6 0</inkml:trace>
  <inkml:trace contextRef="#ctx0" brushRef="#br0" timeOffset="99994">25675 11152 9512,'15'34'2878,"-2"3"-2608,-2-17-90,-2 18 0,-2-25-180,1 18 0,3-4 0,0-1-90,1-1 0,-2-6-720,-1-5 270,-4-5-5036,1 0 5576,-5-22 0,-8 9 0,-2-11 0</inkml:trace>
  <inkml:trace contextRef="#ctx0" brushRef="#br0" timeOffset="100185">25703 10787 9691,'19'-19'450,"1"0"-810,-10 15-1259,9-5 1170,-10 6-271,7 0 180,-8 3 270,2 0 1,-5 0 269,2 0 0,-4 18 0,0 3 0</inkml:trace>
  <inkml:trace contextRef="#ctx0" brushRef="#br0" timeOffset="100597">25920 11011 7803,'8'25'1349,"2"7"-630,-2-10 1,3 7-90,-3-5 269,6 16-809,2 6 0,0 1 180,3 13-180,-9-26-90,7 27 0,-10-34-90,3 13-180,-6-28-1529,-2 1 720,0-10-271,3-42 991,-2 7 44,1-11 0,1-2 315,0 6 0,7-26 0,-7 46 90,7-15 90,-2 23 0,10 0 359,4 8-89,1 2 540,19 24-721,-20-18 181,19 38-360,-21-38-809,20 41 449,-19-40 0,10 30-900,-11-28-89,-5 3 1259,10-2 0,-16-8 0,4 2 0</inkml:trace>
  <inkml:trace contextRef="#ctx0" brushRef="#br0" timeOffset="119582">10121 12844 9512,'24'21'269,"-6"-9"-269,-7-2 90,-5-10 90,-1 6-90,5-4 90,-2 8 0,7-5-180,-7 1 90,13 5 0,-11-6 0,7 3 0,-8-4 0,1 1 90,1-1-90,11 0 0,-6-3-1,14 1 1,-9-2 0,5 0-90,-5-16 0,-2 12 0,-6-12 0,5 2 0,-6-2 0,8-15 0,-10 15 0,7-20 0,-10 22 0,2-17 90,-5 15-90,-3 5-90,2 3 180,-3 20-90,1 8 0,-1 18 0,0-5 0,0 15 90,9-13-1145,-7 30 1145,17-24 0,-17 16-90,16-16 180,-8 23-135,-1-30 0,0 2-45,1 9 0,-2 0 0,0-10 0,-1-1 90,5 29-476,-5-24 386,2 8 0,-4-13-98,3 8-262,-5-22-5037,0 1 5397,-2-37 0,0-5 0,-1-29 0</inkml:trace>
  <inkml:trace contextRef="#ctx0" brushRef="#br0" timeOffset="119943">10547 12812 8342,'29'-8'270,"-6"1"-180,-6 7 180,-3 0-90,13 0-90,-9 0 90,10 15 0,-15-11-1,5 22 91,-6-23 360,6 17-360,-9-8 179,0 17-449,-7-7 90,0 15 0,-12-15 0,7 7-90,-29 9 0,26-16-90,-35 16 90,23-23-449,-15-1 89,12-8-270,4-4-1529,3-2 1620,7 0-361,-1-20 900,7 3 0,12-22 0,1 7 0</inkml:trace>
  <inkml:trace contextRef="#ctx0" brushRef="#br0" timeOffset="120470">10985 12822 6543,'18'22'720,"8"8"-540,-13-27 989,15 20-989,-11-11 90,5 4-180,-9-5 0,-1-8 180,0-3-91,-6 0 1,4 0-90,-8-16-90,0 0 90,-10-12-90,-3 6 0,-10 11 0,-3 3 0,3 8 0,-8 0-90,8 21 180,-4 3-90,9 22 0,5-9 0,5-1 0,3 1 0,1-11 0,1 14 0,1-21 0,10 11 0,-8-19 0,18 2 0,-9-11 0,10-1 0,-4-1 0,-1 0 0,2-19 0,-1 2 90,4-5-90,-6-1 0,-2 20 0,-3-15 0,-3 16-90,2-4 180,-2 2-90,-2 3 0,3-6 0,-4 6 0,1-2 0,-2 1 0,1 0 0,2 0 0,-1 0 0,3 1-90,-3-1-719,4 2 269,-4-1-449,1 1 539,-4 0-270,0 0 360,0-2 181,-1-1 179,2-4 0,-3 0 0,1-3 0</inkml:trace>
  <inkml:trace contextRef="#ctx0" brushRef="#br0" timeOffset="120778">11243 12789 7173,'36'16'1529,"-12"5"-809,6 15-181,-15-6-314,6-1 0,1 1-45,0 2 135,5 9 0,-2-1-225,-8-7-1,-1-3 1,-2 0 90,-4-5 270,3 14-360,-10-23 0,2 2-180,-16-39-270,9-4 270,-8-9 0,1-3-90,6-7-359,-10-15 179,12 14-90,-4 11-809,5-19 539,0 25-359,0-5 719,9 7 0,-7 10 1,17-3 359,-17 8 0,17 2 0,-8 1 0</inkml:trace>
  <inkml:trace contextRef="#ctx0" brushRef="#br0" timeOffset="121600">11757 12692 9961,'-24'0'0,"3"19"0,12-15 0,5 29 0,1-17 0,3 9 0,0-6 0,9-1 0,-7-6 0,18 2 0,-18-2 0,16-1 0,-16 0 90,15 5 0,-8-1 90,7 0 360,-5 1-540,-6-3 90,-3 0 0,-2 6 0,-11-6 0,-1 9-90,-2-8 0,-6 2 90,7-1-180,-5-5-1080,-4 6-1528,13-12 2068,9-13 450,10-15 90,14 3 0,-13-13 90,18 17-90,-20-1 180,25-13 90,-21 27 90,13-15 0,-15 17-90,8-1 180,-4 1-1,-1 2 901,6 0-900,-10 0 719,5 0-719,5 0-90,-8 0 269,16 12-179,-14-9-90,17 9-180,-15-12-90,8 0 90,-12 0-90,1-15 0,-4 11 0,1-11 0,-4 0 0,-1 11 0,4-34 0,-5 33 0,1-35 90,-4 31-180,-1-13 90,0 8 0,0 5 0,-11-1 0,9 5 0,-16 3-90,10 19 90,-10-13 0,10 32 0,-8-31 0,11 50 0,-5-32 0,6 32 0,1-23 0,3-1 0,13 22 90,-10-21-90,18 20 0,-9-32 0,9 3 0,-3-16 0,1-1 0,-5-6 0,3 0 0,8 0-180,9-21 0,-1-2-90,-4-14 0,-13 16-269,-8-2-721,-2 21-359,0-31 180,-4 23 1169,1-28 0,-3 24-269,-10-12 539,8 13 0,-17-8 0,8 4 0</inkml:trace>
  <inkml:trace contextRef="#ctx0" brushRef="#br0" timeOffset="121994">12270 12826 7263,'24'0'1259,"-3"0"-989,-10 0-90,-1 0 0,-2 0 539,10 17-449,-5-13 90,11 27-270,-11-27 180,3 21-90,3-3 0,-6 1-1,8 11-179,-12-17 90,3 11-90,-6-13 0,-1 5 0,-3-9 0,-1 5 0,-1-7-90,0 4-359,-11-10 269,0 0 90,-8-21 0,9-5 90,4-15 0,6-1 90,12 1-90,0-1 0,2 9 0,4 2 0,-10 8 0,3 1 0,13-8-90,-16 11-540,17-7-89,-18 16-720,0 1 1439,-4 4 0,-1 2 0,-1-1 0</inkml:trace>
  <inkml:trace contextRef="#ctx0" brushRef="#br0" timeOffset="122960">13404 12301 9691,'4'41'1350,"0"-5"-1170,-4 27 44,3-16 1,0 0-135,-2-8 0,0 3-1739,2 16 1,1 8 0,0-8 1648,-2-18 0,0-2 0,0 6 0,-1 4 0,1-4-214,3-8 0,0-3 214,3 27 398,-2-26 1,1-2-489,4 6-360,-2-14 90,3-16 2096,-4-4-2456,4-3 1106,-1-18-1555,-1-10 809,0-5 0,-1-3 90,1-14 136,4-13 0,-8 30 1,-1 2-1</inkml:trace>
  <inkml:trace contextRef="#ctx0" brushRef="#br0" timeOffset="123612">13605 12890 7533,'0'42'989,"8"-18"-539,-6 3 269,12-16-359,-6 1 0,3 2-90,0-12-90,-3 4 180,2-6-360,4 0 90,-3 0-1,9-16 1,-9 12 0,10-42-90,-10 38 0,3-40 0,-8 35 0,-1-16 0,-1 9-90,-1-12 90,-2 12-179,0-10-1,-12 16 180,1 4-90,-13 6 90,-2 31 0,6 2 180,-4 33-90,16-18 44,1-7 1,1-1-45,4 2-90,-2 19 0,3-31 90,10-2-90,1 0 0,12-5 90,-6-5-90,9-7 0,-1-6 0,9-22-90,-6 16 0,-1-31-90,9 18 90,-14-17 1,18-1 89,-23 7-90,13-16 90,-15 20 0,6-11 0,-8 13 0,-3 4 0,-1 1 0,-4 7 0,-4 23 0,0 5 0,-1 14 90,8-14-90,-6 5 89,14-3-89,-5 3 180,11 10-90,2-9 180,3 9-90,-6-8 0,-2-1 180,-7-9-270,2 5 270,-1 5-271,-4-7-89,-2 12-89,-7-18-1,-10 5-180,7-7-450,-17-2 360,7 0-989,-13-2 360,6-1-1350,-4-3 1440,12-1 899,-2-18 0,9 14 0,2-14 0</inkml:trace>
  <inkml:trace contextRef="#ctx0" brushRef="#br0" timeOffset="123874">14858 12865 8252,'19'35'1619,"-6"3"-1169,-4-12 90,-3 4-1,-1-6-449,3 11 0,-3-8-90,0 7-90,-2-13-269,2 10-1,-3-12-180,3 4-89,-4-14-91,1-5 720,-1 0 0,1-3 0,-2 0 0</inkml:trace>
  <inkml:trace contextRef="#ctx0" brushRef="#br0" timeOffset="124043">14804 12543 9871,'0'-25'0,"0"11"-90,0 2-1888,0 10 808,8 1 541,1-1 629,9 22 0,-9-16 0,-2 15 0</inkml:trace>
  <inkml:trace contextRef="#ctx0" brushRef="#br0" timeOffset="124193">14998 12844 6273,'10'30'270,"-3"-10"-270,0 0 0,-2-13 0,0 0-180,0-2-269,4-1 449,-5-2 0,3-1 0,-5-1 0</inkml:trace>
  <inkml:trace contextRef="#ctx0" brushRef="#br0" timeOffset="124643">15059 12956 7263,'10'27'360,"-1"-1"-91,-3-4 91,0 2 450,0 3-540,3 9 0,-1-7-181,5 13-89,-7-20 0,5 12 0,-7-21 90,2 4-629,-5-14-1,0-20 360,0-4 0,-9-35 90,7 19-464,-7-12 464,8 22 0,0-12 90,0 11 0,0-17 0,11 23 90,-2-18 0,3 25 720,6-8-541,-10 18 1095,14 22-1094,-11-11 180,3 33-360,-4-13 90,3 30-180,-1-16 0,3 21-180,-9-36-450,4 11-719,-6-22 90,2 2 809,-3-9 90,2-2-629,-1-3 989,2-2 0,0 0 0,0 0 0</inkml:trace>
  <inkml:trace contextRef="#ctx0" brushRef="#br0" timeOffset="125054">15514 13058 7173,'0'-16'0,"0"4"-90,0 8 90,-8 2 0,1 2 0,-7 0 0</inkml:trace>
  <inkml:trace contextRef="#ctx0" brushRef="#br0" timeOffset="126028">15486 12969 6723,'9'-17'360,"-2"3"-180,-5 9 0,-2 1 0,1-1 89,-1-2 1,0 2 0,0-1 0,-8 3-180,-1 2 90,-7 18-180,3 3 0,6 12 0,2-3 0,5-5 0,0-4 0,11-3 0,-9-3 0,18-3 0,-11-3 90,8 0-90,-3 1 360,-1 1-1,-4 0 1,-3-1 360,-3 7-540,-2-7 0,0 14-180,-1-10 90,-10 14-90,-2-12-90,-1 6-270,-3-10 90,14-4-1529,-5-1 1529,16-4 90,1-18 0,12-3 0,1-23 90,-3 9 1,7-18-1,-11 18 90,12-23 90,-8 11-90,0-1 269,0-3-179,-6 13 0,-1 1 90,-4 10 0,-5 10-90,-1 5 180,-1 1-180,-1-1 0,0 3 90,-1-4 0,0 4-180,-8-5 0,6 5 0,-13-3 0,13 5 0,-4 0 0,-1 2 0,0 1 179,-4 0 181,2 2-180,3 20 90,1 5-180,2-1 90,0 23 0,2-24-439,1 41 349,-1-24-90,1 13 90,12-4-90,-9-13 0,13-5 0,2-1 0,-6-3-180,19 7 0,-14-23-450,-1-5 181,8-2-631,-1-2 451,-1-2-462,1-20 821,-14 0 270,1-20 0,-7 21 0,-3 3 0</inkml:trace>
  <inkml:trace contextRef="#ctx0" brushRef="#br0" timeOffset="126810">15626 12935 11400,'37'-12'270,"-2"9"-270,2-19 0,-8 19 0,-1-6 0,5 9-90,-12 0 90,15 0-90,-20 0-89,23 12 179,-20-9-90,12 9-90,-20-12 90,3 8 90,-3-6-90,-1 6 90,-3-8-90,-5 4 180,0 7-90,-1-1 0,-10 18 0,-4-13 0,-5 15 0,6-15 90,-3 4 0,7 0-90,-7-7-180,5 2-630,2-10 91,4-21 539,3-2-360,10-21 270,-7 2 0,17 5-179,-7-14 359,8 22 90,-10-10-90,5 18 0,-9 2 90,10-4 90,-7 5-90,2-1 180,-3 9 449,2 1-269,1 3 450,1 1-361,-3 22 1,-1-16 180,-2 31-450,3-15 0,-2-2 89,6 27-89,-6-30-180,10 39 0,-8-34 0,10 13 90,-8-21-90,6 3 0,-6-10-90,2 0 90,-5-4-629,4-2 269,0 0-450,2-20 181,-4 15-451,-2-27 720,-1 12 91,-3 4 89,2-18 0,-3 11 90,-1-6 180,-1-8 0,0 23 0,-1-5 629,0 14 91,1 3-450,0 0-90,2 2 89,5 34-359,-3-26 0,4 40 90,-3-45-90,1 27 0,-1-26-90,8 35-90,-5-33-719,8 30-270,-11-31 449,6 11 360,-7-13 0,3 0 360,-3-3 0,3 0 0,2 0 0</inkml:trace>
  <inkml:trace contextRef="#ctx0" brushRef="#br0" timeOffset="127031">16609 12826 9691,'3'36'944,"-1"0"1,1 10-900,-2-6 0,-2-2 45,1-5-1290,0 8 1200,0-8 124,0-11-214,12 3-434,-1-9-556,2-5-269,13-2 899,-16-6 0,16-3-89,-13 0 748,5-21-479,-3 16 280,7-30 1,-10 13 0,2-16-1</inkml:trace>
  <inkml:trace contextRef="#ctx0" brushRef="#br0" timeOffset="127276">16914 12523 9422,'2'13'1349,"0"38"-1079,-1-23-1734,-1 34 1644,0-19 0,0 2-180,9 19 0,-7-15-90,13 13 90,-13-22-203,13 13 23,2-5-540,6 4 181,0-19-181,-8-10-240,-4-14 510,-1-2 91,-3-4-451,2-1 1027,-6-2 1,0-22 0,-3-7 0</inkml:trace>
  <inkml:trace contextRef="#ctx0" brushRef="#br0" timeOffset="127465">16810 12857 10951,'18'16'539,"2"-2"-898,4-14-721,0 0 361,1 0-1,-4-17-539,-8 13 809,7-24 450,5 15 0,-5-1 0,2 4 0</inkml:trace>
  <inkml:trace contextRef="#ctx0" brushRef="#br0" timeOffset="127643">17229 12953 8792,'6'24'540,"2"13"-91,1 3 811,4 13-361,-2-12-989,5 11-90,-9-27-629,4 8 179,-6-22 1,-2-5-1,0-1-1799,-1-5 2429,-2-18 0,1-4 0,-1-17 0</inkml:trace>
  <inkml:trace contextRef="#ctx0" brushRef="#br0" timeOffset="127793">17146 12461 7443,'13'-6'-180,"4"-2"-90,-15 1 180,11 0-450,-6 2 271,7 3 89,-4 0 180,1 2 0,-3 0 0,1 0 0</inkml:trace>
  <inkml:trace contextRef="#ctx0" brushRef="#br0" timeOffset="128410">17375 12699 7173,'4'60'809,"-1"-14"-404,0-8 0,0 0 45,2 4-1,4 4 1,2-1-450,0-7-90,3-1 0,2-4 180,-2-14-90,25 6 0,-19-18-360,20 1 181,-16-8-1,0 0-90,0-18 0,-13 13-719,5-46 539,-11 29 360,1-29-270,-27 9 360,16 16 0,-36-6 90,23 24 0,-17 1 0,10 7-90,7 0 90,6 0-90,6 0 0,2 14-90,11-11 90,4 12 0,13-15-90,-4 0 180,13-19 0,-3 15 360,9-27-91,-10 29 91,-4-10 809,-10 12-629,5 0-90,-5 0 359,9 0-449,-9 16 629,9 5-809,-12 18 180,6-1-270,-10-16 0,1 11-90,1-17-90,-4 8 0,4-8-540,-3-7 90,2-4-809,2-1 359,0-4-89,-1-18-990,-1 13 1260,6-32 269,-1 11 90,10-20 360,-8 9 270,21-4-90,-18 16 270,12 5-91,-13 2 631,0 16-451,9-9 1,-7 10-180,7-4-90,-9 5-450,6 0-360,1 0-989,4 19 809,-8-14 181,-3 28-91,-6-30 270,4 22 91,-3-15 269,2 2 0,-6 2 0,0-7 0</inkml:trace>
  <inkml:trace contextRef="#ctx0" brushRef="#br0" timeOffset="139545">14913 16085 6094,'0'6'0</inkml:trace>
  <inkml:trace contextRef="#ctx0" brushRef="#br0" timeOffset="143209">12810 17355 6273,'0'0'0</inkml:trace>
  <inkml:trace contextRef="#ctx0" brushRef="#br0" timeOffset="144573">14330 15561 6543,'7'0'0</inkml:trace>
  <inkml:trace contextRef="#ctx0" brushRef="#br0" timeOffset="166699">16524 14945 6993,'30'-1'0</inkml:trace>
  <inkml:trace contextRef="#ctx0" brushRef="#br0" timeOffset="167763">17627 15326 8882,'8'11'0</inkml:trace>
  <inkml:trace contextRef="#ctx0" brushRef="#br0" timeOffset="175810">5782 15381 14549,'-24'2'1079,"9"-11"-899,3 6-90,7-8 90,-4 11-180,-3 0 90,3 0-90,-6 0-90,3 0 0,-8 0 90,-4 0 90,0 21-180,-3-16 90,6 35 0,-1-21 0,-1 19 0,3-2 0,0 4-642,-1 5 0,2 1 642,-1 1 0,0 1 0,2 7 0,3-3-90,3 1 90,3-9 0,2 1-45,3-8 0,1 0 45,0-1 0,1 0 0,-1 5 0,4-2 0,14 18 90,5-4-90,10-9-639,2-19 909,-3-3-180,3-10 0,3-3 0,11 0 45,1-3 0,0-2 225,1-4-271,-1-9 1,0-3 0,0-12-45,-12 12 0,-2-1-45,-4-18 90,6 17-90,-13-1 90,8-4 0,-19 17-6206,2-6 3158,-19 8 2958,2 0 0,-7-21 0,6-4 0</inkml:trace>
  <inkml:trace contextRef="#ctx0" brushRef="#br0" timeOffset="176008">6026 15738 11760,'18'-19'-629,"-2"1"-990,-11 11-900,6-7 1620,1 2 899,0 1 0,-4 4 0,-4 7 0</inkml:trace>
  <inkml:trace contextRef="#ctx0" brushRef="#br0" timeOffset="176173">6112 15977 9871,'-9'33'360,"7"-6"-180,-8-19 0,10-2 90,0-2-2789,0 0 2519,0-22 0,20-14 0,5-24 0</inkml:trace>
  <inkml:trace contextRef="#ctx0" brushRef="#br0" timeOffset="176591">6749 15190 7713,'14'-3'1799,"-3"1"-360,-10 18-810,-1 0-359,0 17 270,0-10-360,-8 13 0,6-13 269,-14 25-269,14-14-1030,-8 10 0,-1 4 1120,3 7-225,-2-8 0,0 0 135,-2 13 0,-1 3 0,6-30 0,-2 4-61,0 5 1,-3 5 0,2-3-30,-1-1 0,0 2-30,-1 6 0,-2 4 0,2-4-60,0-5 0,1-3 0,-2 7 0,1-3-90,-6 16 85,5-20-355,7-23-90,-1-3-90,3-9-4137,1-2 2248,12-30 1710,1-6 719,2-15 0,7 4 0,-6 9 0</inkml:trace>
  <inkml:trace contextRef="#ctx0" brushRef="#br0" timeOffset="177375">7275 15449 11041,'-35'17'359,"-2"6"-359,12 21-1623,-1-4 1623,8-1 0,1-5 0,-5 9 0,6-11 403,-5 20-493,12-26 90,-1 9 180,8 4-180,0-13-90,15 20 90,-10-24 0,30 10 0,-12-8 0,11-2 0,11 10 90,-21-14 270,16 17-180,-25-16 270,2 9-270,-9 19-180,-3-13 0,-6-1 0,-3 1 0,-7 11-540,-13 6-180,11-15-2625,-16-11 2715,22-17 647,-11-24 0,16 10 0,4-15 0</inkml:trace>
  <inkml:trace contextRef="#ctx0" brushRef="#br0" timeOffset="177591">7515 15866 8522,'17'42'1259,"-1"-3"-359,-4-11-540,11 12-90,-6-10-91,8 6-89,-8-17 0,1-4-90,6-2-180,1-4-179,-1-2-181,-2-3-899,-8-4 629,2 0 181,-5 0-1,1 0 90,-6 0 540,-2 0 0,-2-17 0,1-5 0</inkml:trace>
  <inkml:trace contextRef="#ctx0" brushRef="#br0" timeOffset="177841">7824 15561 11221,'0'49'2878,"0"-9"-2158,0 9-1216,-9-8 631,8-7 0,0 2-869,-17 23 824,17-19 0,0 1 0,-14 20-90,9-15 0,1 2 0,-3 1 0,-1 3 0,-2 11 0,2-1 0,1-14 0,0 0-540,-2 13 0,0-4-179,0-2 314,2-15 0,1-2-1697,-2 3-507,4-15 2609,-2 3 0,18-44 0,2-7 0</inkml:trace>
  <inkml:trace contextRef="#ctx0" brushRef="#br0" timeOffset="178361">8121 15487 10591,'-17'38'180,"2"3"-180,2 3 90,6-6-90,-2-1 0,8-13 0,-6 0-90,4 3 90,-1-11 0,3 2 0,1-13 0,10-3 90,0-2-90,12 0 90,-3 0 0,1 0 0,-5 1 449,1 3-359,-8 7 0,0 1-90,-4 6-90,-3-1 0,-1 4 0,0 26-90,-11-17-719,0 28-900,-2-32 809,-3 9 91,6-15 179,-1-3 0,-2-8 630,8-4 0,-3-3 0,5 0 0</inkml:trace>
  <inkml:trace contextRef="#ctx0" brushRef="#br0" timeOffset="178759">8403 14919 7083,'0'57'540,"1"6"-271,-1-4-1074,2 3 1255,-1-9 0,2 4 90,-1 3-450,2-15 0,1 0-1,-2-9 1,0 0-45,3 10 0,1-1 45,3 18-45,3-8 0,2 0-465,-6-21 0,1-1 420,5 19 0,1-3 0,2-6-90,-1-4-770,1-4 320,7 2-229,-8-14 229,6 1 160,-6-14-430,-5-5 1040,5-2 0,-12-22 0,1-5 1</inkml:trace>
  <inkml:trace contextRef="#ctx0" brushRef="#br0" timeOffset="178957">8332 15681 9152,'18'-23'1079,"-9"5"-1079,19-5 0,-15 8-629,35-25-1,-23 18-809,24-19 719,-25 22-89,4-3 809,-3 4 0,-9 5 0,5-3 0</inkml:trace>
  <inkml:trace contextRef="#ctx0" brushRef="#br0" timeOffset="179357">8715 15733 7173,'3'25'899,"0"-4"-359,1-10 629,4-6-629,0 1 180,6-6-630,0 0 179,11-47-269,-8 20 45,-2-20 0,-2-3 45,-2 7-90,-1 3 0,-1-1-268,-3 4 268,0-19 0,-4 27-90,-1-3 90,-1 15-270,-9 0 270,7 7-89,-18 1-1,7 7 358,-10 23-178,4 7-90,9 13 180,-2 16-1,11-18-89,4 4 0,0 2 0,-1 0-45,6-2 0,3-3-45,3-8 0,12 12 0,4-20 0,-4-5-450,15-7 181,-20-10-811,18 0 361,-22-2-721,3 0 811,-3-22 269,-6 0 90,1-4-449,-6-30 719,-3 31 0,-1-11 0,-1-3 0,-1-15 0</inkml:trace>
  <inkml:trace contextRef="#ctx0" brushRef="#br0" timeOffset="179809">9031 15323 10321,'9'48'1799,"-7"5"-1169,18-12-2291,-10 18 1841,3-24-90,1 9 669,-5-4-759,5-5 0,-4 3 0,-1-15 360,-6-9-990,1-11 360,-3-23-719,1-6 809,-2-27-90,1 13-270,2-14 450,0 14 819,4-5-729,-2 16 83,2 10-83,-2 13 90,4 2 0,-3 4 270,4 35-270,-4-27 0,4 42 0,-4-35-180,6 20-90,-6-18-540,6 1 450,-4-18-449,1 0 359,-1 0-450,4-33 720,-6 24 90,6-50 180,-7 52 0,4-27 90,-6 27 0,1-2 0,-1 4 90,2 5-360,4 0 0,-1 19-270,9-14 0,-6 31-1439,12-21 1169,-12 5 90,7-1 450,-10-18 0,-1 7 0,0-8 0</inkml:trace>
  <inkml:trace contextRef="#ctx0" brushRef="#br0" timeOffset="180161">9688 14972 13199,'3'34'1620,"-1"-3"-721,-2 2-2269,0 17 1729,0-8 1,0 18 0,0-11 90,0 3-405,-4-11 0,-2 4 45,1 3 0,-1 0-45,1 2 0,-2 2-45,0 12 0,0 0 0,3-11 0,1 1-30,-2-10 0,0 1 0,0-1 30,0 6 0,0-3 148,0-5 1,0-1-959,2-2 1,0-3 298,-1 5-1288,-3 19-360,5-45 2159,-1 1 0,3-32 0,-1-4 0</inkml:trace>
  <inkml:trace contextRef="#ctx0" brushRef="#br0" timeOffset="180817">10004 15288 12300,'9'35'1079,"-7"10"-809,7-4 135,-1 2 0,-2 2-315,-3 6 0,7 2 0,0-1-1199,-3 1 1109,-2-19 0,1 1-45,2 5 0,0-1-134,2 11-496,-2-7 0,1-2 46,0-3-697,1 1 156,-4-19-1690,-2-12 2860,-3-33 0,0-9 0,-1-27 0</inkml:trace>
  <inkml:trace contextRef="#ctx0" brushRef="#br0" timeOffset="181123">9960 15281 10141,'31'-4'1529,"-5"1"-1169,-8 1 90,7 2-450,8-2 90,12 2-90,-8 0 270,5 21-180,-14-2 90,-3 5-91,-6 8 1,-11-16 90,-1 17-180,-3 25-90,-1-19-45,-7 0 1,0 1-1084,1 1 768,-17 19-180,6-26-269,-6 1-181,-2-17-1295,-4-5 1925,-2-7-179,-7 0 629,9-26 0,6 15 0,8-16 0</inkml:trace>
  <inkml:trace contextRef="#ctx0" brushRef="#br0" timeOffset="181595">10213 15229 8342,'35'-5'1619,"7"2"-1169,-22 3 270,9 17-271,1 2-179,-7 2-90,7 13 90,-6-7-90,-6 8 0,9 20-90,-16-30 180,4 21-270,-12-28 0,0 0 0,-3-7 0,0-8-90,0 2-270,-11-4 90,-2 1-630,-8-24 361,4 2-810,5-35 539,6 22-719,2-21 1259,4 18-90,0-8 90,10 11 91,7-11 179,-3 24 179,7-12 1,-12 21 360,9 0-360,-6 7 180,6 0-1,-10 4-179,7 0 360,-3 17-270,0 1 450,2 18-541,-4-2 91,3 1-270,-5-7 90,-1-1 0,-1 2-180,-4-10-90,3 12-449,-4-20-1,1 5 90,-1-10 1,0 0 89,0-3-450,1-2 631,1 0 269,3-1 0,-1-19 0,0-4 0</inkml:trace>
  <inkml:trace contextRef="#ctx0" brushRef="#br0" timeOffset="181857">10753 15333 7083,'16'-6'720,"0"2"-451,-9 4 1,3 0 90,-2 0-90,0 0 180,0 14-270,4-10-1,-1 10-179,0-14 0,1-21-179,-8 16-181,3-30-630,-7 16 630,1-15 1,-11 3-1,0 2 270,-12 10 90,3 9-90,-2 5 180,3 5-180,4 20 0,6 3-90,4 14-180,4-4-179,11-9 539,0-5 0,10-6 0,-3-3 0</inkml:trace>
  <inkml:trace contextRef="#ctx0" brushRef="#br0" timeOffset="182257">10914 15326 6453,'16'-25'540,"12"-13"-540,-11 19 90,13-20-90,-20 13 0,4-17 0,-10 23-180,0-23 180,-4 29 0,-11-7 90,0 17 0,-9 23 90,9 29-180,4-4 45,7-4 0,0-3-45,0-9 0,10 21 0,-1-31 0,2 3 0,2-6 0,-5-7 0,0 3-90,10-3 180,-11-1-90,19 11 0,-14-7 90,9 9 359,-10-4-179,7 13 0,-5-4 90,2 8 0,-6-8 90,0 0 809,1 28-989,-3-20 179,-1 31-269,-4-34 180,-2 8-270,-9-3-90,7-8 0,-18 7 0,4-1-90,-17-4-360,-3 0 1,5-14-91,3-10-809,7-5 629,-6-20 90,7 15-629,-9-39 809,14 10 346,0-12 0,9 14 1,3-2-1,-5-25 1</inkml:trace>
  <inkml:trace contextRef="#ctx0" brushRef="#br0" timeOffset="183197">11235 15164 6723,'16'0'0,"-4"-17"0,-7 13 90,-4-25-90,1 16-90,-2-12 180,-9 0-90,7 5 0,-20-13 0,19 16 90,-19-8 0,12 9 0,-8 1-90,0 1 90,5 6 0,-3 5 90,10 3 269,-1 51-269,6-25 225,5 22 0,4 1-135,4-12-135,1-1 0,0-3 45,5-5-180,14 15 0,-15-27 0,11 4-450,-5-16 180,0-3-360,5-22 270,-8-3 91,-4-2-181,-9-16 270,1 12 90,-4-11 0,0-10-90,-4 23 180,-9-19 90,7 28 180,-16-7 0,9 22 0,-1 20 89,4 7-179,6 22 0,9-2 90,0 0-180,9 4-90,0-17 0,-8 0 0,12-12 0,-16-4 0,17 7 0,-16-11-90,5 1 0,-9-7-180,1-2 270,-1 1 0,-1-2 180,0 0 0,0-1-90,0 0 0,1 0-90,-2 0 90,0 0-90,2 0 0,-1 0 0,2 0-90,3 0-90,-2 0-90,11 0 180,-7 0-90,6 0-89,-7 0 89,6 0 90,-4 0 0,8 0 90,-6-15 0,11 12 90,-11-25 90,11 25-90,-13-10 269,4 8-179,-2 4-180,-5-4 0,4 5-180,-8 0-89,4 0 179,-3 0-90,2 0 0,5 0 180,-4 0 0,8-14 90,-7 11 90,12-10 0,-9 13 359,11 0-359,-12 0-180,8 0 0,-11 15 0,4-11-90,-5 12 90,1-4-270,2-9 0,-1 9 1,0-12-361,10 0 360,-6-19-359,15-3 629,-11-1 0,4-11 0,-5 13 0</inkml:trace>
  <inkml:trace contextRef="#ctx0" brushRef="#br0" timeOffset="190240">4837 16991 11041,'35'-29'989,"-1"-3"-809,-13 8 0,6-9-180,-2 9 90,8-7-90,-6 2 0,-1 12 90,-6 6 0,11-3 0,-6 3 90,21-4 0,-17 5-91,5 2 1,1-1 90,3 0-90,0 0 0,1-1 0,1-1-90,-6 2 0,1-2 0,25-11 90,0 0-1786,-23 7 0,1-1 1696,-5 2 0,-1 1 0,0 0 0,0 0-210,28-11 300,-17 11-90,-1 2 0,-2 5 0,1 2 0,11-1 45,-1 3 0,-1 0 315,-2 2-772,-5 0 0,-1 0 682,8 0-90,15 0-90,-20 0-1,-12-7 1,1 0-90,1 5 0,1 0 90,10-5 0,-1 0 1174,-10 6 0,1 2-1264,16-1 0,-2 0-244,1 0 289,-11 0 0,-2 0-45,1 0 0,-1 0 0,1 0 45,-3 0 0,1 0-45,10 0 0,-1 0 0,-1 0 90,-1 0-90,-7 0 0,-1 0 0,7 0 90,11 0-90,-16 0 360,0 0-90,17 0-90,-16 0-135,-5 0 0,0 0 45,4 0 0,12-17 0,-2-1-90,-12-2 134,-4 0 1,-1 1-45,6 3-90,13-22 45,-17 15 0,0 2-45,11-7 0,-4 2 0,3 1 0,14-4 0,-1 1 90,-4 7-90,-16 8 0,1 4 0,-3 1 0,1 1 0,10-1 45,-4 1 0,0 0 45,-3 3 0,1-2 0,0 0 90,1-3 1436,20-6-1436,-14-4-90,4-4-90,-18 6 0,1 1 90,17-10 45,-19 11 0,0 0-45,20-8 268,2 2-313,-20 8 0,-1 1 45,9-2-45,1 2 0,1 1-45,3 1 0,-3 2 0,0 2 136,-1 2-181,-8 3 0,1 0 135,22-1-90,-1 2 45,-13 0 0,-1 0-45,3 0 0,-2 7 0,-1 1 0,-1-4 0,12 24 45,-20-21 0,0-2-45,10 11 45,-4-11 0,2-1-45,14 2 90,-20-4 0,1 1 0,19 4 90,-22-5 0,1-1-90,23-1 0,0 0 0,-20 0 0,-1 0-90,7 0 45,4-8 0,0 0-45,2 4 45,-9-5 0,-1 2-45,2 7 89,1-11-89,17 2 0,2-11 0,-1 7 45,-26 6 0,-1-1-45,16-7 0,-1 4 0,-9-4-90,-15 9-179,-3-3-1,2 0-90,-9 4-270,1-4-1259,-9 5-7942,-3-1 9523,-14 2 0,-7 1 0,-15 2 0</inkml:trace>
  <inkml:trace contextRef="#ctx0" brushRef="#br0" timeOffset="210076">6660 15841 9781,'-16'0'270,"1"0"-180,9 0-90,0 0 90,2 0-90,0 0 0,1 0 0,-1 0 0,1 0 0,-2 0 90,3 0-90,-2 0 0,2 0 0,1 0 0,1 0 0</inkml:trace>
  <inkml:trace contextRef="#ctx0" brushRef="#br0" timeOffset="211405">5907 15498 9512,'0'-23'90,"-7"9"-180,5-1 90,-10 8 0,10-4 0,-7-2 0,4 3 0,-1-2 0,-2 1 0,2-3 90,-2 1-90,-2-4 0,3 7 89,1 2-89,1 3 0,1 4 0,0-3 0,0 2 0,1 1 90,-4-1-90,4 2 90,-3-2-90,3 2 0,-1-1 0,-1 1 90,-1 0-90,0 0 270,-5 0-180,4 0 0,-4 0 0,2 12 0,3-9 90,-9 8-180,10-11 180,-8 0-90,6 0 90,-1 0-90,1 0-1,1 0 181,-5 0-90,4 0 90,-4 0-270,1 13 0,5-10 0,-4 15-1259,2-13 89,3 2-2158,-7-4 3328,3-3 0,-2 2 0,0 1 0</inkml:trace>
  <inkml:trace contextRef="#ctx0" brushRef="#br0" timeOffset="215455">6620 15982 10681,'-21'0'450,"4"0"-360,10 0 0,1 0-1,3 0-89,-1 0 90,-1 0-90,1 0 90,-1 0-90,2 0 180,-1 0-180,0 0 0,-3 0 90,2 0-90,-9 0 90,5 0-90,-4 0 90,2 0-90,2 0 0,-2 0 0,5 0-90,-1 0 90,4 0 0,-2 0 0,4 0 0,-1 0-180,1 0 180,7 0 0,-2 0 0,4 12 0,-3-9 0,-3 15 0,0-12 0,-1 8 0,-1-7 0,7 4 0,-5-8 0,5 3 90,-7-3-180,0 1 180,4 1-90,-3-1 0,4 1 0,-3 1 90,2 3-90,1-1 90,1 8 0,0 1-90,-2 1 0,2 2 0,-4-5 90,1 1 180,1 13-90,-3-12 0,2 17-180,-3-18 0,1 9 0,-1 0 90,0 8-90,0-7 90,0 7-90,0-8 90,0 7-1,0-7 1,1-4 90,0 3-180,1-10 90,2 14-90,-3-14 90,2 24-90,-1-18 0,-1 15 0,2-13 0,-1-6 0,0 11 0,0-13 0,0 15 0,-1-14 0,0 7 0,-1-3 0,1 1 0,-1 5 0,1-5 0,-1 1 0,0-6 0,0-2 0,0-2 0,0-6 0,0 10 0,0-4 90,0 18 0,0-13 90,0 28-90,0-19 0,0 29 0,0-24 0,0 34-90,0-32 90,0 16 0,0-28-90,0 8 0,0-12 0,0 9 0,-5-14-90,4 3 90,-5 6 0,12-12-90,-2 8 90,8-16 0,-5 0 0,1 0 0,3 8 0,-4-6 0,4 6 0,-5-8 0,-1 0 0,4 0 0,-5 0 90,5 0-180,-7 0-720,9 0-2428,-1 0-630,5 0 3868,-4 0 0,-6 0 0,-3 0 0</inkml:trace>
  <inkml:trace contextRef="#ctx0" brushRef="#br0" timeOffset="218571">7138 17354 8612,'0'-16'1529,"0"2"-1169,0 11-180,-8-2 90,6-4-90,-6-4-180,8-4 90,0 3 0,0 2-90,0 6 0,-3 0 269,2 2 181,-3 17 90,4 18-360,0 7 90,0 12-483,0-7 483,11 5-226,-10-9 1,1 2 45,7 2 0,1 0-90,-6-2 0,-1 1 45,4 10 0,1-5-45,2-7-90,0 22 90,-4-46 90,0 1-90,0-11 0,-1-3 0,1-1 303,1-2-753,-1-18-629,14-40 719,-11 6-314,0 15 0,0-2 494,-1-23 0,-1 17 0,-3 9 0,0 0 90,0-1-89,3-14 89,-4 32 180,1-2-90,-1 18 898,1 2-808,0 1 0,1 22 450,4-16-450,2 38 179,6-21-269,-3 21 0,2-13 0,-5 0 0,4-2 0,-4-7 0,6 11 0,-8-17-359,10 12-1,-9-18-180,6 8-269,-6-13-721,0 2 991,3-2-361,-1-2 541,0 2 359,-2-4 0,-4 0 0,0-1 0</inkml:trace>
  <inkml:trace contextRef="#ctx0" brushRef="#br0" timeOffset="219272">7708 17308 8612,'-15'30'360,"6"-3"-360,-3-11-90,11 4 90,-8-10 0,8 5-90,-2-4 180,3-6-90,0 4 0,10-5 0,-8 8-90,18-5 180,-8 5 0,9-1 0,-10-2 450,10 8-361,-18-9 271,12 13-450,-14-9 90,2 14-90,-3-7 0,-11 9 0,9 3 0,-19-5-90,12 15 90,-3-22-90,6 2 90,6-16 0,12-3 0,1-18 0,15-8 0,-7 2 0,-4-8 0,1 1 0,0 10 0,9-33 0,-13 28 0,-2-1 0,8-24 0,-7 14 90,6-26-90,-9 24 90,-3-4-90,-2 14 0,-3 10 0,-2 9 0,-9 4 0,6 20-90,-12-11 90,13 27 0,-4-11 0,6 21 0,0 6 90,0-8-90,11 8 0,3-27 0,7 5-90,7-19-450,-8-4-269,23-1 359,-18-2-719,19-19 989,-16-1-611,0-23 612,-6 10-181,-8-2 90,-1 6 270,-3 2 0,0-15 0,-2-3 0</inkml:trace>
  <inkml:trace contextRef="#ctx0" brushRef="#br0" timeOffset="219590">8196 17044 7713,'32'34'449,"3"3"-269,-11-20 360,1 20 90,6 2-361,-13 1 91,-3-10 0,-2 1-180,-1 6 180,-1 10-180,-5-12 269,-3-2-359,-3-12 0,0-4-90,-9-7-90,0-26 90,-2-5-90,4-26 90,7-18 0,12 23-899,1-19 269,15 31-1259,2-5 990,-3 10 179,-1 3 720,-7 9 0,4 1 0,2 0 0</inkml:trace>
  <inkml:trace contextRef="#ctx0" brushRef="#br0" timeOffset="220955">6671 17557 7533,'-14'0'1619,"4"19"-1349,9 1-1,1 23-89,0-5 90,0-4-90,0 6-90,0-15 0,0 15 0,0-15 0,0 20 0,0-5 0,0 1 180,0 15-180,7-7-951,-6-15 0,0 0 1041,7 20-269,-5-19 0,-1-1 179,0 21 0,3 1-328,-1 3 328,-3-27-90,2 22 0,-3-29 0,0 16 0,1-23 1663,1 7-1663,1-5 729,-1-2-729,0 3 555,0-8-555,-1 2 0,1-5 0,-1-4 0,-1-3 90,0-1-90,0 1 0,0 1 0,0 11 0,0-4 0,0 11 0,0-7 90,0 3-90,0 8 0,0-1 90,0 1-180,0-1 90,0-14 0,0 0 0,0-8 0,0 0 0,0-2 0,0 2 0,0-2 0,0 2 0,0-1 0,0 0 0,0 1 0,0-2 0,8 1 0,1-2 0,11 0 0,3 0 0,-3 0 0,12-15 0,-5 11 0,0-11 0,-3 15 0,-8-11-90,-3 9-180,0-9 90,0 11 0,-4 0-629,2 0-900,-8 0 1709,2 0 0,-5 0 0,1 0 0</inkml:trace>
  <inkml:trace contextRef="#ctx0" brushRef="#br0" timeOffset="221647">7265 18702 10681,'18'32'1439,"-7"-4"-1169,0 1-90,-9-3 90,6 2 0,-7 3-181,5 1 1,-1 1-90,-2 11 0,1-3 0,0 0 90,-2-4-1020,1 20 930,-1-28 224,0 4-314,-1-13-359,0-4-1,-1 1-180,1-7-4677,0 0 5483,0-27 1,-1-8 0,1-22-1</inkml:trace>
  <inkml:trace contextRef="#ctx0" brushRef="#br0" timeOffset="222005">7204 18576 8972,'25'0'2339,"1"0"-2250,-9 0 91,4 0-90,-1 0 90,2 0 90,2-18-180,16 14 0,-8-13 0,27 17 0,-25 0-77,11 0 77,-3 22 90,-11-16 0,8 34-91,-16-35 361,-3 37-360,3-11 270,-7 29-270,-2-9-45,-9-15 0,-5 2-45,-5-4 0,-2 0-690,7 2 1,-3-1 689,-10-1 0,-1-1 0,2 13-532,-13-2 262,6-13 0,-1-1-180,-7 8-1214,-2-10 0,-2-4 585,-1-9-1350,-6-2 2069,14-12 413,16-22 1,-1 15 0,9-15 0</inkml:trace>
  <inkml:trace contextRef="#ctx0" brushRef="#br0" timeOffset="222388">7899 18978 8252,'11'24'1889,"0"28"-1529,-6-33 90,1 28 269,1-14-179,0-10-180,8 13-270,-5-21 90,9 1 90,-8-12-270,8-2 89,-6-2-89,3 0 90,-5-22-90,9-2 0,-8-21 0,11 1 0,-14 8 90,1 0-90,-3 0 0,-3 9-90,-1-7 0,-2 3 90,-10 3 90,-2-5-180,0 15 90,-15 5 0,8 10 0,-11 2 0,6 18-89,7-13-1,2 30-720,-5-12 90,8 14-2158,-1-2 539,10-8 2339,14-12 0,-1-6 0,11-8 0</inkml:trace>
  <inkml:trace contextRef="#ctx0" brushRef="#br0" timeOffset="222621">8216 18740 10411,'5'45'1979,"-2"16"-1979,-2-28 0,-2 0 0,1 24-1706,0-6 1706,0-19-90,11-7 445,-8 5-625,16-12-620,-16-4-459,25-1 719,-17-8-1259,27-18 1620,-19-7 800,5-1-710,-10-13 179,-6 29 0,-1-34 0,-1 13 0</inkml:trace>
  <inkml:trace contextRef="#ctx0" brushRef="#br0" timeOffset="222807">8443 18890 9152,'8'22'629,"-5"9"-449,13-28 0,-4 41-180,7-37 90,2 33-90,-5-29 180,6 6-180,-12-6-270,10-6-629,-12-3-361,6-22 811,-9 1-721,3-23 811,-4 2 179,-1 7 180,-1-1 0,-2 12 0,0 0 0</inkml:trace>
  <inkml:trace contextRef="#ctx0" brushRef="#br0" timeOffset="223749">8634 18778 8252,'12'42'1619,"4"0"-1439,-9-23-90,1 13-90,3-29 180,-5 24-90,4-18 0,-3 5-90,-2-8 0,-2-6 0,-1 0-270,3-20 90,-2 14-449,4-34 89,-3 14 360,3-21 90,-3 11 90,1 3-90,-1 14 0,1-4 90,1 8 270,3-4-90,-2 14 629,4-1-629,-1 6-90,-1 0-90,1 16 0,-4-12 0,0 13 90,4-4 0,-4 0 90,8 2-180,-4 2 0,2-15 0,-1 6 90,-2-8-90,6 3 0,3-1 0,6 6 0,-5-3 0,0 3 270,4 0-90,-9-2-90,7 2 0,-12-6 90,-1 0-180,5-2 0,-6 0 90,6 0-90,-9-19 0,2 14 0,-3-31 89,0 21 181,-2-15 270,0 10-360,-1 28-90,-7-10 90,5 39-180,-4-11 90,6 19-180,8-2 90,-5-6 0,16-9 0,-9-10-90,11-7 0,-3-7-360,2-1 270,-5-3 0,0 0-90,-7 0 91,1-16-91,-3 12 270,7-12 0,-6 16 90,5 0-90,-7 0 90,4 0 0,-5 0 89,2 0 1,-3 0 180,0 17-270,1 0-90,0 3 0,3 7 0,-2-12 0,2 0 0,1 6 0,-3-14 0,3 3-90,0-1-360,-2-8-269,5 3 179,-6-4-1529,6-16 1620,-3-3 89,-1-23 180,0 8 0,-3-7 90,1 5 45,-1-2 0,0-1 135,2-14 225,0 3 0,0 0-246,-1 1 1640,3-12-809,-1 9-181,-1 16-89,1-5 1079,-2 18-1259,-1 11 359,-2 2-629,1 30 180,2 10-360,2 29 45,-2-23 0,1 0-1159,4 28 1114,2-1 0,-2-24 0,1-1 417,4 10-462,0-7 0,1-2 45,2-8-90,13 12-180,-13-25-89,6 3-181,-10-14-1349,5-1 1169,-3-3-1438,1-1 446,-9-2 1262,-3-19 450,-15-1 0,-5-21 0,-10 4 0</inkml:trace>
  <inkml:trace contextRef="#ctx0" brushRef="#br0" timeOffset="223884">9615 18791 10231,'-17'-15'1979,"5"3"-1799,9 3 90,14-12-270,-8 4-90,18-12 0,-18 5-270,18 1-2158,-1-26 1708,-5 26 810,6-17 0,-20 36 0,2-1 0</inkml:trace>
  <inkml:trace contextRef="#ctx0" brushRef="#br0" timeOffset="225025">6664 19057 7263,'0'24'809,"0"-3"900,0 1-1439,0-9-180,-6 10 90,4-13 90,-4 1 0,6 10 0,0-4-1,0 6 1,0-6 540,0 6-630,0 3 90,0 10-180,0-6 89,0 17-179,7-5 90,-5 6 90,4 9-90,-6-19-45,5 1 0,-1 1-45,-2 5-197,5-3 1,0 1 376,-5 0-135,2-7 0,0 0 45,-2 6 0,3 13 90,-3-16 0,2 18-180,1 4 90,-3-22 0,1-1 0,1 22 180,-2-5-181,1-1 1,-1-14-90,0 11 90,0-3 0,-1-11-45,-1 0 0,1 0-45,0 2 0,0 21 0,-1-26 0,1 1 0,0 1 0,1 1 0,-1 2 0,1-1 0</inkml:trace>
  <inkml:trace contextRef="#ctx0" brushRef="#br0" timeOffset="225025">6886 20998 15638,'34'-32'80,"-9"14"-80,12-2 180,-12 8-90,1 3 360,-9 4-270,-1 1 179,4 0-269,-7 1 90,-2 3-90,-4 0-90,-3 0 0,1 0 0,-3 0 0,1 0 0,-2 0 0,0 0 0</inkml:trace>
  <inkml:trace contextRef="#ctx0" brushRef="#br0" timeOffset="225942">7371 20259 6453,'0'27'0</inkml:trace>
  <inkml:trace contextRef="#ctx0" brushRef="#br0" timeOffset="226260">7378 20207 10321,'11'21'630,"-1"10"-450,-5-28 359,4 35-449,-1-14-90,3 22 0,-3-17 90,2 11-90,-6-23-180,2 12-449,-4-22-1620,-1-1 2249,1-4 0,-2-20 0,1-5 0</inkml:trace>
  <inkml:trace contextRef="#ctx0" brushRef="#br0" timeOffset="226594">7152 20309 12390,'23'0'809,"-1"0"-269,-8 0-90,24-14-270,-12-2 0,20-2-415,-19-7 235,15 6 102,-12-6-102,21-5 0,-23 12 0,22-8 0,-28 14-90,9-1-90,-20 10-629,-1 2-2520,-3 0 494,-3 20 2385,-14 2-269,-3 20 719,-17-2 0,8-6 0,-1-3 0</inkml:trace>
  <inkml:trace contextRef="#ctx0" brushRef="#br0" timeOffset="226793">7416 20351 7263,'-14'7'719,"2"-2"-89,11 0 899,0-2-809,1 10-181,10-2-89,-8 9 0,16 0 629,-7 18-719,7 14-135,-8-5 0,-1 2-225,0-14 0,0 0-1131,3 28 1,-1-2 1130,3-9-90,-4-5 0,-1-2-450,-1-12-1798,-6-27 1881</inkml:trace>
  <inkml:trace contextRef="#ctx0" brushRef="#br0" timeOffset="226793">7602 20998 4282,'1'-10'0</inkml:trace>
  <inkml:trace contextRef="#ctx0" brushRef="#br0" timeOffset="227194">7671 20676 7623,'15'0'1799,"0"0"-1260,-10 0-179,2 0-90,-1 0-90,1 0-90,0 0 0,5 0-90,-4 0 0,4-23 90,-1-4-90,-5-13 0,4-23 0,-7 29-577,0-19 487,-3 28-197,0-5 197,-9 9-90,7-7 90,-18 17-89,10-1 179,-11 9 661,4 22-212,3 8-269,6 28-883,3-9 883,5 4 180,0 9-360,11 1 45,-5-21 0,0-1 135,7 17 0,8-9 359,-11-21-359,17-1-90,-9-10 0,15-2-90,-11-10 0,26-25 0,-20-2 0,-2 1 0,0-1 0,0-11-180,16-12-629,-10 8-1,-2-2-2428,2-7 2339,-14 13-181,1-7 1080,-10 15 0,-5 4 0,-4 11 0</inkml:trace>
  <inkml:trace contextRef="#ctx0" brushRef="#br0" timeOffset="227755">7861 19853 10681,'19'19'2249,"8"7"-1980,-12 34-134,-1-26 0,0 0-90,-3-3 0,0 2-1132,7 24 1,0 0 1086,0 5 0,-3-13 0,0 0 0,-4-13 0,-1-3 0,6 18-45,0-8 0,1-1-224,-2-4-488,0-7 1,0-3 396,-1-12 349,5 1-349,-10-14-270,4-27 540,-6 0 90,5-4-90,-5-10 1158,0 33-1068,3-29 0,-1-4 0,1 13-45,2-14 0,-2 0-45,-3 9 90,-2-3 0,-1-1 0,-1-2 0,0-20 0,-3 28 90,-10-6 740,8 11-560,-19-2 0,18 14 450,-18 5-450,12 3 359,-8 27-269,4 12-90,6 16-1705,3 6 1525,4-21 0,0-1-90,0 22-52,5-21 1,2 1 51,1-2 0,1-2 0,7-2 0,2-1 0,-1 4 0,2-3 0,12 9 0,-2-17 0,-8-17-180,10-5-90,-7-2-733,16-21 373,-17-5-719,-1-6 0,-1-4 320,-2-10 759,-5 15 0,-1 1-269,-2-6-91,-2-3 630,-1-16 0,-4 14 0,0-12 0</inkml:trace>
  <inkml:trace contextRef="#ctx0" brushRef="#br0" timeOffset="227944">8628 20073 8522,'-7'-23'3328,"-1"8"-3058,-5 9 0,3 26 0,1-15-90,2 37 179,-1-23-269,-2 36-1079,4-16 989,-1 12 0,4-13-2861,2 16 2861,0-5-208,13 10 118,1-22-1080,23-7 541,-13-21-181,7-1-1079,-3-26 270,-8 13 1169,2-24 1,-2-6 449,0 8 0,-5-4 0,-1-3 0,-2 0 0</inkml:trace>
  <inkml:trace contextRef="#ctx0" brushRef="#br0" timeOffset="229239">8663 19550 9781,'11'35'1349,"-1"-1"1,1 18-946,11 8 1,2 1-1414,-14-28 0,-1 0 1099,7 20 0,-1 0 90,2 8-91,-2-2 91,0 0-135,-4-12 0,-1-1-45,3 10 45,-4-10 0,0-2 630,-2-9-1035,-1-2-991,-4-17 902,0-32 89,-1 12-450,1-40 451,1 9 134,1-1 0,1-2 1142,2-15-917,6-5 90,-4 35-90,1 3 90,8 5 269,2 7-89,2 2 720,6 6-472,-3 20-68,7 4-270,-6 0 0,-1 7 0,-6-28-90,6 18 0,-5-18 0,11 7-1,-14-10-89,10 0 0,-16-19 90,4 15-90,-11-28-90,-1 28 1,-2-24-1,-1 11-270,-9-13 270,-2 14 90,-9 4 0,1 12-90,3 23 180,7 5-180,4 24 90,5-5 0,11-18 0,1 5 0,9-22-180,-2 4-180,-5-7-449,-1-30 179,-3-6-405,-3-11 1,-1-2 764,1-5 90,3-18 270,-9 37 2159,0 8-1979,-1 22-90,0 35-180,10-11 45,-7 12 0,4-6-45,13-25 0,-11 34 90,6-41-180,-6 13-180,7-13-90,-5 5-989,0-24 1079,-5 13-90,1-31 270,-2 16 90,0-3 0,-1-7 0,3 17 90,-2-3 360,6 0-180,-5 13 270,13-4-450,-9 28-1,8-17 1,-7 32-90,-1-33 0,5 26 0,-3-15 0,1 3 0,-4-6-269,4-2 89,0-8-270,4 8 180,-5-10 90,-2-19-270,-4 15 360,1-31 1,-2 12-181,0-16 270,-3-9 0,-1 12 180,-11 9 269,8 8-449,-18 18 360,11-7-360,-8 25 90,4-12-90,7 32 0,1-11-90,5 8 0,0-4 90,0-10 90,0-9-90,8 4 0,-6-8 0,12 5 90,-4-2 0,6 1 90,-2-2-90,2 0-90,-6-2 180,5 1-90,-6-2 0,10 3-90,-10-1 90,8 3 90,-11-5-1,1 9-89,-4-9 360,-1 19-270,-2-5 270,-10 13-180,0-8 89,-11 15-269,3-18-90,2 11 0,2-16 90,3-1-90,0-2 0,-11 6 0,8-9 0,-17 4 0,13-12-90,-16-1 90,10-2 0,-8 0 0,8 0-180,0 0 1,-9-20-1,9 16-180,-9-31 90,17 31-270,0-25-359,8 19-990,4-10 899,16 7 990,3 7 0,2 2 0,-6 4 0</inkml:trace>
  <inkml:trace contextRef="#ctx0" brushRef="#br0" timeOffset="229740">9871 20196 7443,'19'0'629,"-3"0"-179,-1 0-360,-6 0-4162,10-38 4072,-11 28 0,5-51 854,-8 44-674,-1-20 0,-2-9 0,-1 18-90,-1-12 359,-9 19-269,7 8 450,-17 3 3119,10 6-2670,-9 26-719,9 25-90,4-15 0,1 2-136,3 0 1,1-2 54,-4 22 261,16 7-270,-9-26 180,19 21-180,-5-39-90,15 1-90,-4-14 0,3-1 0,-8-3-90,12-19-90,3 14-540,4-35 180,-10 21 1,-10-4-900,-12-2 539,0 22-1079,-5-17-90,-1 13 1710,-4-10 359,-11 11 0,8-2 0,-9 7 0</inkml:trace>
  <inkml:trace contextRef="#ctx0" brushRef="#br0" timeOffset="230388">7752 20283 6903,'-21'12'1889,"4"-4"-1169,2-2-451,9-2-179,-4 0-90,7-1 0,0-1 0,12-2-539,2-22 89,15-5-90,-4-18-956,3 3 687,-4 3 674,-5 10 0,0-2-315,9-17 315,-8 17 0,0 0 135,5-10 0,1 4 0,-1 2 0</inkml:trace>
  <inkml:trace contextRef="#ctx0" brushRef="#br0" timeOffset="230588">8204 20015 8702,'11'-24'-270,"-8"-18"-629,16 22 179,-7-36-498,-1 18 1218,9-11 0,-13 13 0,8 1 0</inkml:trace>
  <inkml:trace contextRef="#ctx0" brushRef="#br0" timeOffset="234437">9716 15789 7263,'-19'1'2249,"4"0"-2249,15 20-90,0-9 90,0 0 0,0-3 0,0 0 0,0 7 0,0-5 0,0 7 0,0-6 0,0 9 0,0 1 0,0 9 0,0-6 0,0 8 0,0-4 0,0 10 0,6-9 0,-4-1 0,8 8 0,-9-12 0,5 23 0,-4-25 0,4 19 0,-3-18 0,1 7 0,-2-9 0,0-3 0,0 3 0,2 5 0,-2 5-90,2-1-90,1 19 180,-2-23 0,1 15-90,-1-20 0,-1 2 0,1-1 0,2 25 90,-1-18 0,3 31-90,-4-32-571,3 23 661,-3-21 0,0 10-342,0-11 342,-1-1 90,3 16-90,-3-12-144,4 24 144,-3-24 0,1 3 0,0 0 0,-1 1 0,4 21 0,-4-30 0,0-1 0,0-2 0,2 19 0,-1-16 0,2 28 0,-1-15 73,-1-2 17,1 0 5,-3-14-95,1 2-90,3 24 90,-2-17 45,0-1 0,-1 0-45,2-1 0,-1 1 0,1 0 0,0-1 0,3 21 0,-2-11 0,2 4 0,0 15 0,0-14 0,-3-3 0,1 0 0,-2-2 0,1-3 0,-1-2 0,-1-5 0,1 1 0,4 29 90,-4-20-90,1-2 0,0-1 0,-1 1 0,0-7 0,0 2 90,3 25-90,1 2 135,-3-22 0,1 1-45,-1-8 0,1 1-90,0 11 0,1-1 45,-1-9 0,0-2-45,4 31 45,-4-19 0,-1 0-45,3 14-1485,-2 0 0,0 0 1485,0 1 45,-1-10 0,0 1-473,-1 9 473,0-22 0,0 0 0,-1 0 0,0-2 45,1 20-90,0-12 0,0 2 45,-2-10 0,1 0 0,0-1 0,-1 3 45,3 19 0,-1-2-90,1 8 45,0-3 0,0 1 45,-1-1 0,-1-22 0,-1 3-46,1 8 1,0 2-45,-1 0 0,0 3 30,0-14-7</inkml:trace>
  <inkml:trace contextRef="#ctx0" brushRef="#br0" timeOffset="236222">8961 17290 13379,'28'0'90,"-7"0"-90,-7 0 0,-7 0 0,2 0 0,-1 0 0,3 0 0,-2-9 90,2 7 180,0-14-180,1 7-90,1-6 0,-3 4 90,-1 1-90,-2 2 0,-2 1 0,0 2 0,-3 2 0,1 2 90,1 0-90,-3 1-4408,3 0 4408,-4 16 0,1 4 0,-1 16 0</inkml:trace>
  <inkml:trace contextRef="#ctx0" brushRef="#br0" timeOffset="240610">9690 17160 6723,'0'21'2249,"0"-3"-720,-9-10-1259,3-4 0,-4 8-180,2-9 0,4 9 0,-2-12-1,1 0 91,1 6-90,-1-4 0,1 5 0,-2-4 90,2-2 0,1 3 90,-1-2-180,2 1 90,-1-2 0,2 0 89,-1-1-89,0 0 90,0 0-180,0 0 450,-1 0-450,1 0 0,-1 0 0,0 0 0,2 0 90,-1 0-91,1 0 1,-1 0 90,1 0 1529,-1 0-1439,-6 0-180,1 0-90,-6 0 0,5 0 0,2 0 0,0 0-90,2 0 90,-5 0 0,6 0 0,-4 0 0,4 0 0,1 0-360,-1 0 360,10 0 0,3 0 0,7 0 0,-3 0 90,4 0-90,-7 0 0,5 0 0,1-18 0,-3 14 0,4-14 0,1 4 0,-3 11 0,18-19 0,-16 20 90,16-12-90,-11 10 0,-1-4 0,-1 3 0,-8 1 0,0-2 0,10-1 0,-8 1 0,12-3 0,-16 5 0,4 1 0,-3 0 0,-3 2 0,2-2 0,-4 1 90,0 0-90,1-1 0,0 2 0,-1-1 0,-2 1 0,-1 0 0,-1 1 0,-1-2 0,1 2 0,-1-1 0,0 0 0,3-1 0,-1-1 0,3-2 0,-4 2 90,5-3-90,-4 2-90,4 0 90,-1 0 0,0 0 0,2-1 0,-2 2 0,0-2 0,-3 3 0,2 0 0,-2-1 90,5 2-90,-5-2 0,6 0 0,-6 0 0,5 1 90,-7 0 0,3 2-90,-4 0 0,-9 0 0,-5 0 0</inkml:trace>
  <inkml:trace contextRef="#ctx0" brushRef="#br0" timeOffset="242704">9903 16416 7083,'15'-6'630,"-4"1"-361,-8 5 451,0 0-450,-1 0 0,0 0 179,0 0 1,-1 0-270,1 0 90,0 0-90,-1-11 90,1 8-90,-1-9 89,1 6 541,-1 4 1439,0-4-2159,0 23 0,-9-13 89,6 29 91,-7-18 360,0 19-360,-2 18-145,-5-7 190,5 1 0,0 2-832,-3 13 696,5-18 1,-2 1-974,0 3 1,0 0 928,2-10 0,0 1-45,-3 10 0,-1 2-443,1 2 1,0-2 487,3-13 0,-1 2-376,0 7 1,-2 5-1,2-7 241,1-11 0,1-1 45,-4 23 0,0-3-45,2-5-90,1-3 505,4-15-415,3-14 1484,1-6-11315,1-1 9484,0-20 1,0 11 0,0-13-1</inkml:trace>
  <inkml:trace contextRef="#ctx0" brushRef="#br0" timeOffset="246057">10211 16541 14729,'24'16'1709,"-2"-12"-1529,-12 25-91,6-26 1,-9 20 90,17-7-90,-2 10 0,7 3-90,-5-7 90,8 8-180,-16-15 90,6 6 0,-12-12 0,-2-1-180,-1-2-629,-1 1-2429,-3-1 3238,0-1 0,-10-4 0,-4 1 0</inkml:trace>
  <inkml:trace contextRef="#ctx0" brushRef="#br0" timeOffset="246420">10568 16472 11131,'12'-28'-1260,"-8"10"1,-6 11 0,-4 7 0</inkml:trace>
  <inkml:trace contextRef="#ctx0" brushRef="#br0" timeOffset="247371">10107 16673 9152,'-18'1'2338,"4"0"-1258,8-1-630,3 0 1079,0 0-630,11 0-809,20-12 270,4 8-270,7-18 0,-9 20 0,2-23-90,-7 16 0,9-12 90,-11 9-90,0 2 0,1 0 90,17 0 0,-16 5 269,17 0-269,-22 5 180,-2 0-90,-5 18 90,-7-13 0,-1 12-90,-2 24-180,-2-18 0,-5 12 0,-2 3 0,4-2-1129,-19 15 1129,6 3 0,-6-11-90,-2 10 90,-5-1 90,-5-3-447,12-17 0,-1-1 357,-14 14-89,-9 4 89,10-17 0,0-1 0,6-7-108,11-14-162,4 2 863,3-5-593,20-2 0,5-1 90,13-4 616,0 0-706,19-16 0,-14 12 0,0-11 0,0 0 0,0 12 0,0-15 0,0-1 0,-1 9-180,16-18-428,-21 17-292,-8 3-89,7-3-5847,-17 8 5307,-9-1 1529,-10 4 0,-15 0 0,1 0 0</inkml:trace>
  <inkml:trace contextRef="#ctx0" brushRef="#br0" timeOffset="247625">10148 16996 11940,'41'0'1889,"2"0"-1619,-13 0-180,14 0 90,-2-20-90,2 15-45,-17-13 0,1-1-45,16 3-1162,0-15 1252,-8 17-180,-14-6 347,-1 18-617,-3-12-89,2 10-91,-6-2-989,3 1-720,-9 4 995,0-5 534,-5 1 720,-1-7 0,-1-9 0,-1-6 0</inkml:trace>
  <inkml:trace contextRef="#ctx0" brushRef="#br0" timeOffset="247920">10736 16379 14639,'4'33'449,"-1"-4"-269,5 21-90,-6-14 0,6 14-90,-4 5-90,-1-17 0,-1 0-1478,3 24 1388,-1-27 0,-2-3-270,-1-1-989,5 9 899,-2 0-479,5 10 120,-3-16-1530,3 10 1979,-4-25-359,2 8 449,-4-21 360,0-1 0,-2-4 0,0-1 0</inkml:trace>
  <inkml:trace contextRef="#ctx0" brushRef="#br0" timeOffset="248261">10803 16895 8972,'28'0'1349,"1"-13"-1079,-11 2 180,7-13-270,-2 4-90,-1 4-1,6-3 1,-13 10-90,10-4 0,-14 8 0,3 0-269,-8 4-631,-3 0 900,-1-1 0,-1 2 0,-1 0 0</inkml:trace>
  <inkml:trace contextRef="#ctx0" brushRef="#br0" timeOffset="248539">11033 16488 10861,'0'-14'5936,"8"43"-5666,-6-7 0,5 36 0,1-22-90,-6 3 0,14 4-962,-7 20 737,-1-31 0,1 1 172,-3-1 0,1 1-622,1 2 0,0 0-224,5 13-795,-1-2 524,-1-11-269,-6-14-1439,0-6 551,1 1 1248,-3-10 899,2 2 0,-4-31 0,1-5 0</inkml:trace>
  <inkml:trace contextRef="#ctx0" brushRef="#br0" timeOffset="249573">11285 16401 13559,'-1'64'180,"5"-14"-180,-13 0-1513,3-12 1513,4 0-90,-3 0 90,5 9-141,0-13-129,0 4-172,0-12-817,0-10-1980,0-1 2520,0-29 89,6-35 540,-4 2 7,6-4 0,0 0 263,-5 6 0,5 1 0,0 0 89,-3 5 541,7-10 60,0 10-330,-3 13 90,2-3 629,1 16-360,-4 6-269,10 25-360,-8-13 90,6 43 359,-6-25-706,-3 10 1,1 3 166,5 10-45,-2-3 0,1 1-223,3 7 133,-1 0 0,1 0-45,-1-2-408,-2-12 1,-1-3 407,-2-4 0,1-4-270,-2-5 712,2 5-712,-4-13-3071,1 2 2531,-16-13-1348,-15-39 1888,0 5 180,1-2 0,1-2 1120,-3-7-760,-8 2 0,-1 1-90,3 5 224,1 1 1,3 4 1574,15 16-1169,12 1-541,22 10 271,20 3-450,-5 0-90,18 0 0,-31 0 0,22 0 0,-27 0-180,12 0-90,-15 0-89,3 0-181,-7 0-1439,2 0 1349,-1 0-179,2 0 539,-5-10 90,-1 7-90,-3-7 180,1 2 90,-1 0-90,4-8 270,-6 4 270,5-3-90,-7 9 4227,2-1-4137,-3 25-90,-9 22-270,6 0-90,-13 10 0,14-24 0,-10 11 0,10-8-90,-6 17-180,6-21-450,-3 14 271,4-23-3419,-2 2 3778,2-52 180,10 10 719,-7-35-359,14 16 180,-16 13-91,15 1 541,-6 13-361,6 7-179,14 1-270,-12 6-90,11 2 0,-12 19 0,-1-14-90,6 35-90,0-22 0,-1 5-90,5 10-90,-16-28-630,8 22 270,-13-26-3957,0 6 4497,-3-25 0,-12-7 0,-3-19 0</inkml:trace>
  <inkml:trace contextRef="#ctx0" brushRef="#br0" timeOffset="249769">11899 16379 12120,'32'36'270,"-3"6"-270,-16-8 0,5 3-270,-5 22-90,0-22-360,-4-1 1,-2 0-360,-1-6-1800,1 21 2520,-4-31 359,0 10 0,-1-22 0,1-1 0</inkml:trace>
  <inkml:trace contextRef="#ctx0" brushRef="#br0" timeOffset="250309">12387 16364 8072,'17'-16'2609,"-1"-7"-1979,-12 1 179,0-15-539,-3 6-180,-1-5 90,0 11-90,-10-16-90,8 11 90,-15-17 0,6 24 0,-14-4-90,6 18 0,-5 3 0,10 25 0,-1-14 0,4 27 0,3 8-526,-6-3 526,5 4 0,1 2 0,-1 17 0,3-16 0,2 4 0,0 1 0,1 2-1183,1 12 0,-1-1 1228,2-15 0,1-4-45,-1-3 0,2-4-184,9 6 184,4 2 0,-1-15 0,21 1 0,-18-22 392,39-19-392,-28 6 0,3-22 0,-1-8 0,1-2 0,-8 1 0,-3-1 0,1-4 90,-4 1 0,-10 17 2700,-1-2-2520,-3 13 253,-2 3-433,0 6-180,10 2 180,0 13-180,11-9 90,0 9 0,4-12 0,-5 0 90,20 39-90,-20-15 0,1 13 0,-1 3-270,-4 0-1258,-2 10 1,-1 1 897,0 2-450,-2 0 1,-2-1-1537,-1-4 2616,-3 13 0,-1 1 0,-1-1 0,-1-6 0,0-1 0</inkml:trace>
  <inkml:trace contextRef="#ctx0" brushRef="#br0" timeOffset="251137">9806 18840 9422,'-15'0'2158,"3"0"-718,9 0-811,1 0 3689,-1 0-4138,28-15 269,-5 11-179,18-25-180,-12 25 360,18-33-360,-14 24 0,2-5 0,0-2 0,0 3-593,-2 2 0,-1 0 593,5-2-90,9-5 89,-16 11 91,7-1-90,-2 4-90,2 1 90,-11 5 0,-4 2-9354,-12 0 7301,-8 0-105,-8 0 2068,-10 0 0,2 0 0,-1 0 0</inkml:trace>
  <inkml:trace contextRef="#ctx0" brushRef="#br0" timeOffset="251379">10203 18284 10051,'21'0'2069,"0"17"-1529,-9-13 449,8 12-449,-5-3-360,37 0-90,-26 10 0,23-7 269,-28 0-179,6 5 90,-4 13-180,-1-1-135,-13 6 0,-3 1-821,-1 6 506,-2-8 0,-2 2-854,-6-6 0,-1-3-2114,3 19 2158,-13-5 1,-3-1 1169,5-2 0,-19 13 0,16-34 0</inkml:trace>
  <inkml:trace contextRef="#ctx0" brushRef="#br0" timeOffset="253123">10262 17806 15178,'0'44'1350,"-9"-6"-1171,4-5 1,-1 0-966,-5 16 921,0-14 0,1 1 135,0 23-136,-1-26 1,0 0 45,2 1 0,1 3-135,-4 17 0,-1 4 135,-2 6 0,1 1-832,4-21 1,1 0 0,0-1 741,-5 21 0,1-2 45,4-17 0,0-1-45,-3 15 0,0 0-45,3-15 0,0-1-45,-2 10 0,0-2-336,-1 9 336,1-9-322,0 5 322,5-25-90,-1 1 458,6-49-278,11 13-90,-7-40 0,16 5 0,-10 6 0,0-5-45,3-7 0,1-1 472,0 5 0,-1 2-472,-2-2 1,0 0-379,0-4 0,1 1 423,-3 9 0,1 0-45,2-11 0,1-3-45,0-4 0,-1-1-45,-1 13 0,-1-4 45,4-14 0,0-9 0,0 8 90,-3 10 0,0 0-60,1-7 0,2-6 0,-2 7 60,-2 7 0,0 3 45,1-5 0,-1 3-269,3-14 224,-5 26 90,-3 20-180,-2 32 896,-9 6-806,5 34 90,-15 6 704,13-24 0,0 1-749,-5 7 0,-1-1-33,4-7 1,-1 1-13,-4 14 0,-1 1-641,1-4 0,-1-1 641,-1 0 0,1 3 0,1-9 0,-1 2 0,2-4 0,0-2 0,0 0 0,0 4 0,-2 3 0,2-4-45,1-5 1,0 0 44,-1 10 0,-1 1 0,1-4 0,1-3 0,-4 21 0,4-19 0,0-1-1011,-1 4 561,2-7-3534,3-16 3174,4-33-2368,9-7 929,2-21 2249,7-21 0,2 16 0,-2-15 0</inkml:trace>
  <inkml:trace contextRef="#ctx0" brushRef="#br0" timeOffset="253693">10581 18378 7263,'21'0'0</inkml:trace>
  <inkml:trace contextRef="#ctx0" brushRef="#br0" timeOffset="254339">10762 18117 12390,'8'20'630,"-3"17"-361,-3-19-179,-1 17 0,0 3-90,0 6-730,-1-7 0,0 0 820,0 4 82,1-6 1,-1 3-128,3-4 0,-1-1-45,2 33 90,10-8-90,-5-41 0,12 7 0,-8-20 0,6-1-90,5-3 0,4-21-90,1 15-90,-1-30 0,-8 32-180,-2-24-1169,12 13 810,-13-11-900,9 4 989,-17 10 576,-1-1 144,-4 5 0,-2-2 0,-1-2 0</inkml:trace>
  <inkml:trace contextRef="#ctx0" brushRef="#br0" timeOffset="254561">10842 18244 8882,'0'-20'2069,"12"-6"-1350,-9 12-539,16-15-90,0 4-90,-1-1 0,15-1 0,-9 10 0,1-1-90,-3 7-180,-7 6-809,-1 2-630,5 1 809,-8 1 900,4 1 0,-12 21 0,1 6 0</inkml:trace>
  <inkml:trace contextRef="#ctx0" brushRef="#br0" timeOffset="254770">10898 18419 10411,'32'-23'90,"-6"-13"-450,-1 21-629,-1-15 359,0 16-359,0-5 629,1 11-540,-6-3 451,23 3 449,-23 7 0,10-2 0,-21 3 0</inkml:trace>
  <inkml:trace contextRef="#ctx0" brushRef="#br0" timeOffset="255120">11219 18276 10231,'4'25'1709,"9"21"-1529,-11-18 0,16 21 270,-16-16-270,13 16 0,-6-13-91,0 9 1,4-19-90,-12 0 0,10 1-90,-10-11 1,4 0-631,-4-14 450,0 0-180,1-23 1,-1 15-541,0-34 181,1 9 539,-1-3 0,1-2 180,0-16-920,2-11 1010,0 31 0,1-6 0,0 13 270,3-6 90,-2 21 449,8 1-629,-6 8 0,10 26-90,-8-2-90,3 6 0,2 6 0,-5-13-180,6 0-69,-1 8-381,2-17-539,5 8 539,-6-7 180,-2-8 450,-5-3 0,3-3 0,0 0 0</inkml:trace>
  <inkml:trace contextRef="#ctx0" brushRef="#br0" timeOffset="255737">11658 18093 8072,'-23'-14'1619,"4"3"-1349,7 34-180,-1-17 0,12 36-90,-9-37 0,5 55 0,-1-35 0,2 30 0,4-29 0,10-10 0,3-7 0,8-5 0,-3-2 0,11-2 0,-7 0 90,5 0 0,-8 0 180,-4 0 180,-6 0-180,5 18-181,-10 1-89,1 16 0,-17 3-179,9-11-91,-20-2-2429,13-12 2699,-3-27 0,5-8 0,17-1 90,2-24-90,9 41 810,3-40-540,3 30 89,-6-11 181,6 4-270,-12 8 180,14-18-270,-15 13-180,6-10 90,-11 12-90,-2-1 89,-1 1 1,-2-12-90,-1 11 0,-1-11 0,-12 21 90,-3-1-90,-8 8 180,9 21 0,-1 6-180,9 25 90,-3-9 0,4 1 0,16 13-90,-10-21 0,19 16 90,-18-30-90,19-2-90,-13-6-180,26-2-90,-16-6-1708,16-1 1258,-14-22-449,3-1 719,-8-3 90,-3-9 450,-7 27 0,-1-42 0,-1 9 0</inkml:trace>
  <inkml:trace contextRef="#ctx0" brushRef="#br0" timeOffset="255920">12103 18041 10591,'27'17'1529,"8"19"-1439,-14-11-45,-2 10 0,0-1-45,-4-16-90,9 37-360,-15-38-4947,1 5 5038,-17-33 359,-1-6 0,-4-5 0,4 3 0</inkml:trace>
  <inkml:trace contextRef="#ctx0" brushRef="#br0" timeOffset="256054">12056 17590 9602,'0'-25'449,"9"-7"-449,2 3-180,1 3-1619,13 7 1260,-13 13-1,11 1 0,-8 5 540,-2 23 0,9-2 0,4 20 0</inkml:trace>
  <inkml:trace contextRef="#ctx0" brushRef="#br0" timeOffset="256536">12483 17880 8792,'15'13'1619,"-4"-4"-1169,-9-9-360,-2-16-180,1-1 0,-1-18-90,-10 4 90,-4 12 90,-6 5 90,1 41-90,10 12 0,6-4 0,1 2 90,2 22-90,-1-14 0,2-2-218,9-2 218,-7 19-90,16-38-90,-8-1 0,8-11-90,-2-1 0,-3-9-539,0 0 307,-4-19 143,9-7 269,-10 2 0,3-11 180,-6 32-90,-1-22 90,-1 22 449,1-9-179,-2 12 450,4 20-631,-2 8 91,4-2 0,-2 27 0,2-28-148,0 27 13,0-14 0,0 0-45,4 10 135,-2-3 0,0 0-46,3 7 1,-3-2-90,-2-11 0,-6-16-90,-1-3 0,-2-1-90,0 4 0,-12-7-32,-1 5-148,-2-11-1708,-30 0 1348,29-6-899,-36-20 1169,29-6 0,8-7 0,3-3-184,-5-11 544,7-17 0,7 24 0,2-2 0</inkml:trace>
  <inkml:trace contextRef="#ctx0" brushRef="#br0" timeOffset="257213">12782 17981 7263,'25'0'1349,"-2"0"-989,-7 22 449,-1 4-359,-2 22-90,-4-23-90,-5 16-180,1-19-90,-3 2 0,1 4-3148,-2-16 2518,-1-20 360,0-6 90,0-35-90,0 1 180,9 6 90,-7 1 90,15 13 0,-8-3 0,0 8 90,6 1-90,-13 12 540,12 5-450,-4 4 89,3 1 271,4 21 90,-8-16-360,6 37-90,-7-37-1,2 32-89,-3-33-90,4 12 0,2-16-180,6 0 91,-3-19-451,1 14 270,-3-33 90,-4 11-90,1 3 0,-7-20 1,0 28-1,-2-18 180,-2 9 90,0 7 90,-9 3 0,-3 29 0,-6 16 89,7 11 1,5 2 0,1 13-180,4-21 0,7 22-90,5-35-90,13-4 1,0-11-91,3-26 0,-4 14 180,10-37 90,-16 24 0,12-8 0,-16 1 0,-1 22-180,-4-10-90,-15 13 180,0 0 180,-4-17 0,16 0 90,7-3-90,10 8-180,4 12 90,-8 14-90,2-10-450,-12 24 540,-5-15 0,-1 2 0,-2-5 0</inkml:trace>
  <inkml:trace contextRef="#ctx0" brushRef="#br0" timeOffset="257536">13542 17264 7623,'1'55'1799,"0"-11"-1530,2-10 1,-1-1-1205,4 12 1205,4 17 45,-3-28 0,2 0-315,1 2 0,2 0 0,3 11 0,1-2-45,-4-11 0,1-2-45,13 25-270,-7-25 0,9-3 377,-7-9-1187,13-1 244,-16-13 26,10-1 450,-17-5 90,1 0 360,-9-21 0,-3 16 0,0-16 0</inkml:trace>
  <inkml:trace contextRef="#ctx0" brushRef="#br0" timeOffset="257708">13528 17584 10861,'33'-1'-90,"-2"-19"-90,-12 16-270,-3-15-269,-6 3-990,0 12 899,0-26 810,-1 7 0,-2 5 0,-4-3 0</inkml:trace>
  <inkml:trace contextRef="#ctx0" brushRef="#br0" timeOffset="259622">10574 18888 8252,'0'34'0,"0"0"0</inkml:trace>
  <inkml:trace contextRef="#ctx0" brushRef="#br0" timeOffset="260604">10822 18874 6993,'21'-7'1169,"-5"0"-89,-8 7-541,-4 0 451,0 0 3417,-2 0-3957,-1 13 1349,-16 3-1349,2 15 809,-15 9-989,5 9-842,3-5 752,-1 4 0,5-13 0,-1 3 0,0 2-90,-8 16-90,4-9 45,4-9 0,-1 0-45,-3 7 45,-1 2 0,1 0-45,-2 0-45,7-11 0,-1 0 45,-5 8 0,3-5-180,-1 4 0,7-18-1349,4-6-5757,7-15 4587,7-18 631,5-5 1618,12-25 450,-3 13 0,11-19 0,-2 5 0</inkml:trace>
  <inkml:trace contextRef="#ctx0" brushRef="#br0" timeOffset="260954">11098 18934 9961,'0'48'2249,"0"-5"-1979,0 23-3132,0-19 2952,9 16 90,-7-16 518,7-1-698,-9-2 0,8 13 0,-6-17 0,11 9 0,-12-20 476,5-3-656,-3-2-629,-1-8-2250,2-4 3998,-1-8-1568,-3-21-271,2-11 181,-2-12 483,1-25 1,-1 20 0,0-18-1</inkml:trace>
  <inkml:trace contextRef="#ctx0" brushRef="#br0" timeOffset="261320">11141 18995 7533,'0'-33'1619,"9"9"-1169,-7 6 89,15 9 181,-15 1-540,20 0 0,-12 1-90,13 0 89,-9 4 1,2-1 90,1 0 90,11-1-90,-11 3 270,9-1-181,-20 3-359,0 20 0,-5 1 90,-10 3-90,-5 40 0,-10-41 0,10 14 0,1 0 0,-9-10-90,2 9 90,5-4 0,4-12-90,3 7 90,4-19 90,4 2-90,0-5 270,12 3-180,12-5 0,1-1 180,16 0-90,-18-2-90,25-18 0,-22-3-180,12-1 180,-18 5-180,-3 2-180,1 12-809,7-21 269,-10 15-2518,9-4 2248,-16 2-359,2 1 1080,-5 0 359,0-3 0,-3 0 0,0 0 0</inkml:trace>
  <inkml:trace contextRef="#ctx0" brushRef="#br0" timeOffset="261622">11612 18960 7982,'7'18'1889,"-1"-3"-1529,5-15-180,-5 0 0,0 0-180,-1-19 0,1 1 0,-2-5 90,0-4 450,-3 9-361,-1-10-89,0 5 90,-9 11-90,-2 6 270,-6 29 0,7 6-180,-1 31-135,10-27 0,1 0-983,-5 25 938,5 0 0,0-19 0,0-3 0,14 15 0,0-23-180,14 10-540,-7-30-449,14-2 359,-16-6-89,10 0-1170,-8-16 1529,0-4 540,6-23 0,-8 8 0,-2-5 0</inkml:trace>
  <inkml:trace contextRef="#ctx0" brushRef="#br0" timeOffset="261828">11948 18606 8432,'-26'18'630,"4"6"-630,15 18-90,-1-7 90,8 3-270,-3-13 0,3 6-90,0-11-719,0 7 719,9-4 360,-7 1 0,13-12 0,-8-6 0</inkml:trace>
  <inkml:trace contextRef="#ctx0" brushRef="#br0" timeOffset="262536">11998 18736 9691,'-22'34'1080,"-4"-15"-900,24 17 0,-13-21-90,10 44-90,-5-28 90,5 28-90,3-23 179,12 6-179,-8-13 90,17-6-90,-17-12-90,26-3 0,-16-4-359,25-2-1,-18-2-629,7-22 449,-3 0 0,-6-3 91,4-10 89,-9 30-360,-1-34 451,3 14 359,-3-13 0,-1 6 0,-4 8 0</inkml:trace>
  <inkml:trace contextRef="#ctx0" brushRef="#br0" timeOffset="263570">12037 18266 7803,'0'44'2788,"0"-10"-1889,13 7 541,-10-8-2147,20 27 1156,-6-11-134,-2-1 0,1 1 0,-3-19 0,1 1-165,2 19 0,1 8 0,-2-6-1298,-4-13 0,0-2 1148,1 6 0,1 4 0,-1-7 90,1 10 660,3 8-840,-3-7 0,0-7-630,-2-7-179,-7-28-91,1 2 1,-4-31-180,0-21 539,-1-5-45,-4 8 1,-1 0-226,3-4 995,-2 8 0,0-2-275,4-14 180,0 2 90,0-4 90,0 32 2962,0-11-2692,0 24 1169,7 0-810,0 6-449,8 1-90,-4 16 180,0-12-180,6 31-180,-5-17 0,6 3 90,-7 5-91,4-11-89,-3 0 90,11 4 0,-10-12 0,18 2-90,-17-5 0,11-4 0,-14 0 0,1-23 0,-2 18-90,8-58 0,-7 41-135,-2-11 1,-2-2-136,-2 4 180,-2-22 0,-2 24 0,-1-8 90,-10 16-90,7 2 90,-15-2 90,7 8 90,-8-1 0,1 10 90,3 3 90,6 23-90,5 3-90,4 22 0,11-5 0,-9-2-90,19-10 90,-10-8-90,11-12 0,-7-5 0,0-5-90,-4 0 90,7 0-90,-3-18-180,12-1 90,-12-2-90,18-16 270,-16 31 0,8-17 0,-13 15 90,-1 6-90,5-6 270,0 29-90,0-16 180,1 35-270,-4-3-360,0 0-720,-5-1 361,-4-43 179,6-14 270,0-21-270,11-1 181,-6 4-1,8-8 360,-5 8 0,-1 2 179,-3 6 91,-7 14 540,-2 2 719,-2 4-1169,-2 23-1,-1 7-269,0 26 90,0-7 0,0 13-270,0-8 0,0 8 0,0-14 0,10 4-90,-8-24-90,24 10-90,-15-22-359,15 1-91,3-6 270,-9 0-899,15-18-450,-20-1 989,9-21 181,-13 20 179,3-18 450,-6 9 0,-3-24 0,1-5 0</inkml:trace>
  <inkml:trace contextRef="#ctx0" brushRef="#br0" timeOffset="264102">13157 17940 12030,'9'42'2249,"-1"-6"-1799,6 12-1790,3-7 1610,-15 4 180,19 1-405,-14-11 0,-1 1 134,13 18-134,-10-20 0,0 0 45,8 28-90,-5-19-45,-2-8 0,1-1-45,-2-6-160,6 9-110,-9-28 383,-1-3-383,-1-5 0,-1-1 91,0-20 397,6-2-308,-3-22 90,9 4 90,-6 16 0,5-9-90,4 21 180,-3-5-90,7 8 270,1 9-90,2 0 179,4 0-269,-6 0 180,-2 0-180,-6 0-90,-1 0 0,-4 0 0,-4-20-90,-1 15-180,0-52 180,-3 35-269,0-39 89,-2 35 270,-11-13 270,1 15 179,-11 3-269,6 11 270,2 28-90,6 6-1,2 26-269,15-3 0,-8-7-90,17 0 0,-3-25 0,20 17-90,-9-28-1529,20 12 1080,-21-16-811,11 0 451,-18 0-2159,-3-14 3058,-10 10 0,-1-11 0,-3 15 0</inkml:trace>
  <inkml:trace contextRef="#ctx0" brushRef="#br0" timeOffset="266404">10620 20399 12570,'20'6'360,"0"-17"-360,-9 6-540,8-25 0,-10 17-1708,9-3 808,-12 1 1440,7 13 0,-8-3 0,3 5 0</inkml:trace>
  <inkml:trace contextRef="#ctx0" brushRef="#br0" timeOffset="266580">10927 20347 10141,'5'23'0,"-2"-9"0,-3-4 0</inkml:trace>
  <inkml:trace contextRef="#ctx0" brushRef="#br0" timeOffset="267235">10848 19969 8882,'0'-21'1439,"0"3"-1079,0 5 359,0 2-269,0-6-90,-7 6 90,5-3-180,-5 6 179,1-1-449,5 4 0,-9-1 0,7 5 0,-3 22 0,2-16 0,0 35 0,0-35 0,-1 40 0,-2-12 0,-2 29 0,1-15 0,0 9 0,4-18 0,0 10 0,3-15 0,1-2 0,11-2 0,-8-6 0,16 7 0,-6-1 0,-1-4 90,15 12-90,-17-14 90,12 4 0,-11-8 90,-3-1 0,0 1 0,-1 7-90,-4 3-90,0-1 90,-3 12-90,-8-23 0,5 10 0,-5-16 90,-3-4-90,8-1 0,-22-2-180,17-3 90,-10 0 90,12-14 0,15 10 0,3-10 0,12 13 0,-6 0 0,14 20 90,-14 0-90,8 4 180,-13 14-90,-1-18 90,-1 22-91,-2-7 1,-1 3 0,-6-23-60</inkml:trace>
  <inkml:trace contextRef="#ctx0" brushRef="#br0" timeOffset="267637">11221 19669 7083,'18'0'-360,"-1"0"0,-11 0 91,1 0 269,-2 0 0,-1 0 0,0 0 0</inkml:trace>
  <inkml:trace contextRef="#ctx0" brushRef="#br0" timeOffset="268020">11399 19936 5824,'0'-13'0,"0"3"0</inkml:trace>
  <inkml:trace contextRef="#ctx0" brushRef="#br0" timeOffset="268352">11260 19581 7443,'0'43'1619,"0"-5"-630,0-3-719,0 13-90,10-9-135,-9-6 0,0 2-45,9 6 0,0 11-523,-1-5 523,2-14 171,2 6-171,-5-9-180,8-8-363,-2-1 4,-3-10-1,-2-9-539,-4 0 894,2-2-265,-2 0-269,1 0 719,-4-16 0,0 12 0,-2-11 0</inkml:trace>
  <inkml:trace contextRef="#ctx0" brushRef="#br0" timeOffset="268602">11183 19968 7533,'9'17'2518,"1"-4"-2338,12-13-90,-5 0 0,4 0-90,6 0 0,12-15 0,-7-5-180,18-10-180,-30-1-809,14 8-90,-22 10 719,6-1 0,-11 11 271,1-3 269,-5 3 0,-1 2 0,-1 1 0</inkml:trace>
  <inkml:trace contextRef="#ctx0" brushRef="#br0" timeOffset="268956">11492 19979 7443,'17'18'1349,"5"1"-809,-9-15 359,9 2-809,-7-26-90,5-5 0,-5 0 0,-5-12 0,-2 1-822,0 9 777,-3-8 0,-1-2-851,-1-17 716,-2 20-269,0-20 359,-11 35 0,-3-2 180,-7 14-90,-1 21 180,6 9 89,3 22 91,7 0-90,2 15-180,15-19 0,-8 6-90,20-23 775,-21-3-685,35 10-90,-23-15 493,29 6-583,-20-19-629,4-1 89,-8-2 0,-5 0-539,-8-17 629,1 13 180,-4-13 360,1 5 0,-4-1 0,-1-12 0</inkml:trace>
  <inkml:trace contextRef="#ctx0" brushRef="#br0" timeOffset="269769">11210 19973 7353,'-5'20'1619,"2"-6"-989,13-8-541,16-21 91,2-3 90,12-2-1347,3-6 1167,-9 22-90,14-17 304,-14 19-259,-3-8 0,1 0-45,6 7 45,-3-3 0,-2 0 45,-7 6 180,4 0-90,-8 18-90,-11-13 0,2 32 792,-11-15-882,-11 29 0,-4-20 0,1 7 0,-10-21 0,6 4-19,-5-9-161,-7 2 0,13-10-450,-13-1 180,16-3-449,-5-19 89,14-1 720,11-20 90,-6 3 0,19 14-179,-3-10 89,13 19 0,-4-9 0,-1 11-90,-7 7 0,-1 5-720,12 0 541,-12 21 359,9-16 0,-17 15 0,0-20 0</inkml:trace>
  <inkml:trace contextRef="#ctx0" brushRef="#br0" timeOffset="270680">12099 19919 7353,'11'16'1169,"-2"-4"0,-3-12-539,3 0 0,-1 0-270,4 0-1,-2 0 91,1-18-360,9-2-90,-4-2 90,3-13-90,-5 17 0,-2-20 0,-1 5 45,-1 0 0,-1-1-135,1-10 90,-2 10 0,0 0 0,-1-10 0,-1 4 0,-1-4 0,-2 18-180,-3 5 270,0 33-90,0 25 0,0 8-45,5-5 0,-1 0 135,-2 4-769,7-6 0,1 0 589,-1 7 0,2 7-89,0-17-361,-7 18 360,2-19-270,-3 25 180,-3-33-179,0 5 179,-11-2 90,1-9 90,-3 6 0,-13-6 90,16-4 90,-27 10 0,21-13 450,-11 7-450,18-11 1267,-2-2-187,7-4-901,14-2-89,22-20-90,-3 15-90,13-28 0,-9 15 0,-8 0 0,8-11 0,-2 14-90,-3-11-629,4 9-1,-11 8-2518,-6 4 3238,-7 4 0,-3 0 0,-2 0 0</inkml:trace>
  <inkml:trace contextRef="#ctx0" brushRef="#br0" timeOffset="270852">12674 20058 8882,'15'15'899,"-2"-3"-719,-9-12 0,0 0-270,0 0-359,3 0-271,-1 0 0,1 0-179,-2 0-181,-1 0 1080,3-12 0,-3 9 0,1-9 0</inkml:trace>
  <inkml:trace contextRef="#ctx0" brushRef="#br0" timeOffset="271202">12974 19416 6993,'0'-14'630,"0"2"899,5 10-1259,3 39-90,1-13 44,-3 12 1,0 5-135,5 23-532,-6-30 0,0 0 532,1 0 0,0-1 0,2 12-45,3-6 0,1 1-45,1 0 0,2-3 0,0-4-90,-1-17 76,8 1-436,-10-9-180,2-5-179,-7-1 89,-2-2-539,-1 0 1461,-1-18 0,-2-3 0,0-17 0</inkml:trace>
  <inkml:trace contextRef="#ctx0" brushRef="#br0" timeOffset="271392">12877 19618 10591,'35'-17'90,"-2"13"-90,-12-14 0,0 18-270,-7-14-539,2 10-631,7-29 901,-9 29-1170,10-18 1709,-10 18 0,-1 0 0,-2 1 0</inkml:trace>
  <inkml:trace contextRef="#ctx0" brushRef="#br0" timeOffset="271636">13173 19778 7803,'9'18'1709,"1"-4"-1260,-2-12-179,2-1-90,2-1-360,-2 0-360,10-19 91,-12 14-1,5-27-450,-9 29 631,0-20-1,-2 21-180,0-16-180,-2 9 361,0-12 89,0 8 180,0-5 0,0 11 0,0 0 0</inkml:trace>
  <inkml:trace contextRef="#ctx0" brushRef="#br0" timeOffset="271876">13176 19434 9512,'34'26'1439,"-6"10"-990,-5-32-89,-5 31-90,2-19-270,9 27 0,1-6 0,0-1 0,5 4-90,-11-10 0,0-2-270,-5-4-179,-8-9-900,-2-2-181,0 3 1620,-4-9 0,0-21 0,-5-14 0</inkml:trace>
  <inkml:trace contextRef="#ctx0" brushRef="#br0" timeOffset="272071">13438 19467 10951,'-9'40'180,"-2"5"-90,0-6-180,-2-4 0,2 0-90,7 2-315,-6-2 0,-1-1-224,4-8-900,-1 7 359,-1-12 901,7-8 359,-4-2 0,6-10 0,-1-1 0</inkml:trace>
  <inkml:trace contextRef="#ctx0" brushRef="#br0" timeOffset="272336">13503 19035 9602,'4'31'1124,"-1"3"0,-1-1-854,0-6-225,3 23 0,2 4-45,0-1-845,2-2 1,2 0 844,1-3 0,5 10 0,2-7 0,-4-16 530,5 5-800,1-13 0,1-7-442,4-1-8,-9-10-180,-3-5-719,-9-4 1242,0 0 377,-3-18 0,0 13 0,-2-13 0</inkml:trace>
  <inkml:trace contextRef="#ctx0" brushRef="#br0" timeOffset="272512">13519 19430 11131,'23'-22'899,"-10"5"-809,8-1 0,-12 5-180,12-2-450,3-6 1,-8 8-2340,12-10 2879,-19 17 0,0 17 0,-7 14 0</inkml:trace>
  <inkml:trace contextRef="#ctx0" brushRef="#br0" timeOffset="273069">12572 20611 7713,'-16'0'1079,"4"0"450,10 0-809,2-18-361,11 13 91,3-28-360,12 18 0,-6-4 0,0 8 0,8 0 0,-11 8 0,9-8 0,-14 11 90,-2 21-180,1 7 0,-4 32 0,-1-8-895,-4-3 0,-3 1 985,-9 4-90,9-11 0,0-3-448,-9-1 448,2-3 0,6 5 0</inkml:trace>
  <inkml:trace contextRef="#ctx0" brushRef="#br0" timeOffset="273069">12830 20998 7068,'11'-12'-165,"11"-11"165,-8-6 0,5 14 0,1-13 0</inkml:trace>
  <inkml:trace contextRef="#ctx0" brushRef="#br0" timeOffset="273208">13064 20861 9062,'17'21'360,"4"6"-360,-11-25-1260,13 17 631,-12-17-91,7 7 720,-8-9 0,-1 0 0,3 0 0</inkml:trace>
  <inkml:trace contextRef="#ctx0" brushRef="#br0" timeOffset="273440">13273 20271 11490,'2'41'1170,"-1"-4"-1170,-1 16-1513,0-18 1,0 0 1512,9 22 0,-8-19 0,0 0 183,7 15-183,3-3-1041,-6-11 1,2-2 1040,15 10 0,-6 14-303,-1-37-326,-5-7 1104,3-3-1285,-4-7 95,0-2-364,-4-5 1892,0 0 1,-3-20 0,0-6 0</inkml:trace>
  <inkml:trace contextRef="#ctx0" brushRef="#br0" timeOffset="273622">13173 20582 11131,'7'-22'899,"2"4"-899,2 5-90,9 1-539,-12 0-1,18-8-180,-10 4 1,5-5-900,-1 2 719,-6 5 990,9-3 0,-13 11 0,4 1 0</inkml:trace>
  <inkml:trace contextRef="#ctx0" brushRef="#br0" timeOffset="273791">13457 20421 8432,'10'16'1799,"1"6"-809,1-20-181,11 26-629,-7-17 90,15 21-180,-16-18-90,19 14 0,-16-15-90,8 8-1169,-8-10 449,-3-4-1169,1 1 1080,-7-6-361,-3-1 1260,-3-1 0,-2 0 0,0 0 0</inkml:trace>
  <inkml:trace contextRef="#ctx0" brushRef="#br0" timeOffset="273986">13722 20365 13469,'-12'42'990,"-7"-5"-900,17 3-90,-15-4 0,15 1 0,-15 4-90,10-4 0,0 1-993,-9 8 858,7-10 0,1-2-1214,1-3 360,-3 5-271,3-13 355,0 2-355,3-17 675,1 0 675,1-5 0,0-1 0,0-1 0</inkml:trace>
  <inkml:trace contextRef="#ctx0" brushRef="#br0" timeOffset="274235">13755 20163 9242,'7'-23'1529,"1"-4"-270,-4 16-899,0-2 90,-3 33-450,4 5 0,-1 26 90,7 9-90,-6-26 0,2 0 0,1 2 0,1-1-252,5 19 252,2-7-450,-5-19 90,5 10-90,-4-11-809,8 15 270,-9-21-1440,7 14 1889,-10-22 540,1 7 0,-7-17 0,-1 1 0</inkml:trace>
  <inkml:trace contextRef="#ctx0" brushRef="#br0" timeOffset="274418">13689 20584 12030,'23'0'1169,"-10"-22"-539,7 16-450,-1-53-640,4 36 281,4-32 89,-9 23-2429,10-15 1080,-1 2 181,1 0-811,1 0 2069,-14 23 0,5-5 0,-8 12 0</inkml:trace>
  <inkml:trace contextRef="#ctx0" brushRef="#br0" timeOffset="280120">19873 14553 11131,'0'-21'8815,"0"38"-8546,0-6 46,-4 27 0,-1 7-135,3 0-522,-2 4 1,0 0 791,4 4-360,-2-7 0,-1-1 90,2 8-90,-2-18 0,0 0 0,3 15-45,0-16 0,0 3 0,0-1 0,0 1-45,0 7 0,0-1 0,0 18 64,8 1-64,-6-39 0,6 6-9831,-4-23 3021,-3-21 6810,-4 12 0,1-30 0,-6 15 0</inkml:trace>
  <inkml:trace contextRef="#ctx0" brushRef="#br0" timeOffset="281241">19805 14433 9691,'-7'-25'1979,"5"5"-1259,-5 11 629,7 4 6477,0-1-7377,8 5-359,-1 0-90,8 1 90,-6 0-90,0 0 90,1 0-90,4 0 0,-2 0 0,3 0 0,-5 0 0,0 0 0,8-8 0,-8 5 0,9-5-90,-12 2 180,11 4-90,-9-4 0,16 6 0,-15 0 0,16 0 0,-12 0 0,22 14 0,-16-10 0,14 10 90,-7-14-90,4 7-90,8 0 180,-8 2-90,-3-1 0,-9-8 0,4 8 0,-5-5 0,2 4 0,-7-5 0,-1 0 90,3-1-90,-6 0 0,3 0 0,-9-1 0,1 0 0,-3 0 0,1 0-90,-1 0 90,1 0 90,0 0-90,1 0-90,5 0 90,-2 0 0,5 0 0,0 0 0,3 0 0,3 0 0,-3 0 0,-1 0 0,-2 0 90,6 0-180,-3 0 90,12 0 0,-9 0 0,19 0 0,-16 0 0,16 0 0,-20 0 0,10 15 0,-13-11 0,3 11 0,-8-15 0,3 11 90,-6-8-90,4 9 0,-7-12 0,1 0 90,2 0-90,-1 0-90,4 0 90,0 0 0,0 0 0,0 0 0,-3 0-90,-1 0 90,-1 0 0,-1 0 90,1 0-90,-3 10 0,1 2 0,-1 11 0,0 5 0,0-5 0,0 15 0,0-11 0,0 10 0,0 9-843,0-8 843,0 14 0,0 8 0,3-27 0,1 2 0,-1 9 0,1 0 0,0-9 0,0 0 0,1 6 0,0-1 0,-1 19 0,4-2 0,0 1-180,-3-28-269,1 21 179,-3-30 0,1 9-899,-2-20-8276,-1-1 6207,-9-3 1799,-3-4 1439,-15-2 0,4 0 0,-4 0 0</inkml:trace>
  <inkml:trace contextRef="#ctx0" brushRef="#br0" timeOffset="281869">19834 15579 7443,'-20'0'539,"2"0"-89,11 0 90,0 0 539,0 0-359,-1 0-450,4 0-90,-1 0 269,3 0 721,1 0 1708,-1 0-2428,10 0 359,-1 0 630,12 0-1169,17-12 180,-4-1-180,8-1-180,-11-7 90,-6 18-90,13-24 0,-7 18 90,22-17 89,-19 17-269,0 1 0,2 1 180,2 2-135,-3 2 0,1 0 45,12 2 0,0 1 0,-11 9 0,-1 1 0,1-6 0,-1 12 0,-1-2-90,-4-11 270,28 19-270,-29-11 90,14 1 359,-14 8-359,-2-11-90,5 9 90,-11-8-90,-3-3 0,-9-4 0,1-1-9831,-4 0 6080,-19-17 1322,-8 11 2429,-9-11 0,2 15 0,10 0 0</inkml:trace>
  <inkml:trace contextRef="#ctx0" brushRef="#br0" timeOffset="282852">20210 14567 8792,'0'-16'5217,"-1"3"-4857,7 55 90,-4-16-1407,4 38 1767,-6-26-450,4 21-180,-3-14-90,2 13-90,-3-20 90,0-3 244,0-3-334,0 10 0,0-12 0,0 8 257,0-4-257,0-12-270,0 15 0,0-23-2428,0 5 899,-6-16-717,5-17 1707,-10-11 269,8-24-90,-5-14 360,3 8-409,0-5 634,2 21 0,0 0 225,1-10 225,0 5 0,-1 0-226,3-5 541,-1-7 629,1 18-809,10-1-90,-7 23 411,6-5 308,13 17-809,-9 2 630,37 23-811,-17 3 1,8 23 0,-10-23-90,-10 18 360,6-19-270,-2 11 90,3 9-90,-12-20-1,-5 15-179,-9-12 0,0-1 0,-14-2 0,9-6 0,-21-1 0,-5 11 0,0-11 90,-18 8-90,23-17-90,-13-2 180,16-3-90,-2-2 90,10 0 270,2 0 989,4 0-989,16 0 0,8 0-90,10 0 449,12 16-359,-9-12-225,2 10 0,1 1-816,5-2 771,18 1-90,-26 3 74,-2-15-74,10 15-90,-3-7 90,-1 6-990,-3-1 271,-14-5-1620,-1 0 720,-8-2-2429,-5-5 900,-3 1 3340,0-2 0,0 1 1,0 0-1</inkml:trace>
  <inkml:trace contextRef="#ctx0" brushRef="#br0" timeOffset="284186">19884 15595 11041,'-2'-13'2248,"0"3"-1888,-11 10-180,1 0-90,4 0 90,-2 0 90,3 17 359,-1-13 181,-13 43-360,5-29 359,-21 37-269,14-25-661,-5 4 0,-3 1 211,-2 5 90,-2-2 0,0 0 90,0 2-270,5-9 0,-2 2 0,7-7 0,0 0 45,0-2 0,-1 1-45,-8 7 0,2-1 0,0-3-89,4-4 0,2-1 89,6-8 0,-12 8 0,21-18 0,-3 3 0,13-8 0</inkml:trace>
  <inkml:trace contextRef="#ctx0" brushRef="#br0" timeOffset="284721">18381 16467 7713,'6'-22'2518,"-4"-2"-2068,5 8 0,-2 3-181,-4 2-89,3 4 0,-1 0-90,1-9 0,1 7 0,2-9 0,-4 11 270,3-1-180,-4 5 899,1 1-809,-1 2 450,1 22-361,0 5 631,-1 35-855,-1-28 0,0 2 179,0 21 1,-1 0-556,1-16 0,-1 0 271,0 6 0,0 5 0,0-6-30,0 18 0,0-4 0,0-2 0,0-7-688,0-9 1,0-2 687,0 2 0,0 7 0,0-21-180,0 0 1,0-8-4859,0-4 1620,0-82 1619,0 33 1799,0-29 0,0-3 0,0 18 0,0 10 0,0 1 0</inkml:trace>
  <inkml:trace contextRef="#ctx0" brushRef="#br0" timeOffset="285393">18468 16476 9062,'0'-18'2608,"0"3"-1348,4 13-901,0 1 451,11 1-360,-6 0 539,16 0-719,-13 0 0,9 0-90,-7 0 90,1 0-180,-1 0-1,9 0 1,-6 0 0,7 0 450,3 0-360,5 0-90,10 0-90,-7 0 90,1 0-90,-12 0 0,13 0 90,-9 0-90,21 0 0,-20 0 0,33-14 0,-29 10 0,29-10 90,-32 14-90,17-11 0,-9 8 0,-1-8 0,6 6 0,-10 4 0,7-4 0,-11 5 0,13 15 0,-24-11 0,12 10 90,-19-3 0,-1-8-90,3 15 0,-7-16 90,3 4-90,-7-6 0,0 14 0,-2 2 0,0 18 0,0-6 0,0 4 0,0-4 0,0 18 0,0-7 0,0 7 0,0 1 0,0 6 0,0 7 0,0 0-700,0-8 700,0-11 0,0-3-360,0-1-90,9 10-180,-7-15-531,6 8 171,-8-18-4317,0 21 3868,0-22-540,0 17 1979,-12-27 0,9-1 0,-9-3 0</inkml:trace>
  <inkml:trace contextRef="#ctx0" brushRef="#br0" timeOffset="286169">18754 17441 7263,'-19'0'1169,"-2"0"-629,10 0 90,-2-13-1,5 10 361,2-9-271,1 3 4498,2 3-4317,-2-4-900,2 6 0,-2-6 90,-1 1-90,3-8 90,-2 3-180,3 5 90,0-1 0,2 7 269,0-2-179,10 3-90,3 1 90,6-1 0,11 0-90,5-2 90,1 0-90,5 0 0,-11 0 0,1 2 180,28-7 0,-20 5-45,-2-1 0,0-2-45,-2 2-45,1 0 0,-1 0-45,1 1 0,19-1 0,-29 4 90,0 0-90,9 1 0,-2 0 90,0 0 0,-1 15-90,-11-11 0,-2 22 0,-5-23 0,-6 8 180,-3-11-1,0 6-2877,-2-5-450,-9 4-1080,-2-19 2339,-10 11 1889,4-21 0,-10 14 0,2-10 0</inkml:trace>
  <inkml:trace contextRef="#ctx0" brushRef="#br0" timeOffset="286769">19141 16557 7803,'-16'-6'1079,"-5"1"-449,16 4 449,-8 0-719,0 1-90,3 0-1,-5 0-89,6 0 90,-2 14 360,-10 7-360,7-3 0,-9 14-91,10-29-89,2 28 0,-4-11 0,5 7 0,-2-1-90,1 7 90,5-13-90,-2 11 360,5-8-270,2 2 0,1 2 0,9-4 0,-6-6-90,16 0 90,4 9-90,0-10 0,20 6 0,-21-18 0,21 1 0,-18-5-180,8 0-90,-11 0-180,0-20-809,-1 15 269,6-30-1888,-3 17 1439,0-1 1439,-1-21 0,-7 14 0,3-24 0</inkml:trace>
  <inkml:trace contextRef="#ctx0" brushRef="#br0" timeOffset="287703">20283 15519 11580,'15'0'1170,"1"0"-990,-13 20 0,4 0-1,-4 4 91,4 36-90,-4-35 90,0 12 0,0 3-180,0 7 0,0 2 90,-1 12-90,0-25 44,0 3 1,1-1 45,-1 3-90,1-3 0,-1-1-90,1-2 90,-1 8-90,1-7 0,-1-11 0,0 4-899,0-11 179,-1-6 720,0-2 0,0-6 0,-1-3 0</inkml:trace>
  <inkml:trace contextRef="#ctx0" brushRef="#br0" timeOffset="288141">20084 16552 9691,'0'-15'4318,"6"4"-4048,0 39 90,3-2-91,-4 21 1,-1-14-90,-2-6 270,1 2-180,-1 14 90,1 8-270,-2-1 0,1-1-1,-1 11-89,-1-19 0,0-5 0,0-1 0,1-3 0,-1 22 0,1-31 0,0 8-989,-1-21 359,1-7-4677,1 1 3958,-1-26-1079,0-26 2428,-1 2 0,0-15 0,0 30 0</inkml:trace>
  <inkml:trace contextRef="#ctx0" brushRef="#br0" timeOffset="288718">20036 16440 10591,'0'-17'1619,"0"2"-90,0 10-809,8 0-91,-6 1-269,5-1 180,1-1 179,2 1 181,16-4-540,-6 5 0,7-3 179,-10 4-449,9-1 0,-5 1 0,16 1 0,-14 2 360,30 0-360,-24 0 0,15 0-90,-19 0 90,-1 16-90,11-12 90,0 12 0,1-6-90,6-7 0,-8 7 89,0-10-89,-2 0 0,-13 0 0,2 0 0,12 6 0,-11 0 0,15 3 0,-21-3 0,11-2-89,-14-1 89,3-1 0,-10 1 0,0-2 0,-4 0 0,1 1 0,-2-1 0,-1 2 0,0-1 0,0 1 0,0 4 0,0 1 0,0 16 0,0 6 0,0 6 0,0 19 0,0-17 0,0-5 0,0 2 0,0 24-395,0-14 0,0-1 305,0 17 90,-1-19 0,2-4 0,5-1-135,-3 3 0,0-1-314,4-4-1980,0 29 1170,-7-50-90,3 2-6567,-3-14 7466,-12-1 450,9-20 0,-22 14 0,10-14 0</inkml:trace>
  <inkml:trace contextRef="#ctx0" brushRef="#br0" timeOffset="289125">20189 17305 7982,'-15'24'990,"1"-3"-1,8-8-449,0 2 0,3-5-91,1 2-89,1-5 0,1 1 180,0-3 179,0 7-269,0-7 0,0 6 719,0-7-539,7 3 269,2-1-539,0 0 540,11-2-721,-3-3 1,8 1 0,1-2-90,-5 0 0,4-17 0,2 13 0,17-12-90,-9 2 90,29 11 0,-26-11-390,2 13 0,2 2 300,0-1 0,24 0 90,-32 0-180,-1 0 180,7 0-90,-3 0 0,-4 0-180,-4 0-90,-15 0-4497,-3 0 2309,-5-13 928,-19 10-1348,0-22 2878,-3 14 0,-12-10 0,5 4 0</inkml:trace>
  <inkml:trace contextRef="#ctx0" brushRef="#br0" timeOffset="289418">20373 16611 13199,'24'42'1260,"-4"6"-1260,-13-5 0,4 3 0,-7-13 0,4 1 90,-1 9-180,-1-1-90,1 3-180,-4-15-1079,0-3 270,-3-15-1620,1 0 630,-1-6 2159,-8-5 0,6 1 0,-7-2 0</inkml:trace>
  <inkml:trace contextRef="#ctx0" brushRef="#br0" timeOffset="289752">20311 16686 13919,'30'0'360,"-3"0"-180,-9 0 269,3 0-269,15 0-90,-6 0 0,9 0-90,-10 0 90,-1 0-90,22 18 90,-20-14 180,21 32 0,-33-31 270,3 30-361,-8-11 1,-8 9-90,1 3 0,-6 4-90,-13 7 0,0-16 0,-2 0-340,-15 17 340,-9-3 0,-11-3-180,17-17-180,2-8 1,0-4-181,1-6-1889,-21-4 1260,28-21-4408,-12-6 5577,27-36 0,0 19 0,8-13 0</inkml:trace>
  <inkml:trace contextRef="#ctx0" brushRef="#br0" timeOffset="290418">20875 15653 8072,'-1'-27'3239,"0"7"-2790,1 9 1,9 5 0,-7-1 0,7 3-1,-3 2 361,-5 0-360,13-1-1,-5 2-89,5 0 90,0 1 539,7 0-629,3 0 450,11 18-541,-7-2 361,2 5-450,3 21-123,-8-25 123,9 26 90,3-8 89,-9-6-224,4 2 0,0 1-45,1 5-45,-7-11 0,1 2 0,-2 3 0,-2-2-45,9 7 0,-4-2 0,-1-1 0,-2-5 45,-3-2 0,-1 0-45,0-3-90,11 15 90,-21-25 0,3 3-360,-9-8 180,0-2-1349,-2-2-3778,-1-2 1709,-1 0 843,0 2 2755,-1 6 0,0 7 0,0 6 0</inkml:trace>
  <inkml:trace contextRef="#ctx0" brushRef="#br0" timeOffset="290768">21559 16555 10591,'-3'-13'3058,"1"2"-2338,1 11 899,0 0-270,0 39-180,0 18-944,1-23 0,0 2-728,5 10 1,0-1 681,-3 3-179,6-8 0,0-1 90,-6 8-90,5 11 0,-1-18-90,-1 24 90,6-23-45,-8-5 1,0-2-226,0-8-630,0 6 181,-2-13-7377,0-6 5488,-10-22 3433,7-13-825,-18-2 0,17-23 0,-8 13 0</inkml:trace>
  <inkml:trace contextRef="#ctx0" brushRef="#br0" timeOffset="291203">21412 16416 14639,'19'0'3508,"-1"0"-3149,-7 13-89,0-10-180,11 10 90,-2-13-90,9 0 90,-4 0 90,3 0-90,16 0 0,2 0-180,2 0 0,8 0 0,-11 0-737,0 0 737,-4 0 0,-14 0 0,28 0 90,-25 17-90,25 1 0,-37 2 0,7 10 0,-13-9 0,2 9 0,-6-1 90,-1-8 0,1 10-90,-2-5 0,1 23 0,-3-16 0,-1 14 0,0 9-470,-1-9 470,1 14 0,0-16 0,0-3 0,2 18 0,0-1-89,0-3-811,2 3 450,-1-19-179,-1 0-91,2-8 606,-5-13-1775,2-1 90,-1 10 720,-1-11-1799,0 10 539,-2-17 2466,-11 4 1,8-8 0,-8 1-1</inkml:trace>
  <inkml:trace contextRef="#ctx0" brushRef="#br0" timeOffset="291502">21782 17542 10501,'-33'-11'3508,"12"2"810,5 9-3599,24 0 271,2 0-900,33 0 89,-17 0-89,17-16 0,-19 12 0,1-13-90,27-13 0,-18 23 0,-2-17 0,0-2-90,7 11-539,12-20 269,-20 19-1799,0 0-180,-24 12 900,0-2-270,-6 2-3058,-13-10 3957,9 2 810,-19-8 0,20 4 0,-9-2 0</inkml:trace>
  <inkml:trace contextRef="#ctx0" brushRef="#br0" timeOffset="291785">21858 16715 10861,'0'35'1889,"0"1"-1529,0-6-181,7 10 1,-5-13 0,5 11-90,-7-9 0,0 1-90,0 2 0,3 10-270,-2-1 0,3-3-1079,-2-6 540,0-15-91,0-3-3327,0-7 4227,-2-24 0,0 13 0,0-15 0</inkml:trace>
  <inkml:trace contextRef="#ctx0" brushRef="#br0" timeOffset="292061">21787 16599 10951,'0'-16'899,"0"2"-809,0 8 0,9 0 270,-7 1-90,14 1-90,-5 1 0,4 2-1,2 1 181,11 0-360,-10 18 0,11-13 0,-8 31 0,-7-32 0,12 25-90,-16-15-359,5-1-4499,-12 4 3419,-10-16 1529,-1 4 0,-12-5 0,3 0 0</inkml:trace>
  <inkml:trace contextRef="#ctx0" brushRef="#br0" timeOffset="292353">21817 16839 10321,'0'16'1529,"9"-3"-1169,-7-9 0,8-2 180,-1 3-271,1-1 1,5 0-90,0 3 0,-5-5 90,2 0-270,7 1 0,-6-3 90,11 3-90,-10-3-90,13 2 0,-14-2-450,10 0 90,-16 0-449,1 0-5038,-4 0 5937,-13 0 0,0 0 0,-12 0 0</inkml:trace>
  <inkml:trace contextRef="#ctx0" brushRef="#br0" timeOffset="292551">21894 17101 9512,'0'25'1439,"10"-5"-810,-7-10 631,15-4-811,-6 3 181,9-2-540,-3-2-90,1-2-270,6-3 0,-8 0-449,13 0 179,-16 0-2428,10 0 1978,-13-14 181,4 10-630,-8-11 1439,-4 15 0,1 0 0,-3 0 0</inkml:trace>
  <inkml:trace contextRef="#ctx0" brushRef="#br0" timeOffset="296034">18658 17492 6273,'16'-16'360,"-3"3"-360,-8 9 90,2-1-90,-1-2 0,1-1 90,-3 3-90,-2 1 0,-2 2 90,0-3 0,0 2-90,0-2 90,0 1 90,0 0 0,0-2 0,7-5-90,-5 4 0,5-10-1,0 4-89,0-4 0,1 4 0,0 2 450,-6 1-180,2 6 4317,0-4-4317,-3 20 450,-6-11 629,3 20-1169,-5-15 270,-1 10-180,6-8-90,-14 6-1,8-6-89,0 3 90,-5-2-90,7 0 90,-4 2-90,-1 3 360,4 0-270,-15 16-180,5-10 180,-6 6-90,5-13 89,4-6 1,0 1 90,-14 4-180,10-1 270,-17 9-180,17-9-180,-14 14 0,13-10 0,-7 7 0,7-6 90,-2 2 0,-10 8 0,-3 4 0,-9 7 0,9-9 179,-2 3-179,14-14 0,-2 2 0,-3 3-90,13-11 0,-11 7 0,17-14 90,-2 0-90,6-4-1889,1 0-7942,2-12 9478,1 0 0,0-2 0,0 5 0</inkml:trace>
  <inkml:trace contextRef="#ctx0" brushRef="#br0" timeOffset="296951">16962 18157 12390,'0'32'989,"0"4"-809,0 8 0,0-5 90,0 3 0,0-8 44,0-1 1,0 1-135,0 12-45,0-1 0,0 1-718,0 0 673,0 17-46,-4-23 1,0 0-45,2 10-45,-2-3 1,1-3 44,3-8 89,-5 23-178,4-36-8674,-3 8 8763,2-45 0,2-2 0,-2-22 0</inkml:trace>
  <inkml:trace contextRef="#ctx0" brushRef="#br0" timeOffset="299858">17445 18378 7982,'-27'-2'1260,"3"0"-1170,-4 2 0,10 18 0,-2-13 89,7 26 91,2-13 0,-6 21-270,10-19 0,-5 14 0,8-18 0,1 1 90,1 0-90,2-13-90,0 1 180,10-4-90,3 1 0,8 0 0,5 4 0,-9 1 270,6 9-90,-9 3 90,-2 2 0,-3 2-1,-6-5-89,-1 2 90,-1 22-180,-1-12-90,-11 26 0,0-29 0,-2 6-180,-5-7-90,7-9-269,-1 2-2430,-3-11 2070,7-4-181,-5-2 1080,6-22 0,2 15 0,5-15 0</inkml:trace>
  <inkml:trace contextRef="#ctx0" brushRef="#br0" timeOffset="300054">17505 18681 8792,'16'26'1259,"0"10"-899,-9-32 180,9 38-540,-7-36 0,11 34 0,-11-27-630,11 15 0,-11-12-269,5-1-1350,-8-9 1889,0-2 360,0-2 0,-2-2 0,-1 0 0</inkml:trace>
  <inkml:trace contextRef="#ctx0" brushRef="#br0" timeOffset="300300">17733 18728 11940,'1'36'1080,"-11"-14"-901,8 10-89,-15-3 0,6 9-90,-10 17 90,3-22-90,2 1 0,0 0 0,0 1-45,1-3 0,0-1-494,3-6-91,-4 13-180,9-21-269,0 2-90,4-13-2069,2 1 3238,13-6 0,-9 1 0,9-2 0</inkml:trace>
  <inkml:trace contextRef="#ctx0" brushRef="#br0" timeOffset="300620">17837 18688 8252,'9'-18'1260,"-1"3"269,-6 9-1529,-10 2 0,-6 42 0,2-15-90,1 33-90,11-32 90,0-5 90,10-8 0,2-6 0,13-3-90,-6-2 90,0 0 0,-4 0 90,5 0-90,-6 0 0,3 18 180,-5-14 0,-5 32 0,1-17-180,-6 18 90,-1-11-180,-1 1-90,-11-4-270,8-5-1349,-18 3-720,10-12 2519,-8-3 0,4-5 0,2-1 0</inkml:trace>
  <inkml:trace contextRef="#ctx0" brushRef="#br0" timeOffset="300862">18009 18466 9512,'0'42'2428,"0"4"-2158,0-12-180,0 3 0,0-8-90,0 15 0,0-10 0,0 23 0,0-25-90,9 29-180,-7-30-1079,14 18 270,-14-31-1890,12 6 2969,-9-16 0,3 0 0,-5-7 0</inkml:trace>
  <inkml:trace contextRef="#ctx0" brushRef="#br0" timeOffset="301840">17960 18743 10051,'28'0'90,"-1"0"-450,-14-11 1,0 8-721,-4-8 630,3 11 91,-2 0-91,4 0 270,-7 0 180,7 0 0,-8 0 90,3 0 0,-6 16 180,-1-12-90,0 26 449,-1-10-449,1 23 90,-1-7-180,2-3 0,-1-13-90,4-6 0,-2-7 90,6 2 90,-4-9 90,10 2-180,-7-18 179,10-2-89,-8-1-90,8-13-90,-7 8 0,3-10 90,-5 1-90,4-1 90,-4 1 540,2-9 269,-7 18-629,-13 24-180,-3 22 0,-2 29 0,5-9 0,1 5 90,5 6-180,-5 0-1395,7 12 1395,0-19-14,23 2 14,-18-31 0,29 4-270,-18-19-630,4-1-629,9-22 720,-14 1-1,5-4 181,-12-9-1,-1 28 450,-1-45-180,-2 22 270,-2-20 450,-1 7-180,-1 13 1752,-8 0-1482,6 11 1096,-6 7 612,2 8-1978,5 18 180,-5 1-180,6 21-90,8-21 90,-6 17-90,7-15-90,-3 17 0,-5-13 0,8 0 0,-5-15 0,1 1 0,-1-8 0,-1-1-90,1 0 90,-1-16-90,2 12 0,1-27 90,-2 28 0,8-21 0,-7 21 0,5-8 0,-5 11 0,2 0-90,-2 0 180,2 0-90,-4 0 0,2 0 0,-2 0 0,1 0 0,-1 0 90,2 0-90,-2 0 0,2 0 0,0 0 0,0 10-90,4-8-1439,3 12 539,-2-14-899,0 4 1260,-3-4 359,-1-18 180,3 0 90,-4-4 270,6-5-90,-5 15 899,7-3-989,-3 5 0,-1 10-90,-2 0-270,-4 0-899,0 16 359,0-12 810,0 21 0,-1-23 0,-2 8 0</inkml:trace>
  <inkml:trace contextRef="#ctx0" brushRef="#br0" timeOffset="303322">17191 18048 7083,'10'14'3598,"-1"-2"-3328,12-12 0,-7 0-1,2-14-89,-3 10 0,1-10 0,2 2-180,10 1 0,-5-4 90,8-1-90,4 8 90,-6-3-90,33 5 90,-26 6-90,19 0 0,4 19 90,-20-15-90,-3 13 0,1 0 0,-4-14 90,11 24-90,-1-24 0,-10 8 90,31-3-90,-31-6 90,34 6-90,-38-8 0,12 0 180,-19-13-90,7 9 0,-8-9 0,6 13 89,-9 0-89,1 0 450,16 0-360,-12 0 90,22 13-180,-22-9 0,8 9 0,0 0-90,-7-1 90,8 3 179,0 2-179,2-2 90,7 4-180,-10-2 90,-4-5 0,-10-6-90,6 3 0,-4-5 90,3 2 0,-5-4-90,0 1 90,15 0-90,-11 0 90,13 0 90,-20-1-90,4 4-90,-10-3 90,0 3 0,-5-3 359,0 3-359,-1 1 180,0 2-180,0 13 0,-8-8 0,6 12 0,-7-8 0,9 4 360,-6 24-360,5-13-45,-4 0 0,0 0-45,4 1 45,0 3 0,-1 1-45,2 1-844,0 24 844,0-28 0,0 1 0,9 15-558,-1 8 558,3 0 45,-5-21 0,-1 0-45,0 24 0,5-2 90,-1 4 0,-3-33-90,-1 12-184,-2-24 184,-2 4 0,0-4 0,-1-6 876,0 6-966,0-9 691,0 1-511,-8-4 18,5 1-108,-13-1 0,7-1-90,-5-1 180,0-2-90,-11-2 0,6 0-90,-10-1 90,2 0 0,6 0-89,-26 0 89,22-14 0,-27 11 89,27-11-89,-19 14 0,8-8 0,-1 6 90,-20-21-90,27 14 0,-18-13 0,22 10 0,-2-2 270,-28-7-180,21 8 0,-22-4 0,14 8 180,9 4-180,-1 1 0,1 1-90,-1 1 90,-18-1 0,5 3-90,18 0 180,-28 0-90,30 0 0,-35-17-90,29 13 45,0-16 0,0 1-332,1 13 332,5-11 0,-1-5 224,-16-11-179,1-1-45,19 11 0,1 1-45,-8 0 0,-4-3 0,15 11 0,6 5-5307,8 5 1889,14 3 0,2 0 1456,17 19 1962,3-13 0,-3 28 0,1-14 0</inkml:trace>
  <inkml:trace contextRef="#ctx0" brushRef="#br0" timeOffset="304101">19310 17204 6363,'0'0'0</inkml:trace>
  <inkml:trace contextRef="#ctx0" brushRef="#br0" timeOffset="304867">19296 17409 6453,'-16'15'180,"0"-1"-180,9-12 90,-1 2 0,1-1 0,-7-1 0,7-1 0,-7-1 540,7 0-361,0 0 271,1 0 3058,2 0-3238,15 15-270,-9 2 360,13 17-271,-10-1 181,3 4-90,-2-4 360,-1 2-1,-1 29-269,-1-18-802,-2-10 1,1 1 801,-2 6 0,1 3-270,0-7 0,1 0-90,0 11-139,1-8 1,0-1 138,2-9 0,2 11-90,-1-18-90,-1-5-1439,1-3 809,-5-12-4739,2 0 4649,-3-3 864,0 1 36,-9 0 0,7 2 0,-7 0 0</inkml:trace>
  <inkml:trace contextRef="#ctx0" brushRef="#br0" timeOffset="305240">19140 18523 14099,'-2'50'1619,"1"-9"-1169,1-3 0,0 0-2445,0 5 2084,0-6 1,0-1-90,0 5 532,0 3-487,0-2 0,0 1-45,0 14 0,0-4 0,0-1-156,0-5 156,0-11 0,0 0-183,0 10-87,0-3-1619,0-9-2878,0-20 4244,-4-2 523,1-49 0,-4 13 0,3-35 0</inkml:trace>
  <inkml:trace contextRef="#ctx0" brushRef="#br0" timeOffset="305734">19035 18408 13649,'27'-2'1889,"-5"0"-1259,4 2-270,2-1 539,14 1-539,-6 0 269,14-1-539,-3 0-1290,0-2 1200,0 2 0,-13-1 376,0 1-376,29 0 0,-24 1-1545,-2 0 1,0 0 1544,-4 0-141,33 0 141,-34 0 0,15 0 598,-27 0-598,-2 0 0,1 0 90,-5 0 3225,-2 0-3135,-4 0 141,-6 19-321,-1 0 180,0 3 0,2 38-90,0-36-90,1 12 0,0 0-90,1-5 90,5 17 90,-1-11-90,0-1 0,5 24 90,-6-29-135,-1 3 0,0 1 45,-1-2 0,1 9 0,-1 2-592,1 3 502,-2-9 1,1 0-181,-2 4-270,1-4-1349,-1 1-809,1 22 1168,-3-24-3523,1 23 4063,-3-33 990,-11-2 0,8-9 0,-8-8 0</inkml:trace>
  <inkml:trace contextRef="#ctx0" brushRef="#br0" timeOffset="306436">19290 18576 13110,'5'37'1709,"0"21"-1260,-3-14-89,-1 14 540,1-4-721,0 2-89,0-20 0,0 0 0,3 17 180,4 4-180,3-19-90,0-2 0,4-10 90,-5-14-90,3-3-180,13-5 0,-8-2-449,18-25-271,-20-7 367,-3 0 0,0-2 83,0-17-89,3-6-1,-8 16-719,1-19 989,-2 1 90,-5 20 0,0 1 90,-1-17 180,-2-5 90,-9 22 0,7 2 989,-15 10-809,8 16 270,0 22-271,2 12 271,4 14-270,2 17-180,-2-16-804,3 12 714,0-12-90,0 1 0,8-1 0,-6 16-48,14 1 48,-8-2-540,-2-21 1,2-3-91,4-2-179,-6 9-1260,1-22-450,-7-8 541,7-1 1528,-4-7 890,4-23-440,-3 17 0,0-41 0,0 16 0</inkml:trace>
  <inkml:trace contextRef="#ctx0" brushRef="#br0" timeOffset="307142">19673 18758 12750,'-16'46'90,"3"-3"-90,13-10 0,0-10 0,0 4 0,0-12 0,0 1 0,0 0 0,9 17 0,3-11 0,5 18 0,-3-13 90,-4 7 0,-5-10 0,-2-2 89,-3-8-179,0 8 90,0-8 0,0 11-90,-9-13 90,6 0-90,-6-27 0,9-4-90,11-20 0,-1 2 90,3 9-90,4 2 90,-10 7-179,8 1-1,6-15 90,-9 11-90,9-17 0,-14 20-90,1-12 180,-6 18 0,0-6 0,-2 13 90,-12 2 0,2 2 0,-11 1 90,5 38-90,1-28 90,7 47 0,-2-52-90,9 33 90,-4-19-90,5 14 0,0-10 0,8-7 0,-6-6 0,15-3 0,-9-3 0,14 0 0,-9-2 0,8-1 0,-9 0 0,8 15 0,-9-11 0,4 11 90,-9 5 0,-3 1 0,0 35 0,-3-20 0,-11 9 0,9-19-90,-19 10 90,2 0-90,5-8-180,-8-7 0,21-44 0,-4-7-675,13-18 1,6-4 134,4-8-1139,0 5 0,0 1 510,-3 11 944,-2 5 0,-2 1 405,-8 6 0,10-12 0,-13 30 0</inkml:trace>
  <inkml:trace contextRef="#ctx0" brushRef="#br0" timeOffset="307567">19344 19524 16797,'48'-17'1080,"-3"4"-900,-20 13-90,5 0 0,2 0 0,23 0-1604,-11 0 1604,17 0-90,-17 0 0,20 0 0,-1 0 0,1 0-200,-12 0 200,-20 0-90,-4 0-360,9 0-90,-16 0-1258,8 0-6471,-22 0 8269,-2-19 0,-13-6 0,-4-20 0</inkml:trace>
  <inkml:trace contextRef="#ctx0" brushRef="#br0" timeOffset="308322">19715 17189 8612,'-17'-6'1619,"2"2"-1079,10 3 359,1 1-629,-1 0 0,1 0 0,0 0 0,1 0 2608,1 0-2248,9 0-91,4 17-269,10-12-90,11 28-180,-10-12 90,8 0-90,-12 10 90,1-28 0,20 41 0,-13-28 45,-2 9 0,1 1 45,10 6-1,-8-7 1,1 0-180,11 11 45,-5-7 0,-2-1-45,-2-2 45,-2 0 0,-1 0-45,0 2 45,6 6 0,1 1 45,-1-1-90,1-2 0,0 1 0,3-1 270,9 11-180,-12-10 270,4 8-180,-6-7-90,1 1 90,8 5-90,-16-16-90,1 0 0,-1-1 0,0-2 90,21 19-90,-27-27 0,9 6 0,-12-9 0,-2 0-360,-4-4 0,-8-2-1619,0 0 360,-2-2-2249,0 2 1979,-9 2 270,-3-1 270,0 3 1349,-8 3 0,4-1 0,-12 4 0</inkml:trace>
  <inkml:trace contextRef="#ctx0" brushRef="#br0" timeOffset="308767">20469 18471 8882,'-2'-17'1799,"-1"3"-1169,3 9 359,0-1-359,0 3 1528,8 0-808,0 24-721,1 7 91,2 15-91,-10 1 271,8-4-1286,-4 26 566,1-10-135,-4-20 0,1 3 0,0 1 0,-1 2-45,1 0 0,0 3 45,2 18 0,0 0-45,-1-22 0,0-2-225,2 9 0,0-5-135,-1-17-1349,4 4-5397,-7-25 5577,0-24-1349,-10 14 2878,2-34 0,3-8 0,-8 9 0,8-7 0,0-1 0</inkml:trace>
  <inkml:trace contextRef="#ctx0" brushRef="#br0" timeOffset="309283">20416 18382 11940,'17'-9'2609,"3"2"-1620,-13 4 450,6 2-1169,5-1 0,-2 2-180,8-1 180,-5 1 359,3 0 1,26 0-450,-16 0-3302,33 0 3122,-31-14 0,23 11-145,-23-11 235,11 14-90,-13-9 90,0 7-90,1-7 0,14 2 0,5 3 0,2-4-45,-11 4 0,0 1 45,3-1-324,-8 1 1,-2 0 323,3-1 0,1 3 0,-2 0 0,26 1 0,-24 0 90,-5 8 0,-2 0 270,-5-4-180,11 31 2865,-20-30-3045,3 29 283,-9-31-13,-2 28-180,4-13-90,-6 9 90,6 1-90,-8-13 1125,1 0-1035,-1-3-90,-3-8 0,-1 3 0,-1-5 0,-1-2 0,0 3 0,0 1 0,2 7 0,1 7 0,0 2-90,1 5 0,-2-5-630,4 20 361,-4-12-181,3 15-1079,-1-3-540,-2-7 1214,0 8 1,0 4-547,-2 6 1041,1-10 0,-1 4-989,-1 6 0,0-2 539,0 17 135,1-5 1,-2-1-833,-6-8 1597,5 10 0,-5-13 0,7-1 0</inkml:trace>
  <inkml:trace contextRef="#ctx0" brushRef="#br0" timeOffset="309834">20527 18460 10231,'0'-15'1979,"-1"2"-1349,1 11 1259,0-1-270,7 2-1080,1 41-269,6-4-268,-6 24 178,0-15 0,-7-12-90,6 3 0,-3 15-90,2-12 0,-1 10 0,-2-15-270,1 13 0,-1 1-1079,1 10 450,-3-17-181,1-6-2158,-2-8 1979,0-13-2071,0 2 3330,0-35 0,0 15 0,0-17 0</inkml:trace>
  <inkml:trace contextRef="#ctx0" brushRef="#br0" timeOffset="310470">20707 18617 14009,'26'-8'90,"-2"-11"-90,-11 16 90,2-8-90,0 11 0,18-8 0,-11 6 0,12-11 0,-10 12 0,0-4 0,4 5 90,-7 21 360,3 0-271,-13 22 1,3-22 0,-10 15-180,0-20 180,-2 16-180,-1 10 90,-1-17-90,-13 23 0,10-27-90,-32 24 0,21-23-90,-20 14-359,-7-5 359,15-10-450,-27 12 270,28-19-2068,-23 13 1438,28-17 990,-9 8 0,35-17 0,4 1 0</inkml:trace>
  <inkml:trace contextRef="#ctx0" brushRef="#br0" timeOffset="310850">20999 19113 8792,'6'19'1709,"0"-4"-1169,0-1-1,-1 4 1,0 6 0,-2 0 269,1-8-629,3 11-180,-1-8 90,6 15-90,-3-15 180,16 24-180,-11-25 90,10 11-180,-12-23 0,4-4-180,2-21 180,5-3-269,-1-25 179,-6 24-360,-1-38-175,-5 22 625,-4-22 0,-2 13 90,-4 17 0,0 1 201,-13-8-111,10 17 270,-19-5-90,9 21-270,-10 3 0,0 23 0,6-15 257,0 34-617,8-23-1812,-1 14-706,6-8 2338,3-7-179,9-6 719,4-5 0,-1-5 0,-1 0 0</inkml:trace>
  <inkml:trace contextRef="#ctx0" brushRef="#br0" timeOffset="311086">21453 18905 14908,'-16'32'1440,"1"8"-1170,6-5 269,-4 28-539,12-18 90,-5 18-90,17-27-270,1-2 90,13-14-179,-6-2-91,2-7-180,-6-7-899,1-2-360,13-2 720,-12 0-1440,14-14 810,-21 11 1440,3-11 359,-8 14 0,-1-13 0,-3-2 0</inkml:trace>
  <inkml:trace contextRef="#ctx0" brushRef="#br0" timeOffset="311750">20572 19535 10771,'17'-26'1169,"-7"5"-809,5 11 180,-14 1-360,19-3 89,-11 3-89,11-2 270,2 0-180,-5 7-90,31-2-90,-20 6 629,35 19-539,-12-15-45,-16 12 0,1 0-1159,23-12 1204,-1 20 45,-16-21 0,0-3-225,13 11 45,-2-10 0,0-2-45,-1 1 0,14 0-45,-33-11 0,-2-1-45,16 7-45,-17-15 0,-1 0-404,8 16-720,-2-32 450,5 16-1260,-7-13 719,-3 14-2158,-11-4 2969,-12 9 539,-2-9 0,-5 5 0,0 4 0</inkml:trace>
  <inkml:trace contextRef="#ctx0" brushRef="#br0" timeOffset="312984">19937 17099 7533,'-15'0'3148,"4"0"-3058,35 0 0,-13 0 90,21 0-90,-20 15 0,2-11 89,1 22-179,12-9 90,-5-2 0,9 13-90,-8-15 135,3 9 0,1 2-135,7 3-530,-5-6 0,0 0 530,5 4 0,1 3 0,2 1 0,-2-4 0,1 0 0,11 9-422,-2-5 0,1 0 422,-1 1 0,3 0 0,0 2 0,2 1 0,-13-7 0,3 2 0,-5-2 0,-3-2 0,10 7 0,4 3 0,0-2 0,-8-8 0,-1 0 0,1-1 0,-1-5 0,14 6 45,-16-10 0,0-2-45,11 6 0,-4-5 0,2 0 0,10 4 0,-19-7 0,-1-1 0,18 6 0,8 6 0,-16-3 1043,-2 2-1043,2 6 0,-21-9 90,21 13 0,-23-14-90,13 6 0,-10-10 1041,5-2-1041,7 1 0,-6-4 90,7-2-90,-5-1 0,0 0 0,-2 2 0,-10-1 0,-1 3 0,14 7 0,-11-3 0,15 11 90,-19-12-90,7 8 0,-10-8 0,3 2 90,-4-6 90,8 0-90,6-3 0,11 0-90,-6-2-90,9-2 0,-8 0 90,-2 0 0,-4 0 0,-12 0-90,-1 0-180,4 0 0,-8 0-450,2 0-3327,-10 0 2877,0 13 1170,-10-3 0,5 16 0,-5-5 0</inkml:trace>
  <inkml:trace contextRef="#ctx0" brushRef="#br0" timeOffset="313434">22436 18762 12300,'9'34'2159,"5"-15"-1440,-5 27 1,-1-24 89,4 27 1,-11-16-46,6 1 1,0 1-495,-2 11-90,4 6 0,1-1-90,-3-5-135,1 2 0,1 0 45,-2-7-45,-1-4 0,-1 0-585,0-6-1079,0 19 540,-3-32-2879,-1 6-1439,-1-19 5487,0-23 0,-9 14 0,-3-17 0</inkml:trace>
  <inkml:trace contextRef="#ctx0" brushRef="#br0" timeOffset="313867">22379 18482 14549,'17'0'2338,"0"0"-1978,-7 0-180,3 0-180,11 0 0,-3-15 0,22 11 0,-16-25 90,7 17 0,1 2 0,4-18-90,1 10 0,0 1-551,2-3 551,4-2 0,0 0-930,3 0 930,-3 1 0,1 0 0,12-1 0,-1 2 45,-24 10 0,0 2-45,17-1 270,11 0-90,-17 6 269,-9 2-359,-2 1 90,-11 0 0,8 0 588,-3 0-588,-7 0 0,17 0-180,-19 0 1073,7 13-983,-12-10-90,-2 10-90,0-5-90,-4-6-720,-3 10 181,-2-8-3149,1 7 270,-2-2 360,1 15 2248,-2-9 990,1 11 0,-2-8 0,0 2 0</inkml:trace>
  <inkml:trace contextRef="#ctx0" brushRef="#br0" timeOffset="315251">23883 18255 16887,'10'53'1170,"-3"-14"-1080,2-1 90,-7-14-1,6 0 181,-1 1-270,-6 13 90,12-7 180,-6 27-90,0-22-135,0 6 0,0 2-45,-2 3-1,2 2 1,1-1-2035,-3-1 1945,0-5 0,-1 1 45,0-8 0,-1-1 153,0 0 0,-1 1-198,2 10 0,-1-4 0,0 0 0,2 22-90,-3-39-270,0 5-89,0-5-181,-1-5-449,0 2-1420,0-7-379,0-6 1529,1-2-91,-1-4 1440,0-2 0,0-19 0,-1-4 0</inkml:trace>
  <inkml:trace contextRef="#ctx0" brushRef="#br0" timeOffset="315973">22610 18690 9602,'-15'0'1888,"4"-9"-1078,9 6-540,1-7 270,-1 10 359,1 0-719,0-5 270,8 4-270,2-4-1,12 5 1,-3-3-90,3 1-90,-1-3 0,2 0 0,12-4 0,-7 0 90,7-4-90,-10 2-270,13-9 1,-16 7-91,9-5-90,-20 10-90,-3 2-4857,-2 2 3688,-13 2 1440,-1 0 269,-13 2 0,1 0 0,-2 0 0</inkml:trace>
  <inkml:trace contextRef="#ctx0" brushRef="#br0" timeOffset="316200">22787 18602 10051,'0'24'2519,"0"-2"-2159,0 12-1,0-7-89,0 14 0,0-9 360,0 5-1249,6 21 888,-5-11-134,2-5 0,0 0-45,0 8-90,-2-1 0,1 0-90,4-4-90,-4-6 1,0-2-271,3-11-252,-1 4 162,0-14 57,-1-6-236,1-1-2249,1-7 2158,2 0-179,4-24 629,-2-3 0,1-2 360,-4-15 0,2 25 0,1-19 0</inkml:trace>
  <inkml:trace contextRef="#ctx0" brushRef="#br0" timeOffset="316549">22925 19084 9871,'17'0'1440,"1"0"-1171,-11 0-89,3 0-90,-2 0 0,-2 0-90,7-18 0,-5 13-90,4-31 0,-7 31 0,-1-35 90,0 15 0,-2-17 450,-1 7-270,-1 11 450,-10 10-450,-2 8 179,-1 28-89,-4 4-90,7 1 180,-5 34-180,6-38-135,4 16 0,1 2-45,4-7 0,-3 15 0,3-26 0,10-6-90,2 4 0,0-9-90,10 0-90,-13-9-1169,19-2 899,-4-20-1079,9-4 540,-8 0 89,-2-20-687,-8 22 1497,-5-10 0,-1-2-90,5-9 45,-3 4 1,-1 0 224,0-8 0,-3 8 0,0-2 0,2-26 0</inkml:trace>
  <inkml:trace contextRef="#ctx0" brushRef="#br0" timeOffset="317017">23225 18483 7713,'0'-25'1889,"0"2"-1,-7-1-1438,5 7 2159,-5 2-1350,7 29-539,10 30-451,-5 3 1,0 3-302,6-9 1,1 2 211,-6 5 0,0 4 0,0-4-416,4-4 1,0-1 280,1 19 0,-2-2-45,-3-25 0,1-3 0,3 3 0,0-3 0,-3-7-180,13 7-90,-10-27-269,16-26 269,-13 15-360,16-41 90,-14 12 270,-1-3 1,0-1-190,0-16 189,4-8-90,-10 11 360,-5 22 90,1-24 90,-4 37 731,0-3-551,-10 13 180,0 4 539,-8 29-719,2 22-90,3 7-481,6 10 481,2-24 0,5 0-180,0 15 0,0-14-90,12 10 0,-10-20 0,22-1 89,1 10-178,0-16-271,13 8 0,-19-26-120,5-1-150,-2-6 1,-6-18-181,4 14-1618,-3-29 1618,-2 16-1259,1-14 1080,-5 6 682,-4 10-773,-3 6 1080,0 2 0,-2 5 0,0-4 0</inkml:trace>
  <inkml:trace contextRef="#ctx0" brushRef="#br0" timeOffset="317568">22776 19570 8252,'-40'1'1170,"6"0"-631,20 0 1,2-1 539,2 2-629,-1 1-90,3 1 180,-1 2-91,4-3 1440,0 0-1169,11-2 629,2-12-1079,22 8 270,20-21-450,-3 21 44,-10-6 1,2 0-45,22 7-45,-11-1 0,1 0-387,-15 3 0,-1 0 342,6 0 0,-2 0 90,4 0 90,0 0-180,20 0 0,-29 0 0,0 0 0,-1 0 0,1 0 45,8 1 0,-1-2-45,22-12 0,3 10 0,-9-10 90,-19 6 90,-1 5-90,11-16 0,-13 10 44,-1-4 1,0-1-135,-2-1 0,1 1 0,-2 0 0,-6-1 0,8-4 0,-20 8-90,0-2 1,-4 5-541,0-1-90,-5 6-8220,-1-1 6601,-13 3 2339,1 13 0,-3-9 0,5 11 0</inkml:trace>
  <inkml:trace contextRef="#ctx0" brushRef="#br0" timeOffset="319977">17641 19278 11490,'7'30'1080,"-1"1"-990,-12-6 0,5 14 0,-5-15 0,6 11 0,-4-11 89,3 1-44,-2 8 0,-1 2-45,4 5-45,-2 3 0,0 0 45,1-9-90,-2 30 0,2-36 0,0 13 0,0-21 0,1-9 0,0 1 0,0-10 0</inkml:trace>
  <inkml:trace contextRef="#ctx0" brushRef="#br0" timeOffset="320538">16798 19987 11670,'0'30'900,"0"6"-720,0-6 90,0 6-180,0 9-668,0-9 668,0 12-90,0-12 90,0 13-90,0 2 0,0-3 217,0-6-217,0-18 111,0 0-111,0 13 0,0-14-90,0 15-360,0-25-20,0 8-4117,0-14 3327,0-19 1260,0-12 0,0-1 0,0 4 0</inkml:trace>
  <inkml:trace contextRef="#ctx0" brushRef="#br0" timeOffset="321051">16730 19957 12210,'10'-19'810,"0"-2"-541,3 8 1,15-16-90,-15 12 360,25-17-450,-6 11 90,22-16-90,-13 14-491,5-3 491,-6 9 121,-9 6-31,24-7-91,-21 10-44,9 2 0,3 0 45,-1 2-90,2 1 0,2 1 0,11 2-935,-21 0 1,0 1 934,24-3 0,-24 1 0,0-1-1123,22-3 1123,1 0-127,-27 4 1,-3 0 126,5 1 0,9 1 0,-9 1 90,6 14-90,-4-10 90,-6 11 1457,-13-3-1457,-10-9 1244,1 17-974,-5-18 374,-4 20-734,-1-5-990,-1 13-1168,0-7 449,0-5 0,0-7 1709,-8 6 0,5-5 0,-5 7 0</inkml:trace>
  <inkml:trace contextRef="#ctx0" brushRef="#br0" timeOffset="321455">17117 20042 10321,'-13'26'1529,"3"13"-1259,8-35 90,0 40-180,0-8-90,0 13 0,1-15 0,0-1-90,-1 10 45,0-1 0,0 0-45,0 0-588,-1 18 588,1-36 0,2-3-90,-1-5-5217,0 0 4768,1-51 539,-1 3 0,1-4 0,0-1 0,0-2 0,0-5 0,0 1 0</inkml:trace>
  <inkml:trace contextRef="#ctx0" brushRef="#br0" timeOffset="321753">17068 20134 6813,'0'-35'1169,"0"5"-269,9 15-1,-1-7-449,2 10 540,7-8-811,-2 11-89,5 0-90,1 4 90,-5 3 90,22 0-90,-18 2 0,19 0-90,-28 18 180,0-13-90,-7 26-90,-2-14 0,-14 18 0,-16 21 0,1-18 0,7-10 0,0-1 0,-2-3 0,1-3 0,6-8 0,9-7 0,-1-3-360,6-1-179,5-1-541,6-16-629,10-1 990,1-1-361,-4-7 720,4 14 360,-4-3 0,-1 0 0,-1 5 0</inkml:trace>
  <inkml:trace contextRef="#ctx0" brushRef="#br0" timeOffset="321983">17296 20160 6813,'14'-11'-90,"-1"3"0,-12 3-270,1 0 181,0-5-91,0 1 270,-1 1 0,0 2 0,-1 0 0</inkml:trace>
  <inkml:trace contextRef="#ctx0" brushRef="#br0" timeOffset="322983">17293 20182 7353,'20'16'719,"3"-1"181,-21-5 179,20 27-809,-16-13 180,12 21-270,-14 1 359,-2 11-449,0-8-4341,-10 4 4251,6-37 859,-13 1-1398,8-12-361,-2-20-359,5-11 899,12-16-90,-5-2-179,13-1 359,-5 12-90,14-16 360,-7 26-90,3-9 90,-10 19 90,-1 5 180,0 1 3482,4 4-3482,-5 1 899,4 26-719,-5-4 539,3 24-719,-4-8 90,6-2-270,-7-3 180,7-8-181,-6-10 181,17-2-270,-12-10 0,17 2 0,-12-27-90,4-1-90,-6-26-45,-5 16 1,-2 0 134,-2-7 0,2-18 0,-7 43 90,-10 1 0,-3 10 0,-10 3 0,4 26 90,-16 26-90,18-3-270,-10 11 90,22-27 0,0-5 90,4-2 90,12-12 0,2-6 0,15-5 0,-8-18 0,1 13 0,9-45 90,-12 42-90,12-44 0,-16 37 90,0-18-90,6 1 0,-5 0 0,1 2 0,-8 1 0,-6 15-180,-1-1-629,-12 9 719,-4 4-180,-18 19 270,14 6 0,-9 13 0,20-2 0,-5-17 0,6 8 0,3-15 0,3 19 0,0-5 90,0 2 270,0 8-270,10-6 90,1 4 89,1-3 1,7-6 90,-17 0-90,27 26-90,-24-19 269,20 31-89,-21-33-603,3 16 333,-4-19-90,-3 5 90,0-10 0,-23 13-1,17-14-89,-30 11 0,20-22-89,-21 0-1,13-7-90,-4-1-540,8-20-629,6-4 539,-7-23 91,12 9-1,-1 1-809,8-5 1529,0 1 0,2 0 0,0 6 0</inkml:trace>
  <inkml:trace contextRef="#ctx0" brushRef="#br0" timeOffset="323732">17852 20293 7892,'20'17'1080,"-5"-13"-361,-2 34-449,-6-33-90,7 48-180,-7-45 0,4 46 0,-6-41 0,-1 15 0,-2-9 0,-1-9-360,-1 3-539,-7-11 179,5-19 540,-6-7 90,8-13 180,13 0-90,0 6 0,3 9 0,12-3 0,-16 12 0,19-5 90,-12 9 0,-2 1 450,-1 5-270,-6 3-90,-2 0-1799,-2 0 1349,-14-12 180,2 9-90,-4-22 360,6 14 90,4 22-90,0 26-90,0 14-1,0-15 1,0-1 0,0-1-90,0 27 0,0-35 0,8 10-90,4-27-89,5-3 89,2-29-180,-7 17 180,3-33 0,-4 18 90,-2-16 0,-1 16 0,-1-16 0,-3 32 270,2-19-180,-5 23 0,2-2 0,-2 3 0,0 0-1,1 14 181,0-10-180,2 11 0,4-5-90,-1-7 0,4 15-90,0-10 90,0 1-90,3-3 0,-7-6 90,7 0 0,-7 0 0,6 0 0,-8 0 90,5 0-90,0 0-270,1 13 1,-3-10-1081,0 10 1350,-6-13 0,0 0 0,-1 0 0</inkml:trace>
  <inkml:trace contextRef="#ctx0" brushRef="#br0" timeOffset="324809">18105 19715 7173,'18'8'719,"-4"-1"-629,-7-7 0,-1 0-90,4-15 90,-1 11 0,3-12 540,3 4-360,3-2 269,7-2-269,-5-1-90,1 15 180,-5-4-270,7 6-90,-5 0 180,13 0-90,-14 0 90,16 0-180,-17 13 90,6-9 0,-12 9 89,-4-13 1,1 0 270,-3 0-360,-1 7 90,-1-2-90,-2 8 0,0-3 0,0 2 0,0 3 90,0 25-90,0-12 179,11 34-179,-9-28-90,17 28 90,-8-8-90,8 2 45,-9-21 0,0 1-45,0-4 0,0 0 0,0 10 0,-1 0 45,-1-8 0,0 0 0,0 8 0,0 1-45,-3-9 0,0 1 0,0 17 0,0 0 0,-3-18 0,0 0-1651,0 14 0,-1-3 1651,-1-13 0,0 13 0,0-31 0,0-1-540,0-8 181,-8-1 269,-1-3 3482,-8-1-3482,1 0 90,4 0 0,-4-23-90,4 2 90,-15-22 0,10 8 0,-10 14 0,9-10 0,-1 27 0,-10-23 0,-6 15 0,1-8-3392,-21 7 3392,27 6 0,-16 4 0,21 3 90,-1 0 0,1 0 0,-9 0-90,6 0 90,-7 0 0,0 0-90,8 0 3392,-17 0-3392,17 0 90,-7 0-90,9 0 89,1 0-89,-11 0 90,9 0-90,-17 0 0,18 0 90,-27 0 0,22 0 0,-13 0 0,8 0-90,8 0 0,-23 0 90,24 0 180,-20 0-180,16 0-90,-9 11 90,8-8 0,0 18 180,-10-5-180,13 2 179,-23 7-89,25-14 360,-32 11-540,31-14 90,-21 4 0,28-10-90,-10-2 90,-2 0-90,1 0 90,-3 0-180,10 0 90,2 0 0,4 0 0,9 0 0,0 0 0,15 15 0,2 4 0</inkml:trace>
  <inkml:trace contextRef="#ctx0" brushRef="#br0" timeOffset="325975">19741 19579 7353,'-17'-7'1259,"0"1"180,14 4-809,-4 0-180,4 2-91,-1-1 1,3 1-90,-1 0 180,0 0 449,1 0-719,0 13 540,1-1-450,0 25-1,0-11-89,0 11 0,0-6 0,0 2 0,10 30-180,-1-23 0,0-5 0,0-1 90,-1-6-90,4 4-90,-7-10 90,1-6-2518,1 3 2518,-7-11 0,-7-1 0,-4-6 0</inkml:trace>
  <inkml:trace contextRef="#ctx0" brushRef="#br0" timeOffset="326349">19277 19968 14279,'-2'34'1709,"1"-5"-540,1 6 1,7 15-946,-7-13 1,1 3-135,2 1 0,0 1-612,-2 7 1,-2-1 611,1 15-135,0-16 0,0-1 45,0 2 0,0-11 0,0 0 90,0-3-282,0-1 102,0 2-270,0-7-179,0-5-9292,0-9 7788,0-75 2043,-9 32 0,8-14 0,0-1 0,-8 7 0</inkml:trace>
  <inkml:trace contextRef="#ctx0" brushRef="#br0" timeOffset="326816">19205 20215 10141,'-3'-18'1439,"2"2"1,1 11-721,0 1 1530,9-3-1799,0 4 989,18-10-1169,1 4-90,3-4-1,-1 2-89,-6 2 0,33-12-90,-20 7 0,1 2 0,0 0 90,0 2-500,12-1 410,2 6 90,-12 2-90,13 2 90,-1 1-90,-11 0 0,-4 8 0,1 1 0,-1-4 0,17 26 0,-27-27 90,-3 9-180,7-1 180,-1-3-180,-2 5 90,5-7 0,-20-7 0,10 0 0,-16 0 0,2 0 0,-5-13 410,-1 9-500,-1 8 180,-2 12-90,-6 20 0,4 3 0,-5-4 0,4-1 0,1 1 0,-3 4-772,-2 24 592,2-29-90,5 1-630,-5-1-629,2 22 450,-2-22-2609,-1 21 2249,0-29-1080,-2 1 1530,0-9 989,-1-7 0,0-4 0,0-1 0</inkml:trace>
  <inkml:trace contextRef="#ctx0" brushRef="#br0" timeOffset="327167">19488 20803 7892,'-25'0'1170,"-7"0"-630,10 0 899,-8 8-810,17-6 361,-4 6 269,12-8-899,0-15 359,17 11-359,4-26 630,28 17-631,-12-15 361,28 5-450,-24 5 89,7 3 1,2 1-270,6-1-45,-1 0 0,-1 2-791,-1 3 746,-11 2 0,1 0 90,15 2-90,-2-2 0,-2 6-90,-18 1-360,1 1 90,-12 0-269,-9 0-9202,-7 0 9635,-20-17 0,13 13 0,-15-13 1</inkml:trace>
  <inkml:trace contextRef="#ctx0" brushRef="#br0" timeOffset="327866">19443 20224 11041,'-13'22'629,"1"9"-539,11-11-90,-1 6 90,0-1-90,1 7 0,1-12 0,0 9 0,0-14 0,0-2 0,0 0-270,0 10 1,0-8-541,0 11-179,0-15-1,0 7 450,0-11 540,0 1 0,0-22 0,0-6 0</inkml:trace>
  <inkml:trace contextRef="#ctx0" brushRef="#br0" timeOffset="328339">19310 20316 10321,'-5'-29'1799,"10"11"-1619,5 8 0,10 10-90,-3 0 0,1 0-90,-3 0 90,1 0 0,15 17 0,-11-13-90,11 13 90,-18-4 0,3-9-1,-3 22-89,-1-12 90,-5 14-90,-6-1 0,0-2 0,-11 8 0,-1-13 0,-11 20 0,2-21 0,0 11 0,9-20 0,-2 2 0,12-6 0,-7-1 0,7-3 0,-2 0 0,15-1 0,2 2-90,14-2 1,-7 0-91,6-1-90,-12 0-1889,7-15 1349,-10-1-899,-1-2 270,-6-4 1439,-3 13 0,-2-7 0,0 3 0</inkml:trace>
  <inkml:trace contextRef="#ctx0" brushRef="#br0" timeOffset="328532">19397 20474 11311,'32'0'-180,"-2"0"-180,-11-15-90,-5 11-180,-1-10-89,-7 4-1,0 8-449,-1-7 629,2 1 180,-2 6 360,2-6 0,-3 2 0,1-2 0</inkml:trace>
  <inkml:trace contextRef="#ctx0" brushRef="#br0" timeOffset="328752">19600 20163 11311,'3'21'1529,"0"11"-1439,2-10-90,-1 8 0,1 4 90,-2-8-90,4 24 0,-4-16-270,5 24-90,-6-31-1889,2 14 1350,-3-23 89,0 4 810,-1-15 0,0-4 0,0-1 0</inkml:trace>
  <inkml:trace contextRef="#ctx0" brushRef="#br0" timeOffset="328883">19649 20457 7713,'21'-24'90,"1"4"-180,-20 13 90,14-4-90,-11 2 0,10-4-450,-5 2 270,-1 0-270,2-2 271,-5 3 269,-2-1 0,-1 3 0,-1-3 0</inkml:trace>
  <inkml:trace contextRef="#ctx0" brushRef="#br0" timeOffset="329047">19776 20208 9691,'0'40'1709,"-9"-16"-1529,6 22-90,-6-18-90,9 19 90,0-12-180,0-13-90,0 8-179,0-11-1260,0 8 629,0-17 990,6 2 0,-4-9 0,4-1 0</inkml:trace>
  <inkml:trace contextRef="#ctx0" brushRef="#br0" timeOffset="329455">19856 20228 10051,'4'39'1260,"-10"0"-1260,4-5 0,-6 0-180,3-4-270,3-6-2159,-3-10 2160,12-7-91,-5-23 360,5-2 90,-1-4 90,-1-28 0,7 31 90,-4-20 540,3 17-271,-1 11 361,4-4-270,-4 8 359,2 28-629,-3 0 0,2 20-180,-4-4-90,1-3 90,-7-5-270,2-8-1978,-3-8 1708,-9-6 270,-3-4 180,-5-3-90,1 0 0,5 0 180,5-13 0,3 2 0,3-12 0</inkml:trace>
  <inkml:trace contextRef="#ctx0" brushRef="#br0" timeOffset="329618">20021 20302 7803,'0'29'-1260,"0"-6"900,-6-12 91,4-1 269,-4-7 0,6 7 0,0 0 0</inkml:trace>
  <inkml:trace contextRef="#ctx0" brushRef="#br0" timeOffset="330501">17344 20779 7353,'2'-17'5936,"-10"39"-5756,6 0 90,-15 35-180,7-24 0,-12 20-90,7-25 0,5-7-112</inkml:trace>
  <inkml:trace contextRef="#ctx0" brushRef="#br0" timeOffset="330767">17544 20644 10141,'1'25'1799,"-1"-3"-1799,0-4 0,0-5 0,0 7 0,0-6 0,0 6 0,0 7-180,0-5-899,0 29 269,0-23-269,0 12 179,0-18-629,0-5 1529,0-2 0</inkml:trace>
  <inkml:trace contextRef="#ctx0" brushRef="#br0" timeOffset="330999">17840 20648 8792,'8'24'899,"1"16"-449,-3-18 720,2 32-901,-5-22-269,3 11 0,-4-27 0,2 3-180,0-7-89,1-2-901,0-1 271,0-5-91,-2-1-988,1-3 1978,-2 1 0,3-1 0,-3 0 0</inkml:trace>
  <inkml:trace contextRef="#ctx0" brushRef="#br0" timeOffset="331199">18093 20713 7533,'16'16'2069,"5"6"-1620,-13-20 1,5 16-180,-6-16-90,0 16-180,2-8 0,1 11-90,-1-5-900,0 4 271,-2-7-91,-2 1 1,-2-4-1,-1-6 810,-2-1 0,1-3 0,-1 0 0</inkml:trace>
  <inkml:trace contextRef="#ctx0" brushRef="#br0" timeOffset="331382">18378 20713 9512,'10'23'899,"-2"19"-269,-2-24-360,3 35-91,-3-23-89,8 21-449,-6-24-811,10 13 181,-17-39 989</inkml:trace>
  <inkml:trace contextRef="#ctx0" brushRef="#br0" timeOffset="331917">19427 20691 7263,'3'18'1529,"0"-1"-809,-3-9-1,0 2 540,0 3-899,0 9-3122,-9 11 2942,6-1 0,-15 6-90,9 0-90,-13 18 0,17-34-322</inkml:trace>
  <inkml:trace contextRef="#ctx0" brushRef="#br0" timeOffset="332149">19562 20963 10771,'15'14'899,"-3"-10"-899,-7 10 0,-4-11 0</inkml:trace>
  <inkml:trace contextRef="#ctx0" brushRef="#br0" timeOffset="332349">19824 20724 7892,'4'22'1260,"0"-4"-810,-3-1-1,1-13 271,0 23-540,5-15-180,-2 11-270,7 1 0,-5-5-719,3-2 269,-4-10-1439,-2-3 1710,-2-4 449,-1-19 0,0 14 0,-1-13 0</inkml:trace>
  <inkml:trace contextRef="#ctx0" brushRef="#br0" timeOffset="332490">20015 20590 10141,'12'21'450,"0"13"-360,-1-30 180,1 36-180,4-10 0,-5 8-180,4 0-360,-6-15-1619,-1-1 2069,5 9 0,-8-13 0,4 6 0</inkml:trace>
  <inkml:trace contextRef="#ctx0" brushRef="#br0" timeOffset="335218">21014 19539 25168,'-15'-8'-3809,"3"1"2524,8 17 951,2-8 1345,-2 8-1015,1-1-100,-3 4 106,2 3-1010,-2 2 1483,-1 4-278,-4 8-83,-3 14-688,0-7 619,-6 14 67,1-8-149,1 1 318,-6 9-86,11-26-117,-15 29 3,17-36-9,-6 15-846,13-29 897,1 2 1,13-24 0,2-4 0</inkml:trace>
  <inkml:trace contextRef="#ctx0" brushRef="#br0" timeOffset="335665">21400 19467 25348,'16'22'-5651,"1"16"2298,-5-33 4734,3 35-2863,-1-26 1439,19 35-285,-9-25 351,6 3 0,1-3-1357,-4-6 2055,22 11 283,-30-18-1525,9 3 1459,-15-5-1120,1 1-129,-7-5-3435,-1 2 3596,-3-4 1,0 2 0,-3-2 0</inkml:trace>
  <inkml:trace contextRef="#ctx0" brushRef="#br0" timeOffset="336188">20434 20233 12930,'-10'55'1889,"2"6"-1620,8-15-89,0 4-90,0-14 0,0 3 0,3-1 0,0 1-90,-1 12-45,1-2 0,0-1-567,-3-4 522,0 10-450,0-2 0,0-24-1328,0 12-4429,0-31 6297,0-71 0,0 29 0,0-12 0,0-1 0</inkml:trace>
  <inkml:trace contextRef="#ctx0" brushRef="#br0" timeOffset="336586">20450 20230 10141,'6'-15'2159,"2"1"-1709,-7 8 179,7-4-269,-2 1-270,9-9 180,4-2-90,1-1 629,17-8-629,2 7 0,17-4-90,-10 10 0,14 4-90,-12 8-131,0 0 131,-6 2 0,-16 2 0,-1 0 90,13 0 0,-15 16 90,12-12-90,-22 25 0,4-15-90,-10 3 311,1 4-311,-5-11 0,1 16 0,-1 1 0,-1 11 0,0-6 0,-2 3 0,1 3-406,-1-9 406,1 10 0,-1-12 0,0 0 0,0 2-269,0 26-1,0-15-270,4-4 0,1 0-989,-3 1-143,14 18 503,-15-26-205,5 5 114,-6-18 1354,0-2 0,0-7 0,0-2 0</inkml:trace>
  <inkml:trace contextRef="#ctx0" brushRef="#br0" timeOffset="336958">20466 20712 9242,'-15'0'4227,"3"0"-4047,52 0 0,-20-12 0,14 10 0,2 1 90,-4-11 179,13 2-269,-12 3 0,0-3-90,10-9 0,-2 4 0,2 1 0,9-8-90,-20 9 0,-1 0 0,15-7-90,9 0 0,-34 12-5936,10-1 6026,-36 8 0,-5 0 0,-13 1 0</inkml:trace>
  <inkml:trace contextRef="#ctx0" brushRef="#br0" timeOffset="337436">20667 20290 7263,'-22'17'360,"-4"6"-1,17-10 1,-1 7 90,-3-5-180,11 0 0,-7 0-270,5 6 0,0 3 0,1-3 90,3 5-90,0-12 0,8 8 0,0-8 0,9 5 0,-9-10-90,22 9-90,-20-11-810,22 7 631,-20-12-271,3 1 180,-6-3 450,-2-18 0,-5 13 0,2-12 0</inkml:trace>
  <inkml:trace contextRef="#ctx0" brushRef="#br0" timeOffset="337660">20610 20297 8072,'10'17'1619,"3"-4"-1529,-1-31-90,8 14-269,-9-30 89,9 19-180,-5-4-540,-2 0 451,-5 10 449,-2-1 0,-2 4 0,-2 6 0</inkml:trace>
  <inkml:trace contextRef="#ctx0" brushRef="#br0" timeOffset="337832">20615 20477 7083,'33'3'180,"-3"0"-180,-19-17-90,7 10-180,-6-27-90,4 27 180,3-24-89,-8 14 89,3-1 180,-6-4 0,-1 18 0,-1-7 0</inkml:trace>
  <inkml:trace contextRef="#ctx0" brushRef="#br0" timeOffset="338150">20832 20366 7083,'3'33'630,"-1"-13"-451,0 10 361,0-8 90,-1 9-450,1 7 0,-1-16-180,-1 3 90,1-9-180,1 1-90,0-9 90,0 2-180,-1-10-989,2-16 989,-1-7 0,4-15 90,-2 14 180,6-23-90,-4 33 90,3-19 0,-4 19 0,1 9 90,-2-3 90,2 5-90,-4 3 270,3 18-360,-3-13 0,2 13 0,-2-4 0,0-11-90,2 19 0,-1-20-270,3 6 180,0-8-180,3-20 180,-2 0 180,4-22 0,-2 5 0,3-2 0</inkml:trace>
  <inkml:trace contextRef="#ctx0" brushRef="#br0" timeOffset="338336">21018 20275 6903,'-4'22'1259,"7"-8"-1169,-20 29-180,15-8 90,-4-18 0,6 16 0,0-9 0,0-7 0,0-5 0,0 4 0,0-4-90,5 12 0,-3-9-269,3 6 89,-5 4 0,0-6 0,0 5 270,0-4 0,-8-5 0,-2 2 0</inkml:trace>
  <inkml:trace contextRef="#ctx0" brushRef="#br0" timeOffset="339132">21499 20022 10681,'10'29'1709,"-2"9"-1439,0 11 0,-7-4-1605,7 5 1515,-8-14-1,6 5 416,-5-3-550,1-1 0,1 1-45,0 6 0,-3-1 0,0-2-90,3-8-90,-3 13-276,0-20-4581,0-5 3598,0-32 1439,0-13 0,0-30 0,0-1 0</inkml:trace>
  <inkml:trace contextRef="#ctx0" brushRef="#br0" timeOffset="339682">21471 20062 11131,'0'-15'2068,"0"2"-1798,0 11-90,0-2 180,11-2 90,-9 1-1,28-9-269,-17 6 540,24-6-630,-7 10 90,0 0 0,10 3-90,-16 1 90,29 0-90,-25 0-1,17 0 1,-21 0 0,2 0 0,33 12-90,-25-9 0,1 2 0,-1 1 0,3 2 0,8-2 0,-12 8-90,-5-6 90,-10 0 90,6 0-90,-7-2 0,8 2 0,-12-4 0,9 0 0,-12-3 0,3-1 0,-7 0 0,-1 0 0,0 0 90,-3 0-90,0 17 90,-2 2-180,0 18 180,0 2-90,0-4-210,0 16 210,0-15 0,0 11 0,0-12 0,0 15 0,0 1 0,8 12-90,-6-18-630,12 14 270,-8-34-179,1 12-91,0-28-899,-7-1-540,3 2 990,-3-4-1170,0 1 1381,0-4 958,-9-2 0,6 1 0,-6-2 0</inkml:trace>
  <inkml:trace contextRef="#ctx0" brushRef="#br0" timeOffset="340066">21624 20835 8252,'-15'0'1619,"2"0"-989,10 0 3148,1 0-3508,28 0 0,-13 0-181,24 0 181,1 0-270,-11 0 90,18 0 0,-16 0 0,1-12 0,1 9-90,31-17 90,-22 18-90,-3-5 0,0-2-90,5 2 0,7-6-180,-17 6 0,-9 3-719,-11 1 449,-2 2-89,-4 0-5758,-1 1 6387,-14 0 0,7-16 0,-9-5 0</inkml:trace>
  <inkml:trace contextRef="#ctx0" brushRef="#br0" timeOffset="342098">21748 20215 8162,'14'17'990,"-3"13"-271,-10-12 1,0 10-450,0 9 0,-1-12 179,0 33-449,0-16 0,0 21 0,0-27 0,-6 5-90,4-13 0,-4-2-89,6-5-1,0-11 0,0-1-3688,0-3 3328,0-25 1,0-6 539,0-26 0,-7 12 0,-3 0 0</inkml:trace>
  <inkml:trace contextRef="#ctx0" brushRef="#br0" timeOffset="342478">21745 20319 6903,'0'-28'720,"10"4"-451,-1 4 1,2 7 0,4-3 90,-8 7-90,8 1 180,-3 1-181,7 3-89,-4 1 0,5 2 0,-6 1 360,3 0-360,0 19 90,-1-15-1,-6 29-179,-5-29 0,-4 22-90,0-11 0,-1 7 0,-12 1 0,9-5 0,-20 1 0,9 14 0,-11-12 0,-1 12 0,6-21 0,0-1 0,9-5 0,1-4-90,4 0 180,16-2-90,15 0 90,-1 0 0,15-12-90,-24 9 0,15-8 0,-15 11 0,9-7-270,-15 5 0,2-4-2518,-7 2 1709,0 2 629,-2-2 450,-2 0 0,0 3 0,0-1 0</inkml:trace>
  <inkml:trace contextRef="#ctx0" brushRef="#br0" timeOffset="343138">22001 20457 9961,'28'-9'90,"-3"-2"-180,-15-24-90,-5 4 1,1 14-451,-5-8 540,1 13 90,-2-7 0,0 5 0,-8 8 0,-3 3 180,-5 3-90,1 0 270,8 20-181,-3-15 181,6 34-90,-1-20 90,3 18-180,2 8-90,8-16 90,-6 6 179,17-12-269,-8-10 0,1 4-90,5-10 0,-3-4-90,4-1 0,-1-2-1079,-3-18 539,-5 14 1,0-29-1,-4 29-449,-3-23 539,-1 13 180,-1-10 180,0 0 1,0 8-91,0 2 270,-10 2 0,8 4 180,-8-2-1,2 4 271,6-1-360,-9 1 90,10 1 1349,-3 2-1079,11 2-90,4-1 269,4 2-359,0 15 90,-5-1-180,-3 3 270,-3-1-360,-1-9 89,-3 6-89,1-3-809,-1-3-91,-8-3-1259,6-24 900,-5-3 1169,7-29 0,0 27 0,0-2 0</inkml:trace>
  <inkml:trace contextRef="#ctx0" brushRef="#br0" timeOffset="343652">20720 20606 7443,'-15'39'629,"0"0"-269,5-20-180,1 14-90,4-13-90,1 13-90,1-8-270,1 6 90,2-16 1,0 9-271,0-8-180,0-5 720,0 9 0,0-13 0,0 3 0</inkml:trace>
  <inkml:trace contextRef="#ctx0" brushRef="#br0" timeOffset="343849">20852 20738 7263,'6'21'450,"-1"-3"-450,-2-7 90,0-8-180,3 9 0,-1-4-180,2-6 0,-1 6-180,0-8 450,7 0 0,-5-16 0,5-3 0</inkml:trace>
  <inkml:trace contextRef="#ctx0" brushRef="#br0" timeOffset="344016">21048 20659 7533,'8'22'629,"1"13"-539,-6-17-360,2 14 1,-1-7-451,1-5 270,-2-9 90,1 0 360,-1-8 0,-1 3 0,2-2 0</inkml:trace>
  <inkml:trace contextRef="#ctx0" brushRef="#br0" timeOffset="344182">21211 20689 6993,'4'26'270,"-1"8"-270,-3-21-270,0 11-360,0-6 361,0-5-1,9-3 270,-6-4 0,6-1 0,-9-3 0</inkml:trace>
  <inkml:trace contextRef="#ctx0" brushRef="#br0" timeOffset="344515">21866 20705 8252,'16'16'2429,"0"-12"-2159,-8 34-90,-1-16-90,-1 21-90,-4 19 0,-1-24-90,-1 23-1529,-2-52 1422</inkml:trace>
  <inkml:trace contextRef="#ctx0" brushRef="#br0" timeOffset="344715">22003 20824 8162,'9'20'900,"-1"-3"-450,-6-2 89,2 0-539,2 16 0,0-17-90,0 9-90,0-15-629,-1 10-271,3-5 33</inkml:trace>
  <inkml:trace contextRef="#ctx0" brushRef="#br0" timeOffset="344916">22254 20790 7353,'3'28'270,"0"-6"89,-1-4 181,3 1-360,-2 3 0,2 2 0,3-13-270,-1 7-90,5-8-90,-5 0-899,5-9 899,-6 3-450,2-4 720,-6 0 0,1 0 0,0 0 0</inkml:trace>
  <inkml:trace contextRef="#ctx0" brushRef="#br0" timeOffset="346282">23538 19223 21660,'0'0'0</inkml:trace>
  <inkml:trace contextRef="#ctx0" brushRef="#br0" timeOffset="346624">23471 19174 21660,'0'33'-6925,"-9"-3"6103,7-4-738,-7-4 1679,0 6 0,-1-9 0,-8 9 0</inkml:trace>
  <inkml:trace contextRef="#ctx0" brushRef="#br0" timeOffset="347354">23282 19554 29846,'-6'41'-3226,"-5"15"2091,9-18 69,-5 9 958,0-12 169,0-10 2792,-6 23-3831,4-26-1266,-1 14 1234,3-20-136,2-2 497,0-1-388,2-7 192,-1 5 935,3-7-90,-1 4 0,2-6 0,0 0 0,0-1 0</inkml:trace>
  <inkml:trace contextRef="#ctx0" brushRef="#br0" timeOffset="347898">22867 20255 7623,'-10'-17'2068,"2"-1"-1528,8 7 0,0 0-90,0-2-91,0 3-89,0 0 90,0 1-180,6-2 0,-4 4 180,4-3 1259,-6 7-900,3 0 810,0 34-1439,5 26 135,-5-21 0,0 3-180,1 0 0,-1-2 45,0 9 0,0-13-90,-2-8 0,0-2 0,1 13 0,-1-11 0,0 7 0,-1-9 0,0-7-90,0 2-6386,0-10 2608,0-23 3148,0-8 361,0-26 359,0 12 0,0-4 0,0 10 0</inkml:trace>
  <inkml:trace contextRef="#ctx0" brushRef="#br0" timeOffset="348666">22855 20031 13649,'16'0'900,"-2"0"-630,-10 0 359,6-13-449,-4 10 0,8-18-90,-7 19 90,3-14 270,3 10-271,7-8-89,2 5 0,1-1 270,0 4-360,-2 1 0,8-3 90,-6 3-90,0-4 90,-6 4-90,9-3 90,-8 2-90,15-3-90,-15 4 90,18-3 90,-18 6-90,8-4 0,-8 3 0,-3 0 0,19-6 0,-16 4 0,12-4-90,-15 3 90,8-5 90,6-2-90,-4 2 0,14-3 0,-22 10 0,16-2 0,-17 5 0,16 0 0,-16 1 0,7 0 180,-8 0-180,-2 0 0,1 12 0,-4-9 0,-3 10 0,-1-5 0,-1-6 0,-1 6 0,-2-3 0,-2-2 0,1 3 90,-1-2-90,0 3-90,0-1 90,0 2 90,0 8-90,0-1 0,0 11 0,0-8-90,0 2 90,0-5 0,-7 10 90,6-4-90,-6 17 0,7-11 0,0 34 0,0-25-716,0 22 716,0-25 0,0 3 0,0 10 90,0 4-90,0-5-174,0 2 174,0-19-90,0 3-90,0-12-450,0-6 180,6-7 620,-4-2-2868,4 0-2608,-6-2 3597,-9-1 1709,-1 0 0,0-1 0,2 0 0</inkml:trace>
  <inkml:trace contextRef="#ctx0" brushRef="#br0" timeOffset="349615">22851 20821 9152,'6'-19'1079,"-6"-6"-719,12 23-90,-6-9-180,-1 5 359,5 4-89,3-7-180,0 5 180,11-3-270,-3 1 90,8 0-90,-5 0 0,0 2 90,-8 0-90,8-2-90,-5 2 90,11-6-1,-12 6-89,17-5 90,-18 5-90,9 0 0,-12 1 90,-2 2-90,6-1 0,-5 0 0,4-2 0,-7 1 0,4-5 0,1-2 0,7-4 0,-3 4 0,0 0 0,-3 3 0,8 2 0,-6-1 0,12 3 90,-14 1-90,16 2 0,-16 0 0,15 0 0,-16 0 90,7 0-90,-8 0 90,1 0-90,0 0 0,9-14 0,-6 11 90,15-22-90,-17 22 90,15-14 180,-14 15 0,17-10-180,-15 9 449,22-7-449,-19 6 90,9-1-90,-14 3 0,-3 0 90,-6 2-90,1-2 0,-4 1-90,2-1-90,-5 0-630,1-2 181,-3 1-1350,0-3-900,0 1-719,-20-13 3508,15 10 0,-26-9 0,19 11 0</inkml:trace>
  <inkml:trace contextRef="#ctx0" brushRef="#br0" timeOffset="350733">22974 20159 9871,'23'0'990,"1"0"-990,-12-15 0,3 12 0,-7-23 0,0 23 0,0-24 0,5-1 0,-4-1-90,4-10 90,-8 20-90,1-3 90,-4 29 90,-1 2 0,-1 27 0,0-11 90,0 17-180,8-1 90,-6 17-90,13-12 0,-13 8 0,10-16 0,-7-2-90,1-1-360,-2-18-360,-2 14 271,-2-19-721,2 10 541,-2-14 539,-10 3 90,8-6 0,-18 2 90,18-3 180,-22-1-90,11-1 360,-14 0-1,11-2 1,2 0 719,4 0 900,6 0-1709,17 0-270,6 0 0,13-19-90,-9 15 0,0-15 0,-4 5-90,0 11-90,-2-12-180,-6 6-539,-3 6-540,3-12 629,-7 13-1529,3-6 2070,-6 7 269,0-2 0,0 3 0,0 0 0</inkml:trace>
  <inkml:trace contextRef="#ctx0" brushRef="#br0" timeOffset="350865">23292 20452 7533,'11'15'359,"0"-2"-538,-9-11-91,4-1 0,-3-1-180,1 0 90,-2 0 360,-1 0 0,1-17 0,0-6 0</inkml:trace>
  <inkml:trace contextRef="#ctx0" brushRef="#br0" timeOffset="351121">23435 19979 8342,'0'37'2159,"-8"-15"-1889,6 12 0,-6-18-90,8 21-1,0-8-89,0 15 0,0-9-90,0 10 0,0-4 0,10-3-269,0 3-1,2-15-90,-5-8-719,-1-11-1080,-5-2 2159,8-3 0,-8-20 0,2-6 0</inkml:trace>
  <inkml:trace contextRef="#ctx0" brushRef="#br0" timeOffset="351317">23331 20182 11041,'32'0'-1529,"-2"-13"809,-13-2-90,-2-2 181,-5-6-1,-1 21 630,0-18 0,1 18 0,0-7 0</inkml:trace>
  <inkml:trace contextRef="#ctx0" brushRef="#br0" timeOffset="351548">23467 20233 7892,'-5'15'2699,"10"-5"-2699,6-9 90,9-1-90,1-17 0,-5 12-90,-1-13 0,0 2-540,-1-1 91,0-15-631,-3 10 631,-5-1 89,-2 11 180,-1-2-360,-3 3 630,0 3 0,0-4 0,0 4 0</inkml:trace>
  <inkml:trace contextRef="#ctx0" brushRef="#br0" timeOffset="351718">23534 20084 7353,'0'38'899,"0"-3"-89,0-5-450,9-3-91,0-5-89,2-3-90,2-1-90,-4-4-180,10 14 1,-5-14-181,0 6-1169,-5-12 1169,-1-3-540,-1-2 541,-2-2 359,-2-1 0,-3-16 0,1-4 0</inkml:trace>
  <inkml:trace contextRef="#ctx0" brushRef="#br0" timeOffset="351932">23588 20101 7083,'0'42'809,"0"-6"-629,7-10 90,-6 5-270,6-13-450,-2 16 271,-3-10-1,3-6-270,-5-8 450,0-6 0,0-16 0,0-7 0</inkml:trace>
  <inkml:trace contextRef="#ctx0" brushRef="#br0" timeOffset="352115">23572 19983 6903,'-23'24'0,"8"16"0,-4-34 90,11 31-90,-1-33-90,2 28 90,1-17-180,1 3 0,1 3-539,2-14 719,1 6 0,0-8 0,1-2 0</inkml:trace>
  <inkml:trace contextRef="#ctx0" brushRef="#br0" timeOffset="352321">23589 19976 7803,'15'0'1888,"-1"39"-1708,-10-30-90,-1 26 0,-1 2-90,1-19 0,4 48 0,-4-39-180,5 18-359,-4-28 89,3 3-540,-2-10 451,1-2-810,-1-4 1349,-2-3 0,-1-1 0,-1 0 0</inkml:trace>
  <inkml:trace contextRef="#ctx0" brushRef="#br0" timeOffset="352493">23580 20148 7803,'21'0'0,"-2"0"-540,-1 0 270,2-20-90,-5 15 0,3-28 91,-9 29 269,0-29 0,9-4 0,2-22 0</inkml:trace>
  <inkml:trace contextRef="#ctx0" brushRef="#br0" timeOffset="352931">23914 19274 11221,'13'-14'1259,"5"4"-1079,-7 9 0,5 1 0,1 0-1,-3 16-89,10-12 0,-4 28 0,8-27 0,4 26 0,-6-11-205,17 18 115,-18-9 90,5 0-90,-10-12 90,6 5-90,-1-6 0,6 4 0,-10-12-360,-4-1-450,-5-5-2672,-7-1 1593,1 2 1259,-6 0 630,-9 3 0,0 6 0,-9 1 0</inkml:trace>
  <inkml:trace contextRef="#ctx0" brushRef="#br0" timeOffset="353199">24107 19838 13289,'-6'48'2249,"11"6"-1799,-3-9 0,8 3 179,-4 9-629,-5-14 0,4 1 0,1 1-529,-1-2 349,2 23-629,-2-40 89,0 3 108,-3-12-6853,2 0 6385,-3-32 1080,0-7 0,-1-2 0,0 3 0</inkml:trace>
  <inkml:trace contextRef="#ctx0" brushRef="#br0" timeOffset="353699">24062 19807 13649,'31'0'360,"-8"0"-180,9 0 0,-15 0-90,18-16 0,-15 12 0,31-24-90,-20 18 0,2 1 0,0 0 0,3 1-513,29-7 603,-27 8-180,12-8 90,-16 4 0,11-2 0,-1-1-3138,-1 0 3138,-9 4 0,-13 3 0,3-1 0,-3 0 0,-2-1 0,-2 2 259,-9 1-259,5 3 3392,-7 0-3392,4 2 0,-3 1 0,1 0 0,0 16 0,-2-1 0,-3 3 0,0 3 90,0-5-90,1 4 0,1 5 90,3 10-1,-2-4-44,0 8 0,0 3-45,0 6-667,-2-9 0,0 0 667,0 6 0,-2 1-498,3 13 408,-4-13-90,2 8-90,-2-22-1421,1 11 972,-2-20-1710,1 12 1080,-1-27 515,0 3 834,-8-7 0,6-1 0,-7 0 0</inkml:trace>
  <inkml:trace contextRef="#ctx0" brushRef="#br0" timeOffset="354048">24398 20522 8522,'-23'9'3418,"-5"5"-2878,19-8 179,-4 3 1,11-8-90,10 0 449,4-1-989,35-16 45,-11 9 0,3-1-90,-7-6 0,2-1 90,13 3 0,-1 1-135,12-11 0,-21 10 0,0 1-945,20-7 945,-7 0 0,-17 7-180,8-2 0,-12 3-630,11-1 271,-21 6-8007,2-1 8546,-24 4 0,-4 0 0,-15 2 0</inkml:trace>
  <inkml:trace contextRef="#ctx0" brushRef="#br0" timeOffset="354617">24227 19893 11940,'28'-14'270,"-1"3"-180,-14 10 0,1 1 0,-1 0 0,-3 0 0,1 0 0,-5 20-90,-3 2 90,-1 39-90,-11-20 0,6 13 0,-17-8 0,8-1 0,-8 8 0,4-17 0,7-3 0,1-21 0,7 3 180,-2-13-180,14 0 0,-1-2-90,13-14 0,-1 10-900,3-25 181,-5 25-2609,8-31 2518,-15 30 900,11-21 0,-14 25 0,2-4 0</inkml:trace>
  <inkml:trace contextRef="#ctx0" brushRef="#br0" timeOffset="354781">24509 20282 9691,'9'22'1530,"2"3"-1171,-6-13-628,10 10-271,-8-12-1259,5 2 180,-8-10 539,2-2 721,-3 0 359,0-20 0,-3 15 0,0-15 0</inkml:trace>
  <inkml:trace contextRef="#ctx0" brushRef="#br0" timeOffset="355014">24607 19827 10141,'0'41'2519,"0"8"-2249,0-10-180,0 7 89,0-14-179,10 30 0,-8-27-315,10 8 1,1-4-136,-3-16-180,7 17-269,-8-36-1260,-7 0 2159,4-3 0,-5-17 0,2-5 0</inkml:trace>
  <inkml:trace contextRef="#ctx0" brushRef="#br0" timeOffset="355181">24545 20089 9152,'20'0'-270,"-1"0"-270,-4-16 1,-2 12 89,-2-13 180,-1 5-90,-3 9-90,5-16 271,-5 17 179,5-5 0,-8 7 0,2 0 0</inkml:trace>
  <inkml:trace contextRef="#ctx0" brushRef="#br0" timeOffset="355349">24720 20009 7623,'14'21'2068,"5"10"-1438,-8-15 629,16 20-899,-12-13 180,13 10-180,-16-16-270,9 10-90,-10-13 0,3 2-90,-4-5-360,-2-4 0,0-1-4587,-4-4 4587,-2-18 450,-11-4 0,6-21 0,-6 1 0</inkml:trace>
  <inkml:trace contextRef="#ctx0" brushRef="#br0" timeOffset="355489">24839 20026 9062,'-2'27'1349,"-1"11"-1079,1-16-90,-2-1-90,2 14-180,-1-31-90,1 28-270,0-18-179,1 3 629,0-1 0,1-15 0,0 5 0</inkml:trace>
  <inkml:trace contextRef="#ctx0" brushRef="#br0" timeOffset="355717">24834 19819 10681,'15'44'1619,"0"6"-1529,-8-8-90,2 0 90,-2-13-90,1 0 0,4 7 0,-3-10 0,8 11 0,-8-20-360,4 5 90,-2-7-269,-4-5-271,2 2-3148,-4-5 3958,-2-3 0,0-1 0,-2-3 0</inkml:trace>
  <inkml:trace contextRef="#ctx0" brushRef="#br0" timeOffset="355887">24819 19998 11580,'25'-23'540,"-5"3"-360,3 3 0,-5 2-180,9-14-90,-7 9-810,13-15 91,-16 18-2249,9-9 2338,-15 17 720,0-1 0,-9 9 0,-1 1 0</inkml:trace>
  <inkml:trace contextRef="#ctx0" brushRef="#br0" timeOffset="356533">24936 19857 12300,'22'0'1619,"-3"-11"-1349,-9 8 90,5-34-180,-5 19 269,13-38 91,-8 19-1506,0 1 1,1-1 1145,6-11-90,-7 15 0,1 0 0,7-13-451,3 0 361,2 4-90,12-9-180,0 8 90,0 3-359,-8 15 179,-10 14 0,-9 6 0,-1 2 552,-7 3-4329,-4 17 4414,0 4 1,-9-1-1,-2-3 1</inkml:trace>
  <inkml:trace contextRef="#ctx0" brushRef="#br0" timeOffset="356998">25385 18877 8162,'0'-22'3508,"6"9"-3418,-4 0 0,4 10-90,0-10 0,0 5 90,6-7-90,-4 6 0,0-3 0,4-2 0,-4 5 90,8-4 0,-4 6 180,6 2-180,-2 2 90,7 3-90,0 0-90,0 0 0,6 17 0,-13-13 180,13 47-90,-17-31 0,4 30 179,-12-8-179,-2 12-225,-7-17 0,0 1-134,2 26-1155,-5-25 1,-3-2 164,0 13 90,-7-2-1,8-19 271,-3-16 899,12-6 0,-9-4 0,5-2 0</inkml:trace>
  <inkml:trace contextRef="#ctx0" brushRef="#br0" timeOffset="357533">26456 18265 8612,'8'-23'810,"-1"-10"-541,-6 29-269,1-39-89,-2 25-1,1-24-90,-1 11 180,0 8 180,-9-14-1,-1 23 271,-11-5 180,5 17-270,-8 20 179,3 13-269,0 13-45,7 2 0,1 1-45,3 8-622,0 3 0,2 0 622,5-2 29,1-13 1,1 7 0,0-6-30,0 19-135,4 1 0,3-3-45,5-16-90,-1-5 0,2-1-90,10-1-719,3 22 449,-4-33-179,-4-3-1260,-3-6 809,-8-10 1080,-1 0 0,-13-5 0,-4-1 0</inkml:trace>
  <inkml:trace contextRef="#ctx0" brushRef="#br0" timeOffset="357739">26096 18778 13739,'38'0'630,"-7"0"-630,-7-14-450,6 11 270,4-24-539,9 15 179,-9-11-270,-5 12-2518,2-7 2429,-13 13-361,11-5 1260,-19 8 0,1 2 0,-5 0 0</inkml:trace>
  <inkml:trace contextRef="#ctx0" brushRef="#br0" timeOffset="358103">26470 18796 9961,'28'14'2069,"-6"-3"-1709,-7-10 0,-4-1-360,4 0-90,-3 0-180,8-19 90,-9-1-180,4-3 180,-4-13-359,-1-1 179,-1-3 0,-4-5-180,-3 8 450,-2 16 90,0-8 180,-9 23 90,-3 1-90,0 26 720,-13 6-900,20 5 0,3 3 89,-14 24 1,12 0-180,4-7 1,0-18-91,10 1 0,-7-14-360,7-8-899,9-8 809,-5-3 91,12 0-1,-11-19-270,12-22 451,-11 14 359,0-7 0,-1-1 0,1 5 0,3-29 0</inkml:trace>
  <inkml:trace contextRef="#ctx0" brushRef="#br0" timeOffset="358415">26800 18565 9422,'0'45'1259,"0"1"-1079,2-1 90,3-1-270,1-9-270,3 0 0,0-16 0,-1-5 0,0-7-90,-4-7-269,0 0 269,2 0 0,-1 0-90,2-17-179,2 13 359,-2-27 180,11 16 0,-8-14 90,6 14 0,-7-4 270,0 17-90,5-7 629,0 9-179,0 0 899,5 18-1259,-10 0 0,5 18-180,-7-19 0,-1 10-180,1-13 90,-4 9-1529,2-6-360,-3-8 1889,0-6 0,-1-22 0,0-6 0</inkml:trace>
  <inkml:trace contextRef="#ctx0" brushRef="#br0" timeOffset="358665">27171 18168 9422,'10'24'1799,"0"17"-810,-6-6-629,0 10-360,0-5 0,1 1 0,0 3-225,0-4 0,0-1-45,2 5-180,0-3-899,0-4 360,-3-21-1890,1 4 2879,-3-14 0,1-2 0,-3-4 0</inkml:trace>
  <inkml:trace contextRef="#ctx0" brushRef="#br0" timeOffset="359217">27363 18201 11311,'7'27'1619,"-1"17"-1619,-2-11 0,2 28 0,-1-8-1661,2-1 1571,-1-16 90,3 11-90,-1-14-270,4 15-179,-6-25-1271,4 8 1000,-6-20-359,2 1 629,-4-11 1203,1 0-843,0-1 289,0 0-289,4-32 360,1 10 180,4-26-180,-1 31 180,-1-4 629,0 19-359,2-7 89,-2 9 271,8 0-360,-7 0-361,11 0-179,-10 0 0,5 0-90,-8 0 0,-2 0-90,4 0-180,-2-14 91,1 10-181,0-29 360,-4 9 0,-1-13 180,-2 3 179,-13 18 271,-1 4 270,-11 32-720,5 5-91,6 22 1,-1-8 0,11 10-270,-4-20 91,5 17-1,11-13 0,0-2-180,20 2 90,-12-21-989,19 4-271,-21-13-449,18-2 990,-21-17 899,9 12 0,-13-33 0,2 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41:55.037"/>
    </inkml:context>
    <inkml:brush xml:id="br0">
      <inkml:brushProperty name="width" value="0.05292" units="cm"/>
      <inkml:brushProperty name="height" value="0.05292" units="cm"/>
      <inkml:brushProperty name="color" value="#FF0000"/>
    </inkml:brush>
  </inkml:definitions>
  <inkml:trace contextRef="#ctx0" brushRef="#br0">14863 5109 11580,'22'0'1080,"-2"0"-810,-8 0-90,-3 0-91,2 0-89,-3 0 0,9 0 0,-5 0 0,14 0 0,-11 0 0,7-11 0,-2 8 0,-6-9 0,5 12 0,-7 0 0,0 0 0,6 0 0,-4 0 0,10 0 0,-10 0 0,20 0 0,-17 0 90,11 0-90,-7 0 0,-4 12 0,18-9 0,-16 8 0,16-11 0,-12 7 0,6-6 0,-7 5 0,-4-6 0,-4 3 0,4 0 0,-3 2 0,9 1 0,-10-1 0,4 0 0,1 1 0,-6-2 90,10 3-90,-8-4 0,6 0 0,-4-3 0,-1 0 0,-4 0 0,6 0 0,-3 0 0,11-17 0,-10 13 0,4-27 0,-2 28 0,-4-23 0,12 16 0,-12-5 0,14 1 0,-5 6 0,0 0 90,5 0 0,-8 7 0,5 0 0,-7 1-90,-1 0 90,4 14 0,-6-10-90,12 24 0,-15-24 90,14 16-90,-13-15 0,8 3 0,-11-4 90,1-4-90,6 0 0,1 0-90,0 0 180,4 0-90,-6 0 0,-1-14 0,-2 11 0,-5-11-90,-1 14-360,2 0 1,-4 0 449,0 0 0,-13 0 0,-2 0 0</inkml:trace>
  <inkml:trace contextRef="#ctx0" brushRef="#br0" timeOffset="20941">11066 12499 6903,'-21'0'360,"7"-12"0,1 9-270,9-16-90,-8 17 719,-7-13-629,8 13 90,-10-8 0,11 10-90,-4-4-90,3 3 90,-10-2 90,9 2 0,-16-3-180,12 3 90,-14-3 0,14 2 89,-23-5-179,19 2 90,-28-7 0,29 7 0,-17-5 0,19 6 0,-7 0 0,1 0 90,5 4-90,-6-2 180,-1 2-180,7 0 90,-24 17-90,21-13 0,-13 12-1,16-2-89,-7 0 0,5 3 90,-4 3-90,7-18 0,1 17 90,-16-5 0,10 1 0,-18 5-90,19-10 0,-4 2 0,2 4 0,4-4 90,-4 6-90,0 5 0,-2 4 0,-7 12 0,7-7 90,1-2-90,8-7 0,-8 9 0,6-7 90,-14 18-90,14-19 0,-1 3 0,0 1 0,-2 0 45,2-1 0,0 0 45,0-2-90,-12 16 90,12-17-90,-4 6 0,5-9 0,-7 9 0,-2 4 0,-9 6 0,9-8 0,0-3 0,10-11 0,-9 11 0,7-9 90,-11 15 0,14-15 0,-15 22-90,15-19 0,-8 12 0,10-16 0,0 2 0,-8 9 0,-1 8 0,0-2 0,-5 14 0,5-7-213,-1 3 213,2-2 0,6-14 0,1 0 0,-11 21 0,8-18-45,2-2 0,1 0 45,-1 1 0,-9 23 0,9-21 0,-3 13 0,5-15 0,2-1 0,-1 1 0,-2 9 0,0-1 0,1 0 0,0-1 0,2 5 0,0 1 0,-1 2 0,4-9 0,-1 0 0,-3 19 0,-1 5 0,5-24 0,1-1 0,-6 21 0,7-24 0,-1-1 0,-5 20 90,1 0 0,1-4 0,3-16 0,1 1-90,-8 28 0,5-21 45,0 6 0,0 1-45,-1 10-255,5-22 0,0-1 165,-1 14 180,3-15-90,0 11 0,1 3 0,0 16 0,2-14 45,1-7 0,0 0-45,0 18-351,4-16 0,0-2 440,-2 9-89,7-9-367,-3-3 367,-4-11 45,5 3 0,1 1-45,-2 1 0,7 19 0,0-11 0,0 4 0,0 0 0,1-4 0,-4-12 0,10 22 0,-6-20 0,6 18 0,-7-26 0,-1 0 254,1 0-164,13 19-90,-9-15 0,17 22 0,-17-27 0,23 23 0,-18-22 31,13 12-31,-16-17 0,10 8 0,-6-6 696,17 15-696,-15-13 0,3 0 0,1 0 0,2 4 45,-1-1 0,0-1 140,-1 3-185,10 8 0,-13-13 0,0-1 0,8 6 0,-2-3 0,2-1 0,7 1 0,11 5 0,-13-11 90,-5-2-90,10-2 0,-15-4 0,28 6 0,-28-10 0,34 9 0,-27-8 0,4 1 0,0 1 569,-2-1-569,19 2 0,-11-1 0,2-1-873,1 1 873,-5 0 0,-13-5 216,-1 2-216,24-1 0,-18-1 90,29 0-90,-33-4 0,32 3 0,-31-2-438,18 2 438,-25-1 0,11 1 0,-9 0-2,19 2 2,-20-3 90,28-2-90,-27-1 0,15 0 89,-20-15-89,0 11 90,13-24 0,2 25-90,1-24 0,9 24 0,-9-19 90,0 15-90,9-8 0,-19 6 0,9-1 0,2-3 844,-11 2-844,19-13 0,-21 9 0,28-15 0,-27 14-344,15-5 344,-21 8 90,-1 0-90,11-9 208,-9 4-208,9-8 99,-11 6-9,9-10-90,2-1-623,0 2 623,-2 3 202,-9 9-202,-1 0 0,21-11 0,-15 10 0,24-19 0,-27 20 0,19-25 0,-22 19 0,9-13 0,-15 13 0,0 1 0,7-11 0,3-3 0,0-2 0,6-6 89,-5 6-89,-1 1 0,-1 3 0,-8 8 0,0 0 0,11-27 0,-10 16-45,-1 2 1,-1-2 44,-3-1 0,0-15 0,-1-3 0,-1 0-390,-1 4 0,-2 2 300,-2 0 90,-1 14 0,-1-4 0,-1-2 0,1-1 0,0-1 0,-1 0 45,0 2 0,-1 0-45,1-3 0,0 2 0,-1 10 0,0-1 0,1-9 0,-1-3 0,0 1 0,0 1 0,1 10 0,-2-2 0,-1-10 0,-2-4 0,0 4 0,4 7 0,-2 2 0,-6-21 0,0 2 0,6-7-90,-12 1 90,9 16 0,0 0 0,-3 10 0,1 1 0,-1-12 0,1 2 0,-3-18 0,1 7 0,0 1 0,4 20 0,1 0 0,-6-30 0,0 1 0,2 7 0,2 19 0,0 0 0,1 4 0,-1 1 0,-4-21 0,-2-9 0,4 30 0,0 0 0,-1 0 0,0-2-45,-4-12 0,0 0 45,2 10 0,0 1 0,-1 0 0,0 1 90,-5-16-90,6 17 0,0 0 0,-6-18 0,4 10 0,0 1 0,-3-5-1380,2-1 0,0 0 1380,0 1 0,3 10 0,1 1 366,-2-1-366,1 2 45,-1-3 0,-1-2 45,-2-2-45,0-2 0,-1 0-45,-3-3 90,-8-12-432,6 13 432,-1 6 0,-7-9 0,10 19 381,-17-25-381,19 32-90,-17-23 0,16 22 0,-10-9 0,13 14 90,-2 3-90,-6-8 90,-5 3 0,0-1 0,-8 3-90,5 8 0,0 1 90,1 4 2960,7 2-2870,-1 0-90,-12 1 0,6 0-90,-8 0 0,-5 0 180,10-1-162,-25-1-18,24 0 1004,-8 1-1004,13 1 0,3 0 90,1 0-90,-5 2 325,2-2-325,2 0 0,-5-5 0,15 3 225,-10-5-404,15 5-451,-3-3-629,-1-6 449,5 1-1259,-8-11-539,10 7 1438,-7-9 181,6 12 359,-2-5 630,4 10 0,-1-1 0,1 2 0</inkml:trace>
  <inkml:trace contextRef="#ctx0" brushRef="#br0" timeOffset="39376">16282 4944 7623,'7'-16'1619,"-1"4"-1259,-3 12-181,0 0 91,0 0-90,0 0 0,0 0 90,0 0-90,3 0-90,-2 0 90,2 0 0,-2 0 89,0 0 181,4 0-270,-2 0 0,6 0 0,-6 0-90,7 0 0,-5 0 0,2 0 0,-2 0 90,3 0-180,1-12 0,5-1 89,-3-2 1,2-2 0,-2 16 0,7-19 0,-3 12 0,6-11 90,-7 8 180,1 0-90,16-8-180,-11 7 180,23-6-1,-24 12-89,14 0 0,-15 4-90,5 1 90,-8 1 0,6 0-90,4 0 90,6 0 0,-6 14 0,-3-10-90,-1 10-1,-6-14 1,5 0 0,-2 9 90,-5-7-90,17 6 0,-15-8 0,9 0 0,-12 0-90,0 0 0,7 0 0,1 0 0,2 0 90,9 0-90,-17 0-90,15 0 90,-18 0 0,5 0 0,-2 0 0,-3 0 0,3 0 0,0 0 0,-4 0 0,10 0 0,-11 0 0,8 11 0,-7-9 0,0 9 0,-1 0 0,-4-8 0,1 16 0,10-5 0,-6 1 0,20 11 0,-18-15 0,16 10-90,-16-10 90,4 1 0,-1-1 0,1 0 90,4 1-90,-5-3-90,5 0 90,-4-3 0,6 1 0,-6-1 0,-2-1-90,5 1 90,-8-1 0,7 1 0,-11-1 0,0-3 0,4 1 90,1-1-90,-1-1-90,2 0 90,-5 0 0,0 1-90,-2-1-90,-5 1-899,0-2-720,1 2 720,-4 0-4948,2 2 6027,-15-2 0,-6 0 0,-12-2 0</inkml:trace>
  <inkml:trace contextRef="#ctx0" brushRef="#br0" timeOffset="58009">16252 6423 6633,'0'38'-105,"0"0"0,0-4 0,0 2 0,0-2 0,0-18 1</inkml:trace>
  <inkml:trace contextRef="#ctx0" brushRef="#br0" timeOffset="61242">16416 6811 13739,'-23'-10'540,"-3"15"-360,14-2 0,-3 9 0,6-12-91,0 0 91,0 7-180,-5-1 90,5 3-90,-6-2 0,8-5 90,-1 5 0,-3-3 0,1 2 0,-2 0 90,2-1 90,-8 7-180,5-5 90,-11 7-90,11-7 90,-3 0 89,-6 1-179,8-5 270,-12 3-90,14-4-180,-16 3-90,16-2 180,-10 2-180,7-1 180,4-3-90,-10 3 0,9-2 90,-13 3-91,12-1 181,-22-1-270,12-1 0,-13-20 0,13 13 0,1-13 90,0 3-180,-3 0 90,0-14 0,2 15 90,7-7-90,-7 8 0,6-4-90,-11-6 90,12 11 90,-4-6-90,4 1 90,3 3-90,-2-3 0,4 5 90,2-1-90,-3-1 0,4 3 0,-4-3 90,6 6-90,-4-4 0,-1-2 0,0 0 0,0-1 0,2 3 0,0 0 0,0-2 0,-4-6 0,2 2 0,-6-9 0,1 0 0,3 6 0,-1-2 0,7 12 90,1 1-90,-1 0 0,-2-4 0,0 0 0,1 1 90,-1-3-90,4 4 0,0-2 0,2 0 0,-1 4 0,2-1 0,-3-9 0,2 7 0,-2-10 90,1 11-90,-1-12 90,1 12 0,0-5 0,2 9 0,0 3-90,0-3 0,1 3 90,-1 0-90,1 1 0,0 2 0,1-1 0,0-2 0,-1 1 0,1 0 0,-1 0 0,1 0 0,0-3 0,0 0 0,0 1 0,0 0 0,0 1 0,0 0 0,7-3 0,-5 2 0,14-1 0,-14 0 0,23-2 0,-8-2 0,10-1 90,-3 0-180,-6 4 90,18-9 90,-12 7-180,13-7 90,-18 10 0,1-1 0,-2 3 90,10-4-90,-6 5 0,5-3 0,-8 4 0,0 0 0,9 0 0,5-1 0,-2 2 0,3-3 0,-11 3 0,13-5 0,-8 1 0,6-2 0,-10 1 90,-1 1-90,-1-2 0,20-5 0,-15 5 0,22-7 0,-18 8 0,6-1 0,-11 5 0,-3 1 90,-9 2-90,7 0 0,-5 0 0,12 0 0,-12 0 90,19 12-90,-18-9 0,12 10 89,-15-13 1,12 10-90,-3-3 0,4 4 90,8 2 0,-18-9-90,13 6 90,-12-6-180,-1-1 180,2-1-90,7 1 0,-5-2 0,6 0 0,-9 0 0,1-1 0,9 0 0,9 0 0,0 0 90,4 0-90,-18 0 0,-1 0-90,-8 0 180,1 0-90,7 0 0,-6 0 0,18 0 0,-18 0 0,9 0-90,-13 0 180,0 0-90,6 11 0,-3-8-90,3 8 90,-4-11 0,0 0 0,0 0 0,8 0 0,-5 0 0,4 0 0,-7 0 90,0 0-90,5 0 0,1 0 0,-1 0 0,4 0 0,-4 0-90,-1 0 90,-1 0 0,-5 0 90,0 0-90,9 0 0,-7 0 0,13 0-90,-15 0 90,9 0 0,-8 0 0,3 0 90,-4 0-180,-1 0 90,7 0 0,-5 0 90,10 0-90,-12 0 0,5 0 0,-1 0 0,-5 0 0,4 14 0,-5-11 0,1 11 0,5-14 0,3 8 0,1-6 0,-2 10 0,-3-10 0,4 5 0,-3-4 0,10 3-90,-9-2 180,20 2-90,-17-2 0,17 5 0,-19-4 0,9 4 0,-7-1 0,0 0-90,9 4 90,-14-8-180,14 2 180,-16-5-90,4-1 90,0 0-90,-4 0 90,4 0-89,0 0 89,2 0-90,4 0 90,-3 0-90,-3 0 90,-4 0 0,5 0 0,-4 0 0,4 0 0,-5 11-90,-1-8 90,9 9 0,-9-5-90,10-6 90,-13 10 0,6-8 0,-7 2 0,4-2-90,-5-2 0,6 2 90,1 3 0,5 2 0,-3 2 0,-1-1 0,2 2 0,-4-2 0,4 2 0,0 2 0,-4-6 0,12 10-90,-13-10 180,13 7-90,-14-7 90,10 4-90,-5 1-90,1-2 90,3 10 0,-9-10 0,7 13 90,-9-12-90,2 4 0,3 0 0,-5-3 0,4 3 0,-3 2 0,-1-3 90,8 15 0,-8-14-90,3 9 0,-5-12 0,2 6 0,-3-4-90,3 3 90,-5-6 0,0 1 0,0-3-90,0 4 90,-3-5 0,1 2 0,-1-2-90,0-1 0,0 3 90,0 3-90,0-2 90,-8 4-90,6-4 90,-7 0 0,3 4 0,-3-3-90,1 3 180,-7-4-90,8-1 0,-6 0 0,-3 4 0,4-2-90,-9 6 90,11-6 0,-9 4-90,5-3 90,-7 1-90,-4 0 180,5-4-180,-8 2 90,6-6 0,-6 5 0,7-7 90,2 3-90,7-5 0,-4 1 0,3-1 0,-7 0 0,7 1 0,-10 1 0,12 0 0,-6 0 0,9-1-90,0 0 90,-3 2 0,-3-1 0,1 1 0,-5-3 0,2-2 0,-1 0 0,2 0 0,3 0 0,1 0 0,-10-13 0,7 9 0,-12-9 0,14 13 0,-13-8 0,13 6 0,-6-6 90,10 8-180,-1 0 180,-3 0-180,-2 0 90,0 0 180,-11 0-180,12 0 90,-9 0-90,9 0 0,0 0-90,-1 0 90,-6 0 90,3 0-90,-7 0 90,-1-14-90,4 10 90,-21-33-90,20 32 90,-12-27 0,15 30-90,-6-18 0,5 15 90,-6-11-90,10 12 0,1-2 90,-11-3-90,11 2 90,-15-6-90,17 6 0,-6 1 0,-4-4 90,8 4-90,-14-5 0,8 0 90,-6-1-90,4 1 0,2 0 0,4 5 0,-11-8 0,-5 2 0,3-4 0,1 3 0,14 6 0,-1-3 0,-7 0 0,5 0 0,-5-2 89,7 4-89,-13-8 0,9 7 90,-10-7-90,13 10 0,1-2 0,0 2 90,-14-4-90,11 6 0,-17-3 0,15 7 90,-7-2-90,8 2 0,0 0 0,-7 0 90,8 0-90,-17 15 90,16-11 0,-19 19-90,17-21 90,-11 6-90,14-8 90,1 0-90,-7 5 0,-3-4 90,2 4-90,-11-5 0,19 0 0,-9 0 0,13-16 0,1 12 90,0-12-90,-7 4 0,7 9 0,-8-15 0,9 11 0,1-1 0,3 0 0,2 6 0,1-3 0,1 2 0,-1 0 0,1 0 0,-1 1 90,2 0-9921,1 0 8825,-10 2 1,2-1 0,-10 1 0</inkml:trace>
  <inkml:trace contextRef="#ctx0" brushRef="#br0" timeOffset="66753">4100 6947 6723,'-21'0'720,"2"-13"-630,11 10 90,2-10-1,2 13-179,2 0 90,0 0-90,-1 0 90,1 0-90,-1 0-90,1 0 90,8 0 0,0 0 0,7 0 0,-1 0 0,-3 0 0,3 0 90,-1 0-90,-1 0 0,0 0 90,-3 0 90,8 0-180,-6 0 0,10 0 0,-9 0 180,1 0-180,1 0 90,-3 0 0,2 0 0,-3 0-90,1 0 90,0 0-90,7 0 0,-5 0 0,5-17 180,0 13-90,-6-13-90,9 5 0,-9 9 0,8-9 0,-9 5 0,13 5 0,-13-5 0,13 7 0,-13 0 0,10 0 0,-7 14 0,5-11 0,-5 11 0,0-14 0,2 9 0,-5-7 0,3 6 0,-4-8 90,-2 0 0,1 0 0,5 0 0,-5 0 0,10 0-90,-4 0 89,4 0 1,-4 0-90,-2 0 90,-4 0 0,1 0-90,-2 0 90,4 14-90,-4-11 0,7 11 0,-6-14 0,5 6-90,-6-5 90,0 5 0,2-6 90,-1 4-90,1-3 0,-1 3 0,1-2 0,2 1 0,2-1 0,-3 1 0,-1-3 0,-3 1 0,3-1 0,-3 0 0,6 0 0,-6 0 0,8 0 0,-6 0 0,3 0 90,-2 0-180,2 0 180,0 0-180,-1 0 180,-2 0-90,3 0 0,0 0 0,3 0 0,-4 0 0,-1 0 0,3 0 0,-4 0 0,7 0 0,-7 0 0,7 0 0,-6 0 0,3-16 0,-6 13 0,1-13 0,0 16 0,1-11 0,-1 8 180,3-17-180,-5 14 180,3-7-180,-4 7 0,0-3 0,1-4 0,-2 4 0,3-7 0,-3 6 0,1-2 0,1-10 0,-1 6 90,1-6-90,-2 7 0,0 2 0,0-8 0,-1-2 0,1 0 0,-2 1 0,0 0 90,0 6 90,0-17-180,0 15 0,-8-18 0,6 20 0,-12-12 90,8 13-90,-6-7-90,2 1 90,2 2 0,-5-13 90,6 17-90,-7-14 0,7 16-90,-8-12 90,6 12 0,-5-7 0,2 3 0,3 5 0,-11-15 0,10 14 0,-11-11 0,8 9 0,0 2 0,-1-5 0,4 9 0,-7-10 0,6 10 0,-8-9 0,8 9 0,-3-1 0,-1-2 0,3 6 0,-4-4-90,-2 3 180,0 3-90,-7-3 0,8 5 0,0-1 0,6 3 0,-5 0 0,3 0-90,-9-1 180,8 1-180,-13 0 90,12 0 0,-6 0 0,9 0 0,0 0 0,-4 0 0,4 0 0,-4 0 0,5 0 0,-4 0 0,-3 12 0,-3-9 0,5 9 0,0-2 0,6-8-90,-5 12 90,4-10 90,-7 6-180,7-5 90,-11 6 0,11-5 0,-10 5 0,10-6 0,-6 4 90,8-5-180,-4 2 90,5-1 0,-4 1 0,0 1 0,0 1 0,0-2 0,4-1 0,-1 0 0,-4 3-90,4-3 90,-4 3 0,0 1 90,2-4-180,-8 7 90,8-7 0,-4 2 0,5-3 0,0 0 0,1-1 0,-2 4 0,0 1 0,0 0 0,-4 5 0,7-4 0,-7 9 0,6 0 0,-1-3 0,2 0 0,0-2 0,3-3 0,-3 3 0,4-2 0,0-2-90,-2 9 90,-1 4 0,1-1 0,-4 12 0,5-16 0,-2 7 0,0-1 0,4-10 0,-4 14 0,5-16 0,-1 17 0,3-12 0,-2 7 0,2-9 0,-1 6 0,1-4 0,0 6 0,0-6 0,0 1-360,10 15 0,-8-11-899,16 24 629,-16-21-629,15 9 809,-3 1 181,5-10 269,4 5 0,-5-13 0,2-3 0</inkml:trace>
  <inkml:trace contextRef="#ctx0" brushRef="#br0" timeOffset="78778">11007 12337 6903,'5'-16'2699,"-8"3"-2610,-7 26-89,-3-10 0,-1 18 0,7-19 0,1 6 0,-2-4 0,2-3 0,-3 8 0,-3-6 0,0 3 90,-4-2-180,3-1 90,-1 0 0,4 0 0,1 2 0,0-1 0,5 0 0,-3 0 0,3-2 0,-2 3 0,4-3-89,-2 3 178,2-2-178,0 2 89,1-3 0,0 2 0,1-2 0,0 2-90,0-2 90,0 1 0,0-1 0,0 1 0,7 2 90,-5-1-180,15 3 90,-6 0 0,5 0 0,-2-1-630,2 1 180,0 1-359,5 1 359,-6-3-450,-2-1 541,-2-3 359,-4-1 0,0 1 0,-5-2 0</inkml:trace>
  <inkml:trace contextRef="#ctx0" brushRef="#br0" timeOffset="85505">13890 13159 12570,'-20'-17'360,"2"7"-360,7-4 180,-3 9 89,-7-4-179,0 4 0,1 3-90,4 1 90,4 1 0,0 0 90,-11 0-90,7 0 180,-14 0-90,15 0 0,-10 0-90,11 0 89,-3 0-89,5 13 180,-5-10-180,-1 20 90,-5-21-90,7 17 180,-4-12-180,5 7 0,-4-4-90,5-2 90,0-3 0,-2 3-90,5-4 90,-5 5 0,7-7 0,0 5 0,-2 0-90,-2 3 89,1 2 1,-4 1-90,2 1 180,-4 4-90,3-4 0,-11 14 0,13-14-90,-13 12 90,16-16-90,-8 8 0,9-11 0,-6 5 0,5-5 0,-2 3 0,-2 3 0,4-3 0,0 2 0,5-4 0,0 5 90,0-1-90,1 3 0,0-4 0,1 0 0,-6 10 0,3-5 0,-7 14 0,6-12 0,-7 11 0,5-10 0,-3 4 0,3-5 0,1-2 0,0 1 0,-3 5 0,0 4 0,1-2-90,-3 19 90,6-20 0,-3 13 0,4-16 0,1-2 0,0 0 0,-2 10 0,2-10 0,-4 18 90,4-17-90,-3 25 0,2-11 0,-1 6-90,0-2 180,2-16-180,-4 23 90,3-21 0,-5 23 0,6-25 0,-2 7 0,0-2 0,1-5 90,-1 5-180,-2 4 90,1-1 0,-7 22 0,5-19 0,-1 7 0,3-9 0,2-8 0,-4 18 0,4-20 0,0 8 0,1-3 0,1-5 0,-1 6 0,1-2 0,0 3 0,1-1 0,0 0 0,0-7-90,0 11 180,-1 3-90,1 2 0,-1-2 0,2-9-90,0 1 180,1 1-90,-1 14 0,1-9-90,-1 24 90,2-23-838,0 27 838,0-25 90,0 12-90,0-15-90,0 14 90,0 2 90,0 11-90,0-14 0,0 4 0,0-10 0,0-1-180,-7 12 0,5-20 0,-11 35 180,12-30 0,-9 28-90,9-33-309,-7 18 309,5-21 773,-2 7-773,2-10-89,-1 8 179,0 3-180,-1 9 90,1-9 90,0-4 0,1-1 0,0-6 0,0 5 0,-2 2-90,2-6 180,-4 27-90,3-25 0,-1 15 0,2-23 0,0 2 0,-1 4 0,0 3 0,0-2 527,-3 11-527,4-19 117,-4 14-117,4-17 0,-2 3 0,1 0 0,0-3 0,-4 15 0,4-14 0,-3 8 0,2-7 0,0-4 0,-7 16 0,6-12 0,-5 10 0,5-10 90,-4 8-90,2-6 0,-5 13 90,5-13-90,-9 18 0,8-17 90,-5 7-90,6-11 0,0-1 0,-5 7 0,0 1 90,-1 0-90,-10 19 0,12-20 90,-9 15-1,12-22 1,0 0-90,-9 7 0,7-9 0,-12 9 90,12-11-180,-22 18 90,16-14 90,-12 13-90,16-16 0,-4 7 90,-3 3-90,2 1 90,-7 14-90,12-17 0,-5 12 90,6-7-90,2-5 0,-8 20 0,9-19 90,-10 20-90,10-21 0,-6 13 90,2-6-90,1 1 0,-6 14 90,9-20-90,-10 28 0,6-13 0,-2 8 0,3-10 0,-3 9 0,7-18 0,-6 13 0,7-16 0,-3 10-90,-2 4 90,1-1 0,0-1 90,-3 13-90,5-16-90,-10 27 90,11-29 0,-2 8 0,-3 14 0,6-19 0,-7 33 0,6-24 0,-1 16 0,2-14 0,-2 14 0,3-9 0,-2-1 0,1 7 0,2-25-90,-1 31 180,3-29-180,-1 32 90,3-33-709,1 24 709,0-23 0,0 9 0,10-15-90,2 14 90,12-3 0,1 9 0,-2-13 0,0-8 90,-5-9-90,11 1 0,-6-4 0,10 1 0,-10-7 0,2-1 0,22-2-90,-15-1-90,31-1 0,-32-1 90,25-16 0,-11 0 90,3-3-90,-5 8 0,-12-2 90,14 2-89,3-12 89,-1 9-45,-11 2 0,-2 1 45,1-2 0,18-7 0,-14 6-90,-9 2 0,32-9 90,-30 8 709,18-1-709,-24 4-90,11-1 90,15-6-90,-8 3 90,-5 2 0,-1 0-90,-3 1 45,-2 2 0,0 0 45,-3 0-90,9 2 90,9-2 0,-16 4-90,28-9 90,-22 2 0,9-1 0,-11-1 0,-6 3 0,10-6 90,-15 6-180,22-8 90,-24 13 0,7-2 0,0 3 0,-7 4 0,16-1-90,-16 2 90,16 0 0,-8 16 0,-2-12 0,6 13 0,-8-6 0,9 0 0,-8 3 0,-1 1 0,9 0 0,-13-1 0,20 11 0,-24-13-90,14 9 90,-14-9 0,8 2 0,-8-3 0,1-3 0,0 2 0,9 0 0,1 4 0,0-2 0,6 4 0,-10-2 0,0-2 0,-3 1 0,-6-6 0,-2 1-90,15 2 90,-12-4 0,18 2 0,-19-3 0,12-2 0,-12 0 0,6 0 0,-7-2-90,9 2 90,2-1 0,7-1 0,-6 1 0,14-2 0,-20 0-90,14-15 90,-19 12-90,3-11-179,-2 14-1,16-12 90,-13 2 90,17-10-90,-21 10 180,10-6 0,-11 9-90,5-9 0,-5 7-90,15-13 180,-12 8-180,16-17 90,-19 16 0,6-6 90,-1-2-90,-5 4 90,5-5-89,-6 7 89,-1 1-90,0 1 0,8-7 90,-7 10 0,10-12-90,-8 9 90,9-21-90,-7 12 0,13-29 90,-16 28 0,13-26 0,-15 26 0,4-9 0,4-10 0,-8 14 0,11-24 0,-9 21-447,-1 0 447,-2 4-43,-4 9 43,-1-1 0,2 1 0,3-6-89,-2 6 89,6-11 0,-6 13-90,2-6 90,-1 3-90,-4 2 445,3-8-445,-6 9 0,2-12 44,-3 4-44,-1-1 90,-2-8-90,-1 4 90,0-2 0,0 4 0,0 7 0,0 2 0,-8-16 0,6 12 0,-11-18 0,12 21 0,-10-22 0,8 20 0,-4-14 0,2 16 90,2-1-90,-2-11 0,-1-4 0,0-1 0,-2-11 0,1 8-600,-1 2 600,1 1-158,1 14 158,1-1 0,-7-20 0,4 18 0,-7-21 0,8 29 0,-8-19 0,6 17 0,-4-12 0,4 13 0,1-3 0,-4-12 0,-3-5 0,0 0-90,-6-13 90,0 9-860,-1-2 770,1 4 90,5 13 537,-1 1-537,-9-20 0,9 19 0,-11-22 0,16 27 0,-6-12 90,2 6-180,1 2 243,-2 3-153,4 10 90,-5-8 0,-2-1-90,1 1 179,-4-8-89,12 16 839,-3-8-839,5 7-90,3 4-90,-5-14 90,5 12 0,-4-8 0,5 9 0,-2-1 0,-3-6 0,-3-1 0,0-1 0,-6-10 90,9 14-90,-6-16 0,9 17 0,-1-5 0,-5-8 0,4 10 0,-10-19 0,9 20 0,-12-25 0,12 21 0,-7-14 0,9 18 0,-3-11 0,4 9 0,-6-21 90,5 18-90,-7-33 0,6 28 90,-5-15 0,7 22-90,2 3 180,-1-2-180,0-12 0,3 11 90,-2-19-90,4 13 0,0-10 0,0 8 0,0 3 0,0 5 0,1-9 0,-2 5 0,2-18 90,-1 16 0,1-27-90,0 24 0,0-13 90,0 19-90,0 2 0,9-9 89,-7-1-89,11 1 90,-12-2-90,9 8 90,-6-3 0,3 8 0,-1 3 0,-1 7-90,3-5 0,-3 5 0,7-10 0,-5 8 0,10-16 0,-8 13 0,6-10 0,-7 10 0,0 0 0,2-10 0,1-2 0,-1-1 0,1-8 0,-2 7 0,0 0 0,0-4 0,-5 14 0,2-18 0,-4 18 0,1-16 0,-3 17 0,0-15 0,0 15 0,0-10 0,0 10 0,1-12 0,0-1 0,0-2 0,1 4 0,0 7 0,4-19 0,-2 14 0,1-13 0,0 9 0,-2 10 0,3-23 0,-3 23 0,2-10 0,-3 15 0,3-7 0,-3 5 0,2-5 0,-2 8 0,1-1 0,3-15 0,-4 10 0,4-9 0,-4 13 0,1 1 0,0-1 0,0-6 0,-2 5 0,3-5 0,-2 0 0,1-4-90,0-7 90,-1 8 0,0 2 0,-2 9 0,1-5 0,-1 7 0,0-11 0,0 10 0,0-13-90,0 13 90,0-6 0,0 8 0,-8 0 0,6-4-90,-15-3 90,15 0 0,-15-7 0,4 3-90,-5-5 90,1 6 0,4 1 0,4 8 0,-4-7 0,1 5 0,-10-11 90,7 11-90,-18-17 0,15 17 90,-10-10-90,14 14 0,-1 1 90,-5-3-90,4 6 0,-3-3 90,5 6 0,-8-3-90,1 2 90,-12-2 0,9 3 0,-2 1 90,7 2-180,-9 0 90,5 2 180,-16 0-90,15 0-90,-23 0-90,22 15 89,-11-11 181,8 12-270,-1-5 90,-12 0-90,8 2 0,-11 1 0,8-9 0,0 1 0,3 0 0,11-6 0,0 3 0,-16-3 0,15 0-360,-20 0-359,25 0-450,-14 0 359,17 0-359,-5 0-2879,6 17 3238,3-13 810,-2 30 0,2-30 0,3 13 0</inkml:trace>
  <inkml:trace contextRef="#ctx0" brushRef="#br0" timeOffset="90086">16493 12355 10411,'13'21'-90,"-4"9"-360,-1-27 360,-7 17-179,5-18 269,-13 5 90,-2-7-90,-9 0 0,2 0 0,0 0 0,3-12 89,-2 9 1,-1-9 0,-10 3 180,-5-2-90,1-11 270,-8 1-360,13 3 90,1 5-90,8 5 90,8 6 179,-3 1-269,5 1 90,-5 21-90,7-16 0,-4 49 0,4-45-90,-3 40 0,4-38 0,0 14 0,-1 2 90,-2 4-90,0 1-3302,-5 22 3302,5-23-533,-7 30 533,7-31 0,0 11-70,0-1 70,3-7 90,-1 10 0,0-2 90,2-7-90,-1 5 0,1 1 0,-1-3-193,0 28 193,1-25 2907,1-8-2907,0 24 0,1-20 0,0 0 0,0 0 0,-1 5-45,-1 3 0,0 0 45,-1-2 139,0-6 0,-1 0-139,-1-1-90,-2 9 90,-2-2-90,-1 4 0,-5 10 0,1-13 90,1-4 0,-9 3-90,8-15 194,-15 18-104,16-24 0,-12 19 0,13-19 214,-5 11-304,9-15 0,-1 0 90,-4 6 0,-3 3-90,1 1 503,-5 5-413,4-4 0,-4 6 0,6-6-90,1-2 90,-2 9-90,6-13-90,-5 12 90,8-17 0,-1 0 0,-2 7 0,3-8 0,-3 6 0,3-6 0,-1-1 0,0 0 0,-4 6 0,-1 0 0,0 1-90,1-3 90,1 2 90,2-7-90,-5 16-90,6-13 90,-3 5-90,-2 9 90,3-12 0,-3 11 0,4-14 0,1 0 0,-3 5 0,-2 2 0,1 0 0,-8 9 0,10-16 0,-7 8 0,7-14 0,1 1 0,0-1 90,-4 5-90,2-4 90,-2 4-90,1 1 90,2-4-90,-7 14 0,8-13 0,-3 8 0,5-9 0,-3 5 0,3-5 0,-3 4 0,2-5 0,0 1 0,-6 9 90,4-7-90,-7 13 0,7-15 0,-1 5 0,0 0 0,2-4 0,-2 5 180,-1-1-180,1 1 90,-3 7-90,4-6 90,-1-1-90,4-5 0,-2 6 0,0-4 0,-3 10 90,3-9-90,-3 9 90,2-3 90,-3 9-90,5-10 0,-1 1-90,3-11 0,1 0-90,-6 20 90,5-11 0,-9 32 0,9-27 0,-3 14 0,4-20 0,0 3 0,-1-4-90,-2 19 90,1-16 0,-5 26 90,3-26-90,-7 19 90,4-16-90,-3 7 0,4-9 180,-6 17-180,5-13 90,-7 19 89,11-25 1,-4 14-180,7-17 0,-2 5-90,5-13 90,0-1 0,1-1-90,0 8 90,0-4 0,0 7 0,0 7 0,0-7 0,9 10 0,-6-9 0,15 0 0,-1 20 0,0-13 0,5 16-89,-10-18 89,1 0-90,-1 1-90,14 15 90,-8-13-180,19 16 180,-10-17 0,10 4 90,-6-8-90,-3-3 90,-7-6 0,7 3 0,-5-4 90,17 6-90,-16-8 0,27 8 90,-24-9-90,15 5 90,-20-7-90,0-1 90,9 2-90,-8-3 0,8 2 0,-10-6 0,10 2 0,1-2 0,10 1-90,-10 0 180,-2 2-90,-11-1 0,11 4 0,-8-2 0,15 6 0,-15-5 0,22 4 0,-20-4 0,12 0 0,-15-2 0,0-1 0,9 1 0,1 1 0,-1 0 0,4 1 0,-6 1 0,-2-2 0,-1 1 0,-9-2 0,1-1 0,6-1 0,-5 0 0,7-2 0,-1 0 0,-5 0-90,14 0 90,-14 0 0,6 0 0,-7 0 0,5 0-90,1 0-90,6 0 90,-6 0 0,11 0 90,-17 0-90,11 0 90,-14 0-90,2 12 90,1-9-270,16 9 180,-11-12-269,19 0 359,-16 6 0,7-1 0,-8 4 0,-4-3-90,8 2 90,-12-2 0,15 2 0,-17-6 0,20 0 0,-17-2 0,13 0 0,-17 0 0,7 0 0,1-15 0,0 11 0,-1-24 0,-6 25 0,7-22 0,-5 22 0,11-17 0,-12 18 0,16-10 0,-14 11 0,13-3 0,-17 4 0,6 0 0,4 14 0,-8-11 0,14 11 0,-11-4 0,5-7 0,-5 13-90,-3-15 90,-4 5 0,5-6 0,-3 0 0,11 0 0,-11 0 0,19-16 0,-16 1 0,11-4 0,-13 7 0,0-1 0,8-2 0,-6-2 0,6-6 0,-6 15-90,8-15 90,3 8 0,6-1 0,-7 7 90,-5 4-180,-8 4 180,4 0-180,-4 1 90,9-2 0,-11 2 0,14-4 0,-13 3 0,8-3 0,-10 0-270,1 2 90,7-4 90,3 1 90,-1-2 0,6-3 0,-7 0 0,6-4 0,-7 3 0,-2 0 0,0 1 0,-4 2 0,3-1 0,-2 1 0,-3 1 0,12-9 0,-11 8 0,7-6 0,-8 6 0,0-3 0,5-5 0,2-4-90,0 0 0,12-13 0,-14 15 0,16-16 0,-17 17 0,5-4 90,-1 0 0,-5 7-90,4-4 90,-2 3 0,-3 3 0,13-13 0,-13 12 0,8-8 0,-8 8 0,-2 4-179,9-6 179,-7 8-180,5-4 90,-1 2 0,-5-1 90,4 0-180,-2-2 90,-4 5 0,9-12 90,-9 8 0,5-6 0,-7 4 0,5-4 0,-4 3 0,8-11 0,-6 10 0,12-19 0,-12 17 0,11-18 0,-13 17 0,3-6 0,-1-5 0,-3 4 0,2-8-90,-3-9 90,1-8-45,-4 16 0,0-1 45,1-23-1163,-2 1 1163,-2 18 0,0-20 0,0 15 0,-1 5 0,1 0 0,1-6 0,0 0 0,1-1 0,0 2-121,-1 9 0,1 2 121,0 1 0,0 0 90,0-8-90,0 8 90,0-6 0,-1 11 0,2-14-90,1-4 0,3-16 0,-4 14 0,0 5 0,-3 15 0,0-7 0,-1 10 90,0-15 0,0 19 1045,0-13-1045,0 16 0,0-5 0,0 8 180,0-1-180,0 1 0,-7-8-90,5 5 0,-13-7 0,14 7 0,-12-10 0,1-3 0,-4-8 0,0 7 0,4 4 0,-4-7 0,5 12 0,-12-20 0,11 23 0,-15-25 0,13 25 89,-14-24-89,15 27 0,-9-16 90,3 11-90,-1-5 0,-13-10 0,15 15 0,-10-10 0,7 7 0,5 7 90,-15-19-90,16 17 0,-16-16 90,14 16 0,-20-20-90,17 19 0,-11-12 90,3-3-90,11 12 0,-14-23 0,18 22 0,-10-26 0,12 23 0,-6-14 0,5 9 0,4 7-3392,-9-29 3392,8 26-174,-7-28 174,4 18 0,-1 0 0,-1 1 0,3 12 90,-1-1-90,-12-22-90,8 17 90,-17-26 0,16 30 90,-7-7-90,-2-1 0,4 10 0,-8-12 0,-3 3 0,-4-3 0,-11-6 0,11 13 2805,2 5-2805,10 11 90,-7-3 245,7 6-335,-5-3 90,9 7-90,1-1 0,-18-4 90,12 3-90,-12-3 0,15 4 0,2 1 0,-8-5 0,7 3 0,-7-3 0,10 2 0,-9-3 0,-2-2 0,-9-2 0,8 6 606,1 1-606,9 5 90,-8-1-90,8 2 0,-6 1 0,10 1 0,3 1 0,-9-1 0,8 0 90,-12 1-90,13 0 0,-10 1 90,9 0-90,-4 0 0,4 0 0,-7 0 90,-3 0-90,-10 0 0,7 0 0,-19 0 0,22 0 0,-14 0 0,7-14 90,8 10 0,-25-27 0,24 17-90,-11-5 0,4 9 0,13 10 0,-10 0 0,14 0-180,-1 0-900,-17 14 361,11 2-1710,-25 2 720,22 4-810,-10-20 2519,-3 7 0,7-9 0,-10 0 0</inkml:trace>
  <inkml:trace contextRef="#ctx0" brushRef="#br0" timeOffset="96819">11197 8672 16258,'26'0'449,"-2"0"-449,-13 0 90,0 0-90,-2 0 90,0 0-90,2 0 0,6 0 0,-2 0 0,4-16 90,-5 12-90,1-12 90,1 16 0,17-12 0,-12 9 90,21-17-90,-12 18-90,0-13 90,-1 14-90,-9-9 90,1 6 90,17-4 0,-12 3 0,24-3-90,-26 4 179,8 0-179,1-1 0,-6 1-90,8-3 90,-10 1 0,1 1-90,13-7 90,2 2-90,-1-4 90,8 0-90,-11 3 0,1 2 0,-4 1 0,-11 5 0,1 1 0,18 0 0,-16 1 90,21 0-90,-28 1 0,19 0 0,-20 0 0,9 0 90,-14 0-90,1 0 90,5 0-90,3 0 0,1 0 0,7-14 90,-2 11-90,1-11 0,6 14 90,-13 0-90,21 0 0,-20 0-90,21 0 90,-24 0 0,15 0 90,-15 0-180,6 0 180,-8 0-90,10 0 0,-1 0 0,11-14 0,-10 11 0,1-11 0,1 4 0,-6 8 0,8-7 0,-8 2 0,0 5 0,0-6 0,9 8 0,10 0 0,2 0 0,-5 0 0,-12 0 90,-9 0-90,8 0 0,-7 0-90,14 0 90,-13 0 90,4 0-90,2 0 0,-7 0 0,7 0 0,3 13 0,-6-10 0,30 18 0,-26-18 0,30 11 0,-19-9 90,-1 3-90,-2-3 0,-13-3 90,1-1 90,21-1-90,-15 0-1,27 0 1,-30 0 0,8 0-90,-2-13 90,-7 9 0,6-9 0,-2 2 0,2 1 0,8-10-90,-9 4 0,-3 4 180,-9 2-90,8 1 0,-6 3-90,5 0 90,-7 3 0,-1 1 0,14-5-90,1-1 90,0-1-90,-7 1 0,-14 1 0,-2 3 0,2-4 0,-4 4 0,4-3 0,-7 4-90,3-3 90,-6 4 0,3-2 0,-3 1-90,-1 2-90,1-1-3958,-1 1 2339,0-2-2878,0-5 2518,-12-1 540,8-7 1619,-22-1 0,2-8 0,-14-3 0</inkml:trace>
  <inkml:trace contextRef="#ctx0" brushRef="#br0" timeOffset="115969">17739 10227 6723,'-9'-18'360,"-3"-7"-360,7 12 270,-4-13-90,4 7 0,-1 2 89,0-1-89,2 10 90,-1-7 270,2 11-360,1-3 0,-1 0 0,0 0-1,0 0 271,-6-8-360,3 8 180,-7-14-90,6 14 360,-7-9-450,7 9 89,-6-7 91,7 7-180,-2-5 90,3 4-90,0-2 270,-1-1-270,3 2 0,0-2-90,2 2 90,0 3 0,1 0 90,0 1-90,0-1 89,0 2 1,0-2 90,0 3-180,0-9 0,0 7 0,9-7-90,-7 7 180,7-2-90,-3 0 0,2 0 0,1 1-90,5 0 90,-6 0-90,4-1 0,3-2 0,-7 2 90,13-6-90,-12 5 90,10-7 0,-11 7-90,5-5 0,-6 6 0,2-2 0,-2 4 89,3-1-89,3-1 0,2 1 0,-1-1 0,4-1 0,-8 2 0,3 1 0,-6 1 90,-1 2 0,-1 0 0,7-3 0,-4 2-90,9-5 0,-8 5 0,6-4 0,-7 4 0,4-2 0,-6 3 0,2-2 90,-1 1-180,3-4 180,0 0-90,1 0 0,-1 1 0,4-1 90,-5 4 0,9-3-90,-10 5 0,3 0 90,0 1 0,-3 0-90,7 0 0,-7 0 0,4 0 90,-4 0-90,0 0 0,4 0 0,-3 0 0,5 0 0,-6 0 0,7 0 0,-7 0 0,5 0 0,-2 0 90,-3 0-90,8 0 0,-7 0 0,4 0 180,0 0-90,1 0 0,2 0-90,-5 0 0,0 0 90,-1 0-90,-3 0 0,5 0 0,-7 0-90,6 0 0,-6 0 90,5 0-90,-5 0 0,0 0 0,4 0 0,2 0 90,0 0-90,5 0 0,-2 0 90,1 0 0,2 0-90,-8 0 90,11 0 0,-10 0-90,9 0 90,-10 0-90,11 0 90,-9-8 0,5 6-90,-2-6 90,-3 3 90,1 1-90,3-3-90,-8 3 180,5 2-90,-5 0 0,1 1 0,1 0 0,7 0 0,-4 1-90,10-1 180,-8 1-90,14 0 0,-12 0 0,7 0 0,-10 0 0,1 0 0,7 0 0,0 0 0,1 0 0,2 0 0,-3 0 0,-1 0 0,-2 0 0,-5 0 0,-1 0 90,11 0-90,-8 0 0,12 0 90,-13 0 0,14 11-90,-14-9 0,8 9 0,-12-11 90,1 0 0,3 0-90,2 0 90,-1 6 90,7-1-180,-10 6 90,6-6-90,-8 1 0,0-2 90,0 0 0,8 3-90,-6-3 0,7 3 0,-8-5 90,0 1-90,4-2 0,-3 2 0,3-2 0,-4 1 90,8-1-90,-6 0 0,6-1 0,-9 1 90,0-1-90,0 0 89,5 0-89,-5 0 0,5 0 0,-3 0 0,-3 0-89,11 0 89,-9 0 89,12 0-89,-5 0 0,0 0 90,3 0-90,-9 0 0,13 0 0,-12 0 90,11 0-90,-13 0 0,4 0 0,3 0 0,-7 0 180,9 13-180,-7-2 0,4 10 90,-3-12 0,2 5-90,-2-5 90,0 4-90,2 1 0,-5-7 0,9 8 0,-9-11 0,6 6 0,-9-7 0,0 0 0,0 0 0,4-2 0,-3 1 0,3 0 0,-1 0 0,2 2 0,4-1 0,-4 2 0,-1-2 0,0 2 0,0 1 0,6 2 0,-6-2-90,4 3 90,-9-6 0,7 2 0,-6-1-90,1 0 90,-3-1-90,3 1 90,-1 2-90,2 3 90,-2-1-90,0 0 90,-2 0 0,2 5 0,-2-3 0,2 4 0,-3-4 0,1 1-90,3 10 90,-3-7 0,4 12-90,-5-12 90,3 8 0,-3-9 0,1 4 0,-2-5-89,2 6-1,0 0-180,0 4 90,-2-5-270,-1 12 450,-2-12-90,0 11 90,-1-13-90,0 3 0,-8 15-90,-2-11-179,-7 16 269,2-18 0,6-1-90,-8 1 180,11-12 0,-15 11-90,12-12 90,-5 5 0,7-8 0,0 0 0,0-1 0,-6 3 0,5-4 0,-9 3 0,10-4 0,-6 0 0,5-1 0,-2 0 0,2 0 0,1 0 0,-5 0 0,3 0 0,-6 0 0,5 0 0,-3 0 0,-1 0 0,4 0-90,-4 0 180,-2 0-90,5 0 0,-12 20 0,11-15 0,-5 22 0,7-25 0,-1 15 0,1-13 0,-1 7 0,3-8 0,1-2 0,-6 3 0,4-3-90,-7 6 90,7-4 0,-1 3 90,-2 2-90,3-4 0,-3 4 0,3-4 0,1 1 0,-3-1 0,-2 0 0,1-2 0,-4-1 0,2-1 0,-1 0 0,2 0 0,2 0 0,1 0 0,-9-14 0,6 11 0,-7-19 0,8 19 0,0-5 0,-3 1 0,5 5 0,-3-9 0,5 8 0,-3-6 0,-2 3 90,-2-2-90,4 3 0,-6-1 0,9 3 0,-6-5 0,6 6 0,-2-3 0,-3 1 0,3 1 0,-8-1 0,7 0 0,-1 1 0,-2-2 0,5 2 0,-1-1 0,-1 0 0,4 1 0,-7-4 0,6 2 0,-10-8 0,7 7 0,-5-2 0,3 2 0,-1 2 0,1-1 0,1 2 0,3 0 90,-2-3-90,-1 1 0,0 0 0,-1 0 90,5 3-90,-8-1 90,7 3-90,-8 0 0,8 0 0,-4 0 0,-6 0 0,6-12 0,-12 10 0,7-10 90,1 12-90,0-6 0,6 4 0,-1-4 0,1 6 0,-4 0 0,2 0 0,-6 0 0,8-2 0,-7 0 0,8-2 89,-2 2-89,6 0 0,0 2 0,-2 0 90,1 0-90,-4-2 0,2 2 0,-6-2 0,-1 0 0,-2 0 0,3-1 0,3 1 0,1-1 0,-10 1 0,6-2 90,-9 0-90,13 2 0,-4-1 0,8 0 0,-3 2 0,2 0 0,0 1 90,-1 0-90,-4 0 0,-3 0 0,1 0 0,-7 0 0,9 0 0,-4 0 0,0 0 0,7 0 0,-12 0 0,12 0 0,-11 0 0,10 0 0,-5 0 0,7 0 0,-4 0 0,2 0 0,-2 0 0,3 0 90,1 0-90,-10-9 0,7 1 0,-14-8 0,15 9 180,-6-3-180,3 4 90,2 0 0,-2 0 0,0 5 90,3 1-180,-9 0 90,10 0-90,-5 0 90,7 0-90,-3 14 90,2-11-90,-7 11 90,8-4-90,-9-7 0,8 13 0,-4-15 0,5 5 0,2-3 90,0-2-90,-5 5 0,4-5 0,-6 3 90,5 0-90,-5-1 0,4 1 0,-1 0-1080,-3 3 91,3-2-2699,-10 7 1619,6-5 2069,-3 0 0,-8-4 0,-1-3 0</inkml:trace>
  <inkml:trace contextRef="#ctx0" brushRef="#br0" timeOffset="118157">20645 9566 13559,'18'0'1979,"-2"-5"-1529,-9 3-180,-1-3 0,-3 1 89,0-1-359,-1-6 0,-1-6 0,0 0 0,-1-2 0,0 0 0,0-10 0,0 5 0,0-8 0,0 10-90,-9-2-89,-7-18 89,-5 14-180,-9-27 180,10 25 90,-2 1 0,1-1-698,-3-2 698,-11-11-90,20 25 90,-3 5-89,7 5 89,-4 2 0,10 6 0,-1 0 697,3 37-697,1-28 90,0 30 0,1 5 180,1-14-639,0 23 0,0 3 459,0-3-90,-1-1 0,2 1 0,3-17 0,1-2 0,-4-1 0,0 1 0,7 5 0,1-2 0,0 0-360,1-3 0,1-1-90,2-4-719,3 17 539,-10-30-629,1-1 629,-3-6-5036,-2-5 5306,-1-20 582,-10 12 1,6-16 0,-6 20-1</inkml:trace>
  <inkml:trace contextRef="#ctx0" brushRef="#br0" timeOffset="118352">20269 9670 12120,'2'22'2519,"4"8"-2250,17-27-89,-1 8 0,-4-11-180,1 0 90,23 0-270,-16 0-449,26-19-721,-29 15 631,15-28-271,-18 16-89,6 1-180,-11-10 179,0 22-539,1-16 1619,6 11 0,-9-6 0,5 2 0</inkml:trace>
  <inkml:trace contextRef="#ctx0" brushRef="#br0" timeOffset="118586">20752 9457 10141,'1'19'1709,"0"-3"180,0-5-989,-1 5-810,0 17-90,0-8 0,0 2 0,0-13 0,9 2 0,-7 2 0,13-3 0,-13 3-360,10-5-540,-11-3 361,9 1-91,-9-6-180,3 0 810,-4-2 0,0-3 0,0 2 0</inkml:trace>
  <inkml:trace contextRef="#ctx0" brushRef="#br0" timeOffset="118802">20741 9300 11041,'26'-2'-4408,"-8"-11"3869,-7 10 539,-10-17 0,9 9 0,-5-8 0</inkml:trace>
  <inkml:trace contextRef="#ctx0" brushRef="#br0" timeOffset="119100">20923 8845 14099,'1'43'1439,"6"13"-1259,-5-5-925,5 8 835,-7-13 0,7 1-1,-6 1-89,10 16-1476,-10-15 1476,8 12-45,-4-4 45,4-13-45,-4-11 0,0 0-225,3 5-90,2 8-269,-3-18-1009,1-1 919,3 1-656,1-3 206,-1-5 1291,-1-9-2011,-3-9 2021,3 0-132,-3-25 0,3 17 0,-3-16 0</inkml:trace>
  <inkml:trace contextRef="#ctx0" brushRef="#br0" timeOffset="119374">21219 9237 9332,'-6'32'899,"6"-1"-899,-8-6 0,8-3-90,0-4 0,0-7-90,0 1-269,0-5 359,9 1-180,-7 3 90,15-4-450,-6 3 450,11-2 0,-5 1-359,5 2 179,-9-5 180,5 4 90,-9-3-180,0 0 270,-5 5 0,-3-1 0,0 6 0</inkml:trace>
  <inkml:trace contextRef="#ctx0" brushRef="#br0" timeOffset="122304">20273 9880 14279,'8'-17'629,"-6"-17"-359,32-17-90,-18 1 0,9 1 0,2 1-1086,-1-6 966,-6 16 0,3-5 0,-3 5-468,-3 6 1,-1 1 452,11-17 0,-1 1 135,3-1-136,-8 14 1,-1 1 45,13-15 45,-7 9 0,0 1-45,4-3 90,2 3 0,-1 1 0,1 0-135,-6 11 0,-1 1 45,1 1 548,1 4-368,0-2-90,22-13-180,-7 0 45,-11 11 0,-1 1-45,7-8 89,7-4-89,-7 8-654,1 2 654,-2 3 255,-12 10-166,0 0-89,-2 4 90,7-2 885,-9 5-885,14-4 0,-15 3-90,25-2 0,-21 3 837,14 1-837,-9 2 0,2 2 301,5 0-301,-7 19 90,-5-15 180,6 28-270,-13-29 90,14 20 0,-20-21-90,8 13 0,-11-14 0,3 9 90,-7-9-180,1 5-2339,-3-6 1260,0 2-1170,-1 0-4767,0 1 6657,-9-2 449,7-17 0,-13 12 0,7-13 0</inkml:trace>
  <inkml:trace contextRef="#ctx0" brushRef="#br0" timeOffset="122608">21602 8198 9781,'10'19'3958,"-1"-4"-3778,15 0-90,-8-11 0,3 11 90,-4-15 0,1 0-90,10 0 0,-7 8 0,6-6 0,-8 12 89,-2-9 271,0 6 180,4 18-360,-8-6 89,1 35-359,-10-20-721,-6-1 1,-2 2 720,4 7-180,-19 17-180,18-24-809,-13-9 0,-1 0 179,12 4-1528,-25 21 1078,24-34-1438,-4 16 2878,6-19 0,16 5 0,3-14 0</inkml:trace>
  <inkml:trace contextRef="#ctx0" brushRef="#br0" timeOffset="123414">22441 8221 9062,'15'0'2968,"1"0"-1978,-9 0-541,1 0-179,-1 0 0,-2 0-180,2 0 0,-2 0 0,2-19-90,-5 14 0,2-30 0,-1 10 0,-2-19 0,0 6-90,-1-9 90,-8 11-90,6-2 90,-14 7 0,13 9 0,-14 3-90,-1-8 90,0 11 0,-6-1 0,14 14 0,-4 24 0,5-15 90,-1 42 0,3-23 135,1 8 0,1 6-383,1-3 0,0 3 338,-2 12 0,1 0-1012,3-7 1,0-2 876,1-1 0,0-2 45,1 17-302,-1-19 0,2-1 212,9 20 0,-10-12 0,2-1 0,18 2-170,-14-9 0,-1 0-10,7-7-179,1 7 214,-11-25-1114,6-4 2302,-4-1-1043,2-2 0,-11-15 0,-5-5 0</inkml:trace>
  <inkml:trace contextRef="#ctx0" brushRef="#br0" timeOffset="123684">22063 8441 14009,'36'13'1439,"-9"-10"-899,14 10 0,-18-13-361,21 0 1,-16 0-180,9-18 90,-12 14-180,15-27 0,1 28-89,1-22-181,-4 22-180,-14-18-1439,14 14 1170,-18-6-1,10 7-359,-22 3-91,0 3-988,-2 0 988,0 0 1260,-3 0 0,0 0 0,-3 0 0</inkml:trace>
  <inkml:trace contextRef="#ctx0" brushRef="#br0" timeOffset="123917">22740 8347 10141,'3'34'1619,"1"-17"-180,-2 20-719,3-6 359,1 29-2754,2-7 1855,1 0-180,5 11 0,-5-26-150,0-4 0,0-1 150,-1-6 151,2 4-1231,0-5 361,-5-11-5758,1 2 6713,-5-37 0,-10-9 1,-3-25-1</inkml:trace>
  <inkml:trace contextRef="#ctx0" brushRef="#br0" timeOffset="124105">22735 8068 12030,'22'0'1619,"-2"0"-1709,-11 0-180,1 0-809,-2 0 269,5 0 1,-4 0-180,4-12-91,-5 9-449,1-8 989,2 11 181,-2-6 359,1 5 0,-2-5 0,-1 6 0</inkml:trace>
  <inkml:trace contextRef="#ctx0" brushRef="#br0" timeOffset="124420">23058 7870 15268,'0'39'2339,"0"17"-2069,0 0-862,-1-21 1,2 0 861,6 21-180,-5 4 90,5 2-180,-4-19 0,-1 3 45,-1 3 0,0 0-45,4-3 0,0-1 0,-5-2 0,1-3 0,10 8-90,-4 14-900,12-1-809,-5-9 253,12-7 467,-15-34-136,6-1-404,-9-10-1080,0-18 1890,3-6 809,-2 0 0,4-20 0,-3 13 0</inkml:trace>
  <inkml:trace contextRef="#ctx0" brushRef="#br0" timeOffset="124775">23554 8292 9242,'2'31'4047,"-9"-2"-3957,5 6-90,-15-11 90,15 4 360,-11 7-270,9-7-180,-2 7 90,3-13 0,3-8-90,0 0 0,0 7 90,0-5-90,11 13 0,3-11 0,24 19 0,-13-18 90,11 10 0,-16-15 180,-1 1 539,-1-2-269,5 10-1,-8-4-89,2 8 450,-9 7-900,-4 2-630,-14 12-90,7-12-269,-24-7-1350,15-10 720,-24-4-90,11-5-1529,-18-3 3238,17-6 0,-6-23 0,12-4 0</inkml:trace>
  <inkml:trace contextRef="#ctx0" brushRef="#br0" timeOffset="145334">5445 4993 6723,'-45'-44'3598,"24"25"-3148,-6-11-270,26 30 629,0-1-809,0 12 0,8-9 0,3 9 0,8-5 0,-3-4 90,-1 7-90,-4-8 90,1 3 0,6-4-90,4 0 90,0 0-90,0 0 0,-5 0 0,3 0 90,-3 0-90,7 0 0,-9 0 90,17 0 0,-14 0-90,12 0 180,-4 0-90,1 0 0,8 0 0,-7 0 0,5 0-90,-6-12 90,0 9-90,-1-8 0,-9 0 0,1 9 0,14-16 0,-11 17 0,20-9 0,-21 9 90,27-2-180,-24 3 180,23 0-90,-21 0 0,6 0 0,-7 0 0,-2 11 0,-6-9 0,6 9 0,-5-11 0,11 0 89,-12 0-89,19 0 90,-16 0-90,9-17 0,-11 13 0,0-13 0,7 4 0,2-1 0,-1-2 0,7-2 0,-2 11 0,7-9 0,-6 7 0,-1 1 90,0 4-90,-6 2 0,6 0 0,1 2 0,-8 0 0,26 0 0,-22 0 0,12 0 0,-18 0 0,0 0 0,8 0 0,3-18 0,-1 14 0,-2-20 0,-1 0 0,-1 16 0,21-37 0,-27 33 0,1-13 0,10-6 0,-8 7 0,8-8 0,0-5 0,-7 9 45,-1-3 0,0-2-291,0-1 246,10-20 0,-18 25 0,3-12 0,-4 11 0,5-20 0,-10 24 89,3-28-89,-8 27 0,0-14 0,-4 17 0,0-1 0,-13-14 0,-1 8 0,-9-11 90,0 13 90,-9-18-90,-10-2-833,11 18 0,-1 0 788,6 7 0,-1 3 0,0 1 0,-1 2-569,-7-1 0,0 2 524,-10-3-150,4 3 0,1 2 150,2 4 45,1 2 0,-1 1-45,-2-2 0,-20 0 90,25 4 0,-2 0-90,-17-3 90,-9 4 0,2 0 45,20 3 0,1 4 18,7 7 0,1 4-108,-3-1 0,2 1 0,1-1 0,3 3 888,-14 30-843,2-23 90,5 15 0,1 4-90,-12 4-45,4 0 0,2-1-45,1 0-118,9-8 0,0-1 118,-5 6 0,-8 7 0,15-16 0,-9 9 0,4-2-163,-6 4 163,16-15-90,5-7 90,8-10 1393,5-4-1483,-1 0 306,5-7-216,1 2 947,0 0-947,1 4 224,9 0-314,3 10-450,11 4 90,-4 2-1528,22 20 898,-16-17-1619,0 0 1,3 3 2473,0-1 1,1 1 108,17 17 1,-16-18 0,-2-2 0,3 1 0</inkml:trace>
  <inkml:trace contextRef="#ctx0" brushRef="#br0" timeOffset="147044">15952 6936 9152,'16'0'1619,"2"-15"-1259,-10 11 179,3-11-359,-1 15 90,0 0-90,0 0 90,-2 0 0,3 0-180,-4 0 90,5 0 89,-7 0-89,6 0 0,-2 0-90,0 0 0,4-13 0,-3 10 0,3-11 90,-3 14 90,-1 0-270,2 0 90,-3 0 0,4 0 0,1 0-1,-3 0 1,12 13-90,-11-10 0,10 10 0,-12-4 0,7-7 0,-7 6 0,2-8 0,-2 0 0,9 0 0,-7 0 0,12 0 0,-12 0 0,11 0 0,-11 0 0,6 0-90,-8 0 90,0 0-89,-1 0 89,9 0 0,-7 0-90,11 0 0,-7 0 90,1 0 0,-1 0 0,-4 0-90,1-9 90,11 6 0,-8-12-90,12 14 90,-13-4 0,2 2-90,1 2 90,-4-2 0,4 3-90,1 0 90,1 0-90,3 0 0,-3 0-90,10 0 180,-13 0-90,11 0 0,-14 0 90,1 0-90,0 0 90,4 0 0,-3 0 0,6 15-90,-9-11 90,8 11 0,-4-4 0,1-8 0,3 9 0,-1-5 0,-1-6 0,0 6 0,-5-2 0,1-3-90,9 7 0,-9-7-179,11 2-1,-14-4-630,2 1 91,-2 0-271,-4 0-179,1-1 1259,-4 0 0,-1 0 0,-1 0 0</inkml:trace>
  <inkml:trace contextRef="#ctx0" brushRef="#br0" timeOffset="148036">11099 8393 6094,'-17'12'179,"3"-4"-179,9-2 180,0-3-180,1 0 90,0 0-90,1-1 0,1 0 0,-1 1 0,2-2 0,0 2 0,1 2 0,-1 0 90,1 19-90,0-11 90,0 16-90,0-6 0,0-5 0,0 11-90,0-12 0,8 15 90,-6-15-90,13 8-90,-14-3 90,12-8 1,-8 12-1,5-15 90,-4 3-90,1-6 90,-2-4 90,5-1-90,-4-3-90,3 0 90,3 0 0,-4 0 0,5 0 0</inkml:trace>
  <inkml:trace contextRef="#ctx0" brushRef="#br0" timeOffset="149238">11485 8556 6633,'4'21'90,"-1"-5"360,-1-16-180,-1 8-90,-9-7 89,0 7-89,-11-8 0,-1 0-90,2 0 90,-2 0 0,4 0 270,-16-15-270,11 11-90,-13-10 90,14 1-91,2 10 181,-1-19-90,-13 3-90,11-1 270,-16-7-270,14 11 0,-3-1 0,7 4-90,5 2 0,5 5 0,-1-6 0,2 4 0,-4-9 0,5 6 90,-5-12-90,7 13 0,-2-10 0,4 11 90,1-1-90,0-4 0,1 3 0,0-4 0,1 4 0,0-8 0,0-1 90,0-10-90,10 6 0,-8-1 0,18-13 0,-9 11 0,12-23 0,-7 24 0,16-23 0,-15 25 90,17-17-90,-18 26 0,12-7 0,-3 7 0,1 0 0,11-3 0,-4 2 0,10-4 0,-10 4 0,14-8 0,-23 10 0,13-7 0,-7 2 0,-6 4 0,7-5 0,1 0 0,-1 1 0,2 0 0,1-1-90,5 0 90,15-6 0,-11 7 0,-6 6 0,-1 1-924,3 0 834,22-5-377,-13 5 377,-12 3 45,10-2 0,2-1-44,-3 1 89,-5 0 0,-1 1-90,-5 0 0,15-4 0,3-1 90,-1-1-90,-11 4 0,0 0 90,1-1-45,-8 3 0,1 0-45,18-3 0,-10 4 90,-6 2 0,0 2-90,7 2 0,14-1-90,1 4 0,-12 0 135,0 8 0,1 1-45,3-5 45,-12 3 0,-2 2 45,3 4 0,12-10 0,-12 20 0,10-20-90,-17 14 0,1-15-359,27 19 359,-22-14-90,-2 5 0,0-1 0,-2-1 0,9 4 180,1 1-151,-11-1 151,8 4 180,0 3-180,0 1 0,13 6 0,-11-8 90,-2-1-90,-11-7 90,12 5-90,-8-3 180,20 10-180,-23-10 862,9 6-952,-3-1 90,-9-3 78,7 4-168,-13-6 169,0 1-169,-2-2 90,6 8 90,-7-4 90,4 5 270,-2 2-360,1 1 270,7 8-270,-5-9 0,-1 1 0,-6-9-1,8 8 1,-7-5 0,9 10 0,-14-11-90,10 18 0,-16-17 342,5 9-342,-9-7 0,-2 2 0,1 7 0,-11-7 0,7-2 90,-15-6-90,2 9 0,-26 10 0,9-4 0,-4-5 0,-1-1-90,1-1-90,1-3 1,2 0-631,2-1-412,-14 15 682,22-14 180,-3 7-89,12-10 449,-2 7 0,3-5 0,-2 7 0</inkml:trace>
  <inkml:trace contextRef="#ctx0" brushRef="#br0" timeOffset="153149">717 7932 14908,'-22'0'-89,"0"0"89,7 0 0,1 0 0,1 21 0,-1-2 0,0 23-90,-2 7 90,8-14 0,-2 9 0,6-21-90,1 1 90,0-1-90,2 14 90,0-14 0,1 12 0,10-20 0,1 4 0,1-10 0,9 3 0,-12-5 0,12-1 0,3 3 0,-4-3 0,14 4 0,-14-5 0,4 3 0,-4 0 180,-6-1 179,1 2 91,-8-3 180,-1 1 359,-3-1-719,-1 11-180,-1-5-90,-14 8 0,9-7 0,-29 6 0,20-6 0,-18 5-90,13-10 0,-1 0-629,0-4 179,-4-1-90,6-1-809,-6-2 540,13 0-811,-1 0 721,7 0-1889,2-14 1259,10 11 1619,6-12 0,10 8 0,1-2 0</inkml:trace>
  <inkml:trace contextRef="#ctx0" brushRef="#br0" timeOffset="153649">995 8097 10411,'-9'42'1259,"8"18"-1079,3-5-90,11 3 0,-11-12 90,15 5-180,-14-19 0,17 19 90,-14-32-90,6 3 0,-2-10 0,-3-4-180,11-2 0,-5-5-180,7-19 91,-6 13-631,0-38 540,-3 17 0,-2-23-179,0 3 359,-5 12 0,1-12 180,-2 26 0,0-11 360,-2 21-180,3 1 90,-3 7-1,3 1-89,-1 1 90,3 18-270,1-13 90,4 35-90,-3-21 0,0 6-90,-4 1-90,4-14-180,-4 3-179,4 2-181,-5-15-629,0 13 539,3-8 541,-4 3 269,3-3 0,-3-4 0,0 0 0</inkml:trace>
  <inkml:trace contextRef="#ctx0" brushRef="#br0" timeOffset="154216">1276 7596 9871,'20'35'1799,"-1"5"-1529,-3-3 90,0 3 270,-2 8-450,2 3-91,-7-18 1,-1 0 0,5 17 0,-3-5-90,-2 2 0,-4-19 0,2 15 0,-4-28 0,1-2-629,-3-7 449,1-3 90,0-15 90,1 9-90,1-26 0,0 26 90,7-38 0,-2 34 0,5-29 0,-3 30 0,2-9 0,1 8 0,8 2 0,-5 3 0,5 1 90,-1 1-90,0 17 360,1 8-90,-7-2-91,-5 14 181,-6-33-270,-1 44 0,-2-28 0,-13 37 0,10-25-90,-18-2 0,-2 1 0,5-1 0,-24 14 0,19-27-180,2-3-180,-2-2-269,-13-5 179,15-3-1619,-14-3 1170,23-18-1440,1-2 1799,6-22 540,4 8 0,11-13 0,4 5 0</inkml:trace>
  <inkml:trace contextRef="#ctx0" brushRef="#br0" timeOffset="154832">2062 7555 11131,'9'35'629,"-7"6"-449,7-10 0,0 8 0,-7-6 0,6 3-90,0 26-45,-2-27 0,0 1-686,1 1 1,0-1 640,1-1 0,0-1 0,5 28 0,-2-18 0,3 9 0,-4-23 208,-1-3-478,2-5-102,6 3-78,-5-11-899,8 0-450,-13-13 1730,5-1-1010,-6-18 1120,0-1 0,-3-19 0,-3 4 0</inkml:trace>
  <inkml:trace contextRef="#ctx0" brushRef="#br0" timeOffset="155058">1955 7966 8882,'12'17'2608,"4"-3"-2428,30-14-180,-15 0 0,20 0 0,-26 0-359,26-18-1,-25-3-270,12-2-1169,-19 7 990,4 4-1,-7 9-89,6-15 899,-12 16 0,0-9 0,-5 7 0</inkml:trace>
  <inkml:trace contextRef="#ctx0" brushRef="#br0" timeOffset="155415">2342 7816 8612,'24'12'2609,"3"-9"-2430,-10 9 1,3-2 0,-5-7 180,0 20-180,9-3-90,-7 7 90,5 3 0,-8-7 0,0-1 89,6 17-179,-9-16 0,5 16 0,-11-26 90,-2 3-899,-1-10 539,-13-2-180,9-21 0,-16-6 90,17-16 0,-6 0-629,7 2 269,0 7-1618,10-14 1618,-8 23-90,16-20 181,-15 24 539,12-9 0,-6 15 0,7-2 0</inkml:trace>
  <inkml:trace contextRef="#ctx0" brushRef="#br0" timeOffset="156012">2731 7820 6813,'19'23'810,"1"8"-451,-9-18 451,5 11 359,-5-11-899,13 8 180,-10-18-270,13 12 0,-15-14-90,3 2 269,-1-3-359,-3-15 0,1 11-90,-5-29-179,-4 13 89,-2-18-90,-1 11-90,-11-5 0,9 14 270,-25-13 90,23 19 0,-21-4 0,18 14 90,-12 0 90,8 23 0,3 7 90,3 27-270,16 2 90,2 5-90,1-14 0,8-6 0,-5-9 0,6-10 0,15 13-90,-17-21-90,25 2 0,-26-14 0,10-2 0,-14-1-89,-2-20 89,7-2-90,-2-22 180,1 9 45,-7 2 0,-2 1-45,1-5-90,-1-7 0,-1-1-271,-3 6 361,2-22-89,-6 30-1,-2 2 0,0-2 90,-1-16 90,-11 16 90,8-17 270,-19 30-181,13-1 1,-4 12 180,0 3 450,6 3-361,-4 23 271,5 7-450,3 28 0,3-8-91,4-6 1,1 0-167,-3 6 77,7-12 0,0-2 0,-7 0 0,19-3 89,-10-5-179,27 6 90,-16-17-90,23 2-90,-13-16 1,-1-23-91,-4 16-90,-10-34-90,-2 34-1259,8-50 719,-11 46-719,4-41 1619,-14 35 0,0-11 0,-2 2 0</inkml:trace>
  <inkml:trace contextRef="#ctx0" brushRef="#br0" timeOffset="156954">1780 8418 13739,'25'0'630,"-4"0"-540,-2-12 0,-6 9-90,4-9 0,3 3 0,-4 7 90,17-12-90,-13 10 269,7-4-179,-1 0 180,-8 3-90,5-3 180,-6 4 90,-5 2 89,5 0-269,-12 2-270,2 0 0,-6 0 0,0 0 0</inkml:trace>
  <inkml:trace contextRef="#ctx0" brushRef="#br0" timeOffset="158034">596 8933 7083,'16'26'720,"-4"-5"-541,1-9-89,-3-4 0,-2-1 180,2-2-180,3 0 0,-2-2 0,1 0 0,-2-3 0,-2 0-90,8-21 0,-6 16 0,4-33 0,-7 34 0,-1-37 0,3 9-90,1-21 90,0 10 0,2-1 0,-3 17 0,5 1 270,-5 12 90,4 8-180,-6 25 89,6-15-89,-6 31-180,10-17 0,-10 13 90,6-15-90,-6 3 0,2-10 0,4 1 0,-1-4 0,2-6 0,4 0 0,-2-16 0,4 12 0,1-31 0,-4 31 0,10-27 0,-11 27 0,4-9 0,-4 2 0,-3 9 90,6-9 0,-6 11-90,-2 0 180,3 0-180,-7 0 0,6 0 0,-7 0 0,5 0 0,1 0 0,-1 0 0,4 0-90,3 0-809,-4 0-1080,20 0 1079,-16-16 361,11 12 539,-14-12 0,10 16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44:49.518"/>
    </inkml:context>
    <inkml:brush xml:id="br0">
      <inkml:brushProperty name="width" value="0.05292" units="cm"/>
      <inkml:brushProperty name="height" value="0.05292" units="cm"/>
      <inkml:brushProperty name="color" value="#FF0000"/>
    </inkml:brush>
  </inkml:definitions>
  <inkml:trace contextRef="#ctx0" brushRef="#br0">1621 4089 7173,'0'0'0</inkml:trace>
  <inkml:trace contextRef="#ctx0" brushRef="#br0" timeOffset="3618">14464 11669 8342,'4'-15'2069,"0"0"-1619,-3 10-90,1-1 449,1 0-359,0 2-180,-1-1 899,1 1-449,-3 2-540,1 0 269,0 1 1,0 1-90,0 12-270,0 3 90,-1 15-180,0-9 90,7 3-90,-5 7 90,11-9-90,-12 27 0,9-19-1033,-6 28 1033,2-22 0,-1 18 0,-1-15 180,1 21-90,1 0 45,-2-23 0,0-1-45,2 12 0,0-7-90,-3-20 0,1 3 0,0-8 0,0 1 0,-2-10-5217,-1-2 3868,-1-23 0,0 2 1121,-9-7-941,7-6 1169,-7 13 0,2-26 0,-2 3 0</inkml:trace>
  <inkml:trace contextRef="#ctx0" brushRef="#br0" timeOffset="4404">14460 11560 13919,'27'-22'360,"-1"12"-360,-6-4 90,15 5-90,-15 7 0,12-7 90,-7 9-90,-5 0 90,17 0-90,-20 15 0,13-11 90,-17 28 90,1-18-91,-7 18 1,-5-10-90,-1 20 0,-14-18 0,-2 25 0,-1-24 0,-10 7 0,-5 7 0,-2-15 90,-17 18-90,14-20 0,-7 4 0,10-10 90,2 1-90,14-10 0,2 1 0,7-5 90,6-2 90,0 0-90,15 1 180,2 4-90,9-2 270,17 5-270,-16-4 89,16 2 271,-4 0-360,4 1 90,15 2-180,-13 0 90,-3-2 179,8 6-179,-17-5 90,23 15 0,-30-11 0,23 22-270,-23-17 90,10 10 0,-17-13 180,-1-1-180,4 2-90,-1-1 0,-1-3 0,3 1 0,-12-7 90,6 5-90,-10-6 0,1 2 0,-1-1 0,-2-2 89,2 0-178,-2 1 89,1-2 0,0 3 89,-2-3-89,0 1-89,-1-3 89,1 1-360,-1-2-9471,2 0 9253,-10 0 0,7 0 0,-8 0 0</inkml:trace>
  <inkml:trace contextRef="#ctx0" brushRef="#br0" timeOffset="10773">14347 12583 10141,'2'21'450,"-5"7"-450,18-25 0,-13 16 180,10-17-90,-6 9-90,6-10 0,-4 6 0,-1-6 0,-2 1 0,0-2 0,5 0 90,-4 0-90,7 0 0,-7 0 0,6 0 0,-6 0 0,6-12 0,-7 9 0,5-18 0,-3 19 0,0-12 0,1 13 0,-2-10 0,1 8 0,-1-6 0,-2 6 0,0-1 0,1 1 0,-1 1 0,3-1 0,-2 2 0,4-3 0,-3 3 0,2-2 0,-1 0 90,1 2-180,1 0 180,0 1-90,1 0 0,-1 0 0,3 0 0,-3 0 0,0 0 0,0 0 0,-4 0 0,3 0 0,0 0 0,-3 0 90,7 0 0,-6 0 0,5 0-90,-5 0 0,3 0 0,-2 9 0,1-6 0,4 11 0,-4-9 0,4 1 0,-1-1 0,-3-3 0,12 2 89,-10-3-89,9 3 0,-8-2 0,0 1 90,-2-2 0,-3 0 0,-1 0 90,3-1-180,-3 1 0,2-1 0,-5 0 0,5 0 0,-2 0 0,4 0 0,-3 0 90,3 0-90,2-13-90,3 10 180,0-11-90,1 7 0,-4 5 0,-1-6 90,-1 8-90,-4 0 90,0 0 90,3-3-180,-3 2 0,6-6 90,-5 4-90,1-2 0,-1 3 0,-3-1 0,1 1 0,1-2-90,-1 0 180,-1 2-180,0 1 90,-1 1-720,0 0 720,-1 0 0,-10 0 0,-4 0 0</inkml:trace>
  <inkml:trace contextRef="#ctx0" brushRef="#br0" timeOffset="12089">10582 4085 6723,'0'0'0</inkml:trace>
  <inkml:trace contextRef="#ctx0" brushRef="#br0" timeOffset="20120">22077 3943 10231,'20'13'270,"-4"-9"-270,-2 20 0,-5-22 90,2 15-90,-3-16 90,2 10 0,0-9 0,7 6-90,-3-5 90,4 2 0,-5-2 0,0 1 0,-1-2-90,7 2 179,3-3-89,-1 0 180,13-1-270,-18-16 0,9 12 0,-13-12 90,1 16 0,-2-12 0,12 0 0,-8-2 90,14 6-90,-11 8 0,5 0 0,-7 0 0,-1 0 0,-6 0-90,7 0 0,-4 15 90,9-11-90,-8 10 0,15-6 0,-12-6 0,8 6 0,-12-2 90,2-5-90,5 10 0,-4-8 0,4 3-90,-6-3 90,6 1 90,1-1-90,1 1 0,-2-2 0,-7-2 0,0 1-90,0 0 180,5 0-90,-4-1 0,10 0 0,-10 0 0,15 0 0,-14 0 90,8 0-90,-12 0 0,0 18 90,11-2-90,-11 5 0,13 0 0,-12-19 0,6 12 0,-3-13 0,0 7 0,10-7 0,-7 2 0,18-3 0,-17 0 89,18 0-89,-16 0 90,9 0 0,-13 0 180,0 0-180,8 0 0,0 0-90,1 0 180,1 0-180,-7 0 0,-1 0 90,3 0-90,-8 0 90,13 0-90,-12 0 0,14-13 90,-14 9-90,16-20 90,-13 14-90,9-3 90,-4-5 0,2 8 90,7-10-180,-7 9 90,-3 1-90,-1 4 0,-6 1 0,18-2 0,-18 3 0,17-2 0,-18 4 0,10 0 0,-9 2 0,5-1 0,-6 1 0,0 0 0,7 0 0,-7 0 0,6 0 0,-8 0 0,1 0 89,-1 0-89,5 0 0,-4 14 0,4-11 0,-2 11 0,-2-14 0,11 8 0,-10-6 0,12 7 90,-6-9-90,-1 0 0,2 0 0,-5 0-90,1 0 180,15 0-90,-11 0 90,17 0-90,-21 0 90,6 0-90,-3 0 0,-5 0 0,4 0 90,-7-10-90,1 8 0,4-8 0,2 5 0,-1 4 0,4-8 0,-5 6 0,1-1 90,1 0-90,-8 4 90,8-2 0,-10 2 90,7 0 0,-10 0 90,3 0-270,-5 0-630,1 0 540,-11 0-7915,-1 0 8005,-12 0 0,-8 19 0,-7 5 0</inkml:trace>
  <inkml:trace contextRef="#ctx0" brushRef="#br0" timeOffset="23584">6740 4684 7083,'0'-23'3058,"0"6"-2248,7 9-720,0 6-90,10 2 0,-2 0 0,-2 0 0,1 0 0,-3 0 0,1 0 0,1 0 0,7 0 0,-5 0 0,14 0 0,-11 0 0,6 0 0,1 0 0,-6 0 0,7 0 0,-9 0 0,0-11 0,6 8 0,1-8 0,-1 11 0,-1 0 0,-8 0 0,6 0 0,-4 0 0,2 0 90,-6 0-90,0 0 90,8 14-90,-7-11 179,11 20-89,-13-20-90,6 16 0,-7-11 90,4 7-90,-5-6 0,5 2 0,2-4 0,5 5 0,-4-5 0,1 0 0,-3-1 0,-1-3 0,5 1 0,-5-2 0,13-2 0,-3 0 0,16 0 0,-15 0 0,3 0 0,-8 0 0,0 0 90,5 15 0,-6-12 180,7 11-180,-13-5-90,7-7 90,-6 12-90,-2-12 90,15 11-90,-12-8 0,8 6 0,-10-6 90,0-1-90,8 1 0,-7-1 90,7 0-90,-7-3 90,5 0-90,0-1 0,4 0 0,-6 0-180,5 0-90,-12 0-90,6 0-359,-8 0-181,-2 0-1259,0 0 630,4 0 1170,-5 0 359,3 0 0,-5 0 0,1 0 0</inkml:trace>
  <inkml:trace contextRef="#ctx0" brushRef="#br0" timeOffset="25616">8391 4747 6183,'-17'0'90,"3"0"-90,8 0 0,2 0 0,-5 14 0,0-11 0,-1 11 90,-6-14-90,7 0 90,-5 0 0,4 0 0,2 0 0,-6 0 0,7 0 0,-4 0 0,6 0 180,-6 0-270,6 0 360,-7 0-180,5 0 359,-2 13-269,3-10 360,0 10-360,2-13-1,2 0 811,-1 0-1080,8 0 90,2 0-90,6 0 0,-2-11 0,-1 9 90,-2-9 0,0 11 0,0 0-90,6 0 90,-3 0-90,4-8 0,2 6 89,-4-9-89,15 2 0,-15 0 0,12-5 0,-11 5 90,-2 1-180,2 0 90,-6 4 90,8-3-90,-8 5 90,6-5-90,-7 6 0,1-4 0,3 0 0,-4 1 90,8-3-90,-5 1 0,1 1 0,-1 1 0,-3 0 90,-2 3 0,1 0-90,-2 0 180,1 1-90,-3-2-90,1 2 0,-3 0 0,2 0 0</inkml:trace>
  <inkml:trace contextRef="#ctx0" brushRef="#br0" timeOffset="62343">4976 6257 14279,'23'10'0,"-5"-2"0,0-8 0,-9-12 0,6 8 0,-6-8 0,-1 12 0,1 0 0,5-9 0,-3 2 0,5-4 0,0 0 0,3 5 0,-1-4 0,0 3 0,-6 1 0,2 1 0,10-5 0,-7 4 0,15-5 0,-16 6 0,4-1 0,2-2 0,-6 2 0,4-1 0,1-2 0,2 1-90,6-4 90,-5 4 0,-1 0 0,-7 4 0,5-2 0,-6 2-90,9 0 90,-11 3 0,13 0 0,-12 1 0,14 0 0,-15 0 0,10 0 0,-11 0 0,4 0 0,-6 0 0,5 0 0,2 0-3392,4 0 3302,-4 0 90,-2 0-90,-4 0 0,4 0 90,-4 0-180,7 0 90,-8 0-90,12 0 90,-10 0 3482,5 0-3571,-3 0 179,0 0 0,1 0-90,-3 11 90,-2-8 0,3 8 0,1-11 0,4 5 0,-4-3 0,-2 6 0,2-7 0,-4 2 0,6-3 0,-8 0 0,2 0 0,8 0 0,-6 0 0,13-15 0,-13 12 0,9-12 0,-4 15 0,0 0 0,4 0 0,-5-7 0,5 6 0,-6-6 0,-2 4 0,4 2 0,-6-2 0,12 3 0,-11 0 0,15 13 0,-12-10 0,9 10 0,-7-13 0,3 8 0,3-6 0,-5 6 90,12-8-90,-15 0-90,16 0 90,-16 0 0,4 0 90,4 0-90,-9 0 0,13 0 0,-13 0 0,9 0 0,-4 0 0,0 0 0,10 0 0,-13 0 0,14 12 0,-16-10 0,5 10 0,-1-12 0,-2 0 0,2 0 0,2 0 0,-5 0 0,15 0 0,-14 0 0,9 0 0,-12-12 0,6 10 0,-4-10 0,4 12 89,-7 0-89,1 0 90,11 0 0,-8 0 0,15 13 0,-15-9 90,5 9-90,1-3 0,-4-7 90,5 14 90,2-9-180,1 7 90,7-1-90,-9-3 0,-2-1-1,-8-4 1,6 2-90,-5-2 90,4 0-90,-5-3 0,-1 0 0,10-1 0,-9-2 0,11 1-269,-14-1-1,5 0 0,-9 0 0,1 0-90,-4 0-449,-2 0-541,0 0 631,0 0-1170,0 0 1889,0 0 0,-1 0 0,0 0 0</inkml:trace>
  <inkml:trace contextRef="#ctx0" brushRef="#br0" timeOffset="64352">7658 6229 9152,'17'0'6386,"-4"0"-6296,-11 0 90,0 0-180,1 0 0,-1 0 0,2 0 90,1 0-90,3 0 0,4 0 0,-1 0 0,16 0 0,-13 0 0,12 0 0,-14 0 0,0 0 0,11 14 0,-8-11 0,11 11 90,-14-14 0,5 0-90,-9 0 180,1 0 629,-2 0-2428,-4 0-2968,1-11 89,2 9 4498,-5-17 0,4 17 0,-5-6 0</inkml:trace>
  <inkml:trace contextRef="#ctx0" brushRef="#br0" timeOffset="66835">9272 6308 10321,'-1'-15'2429,"-2"-11"-2339,-8 22 0,-4-10-90,3 3 0,-3 9 90,2-9 0,0 2 89,-2 7-179,-5-13 90,4 9-90,-9-6 90,10 4 90,-7 1-180,12 4 180,-4 0-90,10 2 90,0 1-90,4 14 0,-1-1 90,8 4-90,-5-4 0,12-12-90,-7 7 0,5-7 90,10 5-90,-9-5 0,10 2 0,-9-3 0,0 0 0,8 0 0,1 0 0,1 0 90,9 0-90,-16 0 0,12-15 89,-17 12 1,3-22-90,1 15 0,-6-8 0,8 5 0,-11 6 0,3-3 0,-7 9 0,1-6 0,-2 6-179,-1 0-1,-1-1 180,1 0-90,-8 0 90,5 0 0,-5-2 0,1-1 0,5 0 180,-7-1-90,16 4 89,12-1-89,1 3 90,24 15-180,-18-11 0,6 19 90,-11-21-90,-8 7 90,5-2-90,-1-5 0,3 9 0,-8-9 0,-3 2 0,-4-2-180,-3-2 180,-8 0 0,-5 0 0,-11-13 0,1 9 0,0-8 0,2 3 0,6 7 0,0-7 0,-6 5 0,6 3 0,-6-4 0,10 5 90,-7 0-90,8 0 0,-5 0 0,6 0 0,-1 0 0,0 13 0,-1-9 0,1 9 0,1-13 0,2 0 0,1 0 0,0 6 0,1-4 0,0 5 90,1-7-90,0 3 90,18 1-90,-5-1 0,16 1 0,-9-4 0,-5 0 0,-1 0 0,-5 0 0,-3 0 0,3-13 0,-5 10-90,1-9-270,-3 12 360,-8 0 0,-3 0 0,-17 0 0,7 0 0,-6 0 0,9 0 0,0 0 0,-5 0 0,3 0 90,1 0 180,6 0 0,7 11 90,1-3-360,12 11 90,3-9 0,13 1 0,4-4-90,2-3 90,1-1-90,-7-3 0,1 0 0,-6 0 90,-1 0-90,-3 0-90,-8 0 90,0 0 0,0 0 0,-3 0-90,0 0 0,-10 0-90,0 0 180,-8 0 0,4 0-90,2 0 0,-1 10 90,2-8 0,-5 15-90,5-15 0,-2 8 90,2-7 0,-1 2-90,1-1 90,-1-1 0,1-1 0,0 2 0,-1-2 0,5 0 90,-2-1-90,3 0 270,0-1-180,11 0 90,-1 0-180,22 0 0,-12 0 90,16 0 0,-18 0-90,5 0 0,-2 0 90,-7 0-90,4 0 0,-7 0 0,-1 0 0,-1 0 0,2 0 0,-4 0 0,1 0 0,-4 0 0,-1 0 0,0 0 0</inkml:trace>
  <inkml:trace contextRef="#ctx0" brushRef="#br0" timeOffset="77080">10127 5726 9602,'0'-40'3777,"0"20"-3597,-8-6 1259,6 23 720,-12 1-2069,22 14 0,-4-9 0,14 9-90,-1-12 180,0 12-90,12-2 90,-5 3 180,22-1-270,-16-7-1,5-1 1,0-2 0,3 3-90,22-5 0,-29 0 0,-1 0 0,-3 0 0,4 0 0,-9 0 0,1 0 0,-10 0 0,-4-13-5127,-2 10 2429,-14-10-720,-2 13 2968,-12 13 180,2-9 0,1 22 90,3-23 1,-3 19 358,2-13 271,-6 11-180,6-11 1529,0 5-899,6-12-91,2 2 360,2-3-359,4-1 1798,0 0-1618,1 23-181,0 11-674,1-2 0,0 3 90,0 3 0,0 1-135,0 26 90,0-3-180,0-28 0,0-2-400,0 8 400,0-5 0,0-2 90,0-9-180,0 6 0,0-8-720,0-10-7555,0 6 6386,6-15 1529,-5-13 450,8 6 0,-8-11 0,3 15 0</inkml:trace>
  <inkml:trace contextRef="#ctx0" brushRef="#br0" timeOffset="77638">10722 6257 8522,'5'14'1979,"0"-3"-1169,-2-11-91,0 0 271,0 0-631,2 0-179,-1 0-90,2 0 0,1 0-90,1 0 0,3-19 0,-1 15 0,-1-31 0,4 21 0,-6-11 0,5 7 0,-9 9 0,2 0 0,-4 28 0,1 2 0,-2 22 0,0-11 0,0-3 0,0-10 0,0 2-90,0 14 0,0-11-90,0 10 90,0-18-179,0 0 89,0 2-90,0-2 90,0-2-270,0-3 360,-9-5 90,-1 0 0,-10-4 0,1-1 90,0-1-90,4 0 90,3 0 360,5 0-360,32 0-90,-14 0 90,34 0-90,-18-18 0,8 14 0,-7-14 0,-2 18-90,-9-12-90,4 9-180,-7-8-1439,5 4-629,-10 5 808,1-8 1620,-7 10 0,0-5 0,-2 2 0</inkml:trace>
  <inkml:trace contextRef="#ctx0" brushRef="#br0" timeOffset="77784">11170 6444 6633,'9'23'-150,"-3"-4"0,-6-13 0</inkml:trace>
  <inkml:trace contextRef="#ctx0" brushRef="#br0" timeOffset="78163">11345 5597 10861,'21'0'1799,"4"0"-1529,-14 0-90,5 0 179,2 0-269,5 0-90,9 0 0,-3 0 90,-1 0-90,-7 0 0,7 0 0,-7 0 0,12 0-90,-17 0-899,8 0-4588,-15 0 4678,-9 0 899,-9 0 0,-3 0 0,4 0 0</inkml:trace>
  <inkml:trace contextRef="#ctx0" brushRef="#br0" timeOffset="78373">11567 5636 7173,'0'30'3148,"0"-3"-1889,0-4-809,8 7-90,-6-9-90,12 11 0,-12-4 539,8 23-629,-5 10-1787,1-20 0,-1 1 1607,-2-7 0,-1-2 90,4 32 365,-5-24-455,2 15 0,0 7-270,0-12-719,0 10 89,-1-43 900,-1 6 0,-1-18 0</inkml:trace>
  <inkml:trace contextRef="#ctx0" brushRef="#br0" timeOffset="78762">11688 6130 10501,'8'16'1979,"0"-3"-1080,5-3-809,6-7-90,1 7 90,14-10-90,-12 0 0,27 0 0,-25 0 0,18 0 0,-27 0 0,4 18 0,-13 6 0,-1 15-90,-14-5 90,-6 5 0,-14-4 0,4 0 90,0-5-313,2-6 223,7-8 0,-1 3 0,5-7 0,6-4 0,1 2 0,5-6 90,0 1 133,12-3-223,-9 0 0,29 2 0,-11-3 0,12 0-360,11-1 1,-20 0-181,10 0-360,-18-14-449,-2 11-1259,-3-11 1618,3-1 541,-6 12 449,1-20 0,-5 21 0,0-7 0</inkml:trace>
  <inkml:trace contextRef="#ctx0" brushRef="#br0" timeOffset="78903">12196 6401 9781,'1'28'-179,"0"-1"-2070,-1-6 1439,0-4 361,9-10 449,-7 0 0,7-6 0,-9 3 0</inkml:trace>
  <inkml:trace contextRef="#ctx0" brushRef="#br0" timeOffset="79415">12477 5751 14369,'31'8'450,"-3"-1"-271,-11-20-89,12 10-90,6-10 0,11 6 0,-8 6 0,-4-10 0,-10 10-90,5-7-89,-8 5-181,3-3-90,-12 5-719,-2-1-271,-2 2 1,-23-1 0,-5 1 0</inkml:trace>
  <inkml:trace contextRef="#ctx0" brushRef="#br0" timeOffset="79663">12727 5785 7713,'0'22'1889,"0"-1"-360,0-6-900,7 13-89,-5-6-180,6 12-90,-3-4 359,1 18-449,5 8-45,-6-19 0,-1 1-522,3 20 477,0-3-90,-2-7 0,-1-12 0,0 6 117,0-9-207,-2-10-90,1 5-6026,-2-16 4857,0-20 1349,0-7 0,-1-25 0,0 4 0</inkml:trace>
  <inkml:trace contextRef="#ctx0" brushRef="#br0" timeOffset="80247">12985 6062 11760,'25'8'270,"-1"-2"-270,-9-6 0,-3 0 0,-1 2 0,1 1 0,-3 1 0,8 5 0,-10-4 0,2 7 0,-7 1 0,-2-2 0,-10 3 0,8-4 0,-7 0 0,-1 8 0,1-8 0,-2 6 0,5-11 0,6-1 0,0-2 0,0 2 0,0-1 0,10 6 0,1 5 0,10 6 90,-11-1 180,6 6-180,-10-1 0,2 0 90,-3-1-90,-5-6 0,0 0-90,-11 12 0,-1-12-360,-10 12-1349,10-18-1170,-4-2 991,9-6 1888,-1-23 0,3 15 0,5-14 0</inkml:trace>
  <inkml:trace contextRef="#ctx0" brushRef="#br0" timeOffset="80983">13969 5975 7443,'-33'-10'539,"7"18"1,7-3 0,-8 28-360,11-19 0,-14 15-90,19-16-90,-9 10-540,14-17-270,5 8 451,14-11 179,7-3 90,3-13 90,-8 10-90,12-10 180,-14 13 0,8 0 269,-14 0 271,-1 15 90,-5 3-450,-12 1 269,8 9-449,-19-16 90,1 12-180,0-14-360,-14 7-3328,22-15 3329,4 7 359,8-24 0,19 11 0,-7-11 0</inkml:trace>
  <inkml:trace contextRef="#ctx0" brushRef="#br0" timeOffset="81714">14039 6173 7623,'14'11'1529,"-3"-2"-630,-9-9-629,4 0-90,-2 0 90,5 0-270,-3 0 90,7 0-90,-4 0 0,5-13 0,-7 9 0,0-9 0,0 2 0,-3 1 0,1-3-270,-2-6 180,0 9-180,-2-9 90,0 8 90,-1 1-90,-9 5 90,7-3-89,-20 5 179,8-2-90,-7 4 90,-7 1 0,13 0 0,-5 16 0,10-12 0,4 11 0,0-15-360,3 13-90,12-10 0,2 10 91,13-13 269,0 0 0,-4-13 90,6 9 0,-9-9 90,16 3 89,-16 7 1,9-6 720,-11 9-630,0 0 359,0 0-359,-5 0 450,-4 0-181,-2 14-179,-2-1-360,-1 15-449,-1-7 179,0-23-990,14-5 1081,-3-20-91,9 12 0,-4-1 180,-5 8 90,9-4 0,-11 5 90,5 4-90,-7 3 270,-2 0 89,4 16-179,-5-12 90,3 12 90,-2-4-270,0 2 90,0 1-90,1 5 0,-2-18 0,4 10-180,-3-11 0,5 3-360,-4-4-719,7 0 449,-5 0 1,3-14 89,-4 10-270,0-10 631,2 1 269,-1 10 0,1-23 0,-3 10 0</inkml:trace>
  <inkml:trace contextRef="#ctx0" brushRef="#br0" timeOffset="81956">14641 5703 9242,'0'35'1889,"0"4"-1799,0-9 0,0 3-90,0-6 0,0 17 0,0-9 0,0 12 89,8-15-89,-6 2-89,13-4-91,-6 12-360,7-4 0,-3 1-809,-5-10 719,1-7 91,-3-9 539,2 2 0,-1-11 0,-3-1 0</inkml:trace>
  <inkml:trace contextRef="#ctx0" brushRef="#br0" timeOffset="82181">14532 5874 10951,'30'18'899,"-11"5"-899,20-21 0,-11 12 0,7-9-90,-7 1 0,-3 1-1709,3-3 810,-11 0-810,11 1 1169,-17-4 630,2 0 0,-4-1 0,0 0 0</inkml:trace>
  <inkml:trace contextRef="#ctx0" brushRef="#br0" timeOffset="82930">15195 5640 11490,'10'38'720,"-2"6"-450,-8-11-225,0 4 0,0 0 45,0 6-493,0-6 0,0-1 493,0 5 0,0 2-45,0-6 0,0 1-45,0 10 0,0-13 0,0-2 0,0-2 20,0 4-20,0-12 122,7 7-302,-5-17-2069,15-2 1080,-11-7 538,7-2-448,-5-24 125,-2 17 954,4-36 0,-3 13 0,2-20 0</inkml:trace>
  <inkml:trace contextRef="#ctx0" brushRef="#br0" timeOffset="83649">15330 6007 7533,'0'27'3058,"0"-3"-2518,0-4-450,0-3-90,0-7 0,0-2 0,0-4 0,10 0 90,-8-1-90,14-2 0,-6 0 0,7-1-90,-3 0-90,1-18-180,4-3 270,-6 0-360,9-8 360,-10 14 0,-1-13 90,-5 5 0,-3 5 0,-3 6 0,0 4 0,-10 3 180,-1 2 180,-10 2-180,-2 17 0,4-12-90,0 28 90,7-29 0,1 32-180,-2-11 89,6 19 1,-2-10-90,6 3 0,1-12 0,2 1 0,10-3 0,1-11-179,18 5-91,-10-11-360,13 2-90,-16-7-89,20 0 359,-17-18 90,11 13-359,-8-31 629,0 17-90,5-19 90,-9 12 180,0-7-90,-10 6 0,1 0 90,-6 3 0,-2 10 270,-1 1-91,-8 0-179,6 5 90,-6 0-180,1 6 0,5 15 0,5-10 0,5 23 0,11-15 0,-7 3 0,2 6-90,9 1 180,-7 3 0,15 13 180,-15-16 0,7 13 0,-11-13 90,3 5-91,-7-10-89,-2-1 180,-3-1-180,-1 2-90,-1-6-90,-1 3 0,-13-7-180,-1 1-90,-16-4-359,8 0-181,-3-3-89,8 0-361,-1 0 1260,-7-16 0,10 11 0,-5-11 0</inkml:trace>
  <inkml:trace contextRef="#ctx0" brushRef="#br0" timeOffset="84299">16718 5960 6633,'-11'-27'360,"-9"-4"-180,6 16 0,-8-2 0,3 9 179,3 3 181,2 2-360,-5 2 0,5 1-90,-2 0 0,7 0 0,0 16 0,2-12 0,1 12-90,1-2 0,1-11 0,3 19 0,1-13 0,9 1 0,-7 1-180,7-8 90,1 8 90,0-5-180,11 8 180,-6-5 0,6 18 0,-9-12 0,3 11 90,-8-10 270,-3 0-90,0 10 359,-3 1-269,0 0 0,-1-2 90,-10-10-361,8 6 1,-20-7-90,9 7 0,-2-12-359,-10 2-3149,17-7 2158,-8-19 1081,11-3 269,18-3 0,1-8 0,12 10 0</inkml:trace>
  <inkml:trace contextRef="#ctx0" brushRef="#br0" timeOffset="84663">16802 6072 7173,'1'19'1529,"1"-4"-989,0-3-1,0-9-89,1 8-90,0-2-180,1-7 90,5 18-180,-2-12 0,8 8 0,-7-9-90,10-1 0,-10-4 0,6 0-90,-7-2-450,0 0 180,3-19-899,0 2 629,-1-6-359,-1-4 989,-6 10-90,0-13 90,-2 5 0,-9 7 90,-3-1 0,-13 11 629,-6-3-539,8 9 0,-5 0-90,16 19-90,0-13 0,15 39 0,5-12 0</inkml:trace>
  <inkml:trace contextRef="#ctx0" brushRef="#br0" timeOffset="85147">17019 5990 7173,'2'25'719,"-1"13"-269,0-33 0,0 28 539,0-29-449,4 35-540,-2-28 90,4 21-90,-2-21 0,0-3 0,3 4 0,2-6-90,1 2-719,5-6 359,-8-1-90,4-1 90,-6 0 1,-1-17-1,1 13 180,3-28 180,-4 17-90,5-14 180,-6 15 90,1-8 180,-2 19 90,0-9-90,-2 12-1,0 0 271,1 20-270,0-15 90,4 44-270,-4-42-90,4 33 0,-3-38 0,1 15 0,0-16 0,5 10-90,-4-10-360,6 2-90,-4-3 360,4 0 91,-4-19 89,2 14 0,-2-15 0,0 8 0,2 10 0,-2-10 179,4 4-89,-5 6 270,4-6-360,-5 8-90,2 16 90,-4-12-180,0 12-269,0-16-91,2 12 270,-1-10-450,5 10 541,-2-12 179,5-20 0,0 15 0,-1-16 0</inkml:trace>
  <inkml:trace contextRef="#ctx0" brushRef="#br0" timeOffset="85446">17479 6023 6363,'8'-28'270,"-3"8"-180,-3 4 0,-2 8 90,0 1-90,-12 4 180,1 1 0,-12 2-180,6 0 0,5 18-1,-1-13-89,11 25 0,-4-18 0,6 9 0,8-2-89,-5-8 89,11 2-90,-12-6 0,18 5 90,-6 2-180,13 4 270,-10-2-90,-1-3 0,-8-3 90,-1-1-90,-4 0 180,-1 1-91,-2-4-89,-12 4 0,-1-4-719,-11 3 359,5-7-359,1 1 719,5-3 0,5 0 0,5 0 0</inkml:trace>
  <inkml:trace contextRef="#ctx0" brushRef="#br0" timeOffset="85687">17761 6050 7533,'20'12'719,"-1"-2"-359,-10-10 90,2 0-270,12 0-180,-8 0-90,8 0-90,-10 0-540,-1 0 271,3 0-271,-2 0 450,-2 0 270,-4 0 0,-5 0 0,0 0 0</inkml:trace>
  <inkml:trace contextRef="#ctx0" brushRef="#br0" timeOffset="85996">18040 5411 8072,'9'35'1799,"-2"-15"-1709,-4 33-180,-2-32-449,0 38-631,-1-36-719,1 12 1889,-1-22 0,2 3 0,-1-15 0</inkml:trace>
  <inkml:trace contextRef="#ctx0" brushRef="#br0" timeOffset="86662">18147 6102 9512,'19'15'1349,"-3"-2"-1349,0-13 0,-3-16 0,-3 12 0,-1-11-180,-2-14 90,-3 21-90,0-33 0,-3 28 90,-1-6 90,-11 4 0,8 8 0,-17 4 0,7 3 0,-14 19 0,7-15 0,-3 30 90,6-12-90,8 14 0,-5-5 0,10 3 0,0-7 0,4-7 0,0-3-629,8-12-91,5-1 90,7-2 270,3-2-89,-7 0 359,5-15 0,-10 11 0,8-11 90,-10 15-90,8 0 90,-9 0 90,4 0-90,-7 0 270,0 0-90,1 0 269,0 0-179,0 0 450,0 13-630,0-10-90,0 20 0,-2-20-180,0 7-989,1-10 719,-2 0-270,3 0 91,-3 0 629,2-19 0,-3 14 0,1-15 0</inkml:trace>
  <inkml:trace contextRef="#ctx0" brushRef="#br0" timeOffset="86963">18357 5976 9332,'9'20'1889,"-7"12"-1799,13-15-1,-8 16-89,0-9 90,4 0 90,-7-6-90,6 9-90,-4-6 90,0 7-90,-4-8 0,0 6 0,0-3 0,-2-1 0,0-6 0,-8-8 90,6-2 0,-13-2-90,14-18 0,-6-4-450,7-18 91,10 5-901,-1-6 271,12 12-1260,1-16 1799,-6 20 181,2-10 269,-8 13 0,-1 1 0,0-1 0</inkml:trace>
  <inkml:trace contextRef="#ctx0" brushRef="#br0" timeOffset="87483">18671 5505 9871,'16'-5'1350,"-2"2"-1081,-11 3-89,3 40-180,-3-30 45,-1 29 0,-1 4 45,0-17-1009,-1 35 919,0-8 0,-9-10 0,7 10-573,-6-16 573,8-4 0,-6 0 0,4 14 0,-4-19 0,6 13-1889,-4-28 2110,3-24-941,-3-6 912,12-26-282,3 10 90,0 1 0,5 15 0,-6-1 0,10 16 90,1-5 0,-4 7 0,-2 19 180,-5-14-90,2 28 0,-3-12 270,4 16-181,-7-14 181,1 30-270,-5-37 180,-2 34-90,0-34-270,-12 8 0,1-13 90,-4 2-180,-4-7 90,6-1-180,-10-2-630,2-2 271,5-1-1,3-19-539,5 15 629,2-32 180,1 32-180,2-26-89,2 17 539,12-13 0,0 2 0,11 0 0</inkml:trace>
  <inkml:trace contextRef="#ctx0" brushRef="#br0" timeOffset="88279">18889 5961 7623,'17'20'1799,"0"13"-990,-13-29-359,3 45-360,-5-33 90,0 36 0,-2-31-180,0 14 90,0-11-90,0-3 0,0-4-900,0-11 270,0-20 361,10 10-451,0-31 630,15 16 90,-9-1 0,4-5 0,-10 23 0,5-8 0,1 10 0,4 0 0,-5 0 0,10 0 0,-12 0 0,7 0 0,-10 0 0,0 0-90,0-17 90,4-1-90,-6-2 90,2-5 0,-6 22-90,-3-15 90,0 11 90,-13-1 90,1 3 90,-13 5-90,4 16 629,-5 7-539,8-3 0,4 14 180,6-15-180,6 8-180,-2 9-90,3-19 0,9 10 0,-7-16 0,16 4-180,-6-6 0,-2 1-90,9-7-1889,4-1 1709,-2-1-179,11-18 449,-19 12-90,4-33 180,1 17 0,-5-4 90,5-9-90,-7 21 90,0-16 0,3 0 0,-1-1 90,-2 2 90,-4 1-180,-5 13 180,0 3 0,-13 6-180,2 5 0,-4 12 0,6-2 0,14 14 0,-5-10 0,5 1 0,0-4 0,2 7 0,3-3 0,0 6 0,-3-6 90,2 1 270,9 13-91,-6-11 271,8 14-270,-13-20-180,0 5 90,-6-9-90,-2 0-270,-1-3-720,-11-4-809,-2 0 1709,-8-1 0,8-16 0,6-5 0</inkml:trace>
  <inkml:trace contextRef="#ctx0" brushRef="#br0" timeOffset="88929">20145 6081 8522,'18'-15'900,"-3"1"-900,-11-4 0,-1-4-90,-2 13 90,-1-11 0,0 7 0,-10 3 0,1 2 0,-11 5 0,2 0 90,1 3-90,1 0 0,3 0 0,0 0 0,-6 20 90,4-1-90,-3 5 179,6 7 181,-3-1-270,7 2 90,-3 12-90,9-25 0,1 5-90,12-5 0,-8-6-360,17 1-359,-4-11-271,18-1 540,-8-20 1,5 14-361,1-50 630,-4 23 90,-8-2 0,0-1 0,4-6-269,2-14 269,-12 22 19,1-11 0,-3-2 0,-2-4 0</inkml:trace>
  <inkml:trace contextRef="#ctx0" brushRef="#br0" timeOffset="89529">20317 5635 6363,'-9'-48'360,"7"5"-270,-7 16 0,2 5 0,5-3 0,-11 12-90,11-2 90,-4 10 450,1 3-361,-1 0 181,-3 2-90,2 17 0,2-13 90,0 30 90,1-30-1,-4 57-269,4-37 90,0 13 0,1 3 90,0-4-270,1 7 0,1 1-467,-1 3 422,2-10 0,-1 0 45,1 2-90,0 16 90,0-16 90,0 25-180,0-29 90,10 26-90,0-33 0,2 10 0,5-23-90,-9-4 0,8-3-180,11-2 90,-10-4-630,17 0 917,-10-19-467,4-10 181,-7 4 179,-3-17-180,-9 36 180,2-33 0,-4 14 0,1-16 0,-7 9 449,-8-9-359,5 20 90,-7-5 450,1 18-180,-1 5-181,-7 1-179,2 18 180,5-14 0,1 26-90,4-27 90,2 22-180,1-11 0,1 8 0,10 8-90,-7-13 0,17 9 0,-18-14 0,18 1 0,-7 2 0,9 2 90,-5-3-90,1 0 0,-2-4 0,2 0 0,-1-4 0,-1-1 0,8-2 0,-9-2 0,13 0-90,-16-1 90,9-16-90,-12 13 0,5-13-540,-8 4 180,-1 9-1888,-3-17-361,1 14 2250,-3-8 449,0 5 0,0 0 0,0 2 0</inkml:trace>
  <inkml:trace contextRef="#ctx0" brushRef="#br0" timeOffset="90403">21095 5614 16258,'-2'28'1439,"4"27"-6470,-17-20 5391,6 16-90,-5-7 1411,2-13-1502,-1 14-89,3-10 90,-7 22-90,6-22-45,-2 4 0,-1 1-45,1-1 45,2-6 0,0-1-45,1-5 0,-2 11 0,2-12 90,-1 7-90,5-13 794,0 1-4571,3-6 2517,9-4-1258,-4-29 3045,18-4-3045,-10-27 1933,3 16 1,1 1 584,3-16 0,-7 15 0,-1 1 0,2-6 0</inkml:trace>
  <inkml:trace contextRef="#ctx0" brushRef="#br0" timeOffset="90912">21209 5454 9062,'20'-8'2249,"-4"2"-1800,-8 2 1,-3 4-180,0-2 180,0 2-1,4 0-269,-5 0 540,4 0-540,-5 0 0,0 13-90,-1-10 89,0 10 181,-2-4-180,2 0 90,-1 1 0,0 9-90,1-12-90,1 23-90,0-15 90,0 9 0,0-10 179,-2 0 271,7 26-450,-4-16 360,8 33-360,-4-17 180,4 18-180,-4-13 89,0 1-89,2 13-90,-4-19-467,4 22 467,-6-29 269,1 2-89,4 29-90,-2-23-90,1 23 270,-1-17-180,-1 0-90,1 8 0,-2-17 0,2 4 0,-2-24 0,2 5 0,-3-17 468,0 0-6315,-1-4 2339,-1-17 630,-10-4 2068,6-22 810,-6 9 0,1-4 0,-1 8 0</inkml:trace>
  <inkml:trace contextRef="#ctx0" brushRef="#br0" timeOffset="91295">21134 5972 14009,'29'12'1169,"-5"-9"-899,-9 8 0,-3-11-90,1 0 0,0 0-180,9 0 0,-5 0 90,6 0-90,1 0 0,-7 0 0,19 0 0,-20-11-90,10 8-270,-16-9-90,3 12 1,-5 0-901,1 0 1350,-6 0 0,1 0 0,-3 0 0</inkml:trace>
  <inkml:trace contextRef="#ctx0" brushRef="#br0" timeOffset="92067">21199 5476 6723,'8'-17'270,"-6"4"-90,5 10 180,-7 1 719,0 0-449,4 1-450,-1 0-90,2 1 89,-2-13 181,-1 10-180,2-18-90,-1 19 180,-1-11 90,-1 7 269,-1-2 1,-7 3-360,1 3 0,-4 2-180,2 0 90,4 15 89,0-12-89,-1 25 0,2-25 720,-2 22-810,-3 9 90,3-5-1,-6 24-89,7-28 0,-5 21-90,5-22 0,-3 10 0,3-16 0,2-8-4137,-2 2-271,3-9 4408,0-18 0,1 11 0,0-14 0</inkml:trace>
  <inkml:trace contextRef="#ctx0" brushRef="#br0" timeOffset="102200">13758 15754 25438,'10'-24'-2520,"1"5"2234,-9 7-361,4 1 850,-4-9-918,0 8 448,-1 2-148,-1 5-1091,0 1 697,0 1-96,0 1 546,0-2-450,-8 0 1311,7-1-1605,-12-1 1824,7 2-433,-3-2 229,-1 1 219,3 0-446,-3-1 203,4 2-677,0-2 1119,0 2-1255,-6-8 146,3 7 91,-7-8-292,8 9 903,-5-3-431,0 2 401,2 1 132,-8-2-64,10 3 368,-5-1-299,7 3 315,-1-1-653,2 1 438,-3-4-971,2 2 56,-1-2-168,0 0-253,2 3 367,-8-3-4,7 4 463,-5 0-158,7 1 847,-3 0-17,2 0 103,-4 0 149,4 0-388,-2 0-147,1 0-359,0 0-50,0 12-673,-3-9 1033,3 8-1132,-10-3 1168,8 1-637,-5 4 93,5-3-305,-3 0 458,2-3 485,-4 3-974,5-4 1190,-2 0-1097,-9 6 624,7-4-29,-14 10 162,13-9-391,-4 5-239,0-1 12,6-3-203,-4 4-30,2-4 106,-1 2-164,-4 2 266,5-2-176,-3 3 106,4-4-22,1 1-76,0-2 230,4-5 130,-2 2 102,-10 1 262,6 0-105,-13 5 181,14-5-357,-6 9-99,8-7-164,-1 3-338,3-5 109,-2 3-488,1 1 78,-5 4-28,4-3-12,1 0 442,2-3-113,-3 6 117,3-3-147,-2 5-74,3-6 139,0 0-40,-3 10-26,3-8 14,-6 12 62,7-14 42,-3 7 116,4-7-122,0 2 106,2-2-462,-1 5 200,2 4-217,-1 7 37,2-6-57,-1-1 12,2-3 34,-1-4 47,1 4 239,-2 0 178,1-3 71,-1 11 118,0-11 122,-1 7 73,0-9 155,0 2-41,1-1 26,-2 5-73,-1 1 91,1 1-135,0-1-39,0-1-70,1-3-49,-3 11 49,1-12 115,-6 20-19,4-18 129,-3 9 19,1-7 147,4-6-3,-4 6-34,3-9 66,0 1-129,1-3 239,0-1-164,-3 3 115,2-2-79,-5 5 36,4-4-40,-2 1-26,-2 2-47,4-3-191,-3 4-94,-1 0-142,4-3-110,-7 7 91,6-9 217,-5 5-76,6-9 680,-7 7-413,6-7 488,-4 5-398,-2 2 65,6-3-139,-9 7-258,10-9-1,-3 4-725,2-2 232,2-1-318,-7 8 262,6-6 21,-8 11-26,8-10 38,-8 7 83,6-5-44,-6 7 242,4-3-132,-3 3 133,4-6 93,-7 10-98,7-11 2218,-7 10-4217,8-11 171,-2 1-141,-2 5 99,-1 1 26,1 0-112,1 2 127,3-5 1938,-1 4 0,1-5 0,-1-1 0,2-3 0,-3 4 0,1-3 0,-6 10 0,4-11 0,-10 20 0,8-14 0,-9 13 0,10-16 0,-7 7 0,3-4 0,2-1 0,-2 6 0,6-5 0,-2 6 0,2-6 0,2 0 0,-4 3 0,5-4 0,-9 12 0,9-12 0,-14 22 0,7-13 0,-5 9 0,7-13 0,4-6 0,-9 11 0,6-9 0,-12 14 0,13-16 0,-4 6 0,1-1 0,2-4 0,-12 20 0,7-9 0,-8 12 0,9-11 0,-4 5 0,2-4 0,2 1 0,-5 4 0,9-12 0,-11 21 0,12-21 0,-6 14 0,8-18 0,1 0 0,-3 9 0,0 1 0,0 1 0,-2 8 0,4-5 0,-3 11 0,3-9 0,2-1 0,-1 9 0,4-14 0,-2 25 0,3-26 45,2 9 0,1 1-45,-1-1 0,1 29 0,0-35 0,10 13 90,2 2-90,1-1 0,10 7 0,-8-12-611,8 0 611,-4-6-73,-5-11 73,1-1 0,16 13 0,-11-12 0,21 18 0,-21-21 0,22 20 0,-20-17 0,14 11 0,-18-15 0,1 1 0,8 3 90,0 2-90,1-3 90,6 2 0,-5-9-90,0 0 0,0-5 90,-7-2-90,1-3 0,25 3 90,-17-2-90,32 5 0,-32-4 90,22 9-90,-24-6 600,10 6-600,-12-5 0,20 11 0,-17-7 90,27 10 90,-32-12-90,28 7 0,-25-9 179,13 2-89,2-3-90,-16-5 0,27 3-90,-15-6 0,-1 1 0,0-1 0,-11 0 0,1 0 90,25 0-90,-18 0-90,30 0 180,-35 0 84,19 0-174,-12 0 0,12 0 0,-2 0 0,-12 0 90,9 0-90,-8 10 0,11-8 0,-9 8 0,-2-10 0,-11 4 90,11-3-90,-8 3 0,19-4 0,-19 0 90,32 0-90,-28 0 0,16 0 0,-21 0 0,-1-11 0,13 8 0,2-9 0,0 12 0,6 0 0,-9 0 90,-1-8-90,-3 6 0,-11-6 0,34 0 0,-26 4 45,4-1 0,-2-2-45,-7 2 0,28-5 0,-26 5 0,14-1 0,-12 3 0,1 2 0,5 0 0,-7 1 89,9 17-89,-19-13 180,10 12-90,-13-16-90,0 0 90,1 0 0,8 0-90,-6 0 0,8 0 0,2-17 0,-6 13 0,28-25 0,-27 26 0,16-18 0,-22 19 0,7-14-90,-6 14 180,11-8-180,-12 4 90,20-7 90,-18 2-90,13-2 0,-17 5 0,2-2 0,-1 1 0,15-12 0,-11 10 0,19-12 0,-14 11 0,6-3 0,-7 5 0,-3 3 0,7-3 0,-11 4 0,16-3 0,-19 5 0,16 0 0,-16 0 90,8 0-90,-12 0 90,0 0-90,5-6 90,0-2-90,0-3-90,5-8 90,-2 0 0,0-1 90,4-9-90,-11 13 0,15-19 0,-14 19 0,12-15 0,-15 19 0,9-13 0,-7 3 0,1-1 0,0-9 90,-2 5-180,1-16 90,-3 11 90,0-29-90,-5 32 90,2-23 0,-4 17 180,0 7-90,0-28-90,0 28 0,-1-15-1,1 9-89,-2-1 0,0-16 0,0 13 0,0 5 0,0 0 0,0-3-293,-8-25 293,5 29 0,-5-1 0,0-1 0,0-24 0,-6 24 0,8 4 0,2 2 90,-2 3-90,-2-23 0,5 25 0,-3-13 0,2 17 0,-2-9 0,0 6 0,-5-21 0,4 18 0,-10-32 0,8 30 0,-10-24 0,11 31 0,-4-6 0,1 2 0,2 5 0,-1-8 0,-1-2 0,-1-2 0,-5-13 0,4 11 0,-1 0 0,4 10 0,-6-14 0,2 10-90,-8-20 90,7 21 90,-16-22-90,14 24 0,-8-8 0,12 17 0,0 4 0,-4-9-90,-2 1 90,1 1 293,-5-5-293,4 6-89,-7-7 178,5 7-178,-1 1 178,7 5-89,-11-6 0,7 4-89,-15-11 89,15 11 89,-20-19-89,19 17 0,-9-10 0,8 6-89,0-3 89,-6-9 89,7 7-89,2 1 0,6 8 0,-5-7 0,2 6 0,-9-12 0,9 14 0,-14-14 0,15 15 0,-13-12 0,14 14-89,-14-18 89,13 17 0,-8-9 0,6 9 0,-2 0 0,-6-3 0,5 3 0,1 5 0,-1 3 0,5 4 0,-4 0 0,0 0 89,4 1-89,-14-5-89,12 1 89,-5-2 0,9 1 0,2-2 0,-6-5 89,-1-4-89,1 1-89,-5-10 89,11 16 0,-7-15 0,10 16 0,-4-5 0,1 1 0,1 3 89,-3-1-178,-1 3 89,2 2 0,-11-3 0,10 3 0,-6 0 0,9 1 0,-5 0 0,4-1 0,-3 0 0,3 1 0,1 2 0,-9-8 0,6 7 0,-10-11-90,10 10 90,-5-5 0,1 3 0,3 0 0,-2 0 90,1-1-180,2 0 180,-7-1-90,5 1 0,-1 5-90,3 1 90,-3 1 0,1 3 90,-6-5-90,8 5 0,-11-6-90,11 4 90,-6-5 0,9 3 0,-1-2 0,-3 1 0,-2-1 0,1-1 0,-4-1 0,4 1 0,0 1 0,2 0 0,4 2 0,0 1 0,-5-3 0,5 3 0,-7-5 0,9 4 0,-4-3 0,6 4 0,-1-2 0,3 2 0,0-2 90,1 3-90,0-2-90,0 3 90,1-1 90,0 1-180,0-1-90,0 0 180,0-1 0,-9 2 0,-2 0 0</inkml:trace>
  <inkml:trace contextRef="#ctx0" brushRef="#br0" timeOffset="110579">14428 16849 13649,'27'2'360,"-2"0"-360,-9-2 90,2 0 0,32-11-90,-20 8 0,24-9 0,-30 3 0,9 7 0,-1-14 0,-2 14 0,-2-6 0,-12 8 0,-3 0 0,-5 0-3508,-5 0 270,-13 0 2788,0 11 90,-15-8 0,9 9 91,-2-12 269,5 8 0,0-6 0,0 6 0</inkml:trace>
  <inkml:trace contextRef="#ctx0" brushRef="#br0" timeOffset="110814">14641 16868 10771,'-9'19'1799,"0"14"-1529,8-14-90,-1 15 539,0 1-449,-1 7 0,-2 16-180,2-11 90,-1 0-180,1 16 0,1-22 0,1-3 0,-1 0 0,1-3 0,-1 16-90,2-26-90,-1 6-180,1-12-180,0-2-899,0-3 360,0-1 1079,0-5 0,-1 0 0,1-6 0</inkml:trace>
  <inkml:trace contextRef="#ctx0" brushRef="#br0" timeOffset="111632">14857 17287 13289,'-7'40'90,"-1"-18"-90,-3 9 0,-3-27 90,12 24-90,-12-12 90,9 2-90,-3 3 0,2-14 0,4 8 0,-1-4 0,2-3 0,1-3 0,0-1 0,0-2 0,0 2 0,9-3 90,3 0-90,4-1 0,2 0 0,-4-16 0,1 12 0,9-12 0,4 1 0,1 11 0,7-20 0,-6 16 0,-1-2 0,-1 0 0,-14 9 0,3-5-4677,-10 6 2518,-11-2 1350,-5 2 809,-10 0 0,10 0 0,1 0 0</inkml:trace>
  <inkml:trace contextRef="#ctx0" brushRef="#br0" timeOffset="111863">14934 17250 9242,'0'38'3508,"0"6"-3148,0 6-765,0-2 675,0 3-90,8-9 0,-6 1 180,5 2-270,-2-3 0,-1 1 129,-2 12-264,7 6 0,-1-1-45,-6-18-360,3-4 1,-1-4-271,-4-18-2766,0 1 3486,0-10 0,0-4 0,0-1 0</inkml:trace>
  <inkml:trace contextRef="#ctx0" brushRef="#br0" timeOffset="112045">15100 17944 13110,'3'16'-180,"-1"-3"90,0-13 90,-1 0-450,2 0-4767,-1 0 4317,6-34 900,-4 25 0,4-39 0,-5 31 0</inkml:trace>
  <inkml:trace contextRef="#ctx0" brushRef="#br0" timeOffset="115828">19755 13548 9062,'-16'-20'1619,"-4"15"-1079,11-28-1,-4 30-89,4-11 0,1 6-90,2 5-181,-1-5-89,1 8 90,2 0 1439,2 0-1619,12 0 90,2 0-90,10 0 0,0 11 0,-1-8 0,4 9 0,14-12 90,-8 0-90,12 0 0,-12 0 0,17 0 0,1-15-249,0 12 160,-7-12-91,-17 15-90,-3 0-990,5 0 811,-12 0-990,4 0-3778,-15 0 5217,-10 0 0,4 0 0,-7 0 0</inkml:trace>
  <inkml:trace contextRef="#ctx0" brushRef="#br0" timeOffset="116144">20006 13462 11490,'-3'45'1620,"1"-7"-1261,9 14-1521,-5-13 1521,5 18-89,-6-21 0,-2 0 0,1 23-225,0-8 0,0 3 0,0-9 0,0-2-45,1 1 0,-2 0 0,-2 6 0,-1-1 0,3-14 0,0 0 0,-2 6 0,-1-1-90,0 16-270,2-15 481,-2-16-571,4-10 70,-3 0-6725,3-8 7105,-3-23 0,3 14 0,0-17 0</inkml:trace>
  <inkml:trace contextRef="#ctx0" brushRef="#br0" timeOffset="116649">20370 14238 8612,'-8'-16'2249,"-2"3"-1979,-10 33-1,-6 3-179,6 21-90,-3-21 90,11 15 0,-3-18-90,6 2 0,-5 5 90,9-18-90,0 9 0,4-8-90,13-3 90,4-4 0,15-2 0,-5-1 0,3 0 0,4-18 0,4 1 0,9-3 0,-12 7 0,-5 3 0,-12 8 0,2-8 0,-6 10-90,4 0 0,-10 0-1589,1 0 0,-4 0 0</inkml:trace>
  <inkml:trace contextRef="#ctx0" brushRef="#br0" timeOffset="116917">20448 14189 8522,'-9'38'3598,"2"-17"-3148,7 36 359,-1-14-449,1 22-1099,-1-11 1009,1-3-90,0-13 90,0 8 269,0-7-449,0-14 111,0 17-291,8-24 0,-7 10-540,7-18 882,-8 5-702,4-7-162,-3 2-108,3-4-2878,-4 3 2339,0-3-90,3 1 1349,0-5 0,3-1 0,-2-1 0</inkml:trace>
  <inkml:trace contextRef="#ctx0" brushRef="#br0" timeOffset="118481">21260 14228 7533,'1'33'2518,"9"-9"-2428,1-3 0,14-13-90,-7-8 0,2-21 0,-8 16 0,-2-33 0,5 14 90,-3-20-90,0 9 0,-5 3-90,-4 8 90,-2 4 0,-11 2 0,-4 9 90,-20 5 0,11 4 180,-13 23-90,19-17-294,4 23 1,1 5 203,0-7-90,-3 34 0,7-22 0,1-1 0,3 0 0,2 10 90,1-5-180,1-1 90,22-5-90,-17-24-90,33 1-90,-25-13 0,14-1-359,-5 0-91,20-39 450,-15 29-45,-1-26 0,-3-4 46,-1 16 179,-1-15 0,-2-2-134,0 4 224,9-16 90,-16 29 90,0 0 132,-5 8-42,-2 0-180,-4 10 0,-9 2-90,5 23 0,-5 0 0,2 19 228,5-7-228,-5 5 0,17-5 0,-8-2 0,14-9 90,-6 1-90,8-7-90,1 10 180,-4-12 0,3 12 0,-11-10 90,1 7 360,-7-6-360,-2 3 89,-12 4-179,9-3 0,-28 3-90,26-11 0,-22 4-180,19-9-179,-2-3 269,15 0-90,23-20 90,-4-6 90,25-16 0,-30-2-90,19-2-891,-21 6 981,6-1 0,-2-7 0,-6 8 90,5-11-622,-1-5 712,-4 14-45,-2-2 0,0 0 45,0 0 0,4-21 269,-11 35-269,-1-7 0,-2 15 90,-1-6 0,-1 17-180,-11 19 1005,7 10-1005,-15 22 0,17 3 597,-13-4-687,12 13 0,-9-3 0,10-9 0,1 0 0,-4 17-221,3-26 0,2 0 221,11 9-90,-10-12-178,17 14 178,-8-23-270,13 9 180,-8-19-89,2 1-1261,-7-10 811,-2-2-1,-1-1 698,-3-18-517,-3 14 609,-1-27 1,-1 12-1,0-14 1</inkml:trace>
  <inkml:trace contextRef="#ctx0" brushRef="#br0" timeOffset="118683">21807 14108 10051,'17'18'720,"5"-3"-450,1-7-270,13-5 90,-12 12-90,8-13-90,3 7-450,-9-8-719,26 2 449,-26-3 1,14 0 809,-14 0 0,-1 0 0,5 0 0</inkml:trace>
  <inkml:trace contextRef="#ctx0" brushRef="#br0" timeOffset="119661">22803 14123 8522,'-17'-6'1799,"2"19"-1709,7 6-90,2 3 0,-1 7 180,-1-9-180,4 12 180,-1-1-180,3-7 0,1-3 0,1-9 0,0-4 0,0-3 0,0-1 0,0-1-90,8 0-450,0-1-629,7-18 539,-1 12-179,-3-29 89,-2 29 720,-2-26 0,1 13 0,2-13 0</inkml:trace>
  <inkml:trace contextRef="#ctx0" brushRef="#br0" timeOffset="120321">22763 13722 6813,'0'-15'45,"0"2"0</inkml:trace>
  <inkml:trace contextRef="#ctx0" brushRef="#br0" timeOffset="121285">22817 13541 6813,'-12'18'-135,"2"-3"0,6-15 0,3 0 0</inkml:trace>
  <inkml:trace contextRef="#ctx0" brushRef="#br0" timeOffset="121951">22756 13540 6903,'0'14'90,"0"-3"0,0-8-90,0-1 0,0 1 0,0 3 0,0 0 0,0 2 0,0 1 0,0 0 0,-7 19 0,5-9 0,-5 26 90,7-18-934,-4 27 934,3-18 0,-2 16-90,-1-12 90,3-8 0,-1 2-90,-1 4 0,1 1 0,-1 11 0,0 0 45,2-10 0,0-1 0,0-2 0,-1-2-45,2 28 0,-1-18 0,1 6 0,0-21-158,10-6-22,-8-1-90,23 1 90,-21-10-449,25-2 629,-20-10 0,16-19 0,-8-4 0</inkml:trace>
  <inkml:trace contextRef="#ctx0" brushRef="#br0" timeOffset="122833">22913 14332 6903,'11'18'630,"1"1"-540,-8-16 0,4 3 0,-2-5-1,2 0 1,0-1 0,5 0-90,-2 0 0,3 0 90,-4-18-90,-1 13 0,1-13 0,3-2 0,-4 0-90,3-3-90,-2-16 91,-2 17-1,0-13 0,-4 12 90,-2 8-90,-2-13 90,-12 13 0,9-9 0,-19 17 0,19 2 270,-30 3-91,21 0 1,-18 2 90,17 23-90,3-17 180,-1 34-90,-1-4-90,4 1 449,-1 22-539,7-9 90,1-8-90,1 1 90,9-22 270,4 10-360,-1-12 90,7 12-91,-7-21 1,6 3 0,8-10 0,-8 0-90,6-2 0,6-1 0,3-21-359,11 3-91,-11-22-1979,4 7 1620,-14 2-541,3 6 1350,-12 0 0,-5 12 0,-5-3 0</inkml:trace>
  <inkml:trace contextRef="#ctx0" brushRef="#br0" timeOffset="123747">20139 15207 6633,'-23'20'270,"-1"6"-180,6-12 90,0-1-90,5 10 0,-4-7-90,2 11 0,1-5 90,4-4-90,5-7 0,1-2 0,1 0 0,2-3 0,0 1 0,1-3 0,9 8 0,-7-5 0,17 6 0,-17-4-90,16 1 90,-16 2 0,14 8 0,-6-1 0,4 5 0,-2 8 0,-4-8 90,-4 35-90,-1-29 270,-14 28-180,-4-21-90,1-3 179,-22 7-179,22-20 0,-33 16 0,27-21-90,-8 3-359,12-16 269,7-1-360,1-18-89,6-3 629,15-19 0,5 1 0,13-2 0</inkml:trace>
  <inkml:trace contextRef="#ctx0" brushRef="#br0" timeOffset="124144">20261 15650 6363,'0'36'360,"0"-4"-180,0-2-90,0 2 0,0-2 0,0 6-90,10-19 90,-7 4 0,14-13 0,-6-3-90,9-3 0,-4 0 0,5-24-90,-3 3 90,1-6-90,-3-4 0,-5 25 0,-1-29-90,-1 19 90,1-28 0,-3 17-90,0-17 90,-5 21 90,-1-10 0,-10 19 90,7-2 0,-18 10 0,4 1 0,-11 3 0,-3 23 0,7 3-90,-1 24 0,9-5 0,1-18 0,6 8 0,5-31-180,2 21 90,1-17-809,9 4 899,4-6 0,7-6 0,2 0 0</inkml:trace>
  <inkml:trace contextRef="#ctx0" brushRef="#br0" timeOffset="124417">20551 15769 6813,'0'25'180,"0"-4"0,0 0-90,0-6-90,0 5 90,0-7-90,0 0 90,10 2-90,-7-7 0,16 1-90,-8-8 90,16-20 0,-9 14-90,3-14-180,-4 4 180,-1-3-180,3-1 90,-5-5-449,0 12 629,-5-9 0,0 5 0,-1 1 0</inkml:trace>
  <inkml:trace contextRef="#ctx0" brushRef="#br0" timeOffset="124583">20774 15754 6723,'-10'32'540,"2"-1"-450,8-5 0,0-3-90,9-3 0,0-9 0,2-3 0,4-6-180,-5-1-90,12 0 90,-6-1-450,5-15 630,-11 12 0,7-26 0,-3 12 0</inkml:trace>
  <inkml:trace contextRef="#ctx0" brushRef="#br0" timeOffset="125195">21092 15545 8162,'-30'-8'90,"3"1"-90,19 24 90,-6-12-90,6 27 0,-4-18 0,3 3 90,5 2-90,2-9 0,2 5 0,11-6 0,-9-3-90,19-2 90,-8 0 0,-1 2-90,16-1-90,-18 1 180,21 10 0,-20-5 90,5 12-90,-13-7 0,0-1-90,-3 0 90,0-9-90,-21 5 0,15-5-179,-24 3-1,28-4 270,-13-1 0,14-2 0,-6-2 0</inkml:trace>
  <inkml:trace contextRef="#ctx0" brushRef="#br0" timeOffset="125761">21603 15695 7173,'7'-16'0,"2"-10"90,-4 8 0,4-6 0,-4 0-90,-1 7 0,3-11 0,-4 8 0,2-7 0,-3 9 90,-1-5-90,-1 4-90,0-2 90,-11 11 0,-1 5 0,-12 25 0,5-15 90,-9 55 90,11-34-406,2 11 1,2 3 315,-2 2-90,-3 11 0,10-19 90,0 7-90,4-7 0,1 0 0,3-17-90,10-7-90,1-8 90,14-19-89,-6 13 449,2-29-540,8 12 270,-5-27 0,6 13 0,-12 3 90,-3 7 90,-3 14 90,0-5 359,-4 9-449,-3 27 0,-2 4-90,0 1 90,-3 13-90,2-33 0,0 30-90,1-20 90,0 3-90,2 0-90,-3-16 0,5 5-90,-4-7-90,2 0-90,-3 0-539,1 0 449,1 0-269,1-16 719,1 11 0,-1-23 0,-2 14 0</inkml:trace>
  <inkml:trace contextRef="#ctx0" brushRef="#br0" timeOffset="126060">21862 15461 8162,'7'20'1170,"2"16"-1080,-3-1 0,1 5 0,0 7 179,1-6-179,-3-11 90,3 23 0,-5-31-90,0 10 180,-3-20-180,0-1-90,0-5-180,0 0-180,0-20-629,0-4 539,0-15-90,10 0 1,-7 6-991,16-13 1261,-1 4 269,1-3 0,3 3 0,-11 10 0</inkml:trace>
  <inkml:trace contextRef="#ctx0" brushRef="#br0" timeOffset="126527">22144 14979 8252,'0'46'1709,"0"-6"-1529,0-2 180,0-2-135,0 1 0,0 3-45,0 15 44,0-3 1,0 3-225,0-18 0,0 0-1296,0 9 0,0 0 1296,1-11 0,-2-3 90,-8 25 379,7-24-469,-7 2 0,9-11-180,-5 0-1889,3-15 990,-3-25 539,5-8 360,8-26 180,3 2 0,-1 10 0,12 4 0,-9 3 2076,20 7-1986,-12 4 90,4 10 137,-6 10-227,-5 0 360,5 22 180,-9-17 899,3 53-1349,-9-6-90,1 5 0,-18-4-180,0-25 90,-12-3-180,3 4-90,10-10-899,-5-7-181,8-7 721,-6-3-361,5-1 361,4-1 629,4-21 0,1 1 0,1-20 0</inkml:trace>
  <inkml:trace contextRef="#ctx0" brushRef="#br0" timeOffset="127171">22379 15504 7803,'12'21'1529,"-2"9"-1170,-1-5-179,-3 6 0,3 6 90,1 4-90,1 1-90,-2-1 270,0 2-180,-5-22 0,-2 6-180,0-10 0,-2-5-540,0 1 90,0-29-90,0-2 1,0-24 89,11 6 270,0-1 90,2 11 90,10-4 0,-14 15 90,19-7 0,-15 12 270,16-3-180,-14 9 90,6-1-1,-10 5 271,-1 0-270,4 0 270,0 17-360,0-13 539,4 25-629,-2-26 0,1 9 0,-1-12-90,-5 0 0,0 0 0,8-19 0,-7-2 0,4-2-90,-9-9 0,-2 28 0,-2-31 90,-1 15-90,-1-16 90,-11 10 90,0 11 90,-12 7 90,2 31-180,-3 6 90,7 14-90,1-1 90,6-9-180,1 1 179,2-1-179,3 17 90,1-21 0,2 12 0,0-25 0,9-1-90,3 0 0,0-5 90,7 3-90,-16-8 0,19 0 0,-13-2 0,17-2 0,-5 0 0,1-1 0,6-17 0,-14 12 0,7-12-90,-12 6-90,-1 8-269,0-9-181,3 2 90,-4 2-1079,4-8-989,-6 6 1528,6-5 721,-1 1 359,3-1 0,-2 2 0,-3 6 0</inkml:trace>
  <inkml:trace contextRef="#ctx0" brushRef="#br0" timeOffset="128265">23437 15610 7263,'18'17'1349,"-1"2"-719,-9-18-1,1 5 361,-1-6-361,10 0-449,-8 0 90,8-19 90,-11 14-90,4-34-90,-5 34 269,1-31-269,-5 17 0,-1-21-90,-1 13-90,-12-2 0,0 21 0,-16 2 90,8 6-90,-2 21 180,-4 9-90,0 29-45,10-25 0,0-1 45,-6 24 0,4-1 90,7 8-90,6-25 90,-1 23-180,6-39 90,12 8-90,1-20 0,15 1 0,-6-11-90,11-1-270,-4-20 180,1-1-360,5-22 360,-9 1-90,4-9-160,-7 8 250,-5-3 0,-7 11 0,2-18 90,-4 9 0,-2 8 0,-2-1 0,0-9 90,-2-3 0,-1-2-756,-1-3 801,0 11 0,-1 2 45,0-6 89,-11 5 1,9-13 0,-9 16-90,4-5 90,5 20 360,-5-2-225,7 6-226,0 1-89,0 9 270,-4 6 783,1 3-693,-5 41-181,4-30 46,0 28 0,1 6 135,-1-16-573,1 13 1,1 2 302,-2 4 90,2 16-90,0-19 180,2 20-225,0-31 0,0 0-45,0 33 0,10-10 90,-7-19-90,7-2 0,1 8 0,0-12 0,2 5 0,6-15-8,-12-1 8,9-5 0,6 4 0,-7-11-90,8 2-90,-10-9 514,-1-1-514,6 0-81,0-20 171,0 15-450,5-45 450,-11 42 0,3-35 1,-8 40-1,-1-25 0,-1 16 90,2-26 0,-3 17-90,0-13 90,-3 17 0,-1-6 0,0 10 0,0-2 0,0 7-90,-8-1 90,6 2 0,-13 2 0,6 1 0,-8 3 0,2 1 0,2 0 0,4 19 0,2-14 0,1 14 180,1 0 0,-1-1-1,4 20 1,-1-3-180,3 2 90,0 2-90,11-10 0,-9-1 0,17-11 0,-7 5 0,-2-7 90,16 8-90,-17-10 0,28 9 0,-20-12 0,11 5 0,-13-9 0,0-1 0,-1-3 90,8-1-90,-9-1 0,6 0 0,-13-14-1079,0 10-1620,-4-19-2608,-1 15 4948,-1-7 359,0 8 0,0-4 0,0 2 0</inkml:trace>
  <inkml:trace contextRef="#ctx0" brushRef="#br0" timeOffset="129427">24847 15190 12840,'0'-32'90,"0"4"-90,0 2 180,-8 6 89,6-2-179,-13 2 0,7 2 90,-1 2-90,-4 3 0,8 2 360,-14-13-270,9 10 179,-10-12-269,9 15 90,-4 0 90,-5 4-180,7 4 270,-10 0-90,12 3 90,-11 19-91,10-14-89,-6 15 360,8-4-360,-6 0 360,0 31-361,1-21 91,-2 20-180,9-24 225,-3 8 0,0 2-225,-1 1 90,1 2 0,-1 1 0,0 4 89,-5 16-179,6-14 270,-2 14-270,4-10 0,1 1 0,0-5 0,5-12 90,1 0 0,1 22-180,1-18 180,0 22-90,0-30 0,9 12-90,-7-5 0,14-2 0,-3 16 89,3-24-89,8 21 0,-9-25 90,5 7-90,5-3 0,-5-4 0,7 4 0,-7-8 0,0-3 0,11 8 0,2-4 0,-1 2 0,-1-6 0,-11-4 0,10 1 0,-8-1 90,17 3-90,-16-5 0,23 4 0,-22-5 0,9 0 0,-15-4 0,-3-1 0,4 0-180,-2 0 1,-3 0-991,-2 0-269,-8 0-8392,1 0 9163,-15-13 0,7 10 0,-7-10 0</inkml:trace>
  <inkml:trace contextRef="#ctx0" brushRef="#br0" timeOffset="169811">7671 6922 6363,'0'-21'0</inkml:trace>
  <inkml:trace contextRef="#ctx0" brushRef="#br0" timeOffset="170516">11773 6891 5914,'0'0'0</inkml:trace>
  <inkml:trace contextRef="#ctx0" brushRef="#br0" timeOffset="179130">19256 7028 14009,'30'0'0,"0"0"0,-16 0 0,3 0 0,-6 0 0,8 0 90,1 0-90,1 0-90,5 0 180,-5 0-90,1 0 0,-2 0 0,-6 0 0,0 0 0,4 0 0,-5 0 0,4 0 0,-3 0 0,-2 0 0,13 0 0,-11 0 0,7 0 0,-8 0 0,5 0 0,-4 0 0,9 0 0,-8 0 0,15 0 0,-15 0 0,14 0 0,-16 0 0,5 0 0,-1 0 0,-3 0 0,14 0 0,-6 0 0,10 0 0,-8 0 0,-2 0 0,-4 0 0,7 0 0,-5 0 90,13 0-90,-14 0 0,20 0 0,-19 0 0,10 0 0,-14 0 0,-1 0 0,8 0 0,1 0 0,0 0 0,3 0 0,-4 0 0,6 0 0,-7 0 0,0 0 0,4 0 0,-8 0 90,15 0 0,-17 0 0,20 11 0,-15-9 0,21 9-90,-20-11 0,16 6 90,-8-2-90,1 5 0,-3-4 179,-8 1-89,8 0 0,-7 1 0,14 2 0,-15-4 0,20 4 0,-20-6 0,18 3 0,-19-5 0,13 1-90,-13-2 0,7 1 90,-7-1 90,1 0-90,15 0-90,4 0 0,-2 0 0,-4 0 0,-17 0 0,1 0 0,0 0 0,15 0 0,-12 0 90,15 0-90,-20 0 0,6 0 90,-9 0 0,3 0-90,-4 0 90,1 0-90,8 0 90,-3 0-90,12 0 0,-10 0 0,19 0 0,-17-13 0,10 10 0,-9-9 90,-6 12-1,16 0 1,-16 0 180,13 0-180,-11 0 90,5 0-90,-6 0 0,-2 0 180,3 0-180,-6 0 90,10 0-180,-12 0 90,10 0-90,-9 0 0,5 0 0,-8 0 180,3 0-91,3 0 1,2 0-90,1 0 90,2 0-90,-4 0 90,4 0 90,-4 0-180,-1 0 90,6 0 0,-8 0-90,11 0-90,-12 0 180,8 13-90,-10-9 0,4 9 90,-2-13-90,0 0-90,4 8 90,-3-6 0,1 6 0,-4-8 0,0 0 90,-1 5-180,-2-4 180,-1 7-90,6-3 0,-4 1 0,5 2 0,-7-4 0,2 0 0,-2-1 0,-1 0 180,-1 0-90,0-1-90,-2-1 0,-12 0 0,-6-1 0</inkml:trace>
  <inkml:trace contextRef="#ctx0" brushRef="#br0" timeOffset="184557">1685 7869 23909,'-20'13'3506,"0"-3"-1330,19-8-3718,2-2 430,4 1 692,6-1 625,-2 0-28,0 0-87,0 0-337,-1 0-242,7 0 999,-4 0 84,4 0-84,1 0-420,-3 0-90,10 0 0,-4 0 90,0 0 89,2 0-179,-3-11 389,6 8-163,-4-8 241,-1 11-467,1-7 713,-4 6-502,4-11 252,2 7-24,-6-4-336,13 1 295,-13 2-200,7 0 352,-1-1-546,-4 2 336,11-3-300,-11 3-40,4-1 0,-6 3 0,12-6 0,-10 6-52,17-7 73,-18 7-255,4-3 288,3 1-222,-7 0 303,7-1-106,-6 1 42,-1 1 73,1-1-144,16-2 0,-11 3 0,20-2-2,-21 5-485,13 0 83,-14 1-121,4 0 60,-7 0-402,9 0-82,-11 0-3504,12 0 1201,-20 0 3231,6 0 0,-11 0 0,2 0 0</inkml:trace>
  <inkml:trace contextRef="#ctx0" brushRef="#br0" timeOffset="187003">8864 16599 11850,'0'-15'0</inkml:trace>
  <inkml:trace contextRef="#ctx0" brushRef="#br0" timeOffset="187540">11400 16510 13739,'24'0'720,"-5"11"-1170,-12-8-629,-3 8-990,-1-11-540,-2 7 1440,1 3 449,0 4 720,1 4 0,1 1 0,-1 4 0</inkml:trace>
  <inkml:trace contextRef="#ctx0" brushRef="#br0" timeOffset="189238">12439 18982 8162,'19'-9'-2068,"-3"16"2068,14-34 0,-8 17 0,-4-3 0</inkml:trace>
  <inkml:trace contextRef="#ctx0" brushRef="#br0" timeOffset="192723">4662 7104 13020,'0'-18'899,"0"-1"-629,0 14 809,0-2-269,0 5-810,0 12 90,0 15-90,-7 21 0,1-3 0,0-7 0,1-1 0,-1 2 0,0 21 90,2-11-90,-1 1 0,0 11 0,2-16-90,0 4 90,2-26 0,0 5 0,1-17 0,0-1 0,0-2 0,0-2 0,0 0 0,7-1 0,0-3 0,10 0 0,-6 0 90,8 0-90,-7 0 0,21-12 90,-14 9-90,11-9 0,-5 2-90,-6 8 180,15-14-90,-18 9 0,9-4 0,-16 5 0,1 2-8545,-6 3 6925,-10 0 1620,-2 1 0,-2 0 0,3 0 0</inkml:trace>
  <inkml:trace contextRef="#ctx0" brushRef="#br0" timeOffset="193041">4536 7014 11400,'8'-14'720,"-7"2"-630,18 6 0,-6 2 90,5-1-180,1 3 90,-5 0-90,-1 1 0,6 0 0,1 0 90,-1 1-90,-1 0 0,-7 0-180,3 0 0,-5 0-899,3 0-720,-8 0 1799,2 0 0,-5 0 0,2 0 0</inkml:trace>
  <inkml:trace contextRef="#ctx0" brushRef="#br0" timeOffset="193293">4667 7411 11400,'39'-9'270,"-8"2"-90,-7-6-180,-7 9 90,-1-8-90,8 4 0,-7 6 0,5-11-180,-4 12-629,-5-3-1980,12 4 1800,-16 0 989,11 0 0,-15 0 0,3 0 0</inkml:trace>
  <inkml:trace contextRef="#ctx0" brushRef="#br0" timeOffset="193817">5439 7178 6363,'-8'-18'0</inkml:trace>
  <inkml:trace contextRef="#ctx0" brushRef="#br0" timeOffset="194009">5115 7657 7353,'-15'27'-270,"2"-3"270,2-5 0,1 0-90,-2 7-360,1 0 90,0-1 360,0-2 0,4-10 0,-1 2 0</inkml:trace>
  <inkml:trace contextRef="#ctx0" brushRef="#br0" timeOffset="194507">5648 6872 9062,'-7'22'2249,"5"15"-1530,-6-17-539,3 22 90,4-10-90,-7 6 0,7-8 0,-2 5 179,1 4-1878,2 23 1609,-4-11-45,4-15 0,0-1 45,-1 12-90,1 7 0,0-7 0,0-12 0,0 0 0,0 15 0,0 13 397,0-25-487,7 19-90,-6-25-450,6 16 180,-7-34-629,5 0-2249,-2-10 3731,3-19-1572,-2 12 1169,-2-36 0,0 6 0,0-23 0</inkml:trace>
  <inkml:trace contextRef="#ctx0" brushRef="#br0" timeOffset="194777">5609 7077 13020,'36'-4'269,"-7"1"-179,-8 3-90,-6 0 90,-1-12-90,8 9 0,-8-9 0,6 12 0,-8 0 0,3 0-90,0 0-90,-2 0-179,-3 0-91,-6 0-1169,-1 0 1619,1 0 0,-2 0 0,1 0 0</inkml:trace>
  <inkml:trace contextRef="#ctx0" brushRef="#br0" timeOffset="195059">5541 7493 9781,'25'10'1979,"-3"-2"-1169,0-8-630,10-20 0,-7 15-135,6-12 0,1-3-45,1 4 45,0 2 0,-2-1-45,-3 1 89,5-2-89,-6 14 90,-8-4-180,7 6 1,-11 0-271,0 0-1079,-5 0 179,-5 0-1978,0 0 2698,-2 0 540,4 0 0,-3 0 0,2 0 0</inkml:trace>
  <inkml:trace contextRef="#ctx0" brushRef="#br0" timeOffset="195258">6364 7660 10501,'12'20'1799,"-3"-3"-1799,-9-11-900,-8 1-89,6 1-180,-7-1-900,9-1 1349,-8 3 361,1-3 359,-3 3 0,0-4 0,3 0 0</inkml:trace>
  <inkml:trace contextRef="#ctx0" brushRef="#br0" timeOffset="196243">6727 7008 7353,'7'14'1709,"3"-2"-1169,-4-12 89,5 10-89,-3-8-180,2 8-1,2-5-269,6-2 0,3 2-90,0-3 0,-1-2 0,-1 0 0,-4 0 0,3-13 0,-5 9 0,-3-9-359,2 13-4229,-7 0 4228,-21 0 270,1 0 90,-18 0 0,16 0 0,6 21 90,-1-16 90,10 28 0,-10-30-90,8 25 90,-2-24 450,3 23-91,2-13-269,1 11 0,0-4 0,10 0 0,-8-5 539,19 18-539,-9-10 180,11 25-270,-6-22 180,-1 11-181,2 3 1,-5-6 90,9 24-180,-11-23 180,2 11-90,-5 10-90,-3-21 180,-1 28-180,-17-26 90,-4 6-180,-7-12 0,-11-3 0,1-13 0,0-5-3662,-7-5 3392,18-6-450,-3 0 181,8 0-901,7-20-1348,3 1 2248,16-19 540,8-6 0,-1 15 0,-2-7 0</inkml:trace>
  <inkml:trace contextRef="#ctx0" brushRef="#br0" timeOffset="196527">7235 7907 10771,'20'0'1709,"-2"-11"-1169,-8 8-361,8-9-89,-4 12-90,6 0 0,-7 0 0,7 0 90,-1 0-90,3 0 0,-7 0-90,-5 0-89,-4 0-3869,-5 12 1529,-9-9 2519,-5 20 0,-15-20 0,0 9 0</inkml:trace>
  <inkml:trace contextRef="#ctx0" brushRef="#br0" timeOffset="197206">7800 7030 11940,'0'48'2069,"0"-7"-1799,6 14-835,-4-15 835,5 17 0,-2-11-90,-3 2 179,7 3-1220,-6-15 1,-2 1 950,4 21-90,-3-10 0,0-1 457,0 6-637,-1-5 1,0-2-181,1-3-90,-1 17-180,-1-37-539,1-5 450,-1-2-1260,1-6 1159,1-1-1699,0-7 2160,3-26 359,0-4 0,1-15 0,-2 4 0</inkml:trace>
  <inkml:trace contextRef="#ctx0" brushRef="#br0" timeOffset="197607">8093 7208 11760,'-4'32'360,"-1"4"-180,-8-6-90,-6 3 0,9-7 270,-17 13-270,4 4-1565,-1 0 1565,4-7-90,7-11 583,2-4-583,-2 10 257,6-13-167,-1 6 90,7-15-90,11 3 814,-7-7-814,18 2-90,-18-4 180,23-3-180,-5 1 180,17-1-180,-5 0 180,18-13-90,-24 9-90,15-9 90,-23 13-90,0 0 0,-2 0 0,2 0 0,-5 0-90,1 0-360,-6 0-629,-4 0-5578,0 0 6657,-4 9 0,0-7 0,-1 7 0</inkml:trace>
  <inkml:trace contextRef="#ctx0" brushRef="#br0" timeOffset="197773">8526 7699 9691,'9'27'450,"0"-6"-360,0-3 0,-5-14 0,3 30-180,-6-20-1709,1 19 900,-1-14 89,-1 1 180,0-12 630,0 0 0,0 0 0,0 0 0</inkml:trace>
  <inkml:trace contextRef="#ctx0" brushRef="#br0" timeOffset="198450">8923 7384 7173,'0'-22'899,"0"5"-449,6 9 719,-4 2 810,4-6-539,-2 7-1081,-1-3 361,4 25-360,-2 8 179,3 27-359,-1 12-1078,-2-24 1,0-1 897,-1-5 0,0-1 89,2 32-134,-1-24 1,-1-2 44,1 13-270,-1-7 0,1-2-720,-2-5-269,4 22 450,-4-35-271,2 8-89,-4-24-900,1-3 900,0-3 1169,1-20 0,-1-9 0,-1-19 0</inkml:trace>
  <inkml:trace contextRef="#ctx0" brushRef="#br0" timeOffset="198672">9102 7657 10681,'18'-2'1439,"-2"0"-1349,3 2-90,-6-15 90,10 11-180,8-24-273,-11 24 363,11-20 0,-16 21 0,0-15 0,2 16-180,-4-9 0,0 10-270,-5-2-719,-3 3 359,3 0-535,-3 0 715,0 0 630,-2 0 0,-2 0 0,1 0 0</inkml:trace>
  <inkml:trace contextRef="#ctx0" brushRef="#br0" timeOffset="198943">9337 7249 12390,'22'35'2249,"-5"-17"-1800,-8 23 91,-3-21 450,4 39-901,1-5-611,0 3 522,-2-5-533,-2-16 533,-1 1-354,6 21 85,-6-21-811,7 25-359,-9-38 630,3 8-1,-5-18 329,1 2-778,-3-8-1195,2 2 1824,0-2 704,1-2 0,0-2 0,0-3 0</inkml:trace>
  <inkml:trace contextRef="#ctx0" brushRef="#br0" timeOffset="199079">9619 7825 8612,'7'26'-720,"-2"16"271,-4-24-811,0 17 1260,0-9 0,0-4 0,0-3 0</inkml:trace>
  <inkml:trace contextRef="#ctx0" brushRef="#br0" timeOffset="200017">9945 7108 8972,'0'27'4138,"7"-5"-4049,-5-8 1,14-6 0,-6-2-90,10-4 0,-4 0 0,1-2 0,-2 0 0,-4-19 0,2 14-90,-6-14 0,0 19-269,-2 0-991,-1-11 1,-1 1 1079,-2-8 1,-10 5 89,6 4 90,-6 3 90,2 2 449,-1 1-269,-6 2 720,7 19-361,2 5-179,5 16-180,0 0-90,0 1-90,8-8 90,-6 0 0,13 3-90,-7 5-90,6 12 90,-7-10-518,4-3 428,-10-10 0,7 10 0,-6-8-180,1 20 180,-1-21 0,-2 30 90,-11-31 0,0 24 0,-2-33 50,-2 9 40,6-15 0,-1 1 0,-3-8 360,9 0-270,-3-3 1325,2 0-1145,15-3 42,1-1-42,22-12-360,-9 8 180,20-18-180,-21 19 90,19-14-90,-19 11 0,8-5-90,-11 4-270,3 1-90,0 0-809,-1 3 179,-7 0-1708,-7 3 2788,-4 0 0,-2 0 0,-1 0 0</inkml:trace>
  <inkml:trace contextRef="#ctx0" brushRef="#br0" timeOffset="206014">8950 8590 7443,'-14'11'1259,"2"-2"-1079,10-9 0,1 0 0,-2 0 269,2 0 1710,0-14-2159,28 11 0,-15-11 0,19 14 0,-21 0 0,-4 0 0,1 0 0,2 0 0,-3 0 0,3 0 0,-4 0 0,1 0 0,-1 0 0,2 0 0,-2 0 0,1 0 90,0-13-90,-1 10 0,5-16 0,-6 17 0,4-10 0,-5 11 90,0-6 0,0 6-90,-1-1 90,0 2 0,2 0-90,-1 0 0,4 0 0,-4 0 0,2 0 0,-1 0 0,0 0 90,1 0-180,0 0 90,2 0 0,4 0 0,-2 0 0,5-15 0,-1 12 0,0-11 0,5 6 0,-8 7 90,10-7-90,-11 8 90,7 0-90,-10 0 90,1 17 0,-2-13-90,-1 25 0,0-26-90,-1 21 90,0-21 0,0 15 0,-1-17 90,-1 5-90,2-6 0,0 0 0,3 0 0,0 0 0,3 0 0,4 0 0,-3 0 0,5-15 0,-1 12 0,1-12 0,1 15 0,-4 0 0,0 0 0,-3 0 0,-1 0 0,0 0 0,-4 0 0,1 13 0,3-10 0,-2 10 0,6-13 0,-5 0 0,9 0-90,-6 0 90,4 0 0,-4 0 90,5 0-90,-1 0-90,2 0 90,-6 0 90,-2 0-90,-2 0 0,-2 0 0,0 0 0,-1 0 0,-2 0-180,2 0 90,0 0 0,0 0 0,4 0 0,-2 0 90,7 0-90,-5 0 90,4 0 0,-2 0 0,0 0 0,5 0 0,-4 0 90,7 0 0,-9 0 90,7 0-180,-9 0 0,2 0 0,-4 0 90,-2 0-90,1 0-90,0 0 90,-1 0-180,2 0 90,-1 0 90,1 0 0,0 0 0,1 0-90,0 0 90,9 0 0,-4 0 0,9-16 0,-10 12 0,4-12 90,-2 16 0,-2 0 0,1 0 90,-2 0-180,-1 0 0,1 13 0,-3-10 0,0 10-90,-1-4 0,0-7-180,-1 7 90,1-9 90,0 0 90,3 0-90,-2 0 90,7 0-90,-4 0 90,7-14 0,-6 11 0,2-11 0,-4 14 90,1 0-90,-1 0 0,0 0 0,-4 0 0,-1 0 0</inkml:trace>
  <inkml:trace contextRef="#ctx0" brushRef="#br0" timeOffset="216673">13862 12266 6903,'-25'9'0</inkml:trace>
  <inkml:trace contextRef="#ctx0" brushRef="#br0" timeOffset="220459">13978 11759 12030,'0'14'0,"0"-3"0</inkml:trace>
  <inkml:trace contextRef="#ctx0" brushRef="#br0" timeOffset="222294">18201 16879 11760,'13'21'2789,"-2"-4"-2789,3-4 0,-5-10 0,-2 10 90,-4-6 0,1-6 0,-3 10-1,2-10-89,0 5 0,1-3 0,-1 2 0,4-1-89,-2-2 89,2 1 0,-2-2 0,-2 0-90,0-1 0,-1 0 90,0 0-450,5 0 450,3 0 0,3 0 0,0 0 0,-6 0 0,-1 0-90,-2 0-90,0 0 180,-2 0 0,-11 0 0,-3 0 0</inkml:trace>
  <inkml:trace contextRef="#ctx0" brushRef="#br0" timeOffset="226622">14075 11747 7173,'-19'0'0,"4"0"0</inkml:trace>
  <inkml:trace contextRef="#ctx0" brushRef="#br0" timeOffset="233229">13640 11997 7623,'0'44'0</inkml:trace>
  <inkml:trace contextRef="#ctx0" brushRef="#br0" timeOffset="233935">13610 14137 6453,'0'0'0</inkml:trace>
  <inkml:trace contextRef="#ctx0" brushRef="#br0" timeOffset="253601">3823 10028 6723,'-15'7'60,"4"-1"0,9-6 0</inkml:trace>
  <inkml:trace contextRef="#ctx0" brushRef="#br0" timeOffset="254805">3715 10088 7533,'12'15'270,"-1"-3"-270,4-12 89,-4 0 1,1 6-90,-3-4 90,0 4-90,1-6 0,4 0 0,-4 0 90,3 0-90,-4 0 0,7 0 0,-6 0 0,9-12 0,-11 9 90,4-8-90,-1 2 0,-3 0 90,4-2-90,-1-8 0,-1 13 0,14-25 0,-12 18 0,8-10 0,-10 12 0,2-3 0,-3 4 0,3-3 0,-4 5 90,6-4-90,-5 5 90,10-2 0,-12 7-90,7 0 90,-7 2 0,2 0 90,-3 0-180,8 0 0,-6 0 0,7 13 90,-4-10-90,-3 10 0,6-13 0,-5 0 90,9 0-90,-8 0 0,10 0 0,-11 0 0,3 0 90,4 0-90,-6 0-90,9 0 90,-6 0 0,3 0 0,-3 0 0,-1 0 90,-5 0-90,4 0 0,-4 0 0,6 0 0,-6 0 0,11 0 0,-8 0 0,6 12 0,-7-9 0,3 10-90,-1-13 90,2 0 0,-4 0 90,6 0-90,1 0 0,10 6 0,-10-4 0,2 5 0,-8-4 0,-3-2 0,4 2 0,-4-3 0,10 0 0,-7 0 0,7 0 0,-7 0 0,1 0 0,5 0 0,-4 0 0,4 0 0,-4 0 0,3 0 0,2 0 90,2 0 0,-3 0 0,-4 0-90,4 0 0,-6 0 0,7 0 0,-7 0 0,9 10 0,-7-8 0,6 8 0,-2-10 0,3 0 0,7 0 0,-5 0 0,-2 0 0,-5 0 0,4 0 0,1 0 0,0 0 0,-3 0 0,3 0 90,-8 0-90,5 0-90,-8 0 90,-1 0 90,9 0-180,-6 0 180,8 0-90,-2 0 0,4 0 0,6 0 0,-3 0 0,13 0 89,-16 0 1,11 0 0,-16 0 90,1-12 0,-1 9 0,10-8-90,-9 11 0,11 0-90,-15 0 0,4 0-450,-6 0-359,-1 0 809,-1 0 0,-6 13 0,0 4 0</inkml:trace>
  <inkml:trace contextRef="#ctx0" brushRef="#br0" timeOffset="260844">147 9236 6723,'8'18'90,"-6"6"-180,10-21 90,-10 12-90,8-13 0,-9 7 0,7-8-90,-7 7 1,6-3-91,-4 4 270,2-3 0,-2-2 0,-1-2 0</inkml:trace>
  <inkml:trace contextRef="#ctx0" brushRef="#br0" timeOffset="261420">108 9655 6094,'23'0'179,"-3"-13"-179,-4 10 90,-6-10-90,1 4-90,-4 7 90,-1-11 0,3 10 90,-5-3-90,2 3 0,-3 2 0,2-1 0,0 0 90,1 1-90,-1 0 180,-1 1-180,-3 14 0,1 4 0,-2 13 0,0-4 0,0 7 0,-10-2 0,8 1 0,-18 16-90,13-15 0,-7 11 0,7-18-179,1-6 89,1-8 180,-1 0 0,2-2 0,-2 2 0</inkml:trace>
  <inkml:trace contextRef="#ctx0" brushRef="#br0" timeOffset="261671">235 10155 5914,'5'23'90,"-2"-3"-90,0-5-90,-1-3 90,0 2 0,1 3 0,-2-3-90,1 1 90,-1-5 0,-1-2 0,1 2 0,0 0 0</inkml:trace>
  <inkml:trace contextRef="#ctx0" brushRef="#br0" timeOffset="261959">299 9998 6183,'17'0'0,"-1"0"90,-11 6-90,0-4 0,-2 7 0,0-7-179,-1 3-1,-1-2 180,1-1 0,-2 0 0,1-1 0</inkml:trace>
  <inkml:trace contextRef="#ctx0" brushRef="#br0" timeOffset="262295">349 9824 6633,'15'-1'90,"0"0"90,-9 17-180,0-13 0,-2 24 0,0-24 0,1 19 0,-1-7 90,2 14-90,-2-5 0,3 18 0,-4-20 0,2 12 0,-3-18 0,0 0 0,-1-3-180,1 5 90,-2-8 90,3 4 0,-3-11 0,0-1 0</inkml:trace>
  <inkml:trace contextRef="#ctx0" brushRef="#br0" timeOffset="262855">378 9741 6453,'18'-13'180,"-3"9"-180,-7-8 0,0 2 0,1 7 90,-2-7-90,-1 10 0,3-4 0,-3 0 0,4-2 0,-5 4 0,5 1 0,-5 0 0,3 0 90,-4 1-90,1 0 0,0 0 0,-2 0-90,0 0 180,-2 0-90,1 0 90,0 0-90,-1 0 0,1 0 0,-2 13 0,3-10 0,-1 10 90,2-1-180,-1 1 180,5 20-90,-4-13 90,3 6 90,-2-5-180,-1 2 0,1 1 90,1 4-90,-3-11 0,1 6 90,1 1-90,-3-5 0,2 6 0,-2-8 0,0-2 0,1 9 0,-2-10 0,1 6 0,-1-14-720,0 1 720,0-5 0,0 0 0,0-2 0</inkml:trace>
  <inkml:trace contextRef="#ctx0" brushRef="#br0" timeOffset="263189">388 9981 6363,'18'0'90,"-4"0"-90,-10 0 0,0 0 0,0 0 0,2 0 0,-1 0 0,0 0 0,2 0 0,-2-12 0,3 9 0,-4-10 0,1 13-90,-3-6-359,1 4 449,0-5 0,-1 7 0,0 0 0</inkml:trace>
  <inkml:trace contextRef="#ctx0" brushRef="#br0" timeOffset="263404">501 10089 5823,'16'0'0,"-1"0"-14,-9 0-28,1 0 42,-1 0 0,-1 0 0,-2 0 0</inkml:trace>
  <inkml:trace contextRef="#ctx0" brushRef="#br0" timeOffset="263738">472 10357 6183,'-19'21'270,"2"-5"-180,12-15 90,-1 0-90,5-13-90,8-3 90,2-8 0,8 2-90,1 3 0,-4 5 90,5-7 0,-6 8 0,16-15-90,-13 12 90,10-9-90,-12 11 0,-1 1 90,1 2-90,6-4 0,-6 5 0,3-3 0,-2 5 0,-5 2 0,4 0 0,-8 3 0,1 0 0,-4 1-90,-1 1 90,1 0 0,-2 0 0,1 0 0</inkml:trace>
  <inkml:trace contextRef="#ctx0" brushRef="#br0" timeOffset="264086">729 9412 6363,'5'30'450,"-1"-13"-450,-1 9 90,-2-16-90,0 14 0,-1 11 90,0-11-180,0 21 90,0-26-180,0 8-270,0 0 181,0-10 269,0 8 0,0-15 0,0 1 0</inkml:trace>
  <inkml:trace contextRef="#ctx0" brushRef="#br0" timeOffset="264329">777 9637 6453,'11'16'270,"-1"-3"-180,0-13-90,-2 0 0,4 0 0,-4 0 90,2 0-90,6 0-90,-6 0 90,8-13 0,-10 10-90,1-10 0,-5 13-90,1 0 0,-3 0-269,1 0 449,-2 0 0,0 0 0,0 0 0</inkml:trace>
  <inkml:trace contextRef="#ctx0" brushRef="#br0" timeOffset="264641">747 10147 6723,'7'-18'270,"-7"-7"-90,18 12-90,-8-11 0,11 2-90,0 1 90,3 1 0,-4 5-90,-2 1 0,-6 6 0,4-4 0,-1 1 0,0 0 0,-3 4 0,2-2 0,-6 5-90,5-3-270,-9 5 0,1 0-180,-3 0 271,-1 1 269,-1-2 0,0-1 0,0-2 0</inkml:trace>
  <inkml:trace contextRef="#ctx0" brushRef="#br0" timeOffset="265045">865 9492 6094,'13'33'179,"-2"-4"-89,-6-14 0,1 2 0,-2 0 0,3 13-90,-3-6 0,2 11 90,-4 7-90,-1-7 90,0 30-90,-1-7 90,0 1-135,0-12 0,0-1 45,0 2 0,-3 6 0,-1 0 0,3-11-90,-3 1 0,1-1-90,3-11 180,0 15 0,0-32 0,0 1 0</inkml:trace>
  <inkml:trace contextRef="#ctx0" brushRef="#br0" timeOffset="265587">956 10104 6543,'16'0'180,"0"0"-90,-12 0-90,4 16 0,-4-12 0,3 29 0,-4-19 0,2 5 90,-3 2-90,4-11 0,-3 8 90,3-5-180,-2-4 90,-1-1 0,2-3 90,-1 1-180,1-3 90,2 3 0,-1-4 90,7 4-90,-5-4 0,3 1 0,-5-3 0,3 0 0,-2 0 0,2 0 0,-3 0 0,1-14 0,6 11 0,-5-11 90,8 6 0,-10 6 90,3-13-90,0 13 0,-3-7 0,2 8 179,-1-4 1,-1 1 0,5-7-270,-5 3 90,3-5 180,-1 1-270,-3 4 90,5-6-90,-6 10 0,1-5-2159,-2 6 2159,0-2 0,-3 4 0,0 0 0</inkml:trace>
  <inkml:trace contextRef="#ctx0" brushRef="#br0" timeOffset="284154">12653 10533 7083,'16'0'180,"-4"14"-180,-8-10 0,-3 11 0,3-6 90,-2-7 0,1 12-90,-2-12 90,1 4-90,-1-2 90,0-1-90,1 3 0,-1-4 0,0 1 629,0-2-629,3 0 0,0 0 0,1 14 0,-1-12 0,-3 12 0,1-15 90,0 0-90,0 0 0,0 0 0,0 9 0,0-6 90,1 6-90,-2-6-90,2 2 90,0 1 90,-1-2-90,1 1-90,-1-2 90,2 2 0,-2-3 0,3 1 0,-2 0 0,2 1 0,0-1 0,0-1 90,5 3-90,-3-1 90,7 4-90,-5-2 0,12 6 90,-9-4-90,8 2 0,-10-5-90,1-1 90,3 2 0,0-1 0,1 1 0,1 1 0,-1-2 90,3 0-90,-3-1 0,-1-3 0,-5 0 0,4-1-90,-4 0 90,6 0 90,-6 0-90,12 0 0,-10 0 0,9 0 0,-8 0 0,1 0 0,5 0 0,1 0 0,0 0 0,2 0 0,-5 0 0,0 0 0,-2-11 0,-5 8 0,2-9 0,6 12 0,-6 0 0,10 0 90,-11 0-90,8 0-90,-3 0 90,0 0 0,4 0 0,-4 0 90,4 0-180,-5 14 90,6-11 90,-10 11-180,5-14 180,-5 0-90,-3 0 0,10 0 0,-8 0 0,9 0-90,-4 0 90,-1 0 0,-1 6 90,-4-4-90,1 5-90,7-7 90,-5 0 90,5 0-90,-8 3 0,1-2 0,-1 2 0,6-1 0,-6-2 0,7 2-90,-6-2 180,2 0-90,-2 0 0,-1 0-90,-3 0 0,3 0-270,-2 0-449,3 0-181,-5 0 990,4 0 0,-6 0 0,1 0 0</inkml:trace>
  <inkml:trace contextRef="#ctx0" brushRef="#br0" timeOffset="289369">13766 11747 6453,'-16'-17'0,"2"4"0</inkml:trace>
  <inkml:trace contextRef="#ctx0" brushRef="#br0" timeOffset="291302">13723 11729 6993,'-3'-25'1619,"1"4"-1439,2 7 0,0-4-90,0 7 0,0-12 0,0 11 0,0-18 0,0 12 0,0-10-90,0 13 90,6-1-90,-4-5 89,4-1-89,-1 0 180,-4-5-180,8-1 90,-7 3-90,4-1 0,-4 10 0,1-1 0,2-6 0,-2 9 0,3-8 90,-3 13-90,1-4 0,0 3 0,0-2 0,-1 3 0,0 0 0,1-1 0,2-1 90,1-5 0,0 3-90,2-6 90,-2 2-90,0 0 0,0 1 0,-2 5 0,-1 0 90,5-6 0,-3 6-90,4-5 0,-6 9 0,1 0 90,-2 2-90,0 1 90,-1 3-4677,-1 0 4587,-6 15 0,4-10 0,-5 11 0</inkml:trace>
  <inkml:trace contextRef="#ctx0" brushRef="#br0" timeOffset="292064">13734 11130 6813,'5'-21'0,"-4"-6"90,9 24-90,-5-19 0,4 9 0,1-10 0,-2 4 0,0 2 0,3-1 0,2-1 90,6-6-90,-4 8 0,1 2 0,2 7 90,-5 4-90,6 1 0,-11 3 0,2 0 0,-4 0 0,0 0 0,-5 0 0,0 0 0</inkml:trace>
  <inkml:trace contextRef="#ctx0" brushRef="#br0" timeOffset="308130">13920 12098 10051,'0'17'0,"0"-4"0</inkml:trace>
  <inkml:trace contextRef="#ctx0" brushRef="#br0" timeOffset="308713">14206 14896 10051,'-10'-17'630,"2"4"89,8 9 91,0 2-540,0 0-270,0 0 0,0 0 0,0 0-360,0-1-539,0 1 179,0-1-899,0 1-630,0-2 2249,0 2 0,0 0 0,0 0 0</inkml:trace>
  <inkml:trace contextRef="#ctx0" brushRef="#br0" timeOffset="310781">13772 16667 14099,'12'-17'0,"-2"3"0,-5 14 0,-2 0 0,-2-13 0,-1-4 0</inkml:trace>
  <inkml:trace contextRef="#ctx0" brushRef="#br0" timeOffset="312085">14457 19270 13829,'15'17'360,"-2"-7"-270,-9-4 0,-1-6-90,-2 0-2459,8 0 1,2 0-1</inkml:trace>
  <inkml:trace contextRef="#ctx0" brushRef="#br0" timeOffset="316006">13869 12330 10231,'0'-8'0</inkml:trace>
  <inkml:trace contextRef="#ctx0" brushRef="#br0" timeOffset="317453">16842 14239 14099,'10'19'809,"1"-5"-629,-9-22 630,9 5-630,-1-8-180,6 11 0,-4 0 0,-4 0 0,-4 0 0,-2 0 0,-1 0 0,0 0 0,8 16 0,0-12 0,6 19 0,-2-21 0,-2 11 0,-3-12 0,-1 7 0,-4-6 0,0 2 0,0-2 0,1 0 0,-2 0 0,1-1 0,-2 1 0,1-2 0,0 3 0,0-2 90,0 2-90,-1-3 0,0 0 0,0 0 0</inkml:trace>
  <inkml:trace contextRef="#ctx0" brushRef="#br0" timeOffset="318668">15912 16653 10681,'-15'11'719,"3"-3"-179,8-7 1439,3 0-5127,-1-12-90,28 8 2068,-5-8 1170,19 28 0,-9-12 0,-4 13 0</inkml:trace>
  <inkml:trace contextRef="#ctx0" brushRef="#br0" timeOffset="319178">18277 16877 13379,'3'14'0</inkml:trace>
  <inkml:trace contextRef="#ctx0" brushRef="#br0" timeOffset="324110">13934 12165 9332,'0'0'0</inkml:trace>
  <inkml:trace contextRef="#ctx0" brushRef="#br0" timeOffset="324686">10687 14663 7803,'-11'-13'-68,"4"-6"1,0 17-1,3-6 1</inkml:trace>
  <inkml:trace contextRef="#ctx0" brushRef="#br0" timeOffset="326250">9265 16651 5824,'3'26'0,"-1"11"0,-1-17 0</inkml:trace>
  <inkml:trace contextRef="#ctx0" brushRef="#br0" timeOffset="326976">11942 16596 7803,'-10'-16'0,"7"2"-360,-7 10-810,10 1 1170,0 1 0,0 0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07:50:37.193"/>
    </inkml:context>
    <inkml:brush xml:id="br0">
      <inkml:brushProperty name="width" value="0.05292" units="cm"/>
      <inkml:brushProperty name="height" value="0.05292" units="cm"/>
      <inkml:brushProperty name="color" value="#FF0000"/>
    </inkml:brush>
  </inkml:definitions>
  <inkml:trace contextRef="#ctx0" brushRef="#br0">4324 2656 10141,'-19'32'630,"1"2"-540,3-17-90,1 15 0,4-21 90,-2 15-90,0-8 0,-7 8-90,6-7 90,-5 6-360,4-5-450,2-4-269,-6 8 539,10-14 1,-2 4-361,6-10 900,1-1 0,1-1 0,1-1 0</inkml:trace>
  <inkml:trace contextRef="#ctx0" brushRef="#br0" timeOffset="290">4150 2887 7713,'2'33'1259,"-1"2"-1169,-1-5 90,0-5 0,0 1-180,0 3 90,0-7-90,0 18 0,0-16 0,0 26 0,0-25 0,0 13-90,0-23-180,0 3-450,0-5 270,-4 4 1,3-4-1,-7-1-629,7-5 1079,-5-3 0,4-2 0,-1-2 0</inkml:trace>
  <inkml:trace contextRef="#ctx0" brushRef="#br0" timeOffset="573">4173 2992 7083,'15'-15'180,"-2"3"-90,-7 7-90,5-3 90,-2 2 0,3-2 90,-2 3-1,-1-1-89,6-1 0,0-2 0,0 2-90,-1 1 90,-6 2-90,4 0 0,-4 1-90,1 0 90,-4 2 0,0 0-270,-1 1 270,-1 0 0,-1 0 0,-1 0 0</inkml:trace>
  <inkml:trace contextRef="#ctx0" brushRef="#br0" timeOffset="812">4239 3099 6993,'0'30'450,"0"-2"-270,0-15 0,0 1-1,0 0-179,0 3 0,0-3 0,7 2-179,-5-6-91,6 6 90,-4-9 0,-3 6-90,2-8-180,-3 0-89,0-1 539,0-1 0,0-2 0,0 0 0</inkml:trace>
  <inkml:trace contextRef="#ctx0" brushRef="#br0" timeOffset="1381">4189 3151 8162,'24'-19'450,"-4"14"-360,-6-12 0,-4 6-90,8-1 0,-5-2 90,6-3-90,-6 14 0,6-11 90,1 7 90,3 1-90,-6 1 0,-2 5 0,-3 0-90,-3 0 0,1 0 90,-4 0 0,-2 0-1,-1 13-89,-3 0 90,1 12-180,-1-7 1,0 4-91,-9-8-180,7 14 90,-15-13-270,8 18 450,-9-17-90,-1 9 180,5-16 0,-2 1 90,-2-7-90,7-1 90,-6-1 90,12-1 0,-1 0-90,13 0 0,-6-12-90,18 9 90,-16-18-90,17 11 90,-9 0-90,6-5 90,-2 10-90,-4-7 0,-1 4 0,7-6 0,-7 6 0,7-4 0,-10 8 0,0 0-180,-3 3-1259,-2 0 1079,-1 1-539,1 0 899,0 0 0,-1 0 0,0 0 0</inkml:trace>
  <inkml:trace contextRef="#ctx0" brushRef="#br0" timeOffset="1926">4652 2658 9332,'-8'53'989,"9"-18"-944,-14-5 0,-4 2-135,3 10-90,-15 13 0,11-16-179,2-6-811,3-7 720,6-12-899,-2 4 1349,16-15-90,-6-21 90,18 13 0,-10-31 180,8 18 0,-3-2 180,-2 7-90,-2 13 539,-4 0-269,1 0-90,-4 0-1,2 18 271,0 2-270,-1 2-360,4 11 0,-5-9 0,2 8-90,-1 0 90,0-4-90,0-3-90,0 6 0,-1-12-990,-1 2 541,-1-11-1,0 1-90,-1-6 630,0-2 0,0-20 0,0-6 0</inkml:trace>
  <inkml:trace contextRef="#ctx0" brushRef="#br0" timeOffset="2143">4670 3113 6813,'4'-15'540,"-1"3"-450,-1 9 180,-1 3-1,0-2 361,1 0-360,4-2-90,0-2-90,3-1 0,-1 0 0,2-2-90,1 0 90,7-7-180,-4 4 180,5-5-180,-7 5 180,0 0-90,4-4 0,-6 5-90,6-6 0,-8 10-270,0-1 0,-3 4-90,-2 1 450,0 2 0,-3-1 0,1 1 0</inkml:trace>
  <inkml:trace contextRef="#ctx0" brushRef="#br0" timeOffset="2460">4746 2682 8612,'9'22'1619,"-7"16"-1079,16-33-270,-7 41 0,-1-28-1,9 24 1,-11-15 0,10 2 45,-1 5 0,0 1-225,2 4 0,2 2 0,1-1-90,2 2 0,7 6-1417,-7-12 1417,-3-8-79,-6-10 79,2 0 65,2 0-335,-5-6-449,-2-3 179,-7-8 335,-3-1-3663,1 0 3977,-2-18 0,-1-8 0,0-18 0</inkml:trace>
  <inkml:trace contextRef="#ctx0" brushRef="#br0" timeOffset="2647">4882 2602 9242,'32'27'0</inkml:trace>
  <inkml:trace contextRef="#ctx0" brushRef="#br0" timeOffset="16231">21878 3887 12210,'15'0'720,"-2"0"-540,-8 7-91,0-5 91,1 5 0,-2-2 270,2-4-270,2 9 0,-2-7-90,2 4 180,1-2-91,-2-1 1,10 4-90,-7-5 180,10 4-90,-9-4-180,6 2 90,-7-3 0,2 3-90,-4-4 90,3 1-90,0-2 90,0 0 0,3 0 90,-5 0-90,6 2-90,-5-2 90,2 1 0,1-1 0,-3 0-90,12 0 0,-10 0 89,6 0 1,-8 0 0,1 0-90,6 0 0,-5 0 0,4-13 0,-5 10 0,6-10 0,-6 13-90,7-7 90,-11 6 0,2-6-90,0 7 90,-3 0 0,3-5-89,-1 2-1,-1-5 90,7 3-90,-6-2 90,4 2-90,-4-2 90,2 3 0,6-6 90,-4 3-90,11-5 0,-11 5 0,15-5 0,-14 5 0,7 0 0,-11 3 0,1 1-90,-1-1 90,8-1 0,-7 1 0,8-2 0,-6 3 0,-1-1 0,0 1 0,-4-1 0,1 3 0,8-4 0,-5 5 0,12-5 0,-12 4 0,4-1 0,1 1 0,-4 1 0,4-1-90,-1 1 90,3 0 0,5 0 0,-5 0 0,-1 0 0,-6 0 0,5 0-90,-4 0 90,3 0 0,-5 0 0,13 0 0,-10 0 0,14 0 0,-16 0 0,9 11 0,-9-9 0,4 9 0,-5-11 0,6 0 0,1 7 0,4-1-90,-3 3 90,-4-3 0,-2-2 0,4 0 0,-4 0-90,4 1 90,-5-2 0,0 1-90,8 2 90,-8-1 0,10 5 0,-11-5 0,9 5 0,-8-5 0,5 1 0,-5-2 0,6 2 0,1 0 0,5 0-90,-5-1 90,0-3 0,0 0 0,-4-2-90,4 0 90,-5 0 0,-1 0 0,2 0-90,11 0 90,-10 0-180,15 0 90,-17 0 90,10 0 0,-10 0-90,6 0 90,-6 0-90,5 0 90,2 0-90,5 0 0,-6-11 90,-1 8 0,0-8-90,-5 4 90,5 5 0,-6-4 0,2 2-89,-1 3 89,11-8-90,-9 6 90,7-4 0,-10 3-90,-1 0 90,5-1-90,2 1 0,-1-1 0,9 1 0,-12 2 90,6 0-90,-9 2 90,0-2-90,0 2 0,12-1 90,-8 1 0,8 0 0,-11 0 0,4 0-90,-4 0 90,2 0 0,-3 0 0,-2 0-90,0 0 90,7 0-90,-5 0 90,11 0-90,-10 0 90,5 0 0,1 0 0,-5 0 0,4 0 0,-2 0 0,3 0 0,4 0 0,-5 0 0,4 0 0,-4 0 0,0 15 0,-2-12 0,-5 12 0,1-15 0,7 9 0,-7-7 0,10 6 0,-12-3 0,8 0 0,-7 0 0,3 0-90,-4-3 90,6 2 0,1-2 0,5 2 0,-6-2 0,2 0 0,-3 1 0,-2-1 0,0 2 0,-5-3 0,1 1 0,6 1 0,-5-1 0,6 3 0,-9-3 0,5-1 0,-6 1 0,2-2 0,-2 1 0,2 0 0,2 1 0,1 2 0,-1-2 0,-3 1 0,1-2 0,-1 2 0,0-1 0,0 0 0,-2 0 0,1-2 90,2 2-90,-2-2-90,1 2 180,-2-2-90,-1 2 0,2-2 0,-2 3 0,2-1 0,-2 0 0,-2-1 0,2 0 0,1 0 0,-1 0 0,2 1 0,-2-2 0,-1 2 0,1-2 0,-1 3 90,0-3-90,2 3 0,-2-1 0,1-1 0,-1 1 0,0-1 0,0 2 0,1-1-90,-1 0 90,1-1 0,-2 0 0,0-1 0,0 2 90,1 0-90,0 1 0,1 0 0,-2-3-90,1 1 90,-2 0 0,2-1 0,0 2 0,1-1 0,3 3 0,-4-2 0,3 2 0,-3-2 0,0-2 0,-1 2 0,1-2 0,0 2 0,-1-1 0,2 1 0,-2-2 0,1 2 0,1 0 0,0 0 0,1 2 0,-1 0 0,1 1-90,2 2 0,-1 0-180,0 0 1,-1-1-541,0-1 180,0 3-359,-1-4-180,0 2-1,-1-5 1170,0 1 0,-2-2 0,1 1 0</inkml:trace>
  <inkml:trace contextRef="#ctx0" brushRef="#br0" timeOffset="24406">22119 1447 12300,'-25'-28'-270,"6"2"180,-7 15 180,2 3-90,-1 8 0,-7 0 0,-6 46 0,9-10 0,12-4 0,1 3 135,7 1 0,2-2-135,-3 4-700,-2 23 700,9-28 90,1-1-90,2 12-263,0-13 263,0 8 90,12-17 0,0 3-90,14-9-90,-7-4 90,1-9 761,-4-3-941,0 0 180,9-25-90,-6-2 90,6-3-90,-9-10 0,4 19 90,0-3 472,-1-4-472,2 25 0,-5-9 90,1 12 0,-1 0 0,-4 0-90,5 19 0,-4 2 0,10 21 0,-11-21 0,8 19 0,-10-20-90,3 12 0,-7-15-720,1-2 451,-1-7-991,-1 4 451,-2-5-1350,1-4 1889,0-3 91,1-21 269,1 16 0,-2-31 0,1 17 0</inkml:trace>
  <inkml:trace contextRef="#ctx0" brushRef="#br0" timeOffset="24891">22327 1564 8342,'12'19'1529,"-4"10"-359,1 10-990,-7-5-90,4 15 89,-5-24 1,0-1-90,0 9 0,0-8-90,1 6 0,-1-7-90,2-7 0,-1-2 0,0-9-90,0-3-179,0-3 89,2-20-90,-1 15-1079,4-34 1079,-1-4 0,2-10 270,0-2-768,0 18 858,4 4 0,-1 10 270,2-4 179,2 11-179,1 8 360,-1 0-91,4 8 590,-1 38-1129,0-10 0,0 31-90,-8-36-90,-3 9-1169,2-13 719,-4 10-629,5-1 809,-7-12-179,1-4 629,1-7 0,-2-2 0,0-1 0</inkml:trace>
  <inkml:trace contextRef="#ctx0" brushRef="#br0" timeOffset="25410">22813 1642 10141,'7'34'90,"-8"-15"90,-1 14-180,-4-10-90,6 29 0,0-17-180,8 13-269,-6-28 359,14 11-90,-5-13 180,10-2-90,3-3 90,3-10 90,-5 0-90,1-2 90,-7-1 0,0 0-180,14-19 90,-12 15-180,16-30 1,-20 9 179,7-16-90,-10 5 90,1 2-90,-6 9 90,0-9 180,-4 8-90,0-6 90,-2-3 0,0 12 90,-10-10 449,-1 23 91,-11 2 269,8 38-899,4-2-90,5 33 90,17-21-659,-9-1 569,18-8-101,-19-6 101,28 14-90,-18-13 0,18 7 0,-12-15-630,10 1 270,1-3-359,9-2 359,-10-7 180,-3-3-179,-11-4 179,5 0 0,-5 0 270,8-17 0,-10-4 0,3-17 0</inkml:trace>
  <inkml:trace contextRef="#ctx0" brushRef="#br0" timeOffset="25655">23527 1225 7263,'0'39'1169,"0"20"-719,0-4 180,0 6-541,0-27 1,0 0 0,0 25-911,12 1 731,-9-5-90,18-16 0,-8 17-449,8-2 179,-4 3-359,-3-13 449,-2-7 90,-5-15 109,2 4-109,-4-17 0,-2-2 270,-1-3 0,-2-2 0,1-2 0</inkml:trace>
  <inkml:trace contextRef="#ctx0" brushRef="#br0" timeOffset="26292">23351 1658 7623,'11'19'1439,"1"-4"-1169,21-15-270,-12 0-90,7 0 0,-4 0 0,-5 0 0,7-15 0,-8 11 90,7-24-90,-7 24-90,12-17 90,-9 19-360,3-7 181,-7 4 269,0 3-90,-9-3 90,2 5-90,-4 0 90,4 21 90,-3-15-90,3 32 179,-1-16-89,0 22 90,-1-11 0,-1 4 0,-3-15-90,-1 3 90,3 15-90,-2-16-90,2 14-90,-4-26-90,2-1 0,-2-8 0,3-2 0,-2-1-179,2 0 269,4-20-180,2-5 180,0 1 90,14-30 0,-14 33 0,12-16 180,-14 15-180,5 11 90,-5-3 180,2 1-181,-2 1 181,-2-3-180,-1 0-90,-2-2 90,-2 6 0,-1 2 180,-11 5-90,1 24 629,-9-15-629,6 33 90,5-10-180,3 5 90,4 5 0,0-14-90,11 14-90,2 3 0,1-2 0,11-6 0,-14-15-90,32-1 90,-18-9-90,14 1-90,-17-9 180,10 0 0,-9 0-180,6 0-90,-13-19-1439,1 14 450,-6-27 989,-2 18 270,-6-27 0,-3 15 0,0-10 0</inkml:trace>
  <inkml:trace contextRef="#ctx0" brushRef="#br0" timeOffset="27256">23052 1442 6993,'-18'13'1709,"4"-10"-540,10 10-719,2-13 90,1 0-270,-1 0-1,0 0 1,-1 0 90,-1 0-180,-1 0-90,2 0 90,-1 0 0,1 0 0,1 0-180,0-11-90,9 0 90,6-14-90,12-2 0,-1 3 90,2 3 0,-11 12-90,4 6 0,-6 3-270,1 0-359,1 16 179,-2 1-1979,-1 2 1890,0 6 89,-6-21-90,0 15 91,0-10 539,2 5 0,0-2 0,0-2 0</inkml:trace>
  <inkml:trace contextRef="#ctx0" brushRef="#br0" timeOffset="28648">24720 1803 9422,'7'13'0,"-2"-3"0</inkml:trace>
  <inkml:trace contextRef="#ctx0" brushRef="#br0" timeOffset="29258">25023 1787 7353,'19'0'2518,"-3"0"-2248,-11 13-180,1-10-90,-2 9 90,3-12-90,-3 0 0,2 0 0,0 0-180,4 0 90,-2-17-359,5 13-1,-1-27-90,5-3 180,-1-2 270,-1-12-90,-7 25 1,-5-2 179,-1 9 89,-2 1-89,0 4 810,0 7-360,0 21-90,0 2 89,0 23-269,0 8-90,0-12-90,0 7 90,0-19 0,0 28-90,0-19 0,0-2 0,0 1 0,5-6-180,-4 7 0,7-8-180,-7-8-89,2 2-91,-3-12-539,1-2 629,1-3-540,0-2 721,0-1 269,0-17 0,-1-3 0,-1-16 0</inkml:trace>
  <inkml:trace contextRef="#ctx0" brushRef="#br0" timeOffset="29559">25196 1557 7083,'31'0'360,"-9"0"-450,11 0 180,-19 0 180,15 14-180,-11-10 179,-2 22 91,0-23-180,-9 18 0,-1-12 0,-3 8-180,-3 0 0,-9-3-270,-2 4-360,-10 1-89,0-7 179,-1 4-90,3-12 630,5-1 0,4-3 0,2 0 0</inkml:trace>
  <inkml:trace contextRef="#ctx0" brushRef="#br0" timeOffset="30176">25473 1612 7083,'3'25'1439,"-1"-6"-1259,5-8-90,-1-7-90,7-1 0,0-3-90,3 2-90,-4-2 90,2-15-90,-6 11-180,-1-24 91,-2 16 89,-2-15 180,-1 8-90,-2 1 180,0 1-90,-9 1 0,1 3 90,-9 1 180,2 8-181,-3 2 1,6 2 180,-2 0 0,5 17-180,0-13 180,0 30 270,0-18 179,5 24-359,0-8-180,3 8 0,1-15 0,10-1-90,0-3 0,10-9-90,-11 5 90,16-9-90,-10-2-90,9 0 90,-7-4-180,-5-2-810,7 0 361,-7-15-91,5 11-719,-11-12 1079,2 5-90,-3 8 180,0-9 270,-2 2 0,0 2 0,-1-8 0</inkml:trace>
  <inkml:trace contextRef="#ctx0" brushRef="#br0" timeOffset="30726">25800 1655 7263,'-7'-16'180,"-2"4"0,-5 12-90,0 0 0,5 19-1,0-15 91,3 26-180,0-15 90,1-1 0,2 9 0,1-13 0,1 22-90,1-15-90,0 9 0,0-12 0,10-3-629,1 0 449,10-6 90,-5-1 0,1-4-90,-3 0-269,0-18 359,6 13 180,-5-30 0,5 31 0,-7-13 0</inkml:trace>
  <inkml:trace contextRef="#ctx0" brushRef="#br0" timeOffset="31122">25953 1743 7263,'17'0'-270,"-1"0"180,-8 0 90,0-15 0,-1 11-180,-2-23 90,-2 10 90,-2-10 0,0 0 90,-10 3-180,7 9 270,-13 4-90,5 10-90,-4 18 180,0 1-180,3 20 0,3-4 0,2 4 0,4-6-3302,1 14 3302,1-19-140,0 11 51,12-19-91,-10-3 90,18-1-90,-2-8 0,1-1 2873,12-5-2693,-8-22 0,-1-1 0,-2-21 0</inkml:trace>
  <inkml:trace contextRef="#ctx0" brushRef="#br0" timeOffset="31439">26176 1612 6273,'-21'31'180,"5"0"-270,8-9 90,3-3 0,3-4 0,1-7 0,-2-1 0,3-3-90,0-2 90,0 1 90,11-2-90,-3 4 0,4-1 0,8 7 0,-12-4 0,12 3 0,-9-1 0,9 5 0,-9-4 0,5 2 0,-10-5 0,-3-1 90,0-1-90,-2 2 0,-1 0 0,0 4 0,-8-4 0,5 6-90,-15-5 0,10 5-269,-9-5 359,10-1 0,-3-3 0,5-3 0</inkml:trace>
  <inkml:trace contextRef="#ctx0" brushRef="#br0" timeOffset="32072">26368 1695 5815,'-16'18'99,"7"6"-9,3-16-90,6 8 0,0-8 0,0 1 0,0-4 0,9 5 0,0 2 90,7 7-1,-2-3-89,-7 1 90,3-4 0,-4 3-90,-1-3 180,2 6-90,-5-8-90,2 8 90,-3-11-90,0 3 0,0-5 0,3-2 90,1 1-90,1-3-90,6-1 90,0-1 0,5-16-90,-2 12 90,-2-12-90,-3 3 90,3-4 0,-4 1 90,6-21-90,-3 14-90,1-20 90,-4 16 0,-3 5 0,-2 1 0,-2 6 0,0-6-90,-2 2 90,0-1 0,0 3 90,-10 3-90,7 9 0,-15 1 90,10 2 0,-6 35-90,3-25 0,6 40 90,-2-26-90,7 8 0,-3 11 0,3-16 0,0 17 90,10-18-90,-8 4 0,17-10-90,-7 5 90,9-10 0,-3 4 0,-1-11 0,-4-3-90,12-1 0,-8-2 90,8 0-90,-6-16-90,-7 11 0,8-29 91,-10 16-91,2-3 90,-5-9 90,0 26 0,-1-25 0,1 12 0</inkml:trace>
  <inkml:trace contextRef="#ctx0" brushRef="#br0" timeOffset="33421">25865 1728 6813,'-26'-31'90,"-3"12"-90,18 10 0,-3 9 0,6 0 0,-2 0 90,2 0-90,-1 0 90,3 0 0,-1 0-90,1 15 90,-1-11 0,2 11 90,-1 1 0,1 0 89,-1 19-89,3-10 0,1 3 0,2-6-90,0 13 0,11-9 0,-9 9 0,16-16 0,-16-3 0,14 2-90,-6-9 0,6 2 0,-1-9-90,-6-1-180,3-1 90,1-18-360,3-6 271,-2 1 89,-2-18-270,-3 22-423,1-36 783,-2 20 0,3-13 0,-5 13 0,2-18 0,-2 12 0,0-14 0,-2-1 0,-3-3 180,0 2 0,0 23 0,-2 1 0,-8-16 90,7 1-90,-13 1 0,13 18 90,-4 2 0,3 6-90,2 9 90,-3 3-1,4 2 1954,-2 5-1414,2 18-89,-2 3-360,2 22 180,0-11 89,0 18-359,0-2 180,0 3-180,0 15-90,0-6-123,0-2 168,3-20 0,0 0-560,-2 19 515,4 0 0,-5-4-45,4-18 0,1 0-45,0 9-45,2-1 0,2-1-45,-1-5-450,3 8 91,1-12-91,-2-11-180,3 0-2608,1-12 2429,3-4 291,6-25 608,-4 16 0,-2-37 0,-4 18 0</inkml:trace>
  <inkml:trace contextRef="#ctx0" brushRef="#br0" timeOffset="33857">25963 1720 5824,'0'0'0</inkml:trace>
  <inkml:trace contextRef="#ctx0" brushRef="#br0" timeOffset="34255">25993 1752 7353,'24'0'180,"-2"0"-180,-10 0 0,2-15 0,-3 12-90,2-24 0,-3 13-90,-2-2 180,0-12-90,-4 15 90,-1-9 0,-2 6 0,-1 8 0,0 0 0,-10 5 270,1 3-90,-18 15 179,2 20 91,-2 4-405,12-8 0,3 0-45,-2 0 180,2 16-90,9-15 0,2 0-90,1-5 0,9-10 0,-7-4-90,17 3-90,-5-7-90,6-1-449,9-6 89,-12-2 450,16 0-90,-13-18 0,5 13 91,-8-30 179,0 31 0,4-31 0,2 12 0</inkml:trace>
  <inkml:trace contextRef="#ctx0" brushRef="#br0" timeOffset="35788">26813 1598 9781,'2'-13'990,"-3"35"-990,-15-14 0,2 36 0,3-25 0,5 3 0,1 3 0,4-15 0,0 2 0,1-5 0,0 1 0,10-1 0,0 5 0,2-3 0,3 3 0,-4 1 0,4-3 90,-1 3-90,-6-6 0,0 2 0,1 2 90,-2 1-90,-1 2 90,-4-3 0,-2 0 0,0 3-90,0-3 90,0 2-90,0-2 0,0-3 0,0 3 0,0-6 0,0 2 89,0-4-89,11-2 0,3 0 0,11-20 0,-6 15 0,-1-27-89,-4 29-1,5-24-360,3-10 0,-1-2 180,-4-13-179,-9 25 89,-5-2 270,-2 6 0,0 1 0,-1-3 90,0 10 0,-9 0 0,0 8 180,-8 5 90,1 0-90,0 19-1,3-13 1,1 34-90,6-34 180,0 55-270,2-39 270,1 43-90,3-37 0,13 24-180,-1-29 90,3 12-90,5-22-180,-11-1 90,18-3-180,-4-4 0,0-2-809,8-20 719,-8 13-180,1-37 180,-4 36 1,-8-39-181,-3 39 270,4-45 0,-7 29-359,2-28 629,-7 22 0,-1 5 0,0 8 0</inkml:trace>
  <inkml:trace contextRef="#ctx0" brushRef="#br0" timeOffset="36026">27185 1605 6004,'0'18'0,"0"-3"0</inkml:trace>
  <inkml:trace contextRef="#ctx0" brushRef="#br0" timeOffset="38696">26019 1793 6813,'-16'3'90,"2"0"-90,13-3 90,-1 0 0,1 0 540,-1 0-630,33 0-180,-20 0 90,28 0 0,-31-16 0,1 12 0,-3-12 0,-3 4 0,-1 2 90,0-10 0,-2 5 0,0 3 0,-7 0 90,5 5-90,-5 1 90,-1 2 0,2 1-90,-5 0 90,3 2 90,2 1 90,0 0-1,0 0 271,2 12 0,-3 1-270,3 3 719,-4 13-719,5-18 0,-2 16 90,4-12-1,1 2-89,0 21-90,0-12 0,9 22 0,-7-26-90,13 7 0,-8-13 0,1-1 0,5-6 90,-6-3-180,12 0 90,-7-4-90,10 0 89,-8-2-89,20-18 0,-16 13 0,12-35 0,-7 18 0,-6-4 0,8-6 0,-14 15-89,2-2-451,-6-5 270,-1 14 0,-2-6-270,-2 6 540,-2 5 0,0 3 0,0 1 0</inkml:trace>
  <inkml:trace contextRef="#ctx0" brushRef="#br0" timeOffset="39114">26416 1601 10051,'-19'42'180,"4"-3"-180,8-18 0,1-1 0,6-7 0,-2-3 0,2-4 0,0-3 0,0 3 0,9 0 0,0 2 0,3 0 0,2 0 0,-13-1 0,22 11 0,-16-6 0,15 12 0,-15-11 90,1 5-90,-3 1 180,-2-3 0,0 4 90,-2-5 90,-1 1-271,0 6 1,-12 1 0,9 0-270,-20 1 1,13-9-181,-2 0-90,-2-7-270,13-3-1618,-11-3 2338,8 0 0,-1-16 0,2-5 0</inkml:trace>
  <inkml:trace contextRef="#ctx0" brushRef="#br0" timeOffset="39432">26550 1862 8162,'16'0'180,"-1"0"-180,-13 0 0,3 0 0,-3 0 0,1 0-90,-1 0 90,0-13 0,0 10 0,1-10-90,-1 5 0,3 6 0,-3-11-89,2 11-1,-3-8-270,1 9 270,0-5-90,-1 4 90,0-2-90,-1 2 1,0 0 269,0-1 0,0 0 0,0 0 0</inkml:trace>
  <inkml:trace contextRef="#ctx0" brushRef="#br0" timeOffset="40155">26585 1537 7263,'-8'37'1889,"-4"-5"-1709,8-3-90,-4-7 179,3-2 1,-4 5-180,4-10-90,-5 10 0,5-18 0,1 1 0,2-5 0,2 1 0,0 1 0,0 1 0,0 1 90,11 4-180,1-3 90,1 7 0,3-9 0,-15 2 0,15 5 0,-14-4 0,10 5 90,-9-8-90,0-1 270,0 1 90,-3 3-270,1 0 0,-1 3 0,0-4 0,-10 3-90,8 7 90,-19-3-90,18 6 0,-15-7 0,16-2 0,-10 3 0,10-5-90,-7 1-450,8-6 450,8-2 90,4-2-90,11-16 0,-2 11-180,3-26 90,0 13 0,-5-10 91,-2 3-91,-5 3-90,0-1-90,-1-2 90,3-10 0,-4 8-179,3-6 269,-4 2 180,-3 2-90,-1 2 180,-3 4-90,-1 4 90,0 7 0,-9-4-90,7 8 269,-14 0 541,8 4-450,-7 1 0,0 20 179,4-13-179,-2 34-270,4-16 270,0 23 0,3-11-1000,4 12 730,1-16 0,1 9 0,0-12-90,11 10 0,-2-2-180,12 5 0,-2-14-90,-2-8-539,0-10 179,3-4-90,-5-2 11,11-2-281,-11-1 361,15-37 629,-15 28 0,0-24 0,0-6 0,5-5 0</inkml:trace>
  <inkml:trace contextRef="#ctx0" brushRef="#br0" timeOffset="40924">27069 1609 9152,'-30'0'809,"8"18"-719,0-14 0,11 33 90,-3-33 90,4 28-90,-2-19-180,4 3 0,-2 5 0,3-9 0,2 5-180,-1 7 0,3-15-270,1 8 360,2-11-90,9 1 91,-7 1-1,7-3 90,0 3 0,0 8 0,9-6 90,-3 10-1,-7-10-89,2 5 180,-6-4-90,1 2 90,-2-4 90,-3 6-180,0 0 0,-10 6 0,7-6-90,-16-1 0,16-4 0,-13-3 0,15 0-360,-6-4 270,16-1 0,2-1-270,16-15 270,-3 11 1,8-23-1,-12 11 90,1-8 0,-7 2 0,0 3 0,13-17 0,-10 10-90,8-12 0,-14 16 0,3-8 0,-2 2-180,-2 1 90,-4-1 90,-4 5 90,-1-1 0,-10 1 0,7 11 180,-19 0 90,10 9 270,-11-1-271,6 23 1,-1-14 270,4 34-450,0-17-90,5 10 90,4 0-90,3-9 0,1 2 90,0 2-90,0 11 0,9-10 0,1 17-90,1-23-540,29 18 450,-25-28-180,25 8-539,-24-20 449,7-1-89,-5 0 179,4-23 0,-7 18-270,5-36 360,-1 14-578,2-31 0,-8 16 0,-3-8 0</inkml:trace>
  <inkml:trace contextRef="#ctx0" brushRef="#br0" timeOffset="41526">27404 1699 7083,'-4'38'1349,"0"6"-719,-1-12-180,1 5-91,3-11-89,0 2-90,1 0-180,0 6 90,0-11 0,0 9 0,9-17 0,-7 1-180,13-9-450,-8-4-269,7-1 539,0-22 0,-2 15 0,0-14 90,-4-1 0,0 15-89,0-30 89,2 18 180,-2-1-90,2-7 90,-5 14 180,2-4-1,-4 1 181,0 13 0,-1-6 0,-1 7 359,0 0-449,2 16-90,-1-12 0,1 12 0,0-1 180,0-11-360,0 24 90,0-25 0,0 18 0,-1-19 0,0 6-90,0-8 0,-1 0-90,1 0-270,1 0-540,-1 0 361,2-16 89,-1 12-90,1-26 1,-1 27 179,1-32 0,-1 20 270,2-28 0,-1 8 180,0 1 0,5-5 450,-5 21 449,4-4-449,-2 15 269,-1 4-179,6 24-360,-5-16 269,5 34 1,-6-10-270,0 36-90,-4-14-398,0 9 308,-1-26 0,0-5-90,-8 5 90,5-12-90,-5 1 0,8-13-720,0-4-89,0-29-630,0-9 539,3-8 1,2-4 179,6-12 614,-2 2 0,1 3 1,9 8-1,-9 10 0,-1 0 1</inkml:trace>
  <inkml:trace contextRef="#ctx0" brushRef="#br0" timeOffset="50673">20712 4743 16977,'23'-18'-90,"-4"3"90,-11 4 0,-2 9 0,0-13 0,0 10 0,-1 0 0,-1 1 0,-2 3 0,1-1 0,-1 0 0,0 1 0,-1 1 0,0 0 0</inkml:trace>
  <inkml:trace contextRef="#ctx0" brushRef="#br0" timeOffset="54673">13927 16957 6723,'-17'12'0</inkml:trace>
  <inkml:trace contextRef="#ctx0" brushRef="#br0" timeOffset="55871">13618 14615 6633,'0'0'0</inkml:trace>
  <inkml:trace contextRef="#ctx0" brushRef="#br0" timeOffset="56459">13722 16839 6723,'0'-14'90,"0"3"-90,0 8 0,0 2-180,0-2-90,0 0 1,0 0 269,0 1 0,0-3 0,0 1 0</inkml:trace>
  <inkml:trace contextRef="#ctx0" brushRef="#br0" timeOffset="59530">15184 19277 6903,'2'-23'4677,"5"9"-4677,2 8 0,3 6 0,-4 0 0,-5 0 0</inkml:trace>
  <inkml:trace contextRef="#ctx0" brushRef="#br0" timeOffset="60922">13746 12371 7803,'-11'-25'989,"-2"10"-719,12-1-90,-5 10 0,5-4-180,-2 4 90,2 4-90,1 1 0,-2 1 0</inkml:trace>
  <inkml:trace contextRef="#ctx0" brushRef="#br0" timeOffset="70288">4661 5582 17787,'44'9'360,"5"-1"-270,-27-8 0,31 0-90,-26 0 89,18 0 1,-23 0 180,1 0-90,14-12-90,-14 9-90,9-8 90,-18 11-90,-1 0 0,0 0 0,-4 0 0,-1 0 0,-4 0 90,-2 0-9921,0-6 9028,-1 18 0,-1-14 0,0 16 0</inkml:trace>
  <inkml:trace contextRef="#ctx0" brushRef="#br0" timeOffset="70620">5015 5720 12930,'-13'60'449,"3"-18"-359,10 2-90,0 0 0,0-18 0,0 22 0,0-28-90,0 12-179,0-17-1,0 6-180,6-8 0,-5-1-719,5 1 359,-2 1-809,0-1 900,1-2-631,2-4 1081,-2-5 269,2 0 0,0-2 0,-2 0 0</inkml:trace>
  <inkml:trace contextRef="#ctx0" brushRef="#br0" timeOffset="71025">5186 5909 8702,'4'38'2968,"-1"-16"-2518,-2 16-360,1-32 0,2 24 0,-1-21-90,5 8 180,-3-7-90,10 2 0,-3-7 0,3 0-90,2-4 0,-4-1 90,6-18-90,-5 14 0,-1-34 90,-2 19-90,-4-4 0,2-8 0,-5 19 0,-1-14 0,-1 8 0,-2-6-180,0 3 90,0-1 0,-9 8 90,6 5 0,-15 2-90,6 4 90,-10 0 0,5 3 0,-4 0 0,13 19-90,-6-15-180,9 32-270,-3-32 181,4 25-631,2-15-359,2 9 90,0-3 539,9-5 0,1-7 271,7-4 449,1-4 0,-5 0 0,0 0 0</inkml:trace>
  <inkml:trace contextRef="#ctx0" brushRef="#br0" timeOffset="71696">5467 5875 7982,'14'25'1530,"-2"-5"-991,-9-1 271,4 0-720,-2 17 0,1-20 0,-1 8-90,-1-22 0,1 17 0,2-11 90,0 4-90,2-3-90,1-5 90,1-1 0,1-2-90,-2-1 0,-1 0-360,-3 0 180,3-15-90,-2 11 1,3-27-91,-2 28 0,-1-27-449,2 12 719,-5-13 90,1 7 90,-5 3 0,0 9 0,0 2 360,0 0-271,0 25 91,0 1-90,9 17-90,-7-4 0,14-16 0,-14 4 0,12-15 0,-6 12 0,0-10 0,6 4 0,-9-5-90,7-2 90,-1-1-269,2 0 179,-1-19-270,3 14 270,-3-33 0,-1 20 90,-1-3-90,-3-6 90,1 11 0,-2-11 0,1 7 90,-3 3 90,-3 10 0,-1-1-180,-6 7 0,4 12 0,5-1 0,16 13 0,-6-11 0,12 1 90,-18-5 179,6 2-89,1 2 450,-5 2-180,1-1 89,-5 3-449,-3-1-180,-1 2-89,-13-1-541,10-4 270,-18-2-89,10-4 179,0 0-630,-8-5 990,9 0 0,-8-1 0,5 0 0</inkml:trace>
  <inkml:trace contextRef="#ctx0" brushRef="#br0" timeOffset="72119">6419 5597 6813,'0'39'540,"0"-8"-180,0 4 179,0-8 91,0 4 539,0 2-719,9 17-728,-7-10 548,7 11-1,-1-15-179,-6 0 0,6-1-90,-1 15 0,1-12 0,1 10 0,4-18 0,-8 0 90,9 3-1439,-7-10 629,6 12 1,-7-21 0,4 3 89,-5-13 0,0-3 699,2 0 1,2-1 0,2 0-1</inkml:trace>
  <inkml:trace contextRef="#ctx0" brushRef="#br0" timeOffset="72544">6665 6126 6993,'7'16'180,"-2"-3"-90,-1-13 809,7 8-809,-5-6-90,7 6 90,-6-8-180,1 0 90,8-21 90,-7 1-180,5-5 180,-9-5-180,0 26 90,-1-29 90,-2 5-90,0-2 0,-2-1 180,0 17-180,0-1 90,-11 4 0,2 1 180,-10 8-90,3 0 90,8 23 359,-5 2-359,7 1 809,-3 39-899,4-17 90,3 14-799,11-9 709,-7-36-90,7 5 90,1-13 180,1-1-360,11-3 0,0-1 0,-5-2 0,1 0 0,-7 0 619,5-17-799,-5 13-540,6-23-719,-9 25 450,8-15-1,-8 16 91,1-6-1,-3 7 450,0-4 450,-1 3 0,1-2 0,0 3 0</inkml:trace>
  <inkml:trace contextRef="#ctx0" brushRef="#br0" timeOffset="73091">7034 5810 8162,'-9'26'1170,"7"-4"-900,-8-11-91,1 0-89,2 9-180,-3-6 90,-2 6 0,11-9 0,-10 0 0,10-2 0,-8 1 0,8-5 0,-3 4 0,4-6 0,12 2 0,-9 1 0,19 0 90,-19 1-90,19 1 90,-6 3 90,5-1 360,5 6-270,-13-2 539,8 12-539,-13-10-180,2 8 0,-9-10-90,-1 0 0,0 0-450,-9 6-89,6-6-2430,-16 1 2070,9-10-271,-8-4 1170,9-21 0,4 15 0,5-15 0</inkml:trace>
  <inkml:trace contextRef="#ctx0" brushRef="#br0" timeOffset="73755">7647 5926 8612,'17'28'1529,"-2"1"-719,1 6-630,-6-8 269,2 20-269,-6-21 90,-1 11-180,-3-1 0,-1-7-90,0 5 90,-1-13-90,0-3 0,0-1-360,-9-7 90,2-2-89,-3-22-1,4-7-270,6-18 450,0-15 0,8 15 0,3-17 90,-1 30 90,18-18 0,-23 23 0,27-10 0,-25 23 90,10-1-90,-9 7 360,3 2-180,2 0 270,4 35-360,-4-26 90,-1 44-180,-2-30 90,-4-2-90,6 22 0,-4-30 0,8 32 0,-8-28 0,5 8-270,-3-10 90,2-3 0,-1-1-90,0-4-180,-4-5-1259,3 0 1170,1-2-181,2 0 270,-4-15 450,-1 11 0,-2-26 0,1 13 0</inkml:trace>
  <inkml:trace contextRef="#ctx0" brushRef="#br0" timeOffset="74146">8132 6103 7443,'7'19'1259,"-1"7"-899,-1-23 0,1 9-91,-1 1 181,2-10-360,6 23 0,-3-22-90,5 15 270,2-13-180,-5 1 0,7-4 90,-9-3-90,0 0 0,0 0-90,4 0 0,-4-17 0,3 12 0,-5-13 0,0 0 0,-1 13-90,2-48 90,-3 34-90,-1-28 0,-4 26 90,-1-6 0,0 7 0,-12-4-90,9 10 90,-20 2 0,3-2 90,-2 6-90,-9 0 0,17 7-90,-3 1 90,4 19-90,4-14 0,-1 15-450,3-2-359,3 0-181,0 16 181,3-5 449,0-3 270,1-2-90,0-7 270,9-4 0,-6-9 0,6 0 0</inkml:trace>
  <inkml:trace contextRef="#ctx0" brushRef="#br0" timeOffset="74609">8316 6050 6993,'10'21'540,"-4"7"449,6-13-719,-5-1 90,7 3-90,-7-11-180,5 2 0,-6-3 89,2-3-89,-4 0 0,3-1 0,1 0-90,3-1 0,-1 0 0,-1-17 0,-4 13 0,3-28-90,-5 28 90,3-22-90,-4 23 90,-1-21 0,1 2 0,-2 0 90,0-1 0,0 13 180,0 3-180,-7 1 180,-1 3 0,-5 22-90,3 0 0,2 22-91,5-6 1,1 0 0,2-3 90,0-9-90,9-2-90,-7-11 90,7 1-90,-1-6 0,2-3-90,11 0 0,-6-2-90,2 0 0,-5 0-269,1 0 89,4-16 0,-5 12-180,3-25-809,-3 26 270,-4-20 359,5 12 450,-8-10-89,2 6 359,-4 2 0,-1 2 0,0 1 0</inkml:trace>
  <inkml:trace contextRef="#ctx0" brushRef="#br0" timeOffset="75720">8664 5928 7443,'0'35'3688,"0"-2"-3419,0 9-89,0-13 90,8 18-180,-6-21 0,5 9 0,0 5-90,0-16 90,1 11-180,4-18 0,-3-5 0,1-1 0,2-7 0,-6-3-359,2-1 179,3 0-90,-1-20-630,4 0 541,-6-4-451,2-7 630,-2 9 90,-3 1 1,2-19 179,-3 35 90,0-26 89,-2 23 361,-1-5-90,1 8-270,0 3 0,0 2 0,1 19-90,1-15-1,0 15 1,2 0-90,3-2 0,0 5 0,8 4 90,-7-11 0,5 2-90,0 9 90,-3-19-90,4 9 90,-6-10 180,1-2-180,4-2 90,3-1-90,0-1 0,0-18 0,-6 13-90,5-27 0,-5 12 90,6-17-180,-10 7 90,1-1-90,-5 0 90,-2 8 0,0-11 0,-2 16 0,-12-5 0,9 15 0,-15-1 0,9 7 0,-8 20 90,3 2-90,2 2 0,6 13 90,2 0-90,4 2 0,0 15 0,0-27 90,10 14-90,-8-22 0,17 4 90,-9-17-90,11-1-90,-5-3 90,2-20-90,-5 15-360,6-32 180,3-3-629,6-16 539,-7-3-1122,-2 8 1213,-5-3-1,-6 12 90,1-12 0,-6 14 90,-2 4 0,0-2 180,-12-21 0,8 21 0,-18-14 0,19 31 270,-17 4-91,8 1 91,-7 8 270,3 21-180,8 10-360,3 27 89,4-10 1,0 5-578,8 8 488,-6-10-90,6 13-477,1-15 477,-7-1 0,15-2 0,-3 21-90,2-25 90,3 14-270,-8-32 90,4-1 1088,-4-8-1088,5 0 640,-4-7-640,0 0-270,14-18 270,-10-2 180,15-19 0,-18 20 0,2-16 0,-4 21 90,-4-22-90,1 14 270,-4-5-180,-2 8 0,0 5-90,-2 3 0,0 8 0,-8 1-90,6 17-90,-12-11 90,13 28-90,-8-29-180,8 22 270,-2-13 0,3 6 90,10-8-89,-7 0 89,15-3 0,-2 5 0,-4 0 89,12 0 1,-18-2 90,8 0 450,-3 8-540,-6-5-360,0 10-450,-5-11 271,0 8-1,-9-9 0,6 3 90,-16-5 360,17-3 0,-18-1 0,7 0 0</inkml:trace>
  <inkml:trace contextRef="#ctx0" brushRef="#br0" timeOffset="76887">10123 5965 8972,'9'-16'1349,"-8"1"-1169,16 4-90,-6 3 0,4-3-90,1 6 90,-4 0 539,9 2-449,-7 2 90,5 0 0,-11 1 90,1 22-270,1 0 90,-2 4 0,3 7 0,-5-9 89,0 25-269,-4-15 0,0 2 0,-2-20 0,0-4 90,0-2-899,0 0 449,0-24 270,7 1-90,1-9 0,7-6 90,-4 9-90,0-8 180,2-3-90,-3 13 90,4-2 0,1 6 180,-4 7 90,10 0-180,-10 6 90,4 17 0,-8-13-90,1 27 0,-1-11-90,0-1 90,-2 14-90,0-29 0,4 43-90,-3-34-360,6 27 90,-7-30-539,2 0 359,-1-5-90,-2-4 1,3 1-91,-2-2-179,0 0 719,4-17 0,0-1 180,2-3 270,0-5 0,0 23 89,-2-9 91,1 12 0,-5 0 90,2 0 269,0 0-359,3 0-90,-3 0-1,4 15-89,-4-11 180,2 10-270,4 1-90,-4-12 0,4 20-90,-4-20 90,5 6-90,1-9 0,0 0 0,-1 0-90,-6-17 0,0 13-180,-2-12 180,1-5-180,-1-11 270,-1-7-180,-3-1 180,-2 6-90,0 10 90,0-6-90,0 11 1,-10 2 89,8 0 0,-16 0 0,6 2 0,-11 3 89,4 6-89,1 5 0,3 1 0,4 18 0,-2-14-89,6 14-181,1 4-90,1-2-270,3 17-1079,0-7 1170,2-5-271,9-4 540,-7-5-539,16-8 809,-8-3 0,9-5 0,-1 0 0</inkml:trace>
  <inkml:trace contextRef="#ctx0" brushRef="#br0" timeOffset="77670">10947 6023 7263,'14'0'1079,"-1"0"-719,-10 0 180,1 0-1,2 30-269,-3-22 180,4 37 0,-5-23-180,4 20-180,-4-12-1,2 0 1,-2-11-180,-1-7 90,0 2-1439,-1-9 720,0-21 179,0 0 450,0-22-180,-6 5 270,5-5 0,-5 8 90,6 5 0,0 7 90,9 3 180,-7 2-180,13-3 0,-14 7 629,12-2-449,-6 8-270,5 1 0,-2 2 0,-1 17 0,-1-13 0,1 12-90,5 3 0,-3 0 0,4 4-90,-3 5-540,2-8 270,1 9-179,-3-5-181,-3-6 0,-5-7 91,-1-1-720,2-1 1349,-1-3 0,0-2 0,-3-3 0</inkml:trace>
  <inkml:trace contextRef="#ctx0" brushRef="#br0" timeOffset="78715">11379 6005 14639,'26'0'180,"-5"-11"-180,-2 8 0,-7-8 89,5 4-89,-5 5 0,1-5 0,-1 2 0,4 2-89,1-2-1,-2 1-90,-2 4-360,-8-1 270,2 1 270,-4 0 0,0 0 0,-3 0 0</inkml:trace>
  <inkml:trace contextRef="#ctx0" brushRef="#br0" timeOffset="79225">11676 5770 10501,'29'30'1439,"-8"-25"-1304,-8 28 0,-3 5-45,0-17 0,4 30 90,-8-28 0,0 0-90,0 7-90,-2-1 0,-1-2-180,-1-1 90,-2-12 0,0-2 0,0-5-720,0-5 451,0-15 179,0-7 90,0-14-270,0-8 90,0 14-1439,6-11 630,1 12 449,11-4 450,-2 5-180,1 9 91,-3 5 269,-3 6 0,1 1 0,0 2 0</inkml:trace>
  <inkml:trace contextRef="#ctx0" brushRef="#br0" timeOffset="79653">12114 5904 6903,'17'0'0,"-3"0"-90,-11 0 90,0-16 0,-1 12 0,0-27 0,-1 14-90,-1-14 90,0 6 0,0 6 180,-10 8 0,-1 31-90,-14 6 0,10 26 0,-3-13 0,7 2 0,1-12-90,1 3 0,-1 8 0,4-10 0,1 6-90,3-16 90,1-4-180,0-5 90,1-1-360,0-4 450,7-2 90,2-3-90,0-15 0,8 11 0,-12-11 0,10 14 0,-7-8 0,-1 6 180,1-7-90,2 9 0,-4 0 90,6 0-180,-7 0 90,7 17-90,-5-13 0,1 12-90,-1-16-270,4 13 180,-2-10-180,4 9 90,-7-12 270,1 0 0,0 0 0,0 0 0</inkml:trace>
  <inkml:trace contextRef="#ctx0" brushRef="#br0" timeOffset="79921">12344 5922 7443,'-8'24'2518,"6"13"-2248,-12-19-90,12 17-90,-4-10 0,6-3 0,0-4-90,0 6 180,0-5 0,0 10-90,9-13-360,2 7 90,0-13-360,4 0 180,-5-9-449,3-1 359,5 0 0,-8-18 1,3 13-1,-4-13-180,0 3 270,5 1 360,-1-14 0,-1 14 0,-2 3 0</inkml:trace>
  <inkml:trace contextRef="#ctx0" brushRef="#br0" timeOffset="80133">12528 5896 7713,'0'40'1709,"0"-3"-1170,10-3-1078,0-4 269,8-2 90,-9-7-90,1-4-270,-9-6-449,3-3 719,-1 0 270,0-4 0,0-1 0,-1-3 0</inkml:trace>
  <inkml:trace contextRef="#ctx0" brushRef="#br0" timeOffset="80311">12552 5550 6903,'11'19'-540,"-4"7"360,1-24-89,-4 18 269,0-18 0,0 19 0,0-5 0</inkml:trace>
  <inkml:trace contextRef="#ctx0" brushRef="#br0" timeOffset="80961">12669 5990 7083,'1'38'989,"0"-9"-449,0-8 0,-1-9 179,0 0-629,0 0-90,0-4 0,0 0-90,0-5-179,0 1-1710,0-2 1619,0-18 90,7-1 90,-5-18 180,13 3-90,-9 4 0,2 4 90,3 4 0,-10 2 0,10 1 90,-5-4-90,3 8 90,-1-2-90,-2 7 90,-1 4 90,4 1-180,-3 3 270,4 22 0,-5-17-90,2 33-1,-3-17-89,2-1 0,-3 11 0,3-15-90,1 10 0,3-7 0,-1-10-270,14-4 180,-12-5-179,15 0 89,-15 0 180,9-16 0,-9 12-90,2-12 90,-4-1 0,-1 13 0,0-23 0,2 12 0,-1-13 0,2 2 0,-5 2-90,-1-1 90,-3 3 0,1-4 0,-3 9 90,0 6 449,-10 7 451,1 3-630,-2 37-90,1-11-225,9 8 0,1 3-1215,-4 22 541,14-13-1,-8-2 630,16-20 90,-16-9-180,14 2 0,-14-8 0,15-4-90,-10-2 0,18-1-90,-10-1-179,13-21 449,-14 16 0,8-33 0,-5 15 0</inkml:trace>
  <inkml:trace contextRef="#ctx0" brushRef="#br0" timeOffset="83320">13171 5954 7982,'0'-16'1260,"0"3"-91,0 10-809,0 0 0,0 0-180,0 0-1,0 1-89,0 0 0,0-1-90,0 1 90,0 0-90,0 0-90,0-1 630,0 0-360,0 0-180,0 0 0,0-1 0,0 1 90,0-2 0,0 0 1079,0 1-1259,-8 0 90,6 19 0,-11-11 0,12 23 0,-9-14 0,9 8 0,-3-6 0,4-5 0,0-1 0,0-3 0,0 11 0,7-8 90,-5 13-90,13-11 90,-6 10-90,6-10 90,-1 4-90,-3-5 0,2-2 0,1 0 0,8 0 0,1 1 90,0-1 0,-3 0 180,-8-4 0,2 2 89,-5-1 1,0 2 90,-5-4 0,-3 1-360,0 2-90,-10-2-450,-4 0 0,-11-2-179,0-2-91,3 0-180,4 0-89,10-15-1619,-4 11 1348,6-11-1078,-2 1 2338,4-1 0,15-1 0,4 4 0</inkml:trace>
  <inkml:trace contextRef="#ctx0" brushRef="#br0" timeOffset="84153">13801 5983 7623,'9'-28'3418,"-2"3"-2159,-7 7-180,0 7-1079,-9 4-90,-1 4 180,-1 19-180,-3-12 90,8 29 0,-4-28-179,5 34-1,2-25 180,12 20-180,2-11 90,11-7 0,-11 1-90,19-6 180,-17-4-90,30 10 180,-24-10-180,10 7 180,-16-7-90,0 6 0,-4-5 90,-1 8 0,-6-8-90,-11 11 90,7-9-90,-8 5-180,-2-7-360,3-3-1169,-10-1-630,6-3 1350,6-20 719,12-6 270,8-13 0,11 3 90,-1 9 0,-5 12 450,-2-4-180,1 14 89,-6-5 181,3 7 90,-6 2 629,-1 0-899,3 0-1,-3 0-179,4 19 90,-3-15 360,5 33-541,2-22 271,5 12-180,-4-15-180,-1-5 180,-5-2-180,4-4-90,-5 4 0,6-5 0,-7-19 90,3 0-90,-6-4 0,0-8 0,-2 27 0,-3-31 0,1 9 0,-12-9-90,8 5 90,-28 9 0,13 14-90,-11-1 90,4 8 0,11 20-90,-4-15 0,8 32-450,-1-33 180,-1 29-89,5-14-1,-2 2-719,6 5-630,0-16 539,12 8 271,2-10 449,15-3 360,2-24-269,5 15 269,-5-35 180,-2 34 0,-1-31 0,1 16 0</inkml:trace>
  <inkml:trace contextRef="#ctx0" brushRef="#br0" timeOffset="84423">14369 5827 6903,'13'-28'2159,"-1"-1"-1440,-7 15 1,1 0-90,-5 6 1708,1 3-2248,-2 20 0,0 4 0,0 25 0,0-7 0,0 4-1060,0 6 970,0-10 90,0 11-358,11-13 268,-8-3 0,15 13 0,-8-14 0,9 15 0,-4-23-180,0 2 0,-2-12-90,-2-5-90,1-2-90,-3-5 942,-2-1-1841,-1 0 836,0-19-476,-3 15-540,1-36 269,-4 18 991,0-20 269,-12 6 0,9 9 0,-9 4 0</inkml:trace>
  <inkml:trace contextRef="#ctx0" brushRef="#br0" timeOffset="85153">14274 5882 9781,'5'-13'900,"2"-3"-810,12 14 90,-5-4-180,10 6 0,-10 20 270,6-16-180,-1 36 179,-4-13-179,4 12 90,-8 0 180,-1-8-1480,1 16 1300,-3-10 0,0 11-90,-4-16 179,-1 12-269,-1-7 90,0-2-90,-1-11-629,-1-14 449,0-44-90,0 7 225,0-5 0,0-3-315,0-12 270,0-2-90,9 0 90,1 11 90,10-9 0,0 12 758,-3-2-758,0 7 0,-5 13 270,0 3 270,7 5-180,-9 4-91,7 3 1,-11 27 180,0-19-315,1 30 0,-2 5-45,3-13 226,-3 5 0,1 2-226,4 6-90,0-5 0,5 5 0,-3-16 0,0-11-360,5-2 180,-5-10-179,5 4-1,-7-6-270,0 0-179,10-15 179,-7 11-1259,11-28 360,-13 28 1079,5-27 0,-8 11 181,1-7-1,-4-3 270,-2 10 0,0-4 0,-2 1 0</inkml:trace>
  <inkml:trace contextRef="#ctx0" brushRef="#br0" timeOffset="85419">14988 5703 9242,'5'-26'1619,"-2"5"989,-2 16-2338,-10 41-180,6-1 0,-6 26 90,9-14-90,0-8 0,0 1-662,0 1 662,0 19-90,10 4 0,-4-24 0,1-1-839,5 18 839,9-9-90,-13-20-180,9-4 90,2 7-90,-5-11-90,3 3 0,-6-12 360,-1-4-990,-2-1 1323,0-4-1233,-3 0-89,0-2-630,-4-18 809,0-4 540,-11-22 1,7 9 269,-17-1 0,18 10 0,-9-1 0</inkml:trace>
  <inkml:trace contextRef="#ctx0" brushRef="#br0" timeOffset="85575">14913 5949 8432,'-25'-34'1979,"4"6"-1439,12 17-1,3 3 1170,2 3-1259,14 3-270,2 1-90,15 1-90,3 0 0,-4 0-450,12 13 1,-3-10-1260,10 10 359,-8-13-2248,4 0 3598,-10-16 0,-1 12 0,-5-12 0</inkml:trace>
  <inkml:trace contextRef="#ctx0" brushRef="#br0" timeOffset="87755">15692 5423 12300,'2'34'1439,"0"6"-629,-2-8-1049,0 22 689,6-15-90,-4 17 0,4-11-1,-6 3-314,2-11 0,0 0-672,-1 21 627,3-19 0,-1-1 90,-2 15-90,4 0 0,-2-2 0,1-17 0,0-1 0,2 17 0,2 8 0,-1-22 0,1-7-290,0-4 20,6 0-90,-3-12 1,3-2 96,-4-9-1086,0-2 1174,2-21-725,-2 15-115,2-34-244,-4 36-1350,3-52 2339,2 23 45,-6 0 1,-1 1 224,5-8 270,-1 3 179,-5 17 4948,0 2-4677,-4 25-270,-1 7-181,10 4 91,-8 7-270,17-22 270,-10 16-270,5-18-90,-3 6 90,-3-7-90,4 0 0,-3-21 0,3 15 0,-5-33 0,1 34 0,2-33-90,-3 12 0,1-11-90,-5-7-90,-2 21 180,0-14 0,-1 20 90,-9-1 0,7 8 0,-15 6 90,5 1 90,-7 25-90,-2-16 45,9 28 0,4 6-45,-4-13-440,4 7 1,3 1 349,4-4-228,-4-1 318,5-2-118,0 7 28,0-12 0,10 5 0,2-9 767,0-5-767,15-1 156,-17-7-246,17-3-58,-11-2-302,2-1 90,8-18 1,-5 14-541,15-36 360,-14 34-45,2-25 1,-1-5 314,0 12-280,-4-7 1,-1-1 369,-2 1 91,0-1-35,-2 2 124,1-10 180,-6 12 0,0-6 180,-5 14 179,-2 5-269,-1-1-180,-1 8 0,0 0 908,-9 6-908,-3 1 44,0 18-44,-5-13-180,10 30 90,-6-14 90,7 13-90,1-7 0,15-7 0,0-6 0,1-5 0,7 0 0,-7-1 0,2-2 0,4 4 90,-9-3 90,2 6-90,-5-5-90,-5 5 0,0-4 0,0 1-90,-9 3-809,-3 1-91,1-2 990,-5-3 0,14-5 0,-5-2 0</inkml:trace>
  <inkml:trace contextRef="#ctx0" brushRef="#br0" timeOffset="88436">17022 6020 6903,'19'0'720,"-3"-15"-451,-8 11 181,-4-22-180,2 23 270,-5-16-270,1 7-270,-2-9 0,0 3-90,0 4 90,-9 3-90,7 2 90,-17-1 0,17 3-90,-16 2 90,11 4 0,-6 1 0,3 0 0,-3 20 0,3 5 0,-2-1 90,4 27 180,0-9-225,6-7 0,0 2 44,-2 23 91,4 4 0,0-31-90,9 8-90,6-25-90,10-3-180,-4-8 91,7-24-91,-11-4 0,7-1 0,-8-20-630,6 8 765,-11 6 1,0-3-956,11-21 1000,-5 2 90,-6 13-180,0-2 180,1-17-90,-2 14 90,0-14 0,-6 21-561,0-2 651,-2 2 0,-1-13 180,-1 12 0,0-9 269,-10 15 863,7-7-1222,-17 8 719,12 0-539,-6 43-180,7 11 0,4 23-90,2-8 0,2 1 0,-1 6-45,-1 2 0,2 1 45,9 1-1140,-10-7 1,2-1 1049,18 8-90,-17 11 357,16-20-447,-12-4-90,13 7-60,-8-12-750,10 11 271,-9-23-1260,12 4 1619,-13-17 3261,6-1-3171,-10-5 417,-2 0 1,1-22 0,-2-5 0</inkml:trace>
  <inkml:trace contextRef="#ctx0" brushRef="#br0" timeOffset="88835">17432 5969 7623,'7'18'1439,"0"-4"-989,2-5-91,-1-7 1,2 15-180,-1-15 0,-1 11-90,5-10-180,-3 2 180,3-3-90,-4-2-90,0 0 90,0 0 0,5-20-90,-5 0-180,6-23 0,-8 22-179,2-27 449,-6 25 0,0-16-90,-3 16 90,0 9 90,-10 1 0,0 4 269,-12 3 451,-11 21-540,13 9-90,-7-2 89,18 25-89,1-25 270,4 23-270,-2 4-701,6-14 611,-3 13 0,3-19-313,0-1 313,12 4-90,1-3 90,16-5-90,-7-6-90,2-10-90,3-2 90,-5-4-180,5 0-90,-8-2 1,-3 0-403,0 0-137,1-17 335,-6 13-965,5-28 720,-10 28 809,4-23 0,-5 13 0,1-11 0</inkml:trace>
  <inkml:trace contextRef="#ctx0" brushRef="#br0" timeOffset="89504">18045 5830 9961,'-23'19'1080,"7"13"-900,5-17-1,5 4-89,-1 4 0,-1-20 0,5 19-90,-3-15 0,4 9 0,0-8 0,1-1 0,1-3 0,0 0-90,0 2 90,0-3-90,10 1 90,0-3 0,7-1 0,-6 0 0,-2 0 0,-1 0 0,-1 0 0,-1 0 0,3 0 0,-4 0 90,3 0-90,-4 0 90,1 0 180,-1 0-180,0 0 720,-2 11-630,0-3-180,-2 12 0,0-8 90,-10 1-90,8 2 0,-14-3 0,15 5-90,-12-7-360,9 4 90,-6-9-90,5 1-89,1-5-181,1-1-989,-1 0 360,-1 0 899,1 0-629,-1-17 1079,2 13 0,1-12 0,1 16 0</inkml:trace>
  <inkml:trace contextRef="#ctx0" brushRef="#br0" timeOffset="91304">18283 5736 7443,'-14'23'4497,"6"-9"-4047,-19 44-270,12-19-437,2-7 437,3-1 173,2-9 96,0 9-269,3 2-90,1-1 0,3-3 177,1-10-177,0 0 90,12 9-180,1-8 267,14 8-447,-9-18-360,15 3 270,-16-9 0,11 1-89,-14-5-271,0 0 270,3 0-359,-2 0 269,0 0-450,-1-18 810,-3 13 90,-1-28 0,-2 29-89,-3-23 89,0 24 0,3-32 89,-3 23-89,5-26 0,-6 23 0,4-13-89,-6 12 89,1-7-90,-3 7 90,0-1 90,0 2-1,0-6 91,-9 5 270,7 0-180,-16 9 180,10 5 89,-8 25-179,4 2-90,2 39-90,4-25-90,3 10 90,3-23 0,0-4-90,9 16-90,2-16-90,0 9-90,10-19 0,-3-1-90,5-6 0,1 0-90,-7-5-89,1 0-451,0 0 1,12-17 539,-12 13-90,7-35 0,-14 34-359,-3-37 449,3 4 360,-4-1-90,1-7 180,-5 22 0,-1-6 0,-1 9 0,-1-4 0,0 13 90,0 2 90,0 4 1708,-8 3-1528,2 19 270,-3 3-450,5 21 89,4-10-179,0 22 0,0-24 0,0 22-90,0-24-90,0-1 0,0-9-90,0-8-360,0-4-89,6-1 179,-5-19-360,12-3 450,-7-19-179,5 18 359,1-19-90,-2 10 270,2 3 0,2-8-90,-3 26 270,4-3-1,-2 6-89,-2 5 90,-3 20-90,4 2-90,-3 2 180,8 10 0,-7-12-90,11 15-90,-9-4 0,7-16-90,-9 3 179,1-17-89,6 10 0,3-12-90,0 4 0,7-5 0,-6-18 0,1-2-90,-3-2 90,-7-13-90,-2 18-89,4-39 89,-7 26 0,4-25 90,-9 32-90,0-12 90,-14 22 0,9-4 180,-19 15-1,10 1 1,-10 23 0,2 3-90,4 28-90,8-12 0,2 1 90,0 10-275,3-16 1,1-1 274,2-2-100,0-10 10,0 3 0,9-13-90,3-5 0,11-3 0,2-4 458,-4-21-458,0 15-90,-7-33 1,7 12-91,-1-22 180,0 7-649,-5 0 559,-2-5-90,-5 12 90,0-13-359,-4 1 179,-2 8 180,0-22 180,-2 22 0,-9-9 0,6 12 90,-16-1 90,16 0-90,-18-16 0,6 14 0,-6-11 90,8 19 269,-6-8-269,15 17 0,-13-5 0,17 20 0,-7 3 360,4 2-1,-6 25-269,5-19 270,-4 59-90,5-37-573,1 23 0,1 3 303,0 1-135,0-12 0,1 0 225,9 6-90,1 17-90,1-15 0,5 12 0,-13-22-90,15-1 90,1 24-90,1-23 0,4 15 0,-7-23-180,-3-11 90,8 4-90,-10-14 0,2-2-630,-1-7 451,-2-1-451,2-1 180,-4-18 906,0 14-1715,-5-13 629,3 1-629,-2-3 1169,0-10 270,1 6 0,-5 8 0,1 2 0</inkml:trace>
  <inkml:trace contextRef="#ctx0" brushRef="#br0" timeOffset="93074">19511 6054 8432,'0'-31'-540,"-8"13"540,6-1 0,-11 16 90,-6-5 90,-7 26 90,0-13 270,-6 45-270,19-42 0,-6 44 89,11-37 91,3 17-270,0 1 90,4-1-90,-1-2-270,13-2-450,0-17-179,11-2-91,-1-6 450,2-20 0,-4 13 91,-2-35-181,0 19 180,-5-5 270,8-3-90,-10 16 90,3-3 0,-6 0 0,0 13 0,-3-5 90,1 4 270,-1 2 449,0-3-359,3 4 360,-4 0-451,6 18-89,-5-13-90,2 28 0,-1-20-90,-2 4-90,1 7-90,-3-20-90,1 11-360,0-11-269,0-3 359,-1 3-90,3-4 91,-3 0-361,4-16 720,-3 11 0,4-30 0,-4 30 0,2-28 90,-1 30 0,1-21 90,-1 14 90,1-3-90,-1 5 720,-1 8-271,0 0 1,-1 0 90,1 18-91,0-14 271,0 30-540,2-14-90,-1 0 0,2 13-90,-2-16-1,0 3-89,2 5-89,-1-17-271,3 5 90,-3-8-540,2-5-89,0 0 629,-1-20-90,3 15-269,-4-32 449,5 15 90,-4 1 90,4-14 90,-3 31-90,1-28 629,5 18-179,-4-9 719,5 11-719,-7 6 360,2 6-630,-1 22-1,-3-17-89,3 33 90,-1-17-270,2 13 0,3-6-449,-2-13 269,5-6 0,-8-9 0,5 0-269,-6 0 269,3-17 0,-1 12 0,5-29 90,-4 9-90,8-31 90,-9 11-688,5-8 868,-8 20 180,1 1 90,-1-15 359,-1 2-269,1 2 539,-2 7 181,-2 21-630,1 24-91,-1 12-269,0 31 0,0-14-90,0 5 45,4-9 0,1 0-45,4 5 0,-4-5 0,1-2 0,8-7 779,-4 7-959,7-4 0,-3-2-90,-2-8-359,-4-10 269,1-1-180,-3-4 0,1 0-89,-3-3-631,-1 0 721,1 0-91,-3-19 0,1-5 451,-2-15 89,-13 0 0,10 11 90,-21 1 90,13 6 359,-10-1-269,-4-5 180,-2 3-90,1 4 1619,-2 8 90,16 10-1440,-1 16-449,22-11-90,-6 21 0,17-21 0,-8 7-90,5-10 0,0 0-89,-2 0-271,16 0 360,-11 0-90,13 0 180,-14 0-90,0-16 90,0 12 0,8-23 90,-8 24 0,7-16 90,-4 8-90,-6 1 0,8-8-90,-15 14 359,1-7-269,-17 10 0,5 20-90,-14 1 0,14 16-180,-5-3 91,19-16-451,0 10 90,14-20 270,0 16 360,4-9 0,-7 2-180,-1-2 0,-9-4 0,0-1-270,-2 9 0,-5-8-1619,-16 21 360,6-19 1080,-36 15 449,25-18 0,-22 1 0,16-7 0</inkml:trace>
  <inkml:trace contextRef="#ctx0" brushRef="#br0" timeOffset="95052">21048 6177 13649,'14'-18'720,"-2"4"-450,-8-1 359,1 11-359,3-23 0,-2 12 0,1 0 180,-2-12-271,-1 17-89,2-15-90,-3 12 90,-1-1-90,-1 5 0,-1-2 0,1-4 0,-1 3 90,0-9-90,0 10 0,-9-10 0,-2 13-90,0-3 90,-4 9 0,1 18 0,0-12 0,-4 27 0,4-8 0,-2 16 0,-3 5-90,5-10 90,2-4 0,6-11 0,0 8 0,2-8 0,2 6-90,1-10 90,1 0 90,0-2-90,10 0-90,0-5 90,12-2-359,1-4 179,11-41-90,-10 29-1516,-8-21 0,-3-3 1336,1 13 180,5-41-207,-5 23 207,3-14 90,-6 14-89,-2 1 89,-2 0 0,-1 0 90,2-10 0,-3 10 0,0 1 0,-2-3 0,-1 1 0,-1-2 90,-1-13 90,0 12-90,0-10 0,0 19 180,0 4-90,-7-1 90,5 8-180,-6 4 180,3 9-90,4 28 179,-7 23-179,5 3 2176,0 14-2176,0-20 90,3 5-90,0 22-90,0-13 45,0-18 0,0 0-45,0 14 45,9 3 0,1 1-45,-6 4 0,10-8 0,-1-4 0,-11-13 90,16-4 310,-9-5-400,15 1 0,-9-9 0,13-2 0,-11-9 0,19-19-90,-17 11 90,9-13-90,-16-1 1,-1 13-1,2-28 0,-3 18 90,0-19-180,0 2 90,-3-7 90,0 8 0,-2 0 1023,-4 9-1113,0 1 90,-1-5 0,0 8 0,0-1 0,-9 11 0,-1 4 90,-2 20-90,-1-11 90,11 33 180,-12-33-90,5 53-91,-3-35 91,3 32-90,3-25 90,5 2 180,-2 21-270,15-18-90,-9 13 90,18-27-90,-19-2 90,21-5-90,-5 1 0,7-7 0,2 0 90,2-7-90,-7 0 0,15-1 0,-17-17 0,3 13-90,-10-13-270,0 5-90,-1 9-89,-3-21-990,0 21 359,-7-18-1708,1 18 1619,-2-18 179,1 15 540,-2-11 540,1 7 0,0-1 0,0 0 0</inkml:trace>
  <inkml:trace contextRef="#ctx0" brushRef="#br0" timeOffset="95774">22203 5358 9332,'4'-19'4407,"0"5"-4137,-3 51 360,-1-10-451,-3 14 1,-1 3 0,2 2 0,-5 17-599,1-16 509,4 0 0,-4-1-90,6 17 0,0-16 44,0-9 1,0 0-45,0 5 0,10-3 0,1-1 0,-6-1 0,27 18 0,-22-31-89,10-4-91,4 4 90,-4-11 146,4 2-146,-8-10-90,7-2 180,1-2 0,6-26 0,-6 18-90,-3-35 180,-5 36-90,6-50 0,-6 33 0,3-32 0,-7 25 0,-2-1 0,1-18 90,-6 17 0,1-18-90,-6 28 453,0-6-453,-13 14 0,9 0-90,-18 8 90,7 3 0,-11 21 0,-4 4 0,8 1 0,1 19 0,6-12 0,6 12 0,-2-4 0,6-5 0,3-10 0,0 11 0,2-15-90,0-2 0,0-6-89,0-7 179,13-2-90,2-2 90,9-1-90,-2 0 90,-3 0 0,8 0 0,-7 0 0,6-16 0,-10 12 0,-2-11 0,-2 15 90,4 0 0,-6 0 89,4 0 1,-5 0 0,-1 0 90,0 0-180,3 0-90,-3 15 0,2-11 0,-4 12-450,6-5 90,-5-9-989,4 9 540,-7-11-1350,0 0 2159,-1 0 0,-2 0 0,1 0 0</inkml:trace>
  <inkml:trace contextRef="#ctx0" brushRef="#br0" timeOffset="96919">22992 5794 12570,'24'-6'360,"-4"2"-270,4 21-90,-8-13 0,16 25 0,-13-5-1562,1 2 1,0 3 1741,-1 16 0,10 9-530,-18-21 710,-2-1-270,-2 11 90,-3-12-142,-2 8 591,-2-17-449,-10 9-90,8-15 3059,-16 6-3239,8-19 685,0-26-775,-3 17 91,12-37-181,-5 19 140,6-18-500,12 1 360,1 11-899,1 0 629,22 5-89,-22 7-181,20-1-89,-18 13-1530,10 1 1979,0 3 270,10 0 90,-12 2-90,-2 0 91,-7 0-1,-1 0 180,0 15 89,7-12 1,-6 12 0,5-5 180,-2-8 270,-4 8-181,7-2 91,-9-2 90,1 3-181,-5-1 811,3-4-900,-2 0-91,-1-1-89,-2-2 0,-2-1 180,1 0-270,-2-16-90,2 11 90,-5-11 0,2-3 90,-1 15 0,-1-39-180,1 26-90,-13-16 90,0 15 0,-3 8 0,-6 5 0,11 3 0,-11 2 0,-1 0 0,5 20 0,-11 3 0,13 1 90,-3 18-90,6-10 0,4 11 0,0-2 90,6-14-90,1-2 0,1-2 0,10 9 0,-8-14 0,16 4-180,-16-16 90,15-4 0,-4 0 0,6-2 90,-2 0-90,-2-19 90,-2 15 0,8-30 0,-6 31 0,5-12 0,-7 5 0,0 8 0,-1-8 0,9 10 0,-8 0 0,6 0 0,-10 0 0,3 0 0,-3 16 0,2-12 0,-4 12 0,0-16-270,-2 12 0,3-9-270,-2 9-989,5-12 540,-5 0-540,2 0 1079,0-18 90,-2 13 90,2-28 1,-2 29 269,-1-31 0,2 11 0,2-18 0</inkml:trace>
  <inkml:trace contextRef="#ctx0" brushRef="#br0" timeOffset="97358">23940 5897 6993,'13'-33'2609,"-2"7"-2070,-6 8 1440,-3 8-1619,-11 7 899,7 19-1079,-23 24 90,15 9-90,-7 5 0,6-8-180,7-9 0,-1-1 0,2 2 0,3-18 90,0 3-180,12-4 0,-9-7-180,16 5-180,-5-11 180,11 0-179,-2-6-1,1 0-90,-5 0-1439,9-18 1080,0-7 89,1 2-269,1-14 899,-14 15 90,2-7 90,-5-3 0,-4 16 180,1-1 90,-5 11 4497,-2-1-4227,-1 28-270,-2-2-1,9 30-179,-7-2-670,15-6 670,-15-3-90,11-11 0,-11-2 0,8 6 0,-4-9 0,1 3-90,3-11-180,-6-4-360,5-1 671,-4-5-760,-2-1-271,1-2-89,-2-1-1,0-20-449,0 15 1169,0-28 1,-1-6 359,0 7 0,0-5 0,0-2 0,-1-4 0</inkml:trace>
  <inkml:trace contextRef="#ctx0" brushRef="#br0" timeOffset="97494">24233 5539 10321,'-6'-22'1259,"2"4"-899,1 7-360,2 3-629,-3 4-91,4 21-3238,10-14 3958,-1 51 0,2-32 0,-5 30 0</inkml:trace>
  <inkml:trace contextRef="#ctx0" brushRef="#br0" timeOffset="98090">24412 5983 8792,'4'28'1079,"2"12"-539,-2-8 0,2 8 89,-3-13-179,0 0 180,1-1-450,0 7-180,-1-10 0,0 2 90,-1-10-1170,-2-6 630,1-22 91,-1-5 89,0-21 90,10 6 90,0 15 0,2-11-90,3 19 180,-4-21 180,13 14 0,-7-2 450,7 13-451,-6 4 91,1 2-90,-1 18 0,-6-14 0,0 29 180,10-13-270,-9 15 0,8-16 0,-11 12 90,1-27-1,8 27-89,-7-27-90,7 13 0,-9-17 90,1 0-90,5-19-90,-1-5 90,1 1-90,-3-20 1,-6 24 89,2-32 0,-5 21 89,0-7-89,-3 16 0,-1-2 90,0 8 180,-9 3 90,-1 8 90,-9 47-270,9-4-90,6-1 0,1 3-90,3 23-1101,0-14 1191,11-6-90,-9-16 0,21-3 90,-20-3 0,31 4 90,-20-10 0,33 3-90,-21-13-360,37-3 0,-31-3-715,20-23 355,-28 17-1079,-3-32 630,5 18-393,-7-15 213,1 16 1259,-10-8 0,-7 18 0,-2-10 0</inkml:trace>
  <inkml:trace contextRef="#ctx0" brushRef="#br0" timeOffset="158720">23821 12301 9152,'-24'17'0,"5"-11"0,8 8 0,3-14 270,-19 8-180,13-6 89,-19 12 271,15-8-360,3 1 90,1-4 90,9-3 180,2 0-360,8 0-90,1 0 0,6 0 0,-1 0 0,-4 0 90,2 0-1,-5 0-89,4-10 0,-4 7 90,4-7-90,-5 10 0,1-6 0,-3 4-809,0-7 899,-8 8 989,-1-14-989,5 12 90,5-8 0,10 22-90,-2-8 0,-2 8 0,-3-11 0,0 6-90,-4-4 90,1 5 0,-1-7-90,0 0 90,1 0-90,0 0 0,1 0 0,0 0 0,1 0 0,-1 0-180,-1 0-450,0 0-539,-1 0-2069,0 0 3238,1 0 0,0 0 0</inkml:trace>
  <inkml:trace contextRef="#ctx0" brushRef="#br0" timeOffset="181194">24058 14507 8432,'8'-18'630,"-6"-9"179,11 24-809,-3-8 90,1 11-90,1 0 0,-6 0-180,-2 0 90,-2 0-89,0 0-991,-1 0 181,1 0 449,-1 0 540,1 0 0,-1 0 0</inkml:trace>
  <inkml:trace contextRef="#ctx0" brushRef="#br0" timeOffset="225623">1625 11583 8799,'0'10'0</inkml:trace>
  <inkml:trace contextRef="#ctx0" brushRef="#br0" timeOffset="226219">1685 11228 26967,'10'32'-7095,"-2"-1"4701,-2-6 1399,-4-1 962,4-3-432,-2 1 325,0 17 165,2-8-1836,0 15 2343,-2-13 10,1 4-241,1 12-426,1 5 444,1-3-299,-1 4-41,-2-22 204,-1 3-136,-1-16-218,-2-7-242,0-9-725,0-2-3537,0-2 3233,0-15 1007,0-2 182,-12-2 136,8-11 0,-17 3 0,10-20 0</inkml:trace>
  <inkml:trace contextRef="#ctx0" brushRef="#br0" timeOffset="226723">1556 11164 26787,'-7'-16'-8622,"11"-2"8521,4 11 2766,3-3-1232,4 0 76,-8 1-1243,10-1 708,3-2-471,5 3 2453,1 0-1088,1 4-1522,-5 3-55,10 1-512,-6 1 581,5 0-596,-8 0 272,-2 17-1894,8 1 427,-8 3-277,6 7 646,-3-4 174,-6 8 123,-4-1 0,-1 1-1265,-2 4 212,4 22 1395,-12-24 108,0 0 245,-2 13 105,0 3-123,-10 0 633,-3-7 0,-3-2 866,-10-3-600,7-3 0,-1-3 664,-2-6 101,0-1-37,-11 5 89,8-9 64,-7 5-418,1-8 4,9-5-724,-16 5-554,21-12 0,-5 3 0,15-7 0,1 1-1235,3-2-3473,8 0 4691,1-1 0,7-12 1,-3-3-1</inkml:trace>
  <inkml:trace contextRef="#ctx0" brushRef="#br0" timeOffset="227811">2611 11083 26607,'-18'-5'-1155,"3"19"1992,10-9 54,-1 26-2294,0-27 2851,-8 49-2205,5-29 652,-1 10 1,1 3-754,1 0 599,0 1 1,1 1-768,1 2 251,2 5 0,0 0 671,2-9-1826,1 21 1548,10-17-656,1-3 156,1 0-63,7-6 105,-9-12 72,23 10 749,-13-14 118,11 5-394,-6-16 425,-6-2-525,21-2 1058,-19-1-24,10-21 451,-16 16-903,-3-28 0,0 11 1,-1-13-1</inkml:trace>
  <inkml:trace contextRef="#ctx0" brushRef="#br0" timeOffset="228357">2882 11706 22200,'6'15'-6002,"5"-17"10111,-7-14-5109,3-13 431,-3 5 49,-2 0-167,6 3 828,-5-1-1528,7-16 2560,-3 7-2747,2-14 1550,-2 9-67,1-1 119,-1-2 266,5-18-654,-4 14 436,3-14-178,0 9 110,-1 3 32,0 4 20,-2 6-11,-5 21-12,0 0 31,-1 10 668,0 1 112,0 3 1292,-1 0-441,0 0-276,2 0-3,1 16-2071,0-11 849,5 31-1588,1-14-126,1 12-1222,1-4 611,-3-5 399,5 15-453,2 7 2116,0 1-265,-5-16 1,0 0 233,1 7 106,2 1 0,0 0-53,0-1 72,-2-3 0,1-1-34,-2-7-30,5 13-46,-8-24 126,2 5-260,-6-13-818,1-1-4008,-2-4 3733,-12-1 1462,-3-21 0,-15-8 0,-2-19 0</inkml:trace>
  <inkml:trace contextRef="#ctx0" brushRef="#br0" timeOffset="228562">2903 11437 22740,'11'22'-7051,"-9"9"6123,18-27 3413,-8 17-3913,17-19 2937,-8 5-1038,4-7 450,-11 0-921,-1 0 1718,1-20-827,4 15-1280,1-29 903,-2 30-726,-2-19-872,-7 21 1110,2-8 0,-4 4 1,1-2-1</inkml:trace>
  <inkml:trace contextRef="#ctx0" brushRef="#br0" timeOffset="229013">3289 10925 22470,'19'-6'3484,"-2"1"-2456,-9 5-1437,0 0 668,1 0-296,7 0-3,-3 0 145,5 17-1302,-4-13 481,0 27-1780,9-7 1199,-5 6-273,14 18-196,-12-16 159,6 13-256,2 4 1459,-7-10-1035,6 11 1904,0 5-635,-8-13 334,-3 2 1,-2 2-56,0 4 20,-6-11 1,-1-1 426,-4 6-345,-1-11 0,-2 1 258,0 14-439,-4-5 0,-3 0 266,-10 2-1012,-4-5 0,-3-2 2489,-10-4-3389,-11 10-130,18-31-129,0-4-257,1-4 1925,-5-2 1,7-3 0,-3 0 0</inkml:trace>
  <inkml:trace contextRef="#ctx0" brushRef="#br0" timeOffset="230011">4137 11236 17697,'29'-13'90,"6"-8"0,-15 19-90,17-23 0,-13 17 0,7-12 0,0 5-90,-8 4 180,4-3-90,-2 4-360,-8 3-629,10-4 179,-15 8-1169,4-4-989,-13 7-1260,0-2 4228,-12 2 0,6-1 0,-7 1 0</inkml:trace>
  <inkml:trace contextRef="#ctx0" brushRef="#br0" timeOffset="230289">4088 11498 9512,'0'17'2518,"9"-4"-1708,5-12-91,6-1 271,2 0-631,10-17-179,-5 12-90,11-27 0,-10 28 0,2-22-90,13 13 90,3-10-90,-2 7 0,-4 4 0,-15 5 0,7 2 0,-8 2 0,10 0-180,-17 2-899,9 1 539,-16 0 540,3 0 0,-11 0 0,0 0 0</inkml:trace>
  <inkml:trace contextRef="#ctx0" brushRef="#br0" timeOffset="230913">4719 10892 11940,'23'-13'990,"5"3"-900,-14 10 0,24 0-90,-15 0 0,15 0 0,-15 0 0,0 0 89,9 17 91,1 5 0,-1 0 270,6 27-270,-21-32 360,9 36-181,-18-29 181,0 7-450,-6 0 0,-1-7-90,-1 8 0,-12-2 90,9-6-90,-31 16 0,28-22-90,-25 5 90,29-15-90,-13-4-90,9 0 180,12-2 0,5-2 0,12 0 0,0 0 0,8 0 0,-7 0 0,9 0 90,0 19 270,-8-15 0,15 28-1,-20-14 181,4 8 180,-10 2 539,-4-7-809,-1 12-90,-5-7-270,0 10-1,-4-11 1,0 0-180,-25 17 1,9-18-541,-33 14-719,21-29-720,-36-1 810,28-7-181,-19-18-3687,15 13 3778,6-27 629,2 28 720,10-22 0,13 22 0,2-8 0</inkml:trace>
  <inkml:trace contextRef="#ctx0" brushRef="#br0" timeOffset="242988">1802 12711 8522,'0'25'360,"0"-9"0,0 2 179,0-8 1080,0 14-1349,0 4-90,0 2 0,0 0 0,0-9 90,0 1 180,0 2-181,0 12 1,6-7-90,-5 12 90,6-9-90,-1 4 45,-3 1 0,1 2-135,8 11-45,-7 0 0,-2 0 45,5-2-90,-6-1 0,0-1-324,2-1 324,-2 20-90,-2-31 0,1-6-270,1-4-90,-1-10-179,0-10-990,0-1-2879,1-2 4498,-1-24 0,0-28 0,-1 10 0,0 1 0</inkml:trace>
  <inkml:trace contextRef="#ctx0" brushRef="#br0" timeOffset="243360">1685 12876 9602,'-7'-15'1079,"0"0"-809,19 8-180,12-16-90,3 8 180,8-10 179,17-1-269,-18 13-751,24-9 751,-25 16 90,1 1-153,2 3 153,13 0 0,-11 2 0,9 22 450,-4 3-360,-5 27 89,-15-24 1,-2 0 90,7 22 0,-8 3-334,-11-12 64,-4 25-90,-2-13-45,-8-6 0,-1-1-45,3 10 0,-17-2 0,-4 0 0,5-1 0,-3-14 0,-2-3-180,-1-4-539,-1-5 89,-12 1-719,-3-8 449,1-4-2338,-6-10 2159,14-4-630,-3-24 1169,13 17 731,8-32 0,10 34 1,2-12-1</inkml:trace>
  <inkml:trace contextRef="#ctx0" brushRef="#br0" timeOffset="243780">2844 12423 8162,'-9'45'2519,"7"7"-1260,-18-15-1494,9 19 505,-2-18 0,-6 13 0,11-13-181,-9 4 181,3-1-180,-3 21-1305,4-15 1215,-2 15 90,8-20 368,0-2-503,5-7 0,0 1 45,0 6 90,0 20-90,15-34 0,-9 1 0,43 13 0,-25-18-293,28 11 113,-19-22-359,0-4 89,18-3-90,-10-3-89,11-1-271,-15-19-179,-1 15-738,-1-30 917,21 13 900,-12-16 0,6 1 0,-19-1 0</inkml:trace>
  <inkml:trace contextRef="#ctx0" brushRef="#br0" timeOffset="244044">3275 12641 9422,'8'48'2608,"2"8"-1888,-5-9-2038,-1-11 1,2 0 1406,2 11-89,2 13 833,-2-16-833,-2-8 0,1 1 0,2 10 99,-3-12 0,1-1-99,-2-4 0,1 0-450,-2-5 0,1 2-269,-2-8-360,0-2 1447,-3-9 1,-9-28-1,-2-9 1</inkml:trace>
  <inkml:trace contextRef="#ctx0" brushRef="#br0" timeOffset="244506">3148 12519 9062,'22'-19'1169,"4"2"-629,-19 11-90,8 1 89,0-4-449,12-3-90,-4 3 90,21-8-90,-17 10 0,10-1 0,-2 7 90,-9 1 90,6 0 0,-14 23 270,-1-17-270,-1 40-90,-6-15-1,-1 14 1,-7 0 0,-1 12-783,-14 4 783,10 3-90,-22-9 0,22-20 90,-21-5-200,4 10 110,4-18-90,-8 8-90,19-23 270,7-1-90,13-5 0,20-18 0,8 13 0,-4-24 0,11 25 90,-13-9-90,-1 12 872,-9 0-602,-14 17 471,-3-12-292,-3 53-269,-4-33-135,-6 20 0,-6 4-45,-6-20 0,-2 0-255,1 7 0,-1-1 165,-30 12-180,18-20-989,-15-1 720,1-8-1081,-10-5 271,16-9-1079,9-4 2428,10-46 0,10 8 0,4-2 0,0 0 0</inkml:trace>
  <inkml:trace contextRef="#ctx0" brushRef="#br0" timeOffset="244880">3821 12333 8972,'23'-4'1799,"-2"1"-1529,3 3 0,-4 18-91,9-13-89,-7 29 90,0-31 90,2 36-90,12-9-428,-7 13 518,8 0 0,-11-10 90,-2 3 179,0 0-269,7 19 0,-9-12 0,4 14 0,-11-15 269,-3 0-359,-1 22-90,-5-16-45,-4-5 0,0-1 45,-1 8-90,-11 13 0,-2-5-180,-1-17-90,-9 9-179,11-20-181,-12-6-502,5-2-397,-21 3 539,14-11-2338,-21 1 2608,22-13 271,1-2 449,7-20 0,10 15 0,0-14 0</inkml:trace>
  <inkml:trace contextRef="#ctx0" brushRef="#br0" timeOffset="245136">4347 12521 9602,'21'0'1798,"4"0"-1438,-9 0-90,4 0-90,-2 0 0,0 0-180,3 0 0,8 0 0,4 0-90,-1 0-720,4 0 451,-12 0-361,-2 0-89,-6 0-181,-9 0 91,-2 0-451,0 0 1350,-1 0 0,-1 0 0,-1 0 0</inkml:trace>
  <inkml:trace contextRef="#ctx0" brushRef="#br0" timeOffset="245345">4548 12844 10861,'36'-6'270,"-7"9"-270,-8-18-270,-4 2 90,7 9-270,-6-20 0,5 21-269,-6-8-630,-3 5 719,6 5 90,-7-5 180,2 6 360,-6 0 0,-2 0 0,-1 0 0</inkml:trace>
  <inkml:trace contextRef="#ctx0" brushRef="#br0" timeOffset="245810">4771 12435 8432,'0'-27'1529,"10"6"-1169,-7 5 0,16 3-90,-17 1-90,18-2-90,3-2-90,1 6 90,14 1 179,-19 7-89,15 21 360,-7 5-360,-1 26-761,-4-5 626,-12-11 0,-1 0-45,2 11 0,-2-3 0,-2 1 90,-1 8-523,-3-16 0,0 2 433,-2-3 0,-1-1 90,0 20-90,0 12 0,-11-7 0,8-15 90,-17 17-293,17-31 203,-5 5 0,1-14 450,5-6 412,10-3-862,11-7 0,9-4 0,1 0 0,-6-15 0,3 11-90,0-12 0,11 0-90,-8 0-180,7-4-180,-12-2-1259,-2 19 630,6-15-156,-1 13 605,-2-3 720,-4 4 0,-10 4 0,0 0 0</inkml:trace>
  <inkml:trace contextRef="#ctx0" brushRef="#br0" timeOffset="245927">5592 13136 8162,'7'-16'-1619,"0"3"1259,-3 0 360,0 10 0,2-19 0,-1 10 0</inkml:trace>
  <inkml:trace contextRef="#ctx0" brushRef="#br0" timeOffset="265360">2045 14463 8882,'-4'40'2203,"0"0"1,-3 13-2114,10-13 0,1-2-5480,-3-1 5570,6-6 1408,-7 0-1453,2 12 0,1 2-45,1 6-90,-2 3 0,1 1 572,1 3-572,-4-1-498,2-9 498,-2-20 2868,0-2-3498,0-6 181,2-1-6028,-2-8 5938,1-27 539,-10-17 0,7-20 0,-7-2 0</inkml:trace>
  <inkml:trace contextRef="#ctx0" brushRef="#br0" timeOffset="265699">1932 14272 11400,'-4'-18'-89,"1"2"448,2 12 1,11 1-360,7 3 90,8 0-90,16 0 90,-11-13 90,28 10-90,-22-10-738,13 13 828,-1 0-90,-12 16 359,19 6-89,-25-1 630,4 22-451,-9-7 91,-11 13-270,1 3 359,-11 11-674,-7-28 0,-3 1-45,-3 11 0,-2 1 0,-1-12 0,-3 0 0,-6 7 0,-3-2 0,2-12 0,-2-2-45,1 1 0,-1-2-134,-24 11-181,15-17-180,1-8-1945,-17-4 1495,19-4-1798,-12-2 269,30-23 1260,3-2 1259,18-23 0,-6 10 0,8-1 0</inkml:trace>
  <inkml:trace contextRef="#ctx0" brushRef="#br0" timeOffset="266110">3363 13711 10591,'-16'-12'2069,"-9"4"-810,11 6-629,-13 2-181,4 0-89,2 0-90,5 0-90,0 21 90,0-15-180,-7 48-228,5-30 318,-3 31-1,5-17 181,3 6-1063,5-10 0,0 1 793,-3 21-90,5-19 0,0 2 0,3-1 0,1-1-90,-1 23 90,1-14 0,2-2 0,0 8 0,0 6-79,13-23 79,-9-6 90,20-5-90,-5-2-360,15-10 1,-3-2-543,2-8 182,3-24 90,-7 17 836,7-37-1105,-10 38-271,-2-36-1515,0 34 1516,9-35 359,-8 16 361,6-1 449,-11-8 0,-1 24 0,-1-13 0</inkml:trace>
  <inkml:trace contextRef="#ctx0" brushRef="#br0" timeOffset="266576">3978 13765 13739,'-29'40'1349,"1"1"-719,12-6-1375,-4 10 1015,7-15 180,-9 23-271,10-17 1,-3 11-90,4 2-90,3-11 0,1 12 0,5-16-90,1-1 90,1 10 90,9-13-90,-6 7 417,18-14-327,-2 3-90,17-5 0,-4-4 167,4-7-167,-9-7 0,0-2 0,23-1 0,-20 0-359,27 0-631,-34-15 361,11 12-811,-12-12 631,-2 5-271,-6 8-1258,-7-8 1689,-1 10-1240,-3-7 1350,0 2 539,-2-7 0,-1-4 0,0-4 0</inkml:trace>
  <inkml:trace contextRef="#ctx0" brushRef="#br0" timeOffset="266993">4304 13776 9062,'21'13'1709,"-3"-10"-1349,-7 11 89,1 3 91,12 11-180,-6 5-90,10 3 90,-11-13 269,1-1-269,6 13 270,4 5-181,0 1 91,-9-4 0,-1-1-270,0 4 89,-2 1 1,-3 0-90,-3-1-911,0 12 731,-6-4 0,-2-12-90,-1 9-180,-1-6-539,-11-8-451,-4 20 361,-13-26-181,4 8-898,0-19 718,-1-1-179,7-6 90,-4 1-91,9-7 1541,3 0-191,1-1 0,5 0 0,0 0 0</inkml:trace>
  <inkml:trace contextRef="#ctx0" brushRef="#br0" timeOffset="267260">4760 13851 11221,'17'-5'1439,"-2"1"-1259,-1 4-90,-3 0-90,7 0 0,-5 0 0,2-16 0,15 1 0,-10-4-180,16 7-360,-21 3 90,6 7-359,-12-8-361,1 10 1,-5 0-1439,-3 0 2608,0 0 0,-1 21 0,0 4 0</inkml:trace>
  <inkml:trace contextRef="#ctx0" brushRef="#br0" timeOffset="267445">4843 14131 10681,'22'12'1799,"11"-19"-1799,-11 3 0,8-12-90,-12-1-360,0 12 0,9-23-179,-8 25-181,7-9-1169,-5 5 360,-6 6 1260,6-6 359,-11 4 0,2 2 0,-6-2 0</inkml:trace>
  <inkml:trace contextRef="#ctx0" brushRef="#br0" timeOffset="268105">5221 13870 9422,'19'0'2608,"2"0"-2068,-10 0-90,2 0-1,-1 0 91,-1 0-360,9-21 0,-6-3-90,6-2 90,-7-15-90,1 23 269,0-20-89,11-14-180,-10 19-45,-1 3 0,0 0-45,-4 5 90,6-21-90,-10 25 0,1-9 0,-4 16 0,-3-1 0,1 3 0,-1 0-90,0 4 90,0 4 0,0-1-270,-8 1 270,6 18 0,-6 7 0,20 12 0,0 18-348,2-13 438,5 14-984,-17-11 894,17-1 0,-10 0 0,-2 1 0,10 11 0,-7-11 0,-1-2 0,-2 2 270,1 0-180,0 13-305,-4 3 395,1-2 539,-4 6-449,-14-18 100,1 9 79,-13-19 181,13-7-156,-11-10-294,10-6 858,-4-1-588,0-4 360,25-3-720,4-1 180,27-15 0,-7 11-1,1-15 1,1-1-90,3 13-489,-7-11 0,-1 0 399,3 7-535,-1-10 445,-1 5 0,20-15 0,-21 13-90,21-14 0,-27 16-450,0 0 271,-9 7-181,-6 3-809,-5 4-8491,-2 0 8491,-11-1 1382,7 21 0,-14 0 1,8 19-1</inkml:trace>
  <inkml:trace contextRef="#ctx0" brushRef="#br0" timeOffset="273320">2551 10735 6004,'23'0'179,"-3"0"-179,-8 0 0,7 0 90,10 0-90,-4 0 0,6 0 0,14 0 0,-19 0 90,22 0 0,-26 0-90,10 0 90,-7 0-90,19 0 90,-19 0 0,27 0-90,-26 0 90,14 0-90,-20 0 90,0 0-90,8 0 0,-7 0 0,5 0 90,-8 0-90,8 0 0,0 0 90,8 0-90,-8 0 0,-3 0 90,-6 0-90,6 0 90,-5-10-90,11 7 0,-11-7 0,15 10 0,-15 0 90,7 0-90,-12 0 180,0 0-180,7-5 0,-6 4 0,6-10 0,-7 7 0,9-8 0,-1-1 0,2 1 0,-3-1 0,-5 6 0,1-3 0,16-4 0,-9 6 0,12-3 0,-16 10 0,0-2 0,7 1 0,-7-1 0,5 1 90,-8-1 0,-1 1 0,0-1-90,6 2 89,0 0 1,2 1-90,3 0 0,-5 0 0,0 0 0,5 0 0,-11 0 0,16 0 0,-15 0 0,15 0 0,-18 0 0,10 0-90,-9 0 180,3 0-180,-5 0 180,6 0-90,1 0-90,6 0 90,-5 0 0,-1 0 0,0 0 0,-4 0 0,5 15 0,-6-11 0,1 12 0,0-16 0,16 0 0,-11 0 0,11 0 0,-14 0 0,-1 8 0,8-6 0,-7 6 0,7-8 90,-7 3-180,19 3 90,-13 1 0,22 3 0,-23-4 0,6 1 90,0-1-90,-8-3 0,7 2 0,0-4 0,-7 0 0,13-1 0,-14 0 0,6 0 0,-8 0 0,-1 0 0,7-16 0,-6 12 0,5-12 0,-6 4 90,-1 9-90,1-8 0,6 3 0,-3 2 0,4-3 0,-6 4 0,0 5 0,9-3 0,-7 2 0,8-2 0,-8 3 0,12 0 0,2 0-90,10 0 90,-10 0-90,-3 0 90,0 12 90,3-9-90,10 20 0,-11-21 0,0 13 0,-3-10 0,-7 3 0,15 2 0,-15-5-90,6 2 90,-9-3 0,-1-2 0,7-1 0,-7 0 0,13-1 0,-13 0 0,5 0-89,1 0 89,-5-13 0,5 9 0,3-9-90,-7 13 0,25 0 90,-23 0 0,13 0 0,-17 0 0,9 0 0,-7 13 0,14-9 0,-14 9 0,20-3 0,-19 1 0,10 1 0,-14 2 0,-3-13 0,1 10 0,5-5 90,-4 2-90,3 0-90,3-5 90,-2 1 0,8-2 0,-8-2 90,-1 0-180,-6 0 180,7 0-180,-7 0 180,14 0-180,-13 0 90,16 0 0,-15 0 0,7 0 0,-11 0 90,1 0-90,0 0 0,13 0 0,-10 0-90,15 0 90,-12 0 0,5 0 0,-5 0 0,-2 0 0,-5 0 0,7-18 0,-5 13 0,12-13 0,-11 18 0,17 0 0,-15 0 0,8 0 0,-11 0 0,-1 0 0,5 0 0,-4 0 0,3 0 0,-5 0 0,5 0 0,1 0-90,4 0 90,-5 0-90,0 0 90,-4-16 0,8 12 0,-5-11-90,6 15 90,-6-10 0,-1 8 0,8-14 0,-8 14 0,7-4 0,-11 6-90,2 0 90,6 0 0,-3 0-90,6 0 90,-6 0 0,-1 0 90,1 0-90,4 14 0,-6-10 0,5 10 0,-7-14 0,1 0 90,-1 0-90,6 9 0,-5-7 90,11 6-90,-10-3 0,11-4 0,-10 4 0,4-3 90,-6 0-90,7 1 0,0-2 0,7 0 0,-8-1 90,4 0-90,-5 0 0,2 0 0,0 0 0,-7 0 0,11 0-90,-11 0 90,14 0 0,-14 0 0,11 0 0,-6 0 0,1 0 0,2 0 0,-4 0 0,5 0 0,-7 0 0,0 0 180,-5 0-90,3 0-1,-3 0 91,6 0 0,-7 0 0,13 0-90,-10 0-90,8 0 90,-9 0-90,2 0 0,4 0 90,-1 0-90,1 0 180,-3 0-180,-5 0 0,0 0 90,-2 0 0,-2 0 0,1 0 0,1 0 0,0 0-90,0 0 90,2 0 0,-3 0-180,7 0 180,-6 0-90,3 0 0,-5 0 0,0 0-90,1 0-900,-1 0 990,-1 0 0,-1 0 0,-2 0 0</inkml:trace>
  <inkml:trace contextRef="#ctx0" brushRef="#br0" timeOffset="274675">1861 15703 14998,'3'14'2069,"1"11"-1799,14 23-2709,-3-2 2529,-7-9 0,1-1 90,5 17 90,1 5-270,-5-14 0,0 2 45,-2-11 0,0 1 0,1 11 0,0 0-45,2 16 0,-1-2 90,-1-3-90,-4-21 0,1-1 0,1 17 698,2 8-698,-3-16-449,-2-16 423,0 4-1683,-3-21 630,1-2-2879,-1-7 2396,0-20 482,0-11 451,-1-13 629,-10-6 0,5 14 0,-1-1 0,-5-3 0,1 0 0</inkml:trace>
  <inkml:trace contextRef="#ctx0" brushRef="#br0" timeOffset="275075">1807 15841 10771,'-13'-16'90,"4"3"1259,4 10-989,13 1-180,2 2-90,15 0 0,-4 0 90,6 0-91,-5 0 91,2 0 0,2 0-90,15 0-90,-9 0 90,27 0-90,-25 0 0,2 0 0,0 0 90,1 0 90,17 0 0,-27 15 539,-4-11-179,5 30-180,-9-4 90,1 10-90,-10 8-91,-7-16 1,0 2-1225,0 7 0,-3 1 955,-4 2 0,-2 2 45,6-1 0,-3 0-45,-9-11 0,-2 0 0,8 0 0,-1 1-427,-6-2 1,-2 2 426,-2 11 0,-1 0 0,4-11 0,-2-1 0,-10 19 0,0-2 0,-5 4 0,2-12 0,0-2-23,2-5-247,-15 12-989,28-35 449,0-3-899,9-8 1226,2-23-2216,2-5 1620,14-23-180,0-1 1259,15 21 0,-8-13 0,2 19 0</inkml:trace>
  <inkml:trace contextRef="#ctx0" brushRef="#br0" timeOffset="275475">3169 15341 13829,'-3'49'2789,"7"-6"-2565,-13-4 1,0 1-3535,6 16 3535,-4-14 0,-1 1 225,6 22-91,-4-14 1,-1 3-360,4 3 0,1 1 45,-2 0 0,0-1-45,2-2 0,0-3-45,2-18 0,0 0 90,5 22 0,0 0 45,-2 8-90,7-15 0,2-3-615,-1-6 705,14-3 114,-3-6-204,19 2 0,-9-13-180,7-9 0,1-3-809,3-3 44,7-12 1,1-6-226,-8-9 861,-8 10 1,-3-2-2751,-1-17 1530,8 12 1435,-13 0-1525,11-17 1619,-21 23 0,2-18 0,-10 14 0</inkml:trace>
  <inkml:trace contextRef="#ctx0" brushRef="#br0" timeOffset="275818">3610 15743 15898,'11'39'719,"0"0"1,1 18-450,-3-12 0,0 2-1312,-5-10 0,1 1 1042,4 10 0,0-1 0,-2-9 0,-2-1 0,3 6 0,-1-4 766,-1 2-766,0-4 0,1-1 0,1-5 411,7 13-411,2-23 0,8-8-90,0-1-180,2-9-90,-7-3-1349,9-21 990,1-3 89,0-2-180,-5-12 1358,-10 33-1538,-2-33-2428,4 9 2519,-8-3-451,2-11 1350,-9 23 0,-1-19 0,-1 4 0</inkml:trace>
  <inkml:trace contextRef="#ctx0" brushRef="#br0" timeOffset="276026">3738 15785 11850,'12'-20'540,"-10"3"-450,24 4-90,-14 0 0,12-2 0,6-10 0,3 1 0,1-2-360,-4 7 0,-5 8-269,-8 5-271,2 2-1259,-7 3 450,-4 1 1709,-2 18 0,-5 5 0,0 18 0</inkml:trace>
  <inkml:trace contextRef="#ctx0" brushRef="#br0" timeOffset="276209">3782 16105 10411,'-8'17'1439,"2"-4"-899,17-9-450,14-35-90,1 23-90,7-45 90,-12 36-360,1-18-1044,11-1 775,-9 9-181,7-7-284,-11 13 15,-1 2-540,-1 4 1169,6 0 450,-8 6 0,4-1 0,-9 5 0</inkml:trace>
  <inkml:trace contextRef="#ctx0" brushRef="#br0" timeOffset="276528">4094 15377 8882,'30'-12'2698,"-6"3"-2158,-5 8-90,-3 1 269,4 0-449,12 21 0,-6-15 90,10 34-279,-10-21 278,0 16 271,-2-1 0,-1 1-270,6 8 44,-2 5 1,-3 0 45,-3 0-1055,-9-15 1,0 2 694,-3 0 0,-2-1 0,3 20-109,-5-20 1,-1 2 108,-2-1 0,-1 0-90,0-1 0,-2 1 0,-4 7 0,-2-1-90,-6 17-179,-2-13-631,-8-19 181,6 5-1170,-14-6 809,6-1-10,0-8-3407,-2-6 3238,10-4 2456,-6-1-1197,14-5 0,2 0 0,0 0 0</inkml:trace>
  <inkml:trace contextRef="#ctx0" brushRef="#br0" timeOffset="276770">4505 15532 10861,'26'-1'2159,"-2"0"-1350,-8 1-89,0 0 449,3 0-899,10 0 0,4 0-270,1 0 0,-1 0 0,-9 0 0,9 0-90,-8 0-90,5 0-180,-12 0-899,-3-13 539,2 10-89,-7-10-271,-1 13 1080,-5 0 0,-16 0 0,-4 0 0</inkml:trace>
  <inkml:trace contextRef="#ctx0" brushRef="#br0" timeOffset="276975">4668 15845 9961,'0'26'1260,"10"-7"-631,-8-12 720,20-3-629,-3-2-180,7 0-91,1-2-179,-5 0-180,-1 0-90,19-22 0,-14 0 0,13-3-90,-20 8-90,-1 5-809,-2 10 179,5-19-89,-8 19-360,4-6-270,-8 1-1710,4 0 3239,-6-1 0,3 3 0,-6 5 0</inkml:trace>
  <inkml:trace contextRef="#ctx0" brushRef="#br0" timeOffset="277366">5329 15516 11041,'3'30'1979,"3"14"-1440,-2-16 181,3 13-1,1 0-89,1-10 90,4 0-540,10 6-90,-3-9-90,9 4 89,5-7 1,5-4 0,10-5-90,-10-7 0,-4-9 90,-12 0-90,10-23 0,-9-1 0,7-3-90,-13-20-90,-2 23-90,-5-21 1,-3-5-292,2-7 516,-3-3 0,-2-1-1178,-4-5 1223,-8 11 0,0 0 0,4-9 0,-10 22 0,-2 2 180,1-13 359,-5 17 1,-3 1-315,2 5 0,-2 1 0,-5-3 0,-1 2-45,-16-3-649,6 17 469,15 13-98,-5 23-82,8-16 222,-4 39-581,8-37-1170,3 48-900,-5 2 810,7 5-45,4-16 0,0-1 1939,4 1 0,2-7 0,0 2 0,1-7 1,0 0-1</inkml:trace>
  <inkml:trace contextRef="#ctx0" brushRef="#br0" timeOffset="278434">8930 17138 6723,'0'-16'90,"0"2"-90,0 6 90,0 1-90,-7-2 90,5 1-90,-5 1 0,7 3 0,0 0 0,-5 0 90,4 1-90,-3-1 0,4 3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21/05/2022</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95930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4195429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41972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2358761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83406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77752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402984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965639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1795590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130166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402077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943470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1887056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4087296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912962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837950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2481759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307632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39551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24675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9769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89188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customXml" Target="../ink/ink15.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customXml" Target="../ink/ink16.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customXml" Target="../ink/ink19.xml"/></Relationships>
</file>

<file path=ppt/slides/_rels/slide2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customXml" Target="../ink/ink21.xml"/></Relationships>
</file>

<file path=ppt/slides/_rels/slide2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12 : Les </a:t>
            </a:r>
            <a:r>
              <a:rPr lang="fr-FR" sz="2670" b="0" strike="noStrike" spc="-1" dirty="0">
                <a:solidFill>
                  <a:srgbClr val="666666"/>
                </a:solidFill>
                <a:latin typeface="Arial"/>
                <a:ea typeface="Lucida Sans Unicode"/>
              </a:rPr>
              <a:t>arbres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Autofit/>
          </a:bodyPr>
          <a:lstStyle/>
          <a:p>
            <a:pPr algn="just"/>
            <a:r>
              <a:rPr lang="fr-FR" b="1" i="1" dirty="0"/>
              <a:t>Nœud descendant</a:t>
            </a:r>
            <a:r>
              <a:rPr lang="fr-FR" dirty="0"/>
              <a:t> Un nœud descendant est n’importe quel nœud successeur sur n’importe quel chemin du nœud à un nœud de feuille. Les nœuds de feuilles n’ont pas de descendants. Dans l’arbre dessous, les nœuds C, G, J et K sont les descendants du nœud A.</a:t>
            </a:r>
          </a:p>
          <a:p>
            <a:pPr algn="just"/>
            <a:r>
              <a:rPr lang="fr-FR" b="1" i="1" dirty="0"/>
              <a:t>Niveau</a:t>
            </a:r>
            <a:r>
              <a:rPr lang="fr-FR" dirty="0"/>
              <a:t> Chaque nœud dans l’arbre se voit attribuer un niveau de telle sorte que le nœud racine est au niveau 0, les enfants du nœud racine sont au niveau numéro 1. Ainsi, chaque nœud est à un niveau supérieur à son parent. Par conséquent, tous les nœuds d’enfant ont un numéro de niveau donné par le numéro de niveau du parent + 1.</a:t>
            </a:r>
          </a:p>
          <a:p>
            <a:pPr algn="just"/>
            <a:r>
              <a:rPr lang="fr-FR" b="1" i="1" dirty="0"/>
              <a:t>Degré</a:t>
            </a:r>
            <a:r>
              <a:rPr lang="fr-FR" dirty="0"/>
              <a:t> Le degré d’un nœud est égal au nombre d’enfants qu’un nœud possède. Le degré d’un nœud feuille est nul.</a:t>
            </a:r>
            <a:endParaRPr lang="fr-FR" b="1" i="1" dirty="0"/>
          </a:p>
          <a:p>
            <a:pPr algn="just"/>
            <a:endParaRPr lang="fr-FR"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5" name="Groupe 4">
            <a:extLst>
              <a:ext uri="{FF2B5EF4-FFF2-40B4-BE49-F238E27FC236}">
                <a16:creationId xmlns:a16="http://schemas.microsoft.com/office/drawing/2014/main" id="{ADB9072A-8851-4573-8426-695BDE5467FF}"/>
              </a:ext>
            </a:extLst>
          </p:cNvPr>
          <p:cNvGrpSpPr/>
          <p:nvPr/>
        </p:nvGrpSpPr>
        <p:grpSpPr>
          <a:xfrm>
            <a:off x="3009900" y="4165600"/>
            <a:ext cx="3771899" cy="2743200"/>
            <a:chOff x="3009900" y="4114800"/>
            <a:chExt cx="3771899" cy="2743200"/>
          </a:xfrm>
        </p:grpSpPr>
        <p:sp>
          <p:nvSpPr>
            <p:cNvPr id="32" name="Line 22">
              <a:extLst>
                <a:ext uri="{FF2B5EF4-FFF2-40B4-BE49-F238E27FC236}">
                  <a16:creationId xmlns:a16="http://schemas.microsoft.com/office/drawing/2014/main" id="{3F44F780-8C50-492B-8047-000101103153}"/>
                </a:ext>
              </a:extLst>
            </p:cNvPr>
            <p:cNvSpPr>
              <a:spLocks noChangeShapeType="1"/>
            </p:cNvSpPr>
            <p:nvPr/>
          </p:nvSpPr>
          <p:spPr bwMode="auto">
            <a:xfrm flipV="1">
              <a:off x="3799233" y="4320973"/>
              <a:ext cx="893041" cy="638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3" name="docshape5729">
              <a:extLst>
                <a:ext uri="{FF2B5EF4-FFF2-40B4-BE49-F238E27FC236}">
                  <a16:creationId xmlns:a16="http://schemas.microsoft.com/office/drawing/2014/main" id="{230E3A09-12C4-470B-9FE1-4AC1112B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5" name="Line 20">
              <a:extLst>
                <a:ext uri="{FF2B5EF4-FFF2-40B4-BE49-F238E27FC236}">
                  <a16:creationId xmlns:a16="http://schemas.microsoft.com/office/drawing/2014/main" id="{070C213B-CFD6-4BC9-8A2B-5DA7393739AF}"/>
                </a:ext>
              </a:extLst>
            </p:cNvPr>
            <p:cNvSpPr>
              <a:spLocks noChangeShapeType="1"/>
            </p:cNvSpPr>
            <p:nvPr/>
          </p:nvSpPr>
          <p:spPr bwMode="auto">
            <a:xfrm>
              <a:off x="6000148" y="4959951"/>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6" name="docshape5730">
              <a:extLst>
                <a:ext uri="{FF2B5EF4-FFF2-40B4-BE49-F238E27FC236}">
                  <a16:creationId xmlns:a16="http://schemas.microsoft.com/office/drawing/2014/main" id="{19752B44-45B8-42B8-A6A4-896E4EA33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36"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7" name="Line 18">
              <a:extLst>
                <a:ext uri="{FF2B5EF4-FFF2-40B4-BE49-F238E27FC236}">
                  <a16:creationId xmlns:a16="http://schemas.microsoft.com/office/drawing/2014/main" id="{DECDD0F6-22CE-470B-969A-05F4A7B936D1}"/>
                </a:ext>
              </a:extLst>
            </p:cNvPr>
            <p:cNvSpPr>
              <a:spLocks noChangeShapeType="1"/>
            </p:cNvSpPr>
            <p:nvPr/>
          </p:nvSpPr>
          <p:spPr bwMode="auto">
            <a:xfrm>
              <a:off x="4899691" y="4427994"/>
              <a:ext cx="0" cy="12811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8" name="docshape5731">
              <a:extLst>
                <a:ext uri="{FF2B5EF4-FFF2-40B4-BE49-F238E27FC236}">
                  <a16:creationId xmlns:a16="http://schemas.microsoft.com/office/drawing/2014/main" id="{918EA057-9DD0-4E22-8E87-5371B7757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944" y="41148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9" name="docshape5732">
              <a:extLst>
                <a:ext uri="{FF2B5EF4-FFF2-40B4-BE49-F238E27FC236}">
                  <a16:creationId xmlns:a16="http://schemas.microsoft.com/office/drawing/2014/main" id="{2BEB7D86-EBE6-4EF3-A9D8-B0DB4F4C7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258" y="5699655"/>
              <a:ext cx="1419263" cy="1158345"/>
            </a:xfrm>
            <a:prstGeom prst="rect">
              <a:avLst/>
            </a:prstGeom>
            <a:noFill/>
            <a:extLst>
              <a:ext uri="{909E8E84-426E-40DD-AFC4-6F175D3DCCD1}">
                <a14:hiddenFill xmlns:a14="http://schemas.microsoft.com/office/drawing/2010/main">
                  <a:solidFill>
                    <a:srgbClr val="FFFFFF"/>
                  </a:solidFill>
                </a14:hiddenFill>
              </a:ext>
            </a:extLst>
          </p:spPr>
        </p:pic>
        <p:pic>
          <p:nvPicPr>
            <p:cNvPr id="40" name="docshape5733">
              <a:extLst>
                <a:ext uri="{FF2B5EF4-FFF2-40B4-BE49-F238E27FC236}">
                  <a16:creationId xmlns:a16="http://schemas.microsoft.com/office/drawing/2014/main" id="{A41800A2-22AD-430F-B684-E8A4AD2B3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44" y="493949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4">
              <a:extLst>
                <a:ext uri="{FF2B5EF4-FFF2-40B4-BE49-F238E27FC236}">
                  <a16:creationId xmlns:a16="http://schemas.microsoft.com/office/drawing/2014/main" id="{8ED4501A-2D9D-432C-A3D7-45F3FCB89006}"/>
                </a:ext>
              </a:extLst>
            </p:cNvPr>
            <p:cNvSpPr txBox="1">
              <a:spLocks noChangeArrowheads="1"/>
            </p:cNvSpPr>
            <p:nvPr/>
          </p:nvSpPr>
          <p:spPr bwMode="auto">
            <a:xfrm>
              <a:off x="3655194" y="448465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2" name="docshape5735">
              <a:extLst>
                <a:ext uri="{FF2B5EF4-FFF2-40B4-BE49-F238E27FC236}">
                  <a16:creationId xmlns:a16="http://schemas.microsoft.com/office/drawing/2014/main" id="{BB3004E6-9447-4650-BFA7-E93DCACB1B86}"/>
                </a:ext>
              </a:extLst>
            </p:cNvPr>
            <p:cNvSpPr txBox="1">
              <a:spLocks noChangeArrowheads="1"/>
            </p:cNvSpPr>
            <p:nvPr/>
          </p:nvSpPr>
          <p:spPr bwMode="auto">
            <a:xfrm>
              <a:off x="4805585" y="4176180"/>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3" name="docshape5736">
              <a:extLst>
                <a:ext uri="{FF2B5EF4-FFF2-40B4-BE49-F238E27FC236}">
                  <a16:creationId xmlns:a16="http://schemas.microsoft.com/office/drawing/2014/main" id="{ED886C43-603F-45E1-8E53-B078BB24210A}"/>
                </a:ext>
              </a:extLst>
            </p:cNvPr>
            <p:cNvSpPr txBox="1">
              <a:spLocks noChangeArrowheads="1"/>
            </p:cNvSpPr>
            <p:nvPr/>
          </p:nvSpPr>
          <p:spPr bwMode="auto">
            <a:xfrm>
              <a:off x="3843405" y="4588525"/>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4" name="docshape5737">
              <a:extLst>
                <a:ext uri="{FF2B5EF4-FFF2-40B4-BE49-F238E27FC236}">
                  <a16:creationId xmlns:a16="http://schemas.microsoft.com/office/drawing/2014/main" id="{D3F1981B-1412-472E-822A-4E3063E44F1E}"/>
                </a:ext>
              </a:extLst>
            </p:cNvPr>
            <p:cNvSpPr txBox="1">
              <a:spLocks noChangeArrowheads="1"/>
            </p:cNvSpPr>
            <p:nvPr/>
          </p:nvSpPr>
          <p:spPr bwMode="auto">
            <a:xfrm>
              <a:off x="5733196" y="442327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5" name="docshape5738">
              <a:extLst>
                <a:ext uri="{FF2B5EF4-FFF2-40B4-BE49-F238E27FC236}">
                  <a16:creationId xmlns:a16="http://schemas.microsoft.com/office/drawing/2014/main" id="{CD0B8B53-8BAB-4C1C-B644-586B915BD0FB}"/>
                </a:ext>
              </a:extLst>
            </p:cNvPr>
            <p:cNvSpPr txBox="1">
              <a:spLocks noChangeArrowheads="1"/>
            </p:cNvSpPr>
            <p:nvPr/>
          </p:nvSpPr>
          <p:spPr bwMode="auto">
            <a:xfrm>
              <a:off x="5944453" y="4618428"/>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6" name="docshape5739">
              <a:extLst>
                <a:ext uri="{FF2B5EF4-FFF2-40B4-BE49-F238E27FC236}">
                  <a16:creationId xmlns:a16="http://schemas.microsoft.com/office/drawing/2014/main" id="{ADD671E8-4798-44DE-A2EF-768C96D80A6C}"/>
                </a:ext>
              </a:extLst>
            </p:cNvPr>
            <p:cNvSpPr txBox="1">
              <a:spLocks noChangeArrowheads="1"/>
            </p:cNvSpPr>
            <p:nvPr/>
          </p:nvSpPr>
          <p:spPr bwMode="auto">
            <a:xfrm>
              <a:off x="5103266" y="4708137"/>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7" name="docshape5740">
              <a:extLst>
                <a:ext uri="{FF2B5EF4-FFF2-40B4-BE49-F238E27FC236}">
                  <a16:creationId xmlns:a16="http://schemas.microsoft.com/office/drawing/2014/main" id="{95E2379E-01B0-4D13-94A6-0051B5B0AEF8}"/>
                </a:ext>
              </a:extLst>
            </p:cNvPr>
            <p:cNvSpPr txBox="1">
              <a:spLocks noChangeArrowheads="1"/>
            </p:cNvSpPr>
            <p:nvPr/>
          </p:nvSpPr>
          <p:spPr bwMode="auto">
            <a:xfrm>
              <a:off x="5314523" y="4903293"/>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8" name="docshape5741">
              <a:extLst>
                <a:ext uri="{FF2B5EF4-FFF2-40B4-BE49-F238E27FC236}">
                  <a16:creationId xmlns:a16="http://schemas.microsoft.com/office/drawing/2014/main" id="{ED70F14F-6D02-4E8C-AACE-49F2131B6821}"/>
                </a:ext>
              </a:extLst>
            </p:cNvPr>
            <p:cNvSpPr txBox="1">
              <a:spLocks noChangeArrowheads="1"/>
            </p:cNvSpPr>
            <p:nvPr/>
          </p:nvSpPr>
          <p:spPr bwMode="auto">
            <a:xfrm>
              <a:off x="3635989" y="5000871"/>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9" name="docshape5742">
              <a:extLst>
                <a:ext uri="{FF2B5EF4-FFF2-40B4-BE49-F238E27FC236}">
                  <a16:creationId xmlns:a16="http://schemas.microsoft.com/office/drawing/2014/main" id="{6B2E5111-C624-4CFD-B833-02C6187A4039}"/>
                </a:ext>
              </a:extLst>
            </p:cNvPr>
            <p:cNvSpPr txBox="1">
              <a:spLocks noChangeArrowheads="1"/>
            </p:cNvSpPr>
            <p:nvPr/>
          </p:nvSpPr>
          <p:spPr bwMode="auto">
            <a:xfrm>
              <a:off x="4803665" y="5000871"/>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0" name="docshape5743">
              <a:extLst>
                <a:ext uri="{FF2B5EF4-FFF2-40B4-BE49-F238E27FC236}">
                  <a16:creationId xmlns:a16="http://schemas.microsoft.com/office/drawing/2014/main" id="{01231C79-ECD7-442D-9BD6-884264F12027}"/>
                </a:ext>
              </a:extLst>
            </p:cNvPr>
            <p:cNvSpPr txBox="1">
              <a:spLocks noChangeArrowheads="1"/>
            </p:cNvSpPr>
            <p:nvPr/>
          </p:nvSpPr>
          <p:spPr bwMode="auto">
            <a:xfrm>
              <a:off x="5955976" y="5024478"/>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1" name="docshape5744">
              <a:extLst>
                <a:ext uri="{FF2B5EF4-FFF2-40B4-BE49-F238E27FC236}">
                  <a16:creationId xmlns:a16="http://schemas.microsoft.com/office/drawing/2014/main" id="{753387E6-EE86-4A1E-99E5-644B32F6021B}"/>
                </a:ext>
              </a:extLst>
            </p:cNvPr>
            <p:cNvSpPr txBox="1">
              <a:spLocks noChangeArrowheads="1"/>
            </p:cNvSpPr>
            <p:nvPr/>
          </p:nvSpPr>
          <p:spPr bwMode="auto">
            <a:xfrm>
              <a:off x="3169303" y="5761035"/>
              <a:ext cx="3230313"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45">
              <a:extLst>
                <a:ext uri="{FF2B5EF4-FFF2-40B4-BE49-F238E27FC236}">
                  <a16:creationId xmlns:a16="http://schemas.microsoft.com/office/drawing/2014/main" id="{0CCAEDCA-2B3B-47F4-AD6F-02EF5B3E985E}"/>
                </a:ext>
              </a:extLst>
            </p:cNvPr>
            <p:cNvSpPr txBox="1">
              <a:spLocks noChangeArrowheads="1"/>
            </p:cNvSpPr>
            <p:nvPr/>
          </p:nvSpPr>
          <p:spPr bwMode="auto">
            <a:xfrm>
              <a:off x="6512926" y="5761035"/>
              <a:ext cx="113311"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3" name="docshape5746">
              <a:extLst>
                <a:ext uri="{FF2B5EF4-FFF2-40B4-BE49-F238E27FC236}">
                  <a16:creationId xmlns:a16="http://schemas.microsoft.com/office/drawing/2014/main" id="{FFEB9133-1330-431B-8C31-EB97AF9C7E40}"/>
                </a:ext>
              </a:extLst>
            </p:cNvPr>
            <p:cNvSpPr txBox="1">
              <a:spLocks noChangeArrowheads="1"/>
            </p:cNvSpPr>
            <p:nvPr/>
          </p:nvSpPr>
          <p:spPr bwMode="auto">
            <a:xfrm>
              <a:off x="4356184" y="6518051"/>
              <a:ext cx="1135027" cy="2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Line 22">
              <a:extLst>
                <a:ext uri="{FF2B5EF4-FFF2-40B4-BE49-F238E27FC236}">
                  <a16:creationId xmlns:a16="http://schemas.microsoft.com/office/drawing/2014/main" id="{FF5812CB-B990-4BB7-82BE-1F05D5915C69}"/>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sp>
        <p:nvSpPr>
          <p:cNvPr id="3" name="Rectangle 2">
            <a:extLst>
              <a:ext uri="{FF2B5EF4-FFF2-40B4-BE49-F238E27FC236}">
                <a16:creationId xmlns:a16="http://schemas.microsoft.com/office/drawing/2014/main" id="{67A14AD4-0A61-4161-8CB4-6F6CAF2D3A7D}"/>
              </a:ext>
            </a:extLst>
          </p:cNvPr>
          <p:cNvSpPr/>
          <p:nvPr/>
        </p:nvSpPr>
        <p:spPr>
          <a:xfrm>
            <a:off x="4429162" y="4038600"/>
            <a:ext cx="4270337"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0</a:t>
            </a:r>
          </a:p>
        </p:txBody>
      </p:sp>
      <p:sp>
        <p:nvSpPr>
          <p:cNvPr id="29" name="Rectangle 28">
            <a:extLst>
              <a:ext uri="{FF2B5EF4-FFF2-40B4-BE49-F238E27FC236}">
                <a16:creationId xmlns:a16="http://schemas.microsoft.com/office/drawing/2014/main" id="{05FF15EA-B1FE-4716-A5C9-D92F2EA0A9F8}"/>
              </a:ext>
            </a:extLst>
          </p:cNvPr>
          <p:cNvSpPr/>
          <p:nvPr/>
        </p:nvSpPr>
        <p:spPr>
          <a:xfrm>
            <a:off x="2717800" y="4965548"/>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1</a:t>
            </a:r>
          </a:p>
        </p:txBody>
      </p:sp>
      <p:sp>
        <p:nvSpPr>
          <p:cNvPr id="30" name="Rectangle 29">
            <a:extLst>
              <a:ext uri="{FF2B5EF4-FFF2-40B4-BE49-F238E27FC236}">
                <a16:creationId xmlns:a16="http://schemas.microsoft.com/office/drawing/2014/main" id="{F2464A32-14F0-4D3E-97AF-C1F200F8E66B}"/>
              </a:ext>
            </a:extLst>
          </p:cNvPr>
          <p:cNvSpPr/>
          <p:nvPr/>
        </p:nvSpPr>
        <p:spPr>
          <a:xfrm>
            <a:off x="2717800" y="5662692"/>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2</a:t>
            </a:r>
          </a:p>
        </p:txBody>
      </p:sp>
      <p:sp>
        <p:nvSpPr>
          <p:cNvPr id="31" name="Rectangle 30">
            <a:extLst>
              <a:ext uri="{FF2B5EF4-FFF2-40B4-BE49-F238E27FC236}">
                <a16:creationId xmlns:a16="http://schemas.microsoft.com/office/drawing/2014/main" id="{BF5F95F4-45B3-4BB8-BDFB-2804B466C96A}"/>
              </a:ext>
            </a:extLst>
          </p:cNvPr>
          <p:cNvSpPr/>
          <p:nvPr/>
        </p:nvSpPr>
        <p:spPr>
          <a:xfrm>
            <a:off x="2717800" y="6424144"/>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3</a:t>
            </a:r>
          </a:p>
        </p:txBody>
      </p:sp>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AFC372E6-8137-A74C-80E9-7D234D5F38DD}"/>
                  </a:ext>
                </a:extLst>
              </p14:cNvPr>
              <p14:cNvContentPartPr/>
              <p14:nvPr/>
            </p14:nvContentPartPr>
            <p14:xfrm>
              <a:off x="557640" y="388800"/>
              <a:ext cx="9430560" cy="6551280"/>
            </p14:xfrm>
          </p:contentPart>
        </mc:Choice>
        <mc:Fallback>
          <p:pic>
            <p:nvPicPr>
              <p:cNvPr id="4" name="Ink 3">
                <a:extLst>
                  <a:ext uri="{FF2B5EF4-FFF2-40B4-BE49-F238E27FC236}">
                    <a16:creationId xmlns:a16="http://schemas.microsoft.com/office/drawing/2014/main" id="{AFC372E6-8137-A74C-80E9-7D234D5F38DD}"/>
                  </a:ext>
                </a:extLst>
              </p:cNvPr>
              <p:cNvPicPr/>
              <p:nvPr/>
            </p:nvPicPr>
            <p:blipFill>
              <a:blip r:embed="rId9"/>
              <a:stretch>
                <a:fillRect/>
              </a:stretch>
            </p:blipFill>
            <p:spPr>
              <a:xfrm>
                <a:off x="548280" y="379440"/>
                <a:ext cx="9449280" cy="6570000"/>
              </a:xfrm>
              <a:prstGeom prst="rect">
                <a:avLst/>
              </a:prstGeom>
            </p:spPr>
          </p:pic>
        </mc:Fallback>
      </mc:AlternateContent>
    </p:spTree>
    <p:extLst>
      <p:ext uri="{BB962C8B-B14F-4D97-AF65-F5344CB8AC3E}">
        <p14:creationId xmlns:p14="http://schemas.microsoft.com/office/powerpoint/2010/main" val="3685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Les types d’arbres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Il existe plusieurs types d’arbre:</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généraux</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Forêts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binaires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binaires de recherche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d’expression</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 tournoi</a:t>
            </a:r>
          </a:p>
          <a:p>
            <a:pPr marL="1022400" lvl="1" indent="-457200" algn="just">
              <a:spcBef>
                <a:spcPts val="938"/>
              </a:spcBef>
              <a:buSzPct val="100000"/>
              <a:buFont typeface="Arial" panose="020B0604020202020204" pitchFamily="34" charset="0"/>
              <a:buChar char="•"/>
            </a:pPr>
            <a:endParaRPr lang="fr-FR" sz="2670" spc="-1" dirty="0">
              <a:solidFill>
                <a:srgbClr val="000000"/>
              </a:solidFill>
            </a:endParaRPr>
          </a:p>
        </p:txBody>
      </p:sp>
    </p:spTree>
    <p:extLst>
      <p:ext uri="{BB962C8B-B14F-4D97-AF65-F5344CB8AC3E}">
        <p14:creationId xmlns:p14="http://schemas.microsoft.com/office/powerpoint/2010/main" val="228114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généraux</a:t>
            </a:r>
          </a:p>
        </p:txBody>
      </p:sp>
      <p:sp>
        <p:nvSpPr>
          <p:cNvPr id="193" name="TextShape 2"/>
          <p:cNvSpPr txBox="1"/>
          <p:nvPr/>
        </p:nvSpPr>
        <p:spPr>
          <a:xfrm>
            <a:off x="503999" y="1152000"/>
            <a:ext cx="9033701" cy="5921900"/>
          </a:xfrm>
          <a:prstGeom prst="rect">
            <a:avLst/>
          </a:prstGeom>
          <a:noFill/>
          <a:ln>
            <a:noFill/>
          </a:ln>
        </p:spPr>
        <p:txBody>
          <a:bodyPr lIns="0" tIns="0" rIns="0" bIns="0">
            <a:normAutofit lnSpcReduction="10000"/>
          </a:bodyPr>
          <a:lstStyle/>
          <a:p>
            <a:pPr marL="108000" algn="just">
              <a:spcBef>
                <a:spcPts val="938"/>
              </a:spcBef>
              <a:buSzPct val="100000"/>
            </a:pPr>
            <a:r>
              <a:rPr lang="fr-FR" sz="2670" spc="-1" dirty="0">
                <a:solidFill>
                  <a:srgbClr val="000000"/>
                </a:solidFill>
              </a:rPr>
              <a:t>Les arbres généraux sont des structures de données qui stockent les éléments hiérarchiquement. Le nœud supérieur d’un arbre est le nœud racine et chaque nœud, à l’exception de la racine, a un parent. Un nœud dans un arbre général (à l’exception des nœuds feuilles) peut avoir zéro sous-arbre ou plus.</a:t>
            </a:r>
          </a:p>
          <a:p>
            <a:pPr marL="108000" algn="just">
              <a:spcBef>
                <a:spcPts val="938"/>
              </a:spcBef>
              <a:buSzPct val="100000"/>
            </a:pPr>
            <a:r>
              <a:rPr lang="fr-FR" sz="2670" spc="-1" dirty="0">
                <a:solidFill>
                  <a:srgbClr val="000000"/>
                </a:solidFill>
              </a:rPr>
              <a:t>Les arbres généraux qui ont 3 sous-arbres par nœud sont appelés arbres ternaires. Toutefois, le nombre de sous-arbres pour n’importe quel nœud peut être variable. Par exemple, un nœud peut avoir 1 sous-arbre, tandis qu’un autre nœud peut avoir 3 sous-arbres. </a:t>
            </a:r>
          </a:p>
          <a:p>
            <a:pPr marL="108000" algn="just">
              <a:spcBef>
                <a:spcPts val="938"/>
              </a:spcBef>
              <a:buSzPct val="100000"/>
            </a:pPr>
            <a:r>
              <a:rPr lang="fr-FR" sz="2670" spc="-1" dirty="0">
                <a:solidFill>
                  <a:srgbClr val="000000"/>
                </a:solidFill>
              </a:rPr>
              <a:t>Un arbre général est souvent transformé en arbre binaire afin de simplifier les opérations de recherche, de traversée, d’ajout et de suppression des nœuds,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355312A-87B9-4C4E-A74A-671C0790DD2C}"/>
                  </a:ext>
                </a:extLst>
              </p14:cNvPr>
              <p14:cNvContentPartPr/>
              <p14:nvPr/>
            </p14:nvContentPartPr>
            <p14:xfrm>
              <a:off x="4307040" y="260640"/>
              <a:ext cx="5761440" cy="5939640"/>
            </p14:xfrm>
          </p:contentPart>
        </mc:Choice>
        <mc:Fallback>
          <p:pic>
            <p:nvPicPr>
              <p:cNvPr id="2" name="Ink 1">
                <a:extLst>
                  <a:ext uri="{FF2B5EF4-FFF2-40B4-BE49-F238E27FC236}">
                    <a16:creationId xmlns:a16="http://schemas.microsoft.com/office/drawing/2014/main" id="{F355312A-87B9-4C4E-A74A-671C0790DD2C}"/>
                  </a:ext>
                </a:extLst>
              </p:cNvPr>
              <p:cNvPicPr/>
              <p:nvPr/>
            </p:nvPicPr>
            <p:blipFill>
              <a:blip r:embed="rId4"/>
              <a:stretch>
                <a:fillRect/>
              </a:stretch>
            </p:blipFill>
            <p:spPr>
              <a:xfrm>
                <a:off x="4297680" y="251280"/>
                <a:ext cx="5780160" cy="5958360"/>
              </a:xfrm>
              <a:prstGeom prst="rect">
                <a:avLst/>
              </a:prstGeom>
            </p:spPr>
          </p:pic>
        </mc:Fallback>
      </mc:AlternateContent>
    </p:spTree>
    <p:extLst>
      <p:ext uri="{BB962C8B-B14F-4D97-AF65-F5344CB8AC3E}">
        <p14:creationId xmlns:p14="http://schemas.microsoft.com/office/powerpoint/2010/main" val="193769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Forêts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Une forêt est une union disjointe d’arbres. Un ensemble d’arbres disjoints (ou forêts) est obtenu en supprimant la racine et les bords reliant le nœud racine aux nœuds au niveau 1. Par exemple l’arbre (b) devient la foret (a).</a:t>
            </a:r>
          </a:p>
          <a:p>
            <a:pPr marL="108000" algn="just">
              <a:spcBef>
                <a:spcPts val="938"/>
              </a:spcBef>
              <a:buSzPct val="100000"/>
            </a:pPr>
            <a:r>
              <a:rPr lang="fr-FR" sz="2670" spc="-1" dirty="0">
                <a:solidFill>
                  <a:srgbClr val="000000"/>
                </a:solidFill>
              </a:rPr>
              <a:t>Nous pouvons convertir une forêt en un arbre en additionnant un seul nœud comme le nœud racine de l’arbre. </a:t>
            </a:r>
          </a:p>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52B3D2F2-6753-4370-848B-4E0B88730BEC}"/>
              </a:ext>
            </a:extLst>
          </p:cNvPr>
          <p:cNvPicPr>
            <a:picLocks noChangeAspect="1"/>
          </p:cNvPicPr>
          <p:nvPr/>
        </p:nvPicPr>
        <p:blipFill>
          <a:blip r:embed="rId3"/>
          <a:stretch>
            <a:fillRect/>
          </a:stretch>
        </p:blipFill>
        <p:spPr>
          <a:xfrm>
            <a:off x="1985962" y="3664255"/>
            <a:ext cx="5676900" cy="30480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7901142-8FFA-CB46-9EBD-53632E656CA4}"/>
                  </a:ext>
                </a:extLst>
              </p14:cNvPr>
              <p14:cNvContentPartPr/>
              <p14:nvPr/>
            </p14:nvContentPartPr>
            <p14:xfrm>
              <a:off x="1050840" y="3698640"/>
              <a:ext cx="2955600" cy="1584360"/>
            </p14:xfrm>
          </p:contentPart>
        </mc:Choice>
        <mc:Fallback>
          <p:pic>
            <p:nvPicPr>
              <p:cNvPr id="3" name="Ink 2">
                <a:extLst>
                  <a:ext uri="{FF2B5EF4-FFF2-40B4-BE49-F238E27FC236}">
                    <a16:creationId xmlns:a16="http://schemas.microsoft.com/office/drawing/2014/main" id="{07901142-8FFA-CB46-9EBD-53632E656CA4}"/>
                  </a:ext>
                </a:extLst>
              </p:cNvPr>
              <p:cNvPicPr/>
              <p:nvPr/>
            </p:nvPicPr>
            <p:blipFill>
              <a:blip r:embed="rId5"/>
              <a:stretch>
                <a:fillRect/>
              </a:stretch>
            </p:blipFill>
            <p:spPr>
              <a:xfrm>
                <a:off x="1041480" y="3689280"/>
                <a:ext cx="2974320" cy="1603080"/>
              </a:xfrm>
              <a:prstGeom prst="rect">
                <a:avLst/>
              </a:prstGeom>
            </p:spPr>
          </p:pic>
        </mc:Fallback>
      </mc:AlternateContent>
    </p:spTree>
    <p:extLst>
      <p:ext uri="{BB962C8B-B14F-4D97-AF65-F5344CB8AC3E}">
        <p14:creationId xmlns:p14="http://schemas.microsoft.com/office/powerpoint/2010/main" val="203566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 arbre binaire est une structure de données qui est définie comme une collection d’éléments appelés nœuds. Dans un arbre binaire l’élément supérieur est appelé le nœud racine et </a:t>
            </a:r>
            <a:r>
              <a:rPr lang="fr-FR" sz="2670" b="1" spc="-1" dirty="0">
                <a:solidFill>
                  <a:srgbClr val="000000"/>
                </a:solidFill>
              </a:rPr>
              <a:t>chaque nœud a 0, 1, ou au plus 2 enfants</a:t>
            </a:r>
            <a:r>
              <a:rPr lang="fr-FR" sz="2670" spc="-1" dirty="0">
                <a:solidFill>
                  <a:srgbClr val="000000"/>
                </a:solidFill>
              </a:rPr>
              <a:t>. </a:t>
            </a:r>
          </a:p>
          <a:p>
            <a:pPr marL="108000" algn="just">
              <a:spcBef>
                <a:spcPts val="938"/>
              </a:spcBef>
              <a:buSzPct val="100000"/>
            </a:pPr>
            <a:r>
              <a:rPr lang="fr-FR" sz="2670" spc="-1" dirty="0">
                <a:solidFill>
                  <a:srgbClr val="000000"/>
                </a:solidFill>
              </a:rPr>
              <a:t>Un nœud qui n’a pas d’enfants est appelé un nœud feuille ou nœud terminal. </a:t>
            </a:r>
          </a:p>
          <a:p>
            <a:pPr marL="108000" algn="just">
              <a:spcBef>
                <a:spcPts val="938"/>
              </a:spcBef>
              <a:buSzPct val="100000"/>
            </a:pPr>
            <a:r>
              <a:rPr lang="fr-FR" sz="2670" spc="-1" dirty="0">
                <a:solidFill>
                  <a:srgbClr val="000000"/>
                </a:solidFill>
              </a:rPr>
              <a:t>Chaque nœud contient un élément de </a:t>
            </a:r>
            <a:r>
              <a:rPr lang="fr-FR" sz="2670" b="1" i="1" spc="-1" dirty="0">
                <a:solidFill>
                  <a:srgbClr val="000000"/>
                </a:solidFill>
              </a:rPr>
              <a:t>données</a:t>
            </a:r>
            <a:r>
              <a:rPr lang="fr-FR" sz="2670" spc="-1" dirty="0">
                <a:solidFill>
                  <a:srgbClr val="000000"/>
                </a:solidFill>
              </a:rPr>
              <a:t>, un pointeur à gauche qui pointe le nœud </a:t>
            </a:r>
            <a:r>
              <a:rPr lang="fr-FR" sz="2670" b="1" i="1" spc="-1" dirty="0">
                <a:solidFill>
                  <a:srgbClr val="000000"/>
                </a:solidFill>
              </a:rPr>
              <a:t>fils gauche </a:t>
            </a:r>
            <a:r>
              <a:rPr lang="fr-FR" sz="2670" spc="-1" dirty="0">
                <a:solidFill>
                  <a:srgbClr val="000000"/>
                </a:solidFill>
              </a:rPr>
              <a:t>et un pointeur à droite qui pointe vers le nœud </a:t>
            </a:r>
            <a:r>
              <a:rPr lang="fr-FR" sz="2670" b="1" i="1" spc="-1" dirty="0">
                <a:solidFill>
                  <a:srgbClr val="000000"/>
                </a:solidFill>
              </a:rPr>
              <a:t>fils droit</a:t>
            </a:r>
            <a:r>
              <a:rPr lang="fr-FR" sz="2670" spc="-1" dirty="0">
                <a:solidFill>
                  <a:srgbClr val="000000"/>
                </a:solidFill>
              </a:rPr>
              <a:t>. Enfin un pointeur </a:t>
            </a:r>
            <a:r>
              <a:rPr lang="fr-FR" sz="2670" b="1" i="1" spc="-1" dirty="0">
                <a:solidFill>
                  <a:srgbClr val="000000"/>
                </a:solidFill>
              </a:rPr>
              <a:t>racine</a:t>
            </a:r>
            <a:r>
              <a:rPr lang="fr-FR" sz="2670" spc="-1" dirty="0">
                <a:solidFill>
                  <a:srgbClr val="000000"/>
                </a:solidFill>
              </a:rPr>
              <a:t> pointe vers le nœud racine. si </a:t>
            </a:r>
            <a:r>
              <a:rPr lang="fr-FR" sz="2670" b="1" i="1" spc="-1" dirty="0">
                <a:solidFill>
                  <a:srgbClr val="000000"/>
                </a:solidFill>
              </a:rPr>
              <a:t>racine </a:t>
            </a:r>
            <a:r>
              <a:rPr lang="fr-FR" sz="2670" spc="-1" dirty="0">
                <a:solidFill>
                  <a:srgbClr val="000000"/>
                </a:solidFill>
              </a:rPr>
              <a:t>= NULL, alors cela signifie que l’arbre est vide.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784170F-B205-5A4A-AFD7-C0202ADF290E}"/>
                  </a:ext>
                </a:extLst>
              </p14:cNvPr>
              <p14:cNvContentPartPr/>
              <p14:nvPr/>
            </p14:nvContentPartPr>
            <p14:xfrm>
              <a:off x="3122280" y="145800"/>
              <a:ext cx="6063840" cy="5473800"/>
            </p14:xfrm>
          </p:contentPart>
        </mc:Choice>
        <mc:Fallback>
          <p:pic>
            <p:nvPicPr>
              <p:cNvPr id="2" name="Ink 1">
                <a:extLst>
                  <a:ext uri="{FF2B5EF4-FFF2-40B4-BE49-F238E27FC236}">
                    <a16:creationId xmlns:a16="http://schemas.microsoft.com/office/drawing/2014/main" id="{B784170F-B205-5A4A-AFD7-C0202ADF290E}"/>
                  </a:ext>
                </a:extLst>
              </p:cNvPr>
              <p:cNvPicPr/>
              <p:nvPr/>
            </p:nvPicPr>
            <p:blipFill>
              <a:blip r:embed="rId4"/>
              <a:stretch>
                <a:fillRect/>
              </a:stretch>
            </p:blipFill>
            <p:spPr>
              <a:xfrm>
                <a:off x="3112920" y="136440"/>
                <a:ext cx="6082560" cy="5492520"/>
              </a:xfrm>
              <a:prstGeom prst="rect">
                <a:avLst/>
              </a:prstGeom>
            </p:spPr>
          </p:pic>
        </mc:Fallback>
      </mc:AlternateContent>
    </p:spTree>
    <p:extLst>
      <p:ext uri="{BB962C8B-B14F-4D97-AF65-F5344CB8AC3E}">
        <p14:creationId xmlns:p14="http://schemas.microsoft.com/office/powerpoint/2010/main" val="3583470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figure, </a:t>
            </a:r>
            <a:r>
              <a:rPr lang="fr-FR" sz="2670" b="1" i="1" spc="-1" dirty="0">
                <a:solidFill>
                  <a:srgbClr val="000000"/>
                </a:solidFill>
              </a:rPr>
              <a:t>R </a:t>
            </a:r>
            <a:r>
              <a:rPr lang="fr-FR" sz="2670" spc="-1" dirty="0">
                <a:solidFill>
                  <a:srgbClr val="000000"/>
                </a:solidFill>
              </a:rPr>
              <a:t>est le nœud racine et le Deux arbres </a:t>
            </a:r>
            <a:r>
              <a:rPr lang="fr-FR" sz="2670" b="1" spc="-1" dirty="0">
                <a:solidFill>
                  <a:srgbClr val="000000"/>
                </a:solidFill>
              </a:rPr>
              <a:t>T1</a:t>
            </a:r>
            <a:r>
              <a:rPr lang="fr-FR" sz="2670" spc="-1" dirty="0">
                <a:solidFill>
                  <a:srgbClr val="000000"/>
                </a:solidFill>
              </a:rPr>
              <a:t> et </a:t>
            </a:r>
            <a:r>
              <a:rPr lang="fr-FR" sz="2670" b="1" spc="-1" dirty="0">
                <a:solidFill>
                  <a:srgbClr val="000000"/>
                </a:solidFill>
              </a:rPr>
              <a:t>T2</a:t>
            </a:r>
            <a:r>
              <a:rPr lang="fr-FR" sz="2670" spc="-1" dirty="0">
                <a:solidFill>
                  <a:srgbClr val="000000"/>
                </a:solidFill>
              </a:rPr>
              <a:t> sont appelés sous-arbres gauche et droit de </a:t>
            </a:r>
            <a:r>
              <a:rPr lang="fr-FR" sz="2670" b="1" i="1" spc="-1" dirty="0">
                <a:solidFill>
                  <a:srgbClr val="000000"/>
                </a:solidFill>
              </a:rPr>
              <a:t>R</a:t>
            </a:r>
            <a:r>
              <a:rPr lang="fr-FR" sz="2670" spc="-1" dirty="0">
                <a:solidFill>
                  <a:srgbClr val="000000"/>
                </a:solidFill>
              </a:rPr>
              <a:t>. </a:t>
            </a:r>
          </a:p>
          <a:p>
            <a:pPr marL="108000" algn="just">
              <a:spcBef>
                <a:spcPts val="938"/>
              </a:spcBef>
              <a:buSzPct val="100000"/>
            </a:pPr>
            <a:r>
              <a:rPr lang="fr-FR" sz="2670" spc="-1" dirty="0">
                <a:solidFill>
                  <a:srgbClr val="000000"/>
                </a:solidFill>
              </a:rPr>
              <a:t>Notez que le sous-arbre gauche du nœud racine se compose des nœuds: 2, 4, 5, 8 et 9. De même, le sous-arbre droit du nœud racine se compose de nœuds : 3, 6, 7, 10, 11 et 12. </a:t>
            </a:r>
          </a:p>
        </p:txBody>
      </p:sp>
      <p:pic>
        <p:nvPicPr>
          <p:cNvPr id="2" name="Image 1">
            <a:extLst>
              <a:ext uri="{FF2B5EF4-FFF2-40B4-BE49-F238E27FC236}">
                <a16:creationId xmlns:a16="http://schemas.microsoft.com/office/drawing/2014/main" id="{B5DB18D5-6F3B-4A34-89A5-91419E52CDAB}"/>
              </a:ext>
            </a:extLst>
          </p:cNvPr>
          <p:cNvPicPr>
            <a:picLocks noChangeAspect="1"/>
          </p:cNvPicPr>
          <p:nvPr/>
        </p:nvPicPr>
        <p:blipFill>
          <a:blip r:embed="rId3"/>
          <a:stretch>
            <a:fillRect/>
          </a:stretch>
        </p:blipFill>
        <p:spPr>
          <a:xfrm>
            <a:off x="3171824" y="3779837"/>
            <a:ext cx="4295775" cy="28765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A3D7C17-CFC8-864E-8FBA-49A69F4463B3}"/>
                  </a:ext>
                </a:extLst>
              </p14:cNvPr>
              <p14:cNvContentPartPr/>
              <p14:nvPr/>
            </p14:nvContentPartPr>
            <p14:xfrm>
              <a:off x="5785560" y="3615480"/>
              <a:ext cx="4238640" cy="2092680"/>
            </p14:xfrm>
          </p:contentPart>
        </mc:Choice>
        <mc:Fallback>
          <p:pic>
            <p:nvPicPr>
              <p:cNvPr id="3" name="Ink 2">
                <a:extLst>
                  <a:ext uri="{FF2B5EF4-FFF2-40B4-BE49-F238E27FC236}">
                    <a16:creationId xmlns:a16="http://schemas.microsoft.com/office/drawing/2014/main" id="{3A3D7C17-CFC8-864E-8FBA-49A69F4463B3}"/>
                  </a:ext>
                </a:extLst>
              </p:cNvPr>
              <p:cNvPicPr/>
              <p:nvPr/>
            </p:nvPicPr>
            <p:blipFill>
              <a:blip r:embed="rId5"/>
              <a:stretch>
                <a:fillRect/>
              </a:stretch>
            </p:blipFill>
            <p:spPr>
              <a:xfrm>
                <a:off x="5776200" y="3606120"/>
                <a:ext cx="4257360" cy="2111400"/>
              </a:xfrm>
              <a:prstGeom prst="rect">
                <a:avLst/>
              </a:prstGeom>
            </p:spPr>
          </p:pic>
        </mc:Fallback>
      </mc:AlternateContent>
    </p:spTree>
    <p:extLst>
      <p:ext uri="{BB962C8B-B14F-4D97-AF65-F5344CB8AC3E}">
        <p14:creationId xmlns:p14="http://schemas.microsoft.com/office/powerpoint/2010/main" val="380881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205-1E83-AF4D-BC03-9BED902275B5}"/>
              </a:ext>
            </a:extLst>
          </p:cNvPr>
          <p:cNvSpPr>
            <a:spLocks noGrp="1"/>
          </p:cNvSpPr>
          <p:nvPr>
            <p:ph type="title"/>
          </p:nvPr>
        </p:nvSpPr>
        <p:spPr>
          <a:noFill/>
          <a:ln>
            <a:noFill/>
          </a:ln>
        </p:spPr>
        <p:txBody>
          <a:bodyPr lIns="0" tIns="0" rIns="0" bIns="0" anchor="ctr">
            <a:noAutofit/>
          </a:bodyPr>
          <a:lstStyle/>
          <a:p>
            <a:r>
              <a:rPr lang="fr-FR" sz="2800" cap="small" spc="-1" dirty="0">
                <a:solidFill>
                  <a:srgbClr val="666666"/>
                </a:solidFill>
                <a:latin typeface="+mn-lt"/>
                <a:ea typeface="+mn-ea"/>
                <a:cs typeface="+mn-cs"/>
              </a:rPr>
              <a:t>Arbre binaire strict  (full </a:t>
            </a:r>
            <a:r>
              <a:rPr lang="fr-FR" sz="2800" cap="small" spc="-1" dirty="0" err="1">
                <a:solidFill>
                  <a:srgbClr val="666666"/>
                </a:solidFill>
                <a:latin typeface="+mn-lt"/>
                <a:ea typeface="+mn-ea"/>
                <a:cs typeface="+mn-cs"/>
              </a:rPr>
              <a:t>binary</a:t>
            </a:r>
            <a:r>
              <a:rPr lang="fr-FR" sz="2800" cap="small" spc="-1" dirty="0">
                <a:solidFill>
                  <a:srgbClr val="666666"/>
                </a:solidFill>
                <a:latin typeface="+mn-lt"/>
                <a:ea typeface="+mn-ea"/>
                <a:cs typeface="+mn-cs"/>
              </a:rPr>
              <a:t> </a:t>
            </a:r>
            <a:r>
              <a:rPr lang="fr-FR" sz="2800" cap="small" spc="-1" dirty="0" err="1">
                <a:solidFill>
                  <a:srgbClr val="666666"/>
                </a:solidFill>
                <a:latin typeface="+mn-lt"/>
                <a:ea typeface="+mn-ea"/>
                <a:cs typeface="+mn-cs"/>
              </a:rPr>
              <a:t>tree</a:t>
            </a:r>
            <a:r>
              <a:rPr lang="fr-FR" sz="2800" cap="small" spc="-1" dirty="0">
                <a:solidFill>
                  <a:srgbClr val="666666"/>
                </a:solidFill>
                <a:latin typeface="+mn-lt"/>
                <a:ea typeface="+mn-ea"/>
                <a:cs typeface="+mn-cs"/>
              </a:rPr>
              <a:t>)</a:t>
            </a:r>
          </a:p>
        </p:txBody>
      </p:sp>
      <p:sp>
        <p:nvSpPr>
          <p:cNvPr id="3" name="Text Placeholder 2">
            <a:extLst>
              <a:ext uri="{FF2B5EF4-FFF2-40B4-BE49-F238E27FC236}">
                <a16:creationId xmlns:a16="http://schemas.microsoft.com/office/drawing/2014/main" id="{7902D5AC-3313-074A-A289-003A7721A108}"/>
              </a:ext>
            </a:extLst>
          </p:cNvPr>
          <p:cNvSpPr>
            <a:spLocks noGrp="1"/>
          </p:cNvSpPr>
          <p:nvPr>
            <p:ph type="body"/>
          </p:nvPr>
        </p:nvSpPr>
        <p:spPr/>
        <p:txBody>
          <a:bodyPr/>
          <a:lstStyle/>
          <a:p>
            <a:r>
              <a:rPr lang="en-US" dirty="0"/>
              <a:t>Un </a:t>
            </a:r>
            <a:r>
              <a:rPr lang="en-US" b="1" dirty="0" err="1"/>
              <a:t>arbre</a:t>
            </a:r>
            <a:r>
              <a:rPr lang="en-US" b="1" dirty="0"/>
              <a:t> </a:t>
            </a:r>
            <a:r>
              <a:rPr lang="en-US" b="1" dirty="0" err="1"/>
              <a:t>binaire</a:t>
            </a:r>
            <a:r>
              <a:rPr lang="en-US" b="1" dirty="0"/>
              <a:t> strict</a:t>
            </a:r>
            <a:r>
              <a:rPr lang="en-US" dirty="0"/>
              <a:t> </a:t>
            </a:r>
            <a:r>
              <a:rPr lang="en-US" dirty="0" err="1"/>
              <a:t>est</a:t>
            </a:r>
            <a:r>
              <a:rPr lang="en-US" dirty="0"/>
              <a:t> un </a:t>
            </a:r>
            <a:r>
              <a:rPr lang="en-US" dirty="0" err="1"/>
              <a:t>arbre</a:t>
            </a:r>
            <a:r>
              <a:rPr lang="en-US" dirty="0"/>
              <a:t> </a:t>
            </a:r>
            <a:r>
              <a:rPr lang="en-US" dirty="0" err="1"/>
              <a:t>dont</a:t>
            </a:r>
            <a:r>
              <a:rPr lang="en-US" dirty="0"/>
              <a:t> </a:t>
            </a:r>
            <a:r>
              <a:rPr lang="en-US" dirty="0" err="1"/>
              <a:t>tous</a:t>
            </a:r>
            <a:r>
              <a:rPr lang="en-US" dirty="0"/>
              <a:t> les </a:t>
            </a:r>
            <a:r>
              <a:rPr lang="en-US" dirty="0" err="1"/>
              <a:t>nœuds</a:t>
            </a:r>
            <a:r>
              <a:rPr lang="en-US" dirty="0"/>
              <a:t> </a:t>
            </a:r>
            <a:r>
              <a:rPr lang="en-US" dirty="0" err="1"/>
              <a:t>possèdent</a:t>
            </a:r>
            <a:r>
              <a:rPr lang="en-US" dirty="0"/>
              <a:t> </a:t>
            </a:r>
            <a:r>
              <a:rPr lang="en-US" dirty="0" err="1"/>
              <a:t>zéro</a:t>
            </a:r>
            <a:r>
              <a:rPr lang="en-US" dirty="0"/>
              <a:t> </a:t>
            </a:r>
            <a:r>
              <a:rPr lang="en-US" dirty="0" err="1"/>
              <a:t>ou</a:t>
            </a:r>
            <a:r>
              <a:rPr lang="en-US" dirty="0"/>
              <a:t> deux </a:t>
            </a:r>
            <a:r>
              <a:rPr lang="en-US" dirty="0" err="1"/>
              <a:t>fils</a:t>
            </a:r>
            <a:r>
              <a:rPr lang="en-US" dirty="0"/>
              <a:t>.</a:t>
            </a:r>
            <a:endParaRPr lang="fr-FR" dirty="0"/>
          </a:p>
        </p:txBody>
      </p:sp>
      <p:pic>
        <p:nvPicPr>
          <p:cNvPr id="1026" name="Picture 2">
            <a:extLst>
              <a:ext uri="{FF2B5EF4-FFF2-40B4-BE49-F238E27FC236}">
                <a16:creationId xmlns:a16="http://schemas.microsoft.com/office/drawing/2014/main" id="{0003F0F2-F183-F745-95AB-ADFCB6B72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761" y="2135041"/>
            <a:ext cx="4412866" cy="32895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8965AE-9AED-3E47-A847-9F38D2CDFFEA}"/>
              </a:ext>
            </a:extLst>
          </p:cNvPr>
          <p:cNvSpPr txBox="1"/>
          <p:nvPr/>
        </p:nvSpPr>
        <p:spPr>
          <a:xfrm>
            <a:off x="3312236" y="5441692"/>
            <a:ext cx="1921915" cy="377078"/>
          </a:xfrm>
          <a:prstGeom prst="rect">
            <a:avLst/>
          </a:prstGeom>
          <a:noFill/>
        </p:spPr>
        <p:txBody>
          <a:bodyPr wrap="square" rtlCol="0">
            <a:spAutoFit/>
          </a:bodyPr>
          <a:lstStyle/>
          <a:p>
            <a:r>
              <a:rPr lang="fr-FR" dirty="0"/>
              <a:t>Un arbre strict</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85F4C75-01C2-A041-BA35-AB95CF3E0C2B}"/>
                  </a:ext>
                </a:extLst>
              </p14:cNvPr>
              <p14:cNvContentPartPr/>
              <p14:nvPr/>
            </p14:nvContentPartPr>
            <p14:xfrm>
              <a:off x="3592800" y="856080"/>
              <a:ext cx="5574960" cy="4065840"/>
            </p14:xfrm>
          </p:contentPart>
        </mc:Choice>
        <mc:Fallback>
          <p:pic>
            <p:nvPicPr>
              <p:cNvPr id="5" name="Ink 4">
                <a:extLst>
                  <a:ext uri="{FF2B5EF4-FFF2-40B4-BE49-F238E27FC236}">
                    <a16:creationId xmlns:a16="http://schemas.microsoft.com/office/drawing/2014/main" id="{B85F4C75-01C2-A041-BA35-AB95CF3E0C2B}"/>
                  </a:ext>
                </a:extLst>
              </p:cNvPr>
              <p:cNvPicPr/>
              <p:nvPr/>
            </p:nvPicPr>
            <p:blipFill>
              <a:blip r:embed="rId5"/>
              <a:stretch>
                <a:fillRect/>
              </a:stretch>
            </p:blipFill>
            <p:spPr>
              <a:xfrm>
                <a:off x="3583440" y="846720"/>
                <a:ext cx="5593680" cy="4084560"/>
              </a:xfrm>
              <a:prstGeom prst="rect">
                <a:avLst/>
              </a:prstGeom>
            </p:spPr>
          </p:pic>
        </mc:Fallback>
      </mc:AlternateContent>
    </p:spTree>
    <p:extLst>
      <p:ext uri="{BB962C8B-B14F-4D97-AF65-F5344CB8AC3E}">
        <p14:creationId xmlns:p14="http://schemas.microsoft.com/office/powerpoint/2010/main" val="4793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 Complets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 arbre binaire complet est un arbre binaire qui satisfait deux propriétés:</a:t>
            </a:r>
          </a:p>
          <a:p>
            <a:pPr marL="108000" algn="just">
              <a:spcBef>
                <a:spcPts val="938"/>
              </a:spcBef>
              <a:buSzPct val="100000"/>
            </a:pPr>
            <a:r>
              <a:rPr lang="fr-FR" sz="2670" spc="-1" dirty="0">
                <a:solidFill>
                  <a:srgbClr val="000000"/>
                </a:solidFill>
              </a:rPr>
              <a:t>1- Tout d’abord, dans un arbre binaire complet, chaque niveau, sauf peut-être le dernier, est complètement rempli.</a:t>
            </a:r>
          </a:p>
          <a:p>
            <a:pPr marL="108000" algn="just">
              <a:spcBef>
                <a:spcPts val="938"/>
              </a:spcBef>
              <a:buSzPct val="100000"/>
            </a:pPr>
            <a:r>
              <a:rPr lang="fr-FR" sz="2670" spc="-1" dirty="0">
                <a:solidFill>
                  <a:srgbClr val="000000"/>
                </a:solidFill>
              </a:rPr>
              <a:t>2- Deuxièmement, tous les nœuds apparaissent aussi loin à gauche que possible.</a:t>
            </a:r>
          </a:p>
        </p:txBody>
      </p:sp>
      <p:pic>
        <p:nvPicPr>
          <p:cNvPr id="2050" name="Picture 2">
            <a:extLst>
              <a:ext uri="{FF2B5EF4-FFF2-40B4-BE49-F238E27FC236}">
                <a16:creationId xmlns:a16="http://schemas.microsoft.com/office/drawing/2014/main" id="{2A41A98D-62C0-9E45-BDE0-6F3142BBE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865" y="3361043"/>
            <a:ext cx="5828339" cy="30466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8177DC-5C69-3B47-9266-363AD2D86FB4}"/>
              </a:ext>
            </a:extLst>
          </p:cNvPr>
          <p:cNvSpPr txBox="1"/>
          <p:nvPr/>
        </p:nvSpPr>
        <p:spPr>
          <a:xfrm>
            <a:off x="3720662" y="6407675"/>
            <a:ext cx="3704897" cy="369332"/>
          </a:xfrm>
          <a:prstGeom prst="rect">
            <a:avLst/>
          </a:prstGeom>
          <a:noFill/>
        </p:spPr>
        <p:txBody>
          <a:bodyPr wrap="square" rtlCol="0">
            <a:spAutoFit/>
          </a:bodyPr>
          <a:lstStyle/>
          <a:p>
            <a:r>
              <a:rPr lang="fr-FR" dirty="0"/>
              <a:t>Un arbre complet mais pas strict</a:t>
            </a:r>
          </a:p>
        </p:txBody>
      </p:sp>
      <p:sp>
        <p:nvSpPr>
          <p:cNvPr id="4" name="Oval 3">
            <a:extLst>
              <a:ext uri="{FF2B5EF4-FFF2-40B4-BE49-F238E27FC236}">
                <a16:creationId xmlns:a16="http://schemas.microsoft.com/office/drawing/2014/main" id="{0B1DCF8F-1F18-FB4C-BE1E-C750209DB057}"/>
              </a:ext>
            </a:extLst>
          </p:cNvPr>
          <p:cNvSpPr/>
          <p:nvPr/>
        </p:nvSpPr>
        <p:spPr>
          <a:xfrm>
            <a:off x="4636036" y="5076497"/>
            <a:ext cx="1135117" cy="1331178"/>
          </a:xfrm>
          <a:custGeom>
            <a:avLst/>
            <a:gdLst>
              <a:gd name="connsiteX0" fmla="*/ 0 w 1135117"/>
              <a:gd name="connsiteY0" fmla="*/ 665589 h 1331178"/>
              <a:gd name="connsiteX1" fmla="*/ 567559 w 1135117"/>
              <a:gd name="connsiteY1" fmla="*/ 0 h 1331178"/>
              <a:gd name="connsiteX2" fmla="*/ 1135118 w 1135117"/>
              <a:gd name="connsiteY2" fmla="*/ 665589 h 1331178"/>
              <a:gd name="connsiteX3" fmla="*/ 567559 w 1135117"/>
              <a:gd name="connsiteY3" fmla="*/ 1331178 h 1331178"/>
              <a:gd name="connsiteX4" fmla="*/ 0 w 1135117"/>
              <a:gd name="connsiteY4" fmla="*/ 665589 h 1331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7" h="1331178" extrusionOk="0">
                <a:moveTo>
                  <a:pt x="0" y="665589"/>
                </a:moveTo>
                <a:cubicBezTo>
                  <a:pt x="-58380" y="261984"/>
                  <a:pt x="240709" y="5028"/>
                  <a:pt x="567559" y="0"/>
                </a:cubicBezTo>
                <a:cubicBezTo>
                  <a:pt x="923924" y="9034"/>
                  <a:pt x="1070975" y="300034"/>
                  <a:pt x="1135118" y="665589"/>
                </a:cubicBezTo>
                <a:cubicBezTo>
                  <a:pt x="1108373" y="1059302"/>
                  <a:pt x="875385" y="1362283"/>
                  <a:pt x="567559" y="1331178"/>
                </a:cubicBezTo>
                <a:cubicBezTo>
                  <a:pt x="222405" y="1313834"/>
                  <a:pt x="51486" y="1057785"/>
                  <a:pt x="0" y="665589"/>
                </a:cubicBezTo>
                <a:close/>
              </a:path>
            </a:pathLst>
          </a:custGeom>
          <a:noFill/>
          <a:ln>
            <a:solidFill>
              <a:srgbClr val="C00000"/>
            </a:solidFill>
            <a:prstDash val="sysDash"/>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8E5E789-4CB4-2C4F-9477-AFF1AC2AF38F}"/>
                  </a:ext>
                </a:extLst>
              </p14:cNvPr>
              <p14:cNvContentPartPr/>
              <p14:nvPr/>
            </p14:nvContentPartPr>
            <p14:xfrm>
              <a:off x="1455840" y="1549800"/>
              <a:ext cx="5613840" cy="5208120"/>
            </p14:xfrm>
          </p:contentPart>
        </mc:Choice>
        <mc:Fallback>
          <p:pic>
            <p:nvPicPr>
              <p:cNvPr id="5" name="Ink 4">
                <a:extLst>
                  <a:ext uri="{FF2B5EF4-FFF2-40B4-BE49-F238E27FC236}">
                    <a16:creationId xmlns:a16="http://schemas.microsoft.com/office/drawing/2014/main" id="{C8E5E789-4CB4-2C4F-9477-AFF1AC2AF38F}"/>
                  </a:ext>
                </a:extLst>
              </p:cNvPr>
              <p:cNvPicPr/>
              <p:nvPr/>
            </p:nvPicPr>
            <p:blipFill>
              <a:blip r:embed="rId5"/>
              <a:stretch>
                <a:fillRect/>
              </a:stretch>
            </p:blipFill>
            <p:spPr>
              <a:xfrm>
                <a:off x="1446480" y="1540440"/>
                <a:ext cx="5632560" cy="5226840"/>
              </a:xfrm>
              <a:prstGeom prst="rect">
                <a:avLst/>
              </a:prstGeom>
            </p:spPr>
          </p:pic>
        </mc:Fallback>
      </mc:AlternateContent>
    </p:spTree>
    <p:extLst>
      <p:ext uri="{BB962C8B-B14F-4D97-AF65-F5344CB8AC3E}">
        <p14:creationId xmlns:p14="http://schemas.microsoft.com/office/powerpoint/2010/main" val="32559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A889-755D-D64F-B136-2A2A47A5CA00}"/>
              </a:ext>
            </a:extLst>
          </p:cNvPr>
          <p:cNvSpPr>
            <a:spLocks noGrp="1"/>
          </p:cNvSpPr>
          <p:nvPr>
            <p:ph type="title"/>
          </p:nvPr>
        </p:nvSpPr>
        <p:spPr/>
        <p:txBody>
          <a:bodyPr/>
          <a:lstStyle/>
          <a:p>
            <a:r>
              <a:rPr lang="fr-FR" sz="2800" cap="small" spc="-1" dirty="0">
                <a:solidFill>
                  <a:srgbClr val="666666"/>
                </a:solidFill>
                <a:latin typeface="+mn-lt"/>
                <a:ea typeface="+mn-ea"/>
                <a:cs typeface="+mn-cs"/>
              </a:rPr>
              <a:t>Exercice: complet ou strict?</a:t>
            </a:r>
          </a:p>
        </p:txBody>
      </p:sp>
      <p:pic>
        <p:nvPicPr>
          <p:cNvPr id="3074" name="Picture 2" descr="Comparison between full binary tree and complete binary tree">
            <a:extLst>
              <a:ext uri="{FF2B5EF4-FFF2-40B4-BE49-F238E27FC236}">
                <a16:creationId xmlns:a16="http://schemas.microsoft.com/office/drawing/2014/main" id="{BA87B3A6-D800-5B4B-B754-5087B9BB4A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673"/>
          <a:stretch/>
        </p:blipFill>
        <p:spPr bwMode="auto">
          <a:xfrm>
            <a:off x="650614" y="909619"/>
            <a:ext cx="2939885" cy="24512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arison between full binary tree and complete binary tree">
            <a:extLst>
              <a:ext uri="{FF2B5EF4-FFF2-40B4-BE49-F238E27FC236}">
                <a16:creationId xmlns:a16="http://schemas.microsoft.com/office/drawing/2014/main" id="{E45C6E69-DF71-4048-8B15-2FDCF2C97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673"/>
          <a:stretch/>
        </p:blipFill>
        <p:spPr bwMode="auto">
          <a:xfrm>
            <a:off x="5168364" y="909618"/>
            <a:ext cx="2643526" cy="24512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mparison between full binary tree and complete binary tree">
            <a:extLst>
              <a:ext uri="{FF2B5EF4-FFF2-40B4-BE49-F238E27FC236}">
                <a16:creationId xmlns:a16="http://schemas.microsoft.com/office/drawing/2014/main" id="{84935150-F861-CB4D-A67D-82492150CC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673"/>
          <a:stretch/>
        </p:blipFill>
        <p:spPr bwMode="auto">
          <a:xfrm>
            <a:off x="798793" y="3969197"/>
            <a:ext cx="2643526" cy="245127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mparison between full binary tree and complete binary tree">
            <a:extLst>
              <a:ext uri="{FF2B5EF4-FFF2-40B4-BE49-F238E27FC236}">
                <a16:creationId xmlns:a16="http://schemas.microsoft.com/office/drawing/2014/main" id="{28EF12D3-41BB-7D43-9FEA-62550A2453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6673"/>
          <a:stretch/>
        </p:blipFill>
        <p:spPr bwMode="auto">
          <a:xfrm>
            <a:off x="5168363" y="3969197"/>
            <a:ext cx="2643527" cy="2451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6C9A33-4858-0B4B-A862-3B6F2E206396}"/>
              </a:ext>
            </a:extLst>
          </p:cNvPr>
          <p:cNvSpPr txBox="1"/>
          <p:nvPr/>
        </p:nvSpPr>
        <p:spPr>
          <a:xfrm>
            <a:off x="2801566" y="1244893"/>
            <a:ext cx="1896557" cy="646331"/>
          </a:xfrm>
          <a:prstGeom prst="rect">
            <a:avLst/>
          </a:prstGeom>
          <a:noFill/>
        </p:spPr>
        <p:txBody>
          <a:bodyPr wrap="square" rtlCol="0">
            <a:spAutoFit/>
          </a:bodyPr>
          <a:lstStyle/>
          <a:p>
            <a:pPr marL="285750" indent="-285750">
              <a:buFont typeface="Arial" panose="020B0604020202020204" pitchFamily="34" charset="0"/>
              <a:buChar char="•"/>
            </a:pPr>
            <a:r>
              <a:rPr lang="fr-FR" dirty="0"/>
              <a:t>Non complet</a:t>
            </a:r>
          </a:p>
          <a:p>
            <a:pPr marL="285750" indent="-285750">
              <a:buFont typeface="Arial" panose="020B0604020202020204" pitchFamily="34" charset="0"/>
              <a:buChar char="•"/>
            </a:pPr>
            <a:r>
              <a:rPr lang="fr-FR" dirty="0"/>
              <a:t>Non strict</a:t>
            </a:r>
          </a:p>
        </p:txBody>
      </p:sp>
      <p:sp>
        <p:nvSpPr>
          <p:cNvPr id="9" name="TextBox 8">
            <a:extLst>
              <a:ext uri="{FF2B5EF4-FFF2-40B4-BE49-F238E27FC236}">
                <a16:creationId xmlns:a16="http://schemas.microsoft.com/office/drawing/2014/main" id="{85289F6F-E0AF-6848-A836-C07D9BE4129B}"/>
              </a:ext>
            </a:extLst>
          </p:cNvPr>
          <p:cNvSpPr txBox="1"/>
          <p:nvPr/>
        </p:nvSpPr>
        <p:spPr>
          <a:xfrm>
            <a:off x="7115901" y="1241064"/>
            <a:ext cx="1933506" cy="646331"/>
          </a:xfrm>
          <a:prstGeom prst="rect">
            <a:avLst/>
          </a:prstGeom>
          <a:noFill/>
        </p:spPr>
        <p:txBody>
          <a:bodyPr wrap="square" rtlCol="0">
            <a:spAutoFit/>
          </a:bodyPr>
          <a:lstStyle/>
          <a:p>
            <a:pPr marL="285750" indent="-285750">
              <a:buFont typeface="Arial" panose="020B0604020202020204" pitchFamily="34" charset="0"/>
              <a:buChar char="•"/>
            </a:pPr>
            <a:r>
              <a:rPr lang="fr-FR" dirty="0"/>
              <a:t>Non complet</a:t>
            </a:r>
          </a:p>
          <a:p>
            <a:pPr marL="285750" indent="-285750">
              <a:buFont typeface="Arial" panose="020B0604020202020204" pitchFamily="34" charset="0"/>
              <a:buChar char="•"/>
            </a:pPr>
            <a:r>
              <a:rPr lang="fr-FR" dirty="0"/>
              <a:t>strict</a:t>
            </a:r>
          </a:p>
        </p:txBody>
      </p:sp>
      <p:sp>
        <p:nvSpPr>
          <p:cNvPr id="10" name="TextBox 9">
            <a:extLst>
              <a:ext uri="{FF2B5EF4-FFF2-40B4-BE49-F238E27FC236}">
                <a16:creationId xmlns:a16="http://schemas.microsoft.com/office/drawing/2014/main" id="{B50C48CC-1789-0343-96B6-138EDABAC1B0}"/>
              </a:ext>
            </a:extLst>
          </p:cNvPr>
          <p:cNvSpPr txBox="1"/>
          <p:nvPr/>
        </p:nvSpPr>
        <p:spPr>
          <a:xfrm>
            <a:off x="2801566" y="4198777"/>
            <a:ext cx="1933506" cy="646331"/>
          </a:xfrm>
          <a:prstGeom prst="rect">
            <a:avLst/>
          </a:prstGeom>
          <a:noFill/>
        </p:spPr>
        <p:txBody>
          <a:bodyPr wrap="square" rtlCol="0">
            <a:spAutoFit/>
          </a:bodyPr>
          <a:lstStyle/>
          <a:p>
            <a:pPr marL="285750" indent="-285750">
              <a:buFont typeface="Arial" panose="020B0604020202020204" pitchFamily="34" charset="0"/>
              <a:buChar char="•"/>
            </a:pPr>
            <a:r>
              <a:rPr lang="fr-FR" dirty="0"/>
              <a:t>complet</a:t>
            </a:r>
          </a:p>
          <a:p>
            <a:pPr marL="285750" indent="-285750">
              <a:buFont typeface="Arial" panose="020B0604020202020204" pitchFamily="34" charset="0"/>
              <a:buChar char="•"/>
            </a:pPr>
            <a:r>
              <a:rPr lang="fr-FR" dirty="0"/>
              <a:t>Non strict</a:t>
            </a:r>
          </a:p>
        </p:txBody>
      </p:sp>
      <p:sp>
        <p:nvSpPr>
          <p:cNvPr id="11" name="TextBox 10">
            <a:extLst>
              <a:ext uri="{FF2B5EF4-FFF2-40B4-BE49-F238E27FC236}">
                <a16:creationId xmlns:a16="http://schemas.microsoft.com/office/drawing/2014/main" id="{7DBE55FC-143F-684F-917A-116ABF35ABE8}"/>
              </a:ext>
            </a:extLst>
          </p:cNvPr>
          <p:cNvSpPr txBox="1"/>
          <p:nvPr/>
        </p:nvSpPr>
        <p:spPr>
          <a:xfrm>
            <a:off x="7115901" y="4198777"/>
            <a:ext cx="1933506" cy="646331"/>
          </a:xfrm>
          <a:prstGeom prst="rect">
            <a:avLst/>
          </a:prstGeom>
          <a:noFill/>
        </p:spPr>
        <p:txBody>
          <a:bodyPr wrap="square" rtlCol="0">
            <a:spAutoFit/>
          </a:bodyPr>
          <a:lstStyle/>
          <a:p>
            <a:pPr marL="285750" indent="-285750">
              <a:buFont typeface="Arial" panose="020B0604020202020204" pitchFamily="34" charset="0"/>
              <a:buChar char="•"/>
            </a:pPr>
            <a:r>
              <a:rPr lang="fr-FR" dirty="0"/>
              <a:t>complet</a:t>
            </a:r>
          </a:p>
          <a:p>
            <a:pPr marL="285750" indent="-285750">
              <a:buFont typeface="Arial" panose="020B0604020202020204" pitchFamily="34" charset="0"/>
              <a:buChar char="•"/>
            </a:pPr>
            <a:r>
              <a:rPr lang="fr-FR" dirty="0"/>
              <a:t>strict</a:t>
            </a:r>
          </a:p>
        </p:txBody>
      </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827ADDCC-62F9-CA4B-AADC-B17F513F3B74}"/>
                  </a:ext>
                </a:extLst>
              </p14:cNvPr>
              <p14:cNvContentPartPr/>
              <p14:nvPr/>
            </p14:nvContentPartPr>
            <p14:xfrm>
              <a:off x="1508040" y="1511280"/>
              <a:ext cx="5965920" cy="4462920"/>
            </p14:xfrm>
          </p:contentPart>
        </mc:Choice>
        <mc:Fallback>
          <p:pic>
            <p:nvPicPr>
              <p:cNvPr id="5" name="Ink 4">
                <a:extLst>
                  <a:ext uri="{FF2B5EF4-FFF2-40B4-BE49-F238E27FC236}">
                    <a16:creationId xmlns:a16="http://schemas.microsoft.com/office/drawing/2014/main" id="{827ADDCC-62F9-CA4B-AADC-B17F513F3B74}"/>
                  </a:ext>
                </a:extLst>
              </p:cNvPr>
              <p:cNvPicPr/>
              <p:nvPr/>
            </p:nvPicPr>
            <p:blipFill>
              <a:blip r:embed="rId7"/>
              <a:stretch>
                <a:fillRect/>
              </a:stretch>
            </p:blipFill>
            <p:spPr>
              <a:xfrm>
                <a:off x="1498680" y="1501920"/>
                <a:ext cx="5984640" cy="4481640"/>
              </a:xfrm>
              <a:prstGeom prst="rect">
                <a:avLst/>
              </a:prstGeom>
            </p:spPr>
          </p:pic>
        </mc:Fallback>
      </mc:AlternateContent>
    </p:spTree>
    <p:extLst>
      <p:ext uri="{BB962C8B-B14F-4D97-AF65-F5344CB8AC3E}">
        <p14:creationId xmlns:p14="http://schemas.microsoft.com/office/powerpoint/2010/main" val="376702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des arbres binaires dans la mémoire</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mémoire de l’ordinateur, un arbre binaire peut être maintenu soit en utilisant </a:t>
            </a:r>
          </a:p>
          <a:p>
            <a:pPr marL="565200" indent="-457200" algn="just">
              <a:spcBef>
                <a:spcPts val="938"/>
              </a:spcBef>
              <a:buSzPct val="100000"/>
              <a:buFont typeface="Arial" panose="020B0604020202020204" pitchFamily="34" charset="0"/>
              <a:buChar char="•"/>
            </a:pPr>
            <a:r>
              <a:rPr lang="fr-FR" sz="2670" spc="-1" dirty="0">
                <a:solidFill>
                  <a:srgbClr val="000000"/>
                </a:solidFill>
              </a:rPr>
              <a:t>une représentation chaînée</a:t>
            </a:r>
          </a:p>
          <a:p>
            <a:pPr marL="565200" indent="-457200" algn="just">
              <a:spcBef>
                <a:spcPts val="938"/>
              </a:spcBef>
              <a:buSzPct val="100000"/>
              <a:buFont typeface="Arial" panose="020B0604020202020204" pitchFamily="34" charset="0"/>
              <a:buChar char="•"/>
            </a:pPr>
            <a:r>
              <a:rPr lang="fr-FR" sz="2670" spc="-1" dirty="0">
                <a:solidFill>
                  <a:srgbClr val="000000"/>
                </a:solidFill>
              </a:rPr>
              <a:t>une représentation contiguë (par tableau).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29A9C01-2E5E-454E-B3AA-1B35BD69EF54}"/>
                  </a:ext>
                </a:extLst>
              </p14:cNvPr>
              <p14:cNvContentPartPr/>
              <p14:nvPr/>
            </p14:nvContentPartPr>
            <p14:xfrm>
              <a:off x="8426520" y="1656720"/>
              <a:ext cx="1098000" cy="1207080"/>
            </p14:xfrm>
          </p:contentPart>
        </mc:Choice>
        <mc:Fallback>
          <p:pic>
            <p:nvPicPr>
              <p:cNvPr id="2" name="Ink 1">
                <a:extLst>
                  <a:ext uri="{FF2B5EF4-FFF2-40B4-BE49-F238E27FC236}">
                    <a16:creationId xmlns:a16="http://schemas.microsoft.com/office/drawing/2014/main" id="{429A9C01-2E5E-454E-B3AA-1B35BD69EF54}"/>
                  </a:ext>
                </a:extLst>
              </p:cNvPr>
              <p:cNvPicPr/>
              <p:nvPr/>
            </p:nvPicPr>
            <p:blipFill>
              <a:blip r:embed="rId4"/>
              <a:stretch>
                <a:fillRect/>
              </a:stretch>
            </p:blipFill>
            <p:spPr>
              <a:xfrm>
                <a:off x="8417160" y="1647360"/>
                <a:ext cx="1116720" cy="1225800"/>
              </a:xfrm>
              <a:prstGeom prst="rect">
                <a:avLst/>
              </a:prstGeom>
            </p:spPr>
          </p:pic>
        </mc:Fallback>
      </mc:AlternateContent>
    </p:spTree>
    <p:extLst>
      <p:ext uri="{BB962C8B-B14F-4D97-AF65-F5344CB8AC3E}">
        <p14:creationId xmlns:p14="http://schemas.microsoft.com/office/powerpoint/2010/main" val="342004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DE2322B6-9185-3048-88E0-2D5DE634C7B5}"/>
                  </a:ext>
                </a:extLst>
              </p14:cNvPr>
              <p14:cNvContentPartPr/>
              <p14:nvPr/>
            </p14:nvContentPartPr>
            <p14:xfrm>
              <a:off x="1401120" y="3522600"/>
              <a:ext cx="8498520" cy="4037040"/>
            </p14:xfrm>
          </p:contentPart>
        </mc:Choice>
        <mc:Fallback>
          <p:pic>
            <p:nvPicPr>
              <p:cNvPr id="3" name="Ink 2">
                <a:extLst>
                  <a:ext uri="{FF2B5EF4-FFF2-40B4-BE49-F238E27FC236}">
                    <a16:creationId xmlns:a16="http://schemas.microsoft.com/office/drawing/2014/main" id="{DE2322B6-9185-3048-88E0-2D5DE634C7B5}"/>
                  </a:ext>
                </a:extLst>
              </p:cNvPr>
              <p:cNvPicPr/>
              <p:nvPr/>
            </p:nvPicPr>
            <p:blipFill>
              <a:blip r:embed="rId10"/>
              <a:stretch>
                <a:fillRect/>
              </a:stretch>
            </p:blipFill>
            <p:spPr>
              <a:xfrm>
                <a:off x="1391760" y="3513240"/>
                <a:ext cx="8517240" cy="4055760"/>
              </a:xfrm>
              <a:prstGeom prst="rect">
                <a:avLst/>
              </a:prstGeom>
            </p:spPr>
          </p:pic>
        </mc:Fallback>
      </mc:AlternateContent>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représentation chainée d’un arbre binaire, chaque nœud aura trois parties : l’élément de données, un pointeur vers le nœud gauche et un pointeur vers le nœud droit. Ainsi, en C, l’arbre binaire est construit avec un type de nœud donné ci-dessous. </a:t>
            </a: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Chaque arbre binaire a un pointeur ROOT, qui pointe vers le nœud racine (élément le plus haut) de l’arbre. </a:t>
            </a:r>
          </a:p>
          <a:p>
            <a:pPr marL="108000" algn="just">
              <a:spcBef>
                <a:spcPts val="938"/>
              </a:spcBef>
              <a:buSzPct val="100000"/>
            </a:pPr>
            <a:r>
              <a:rPr lang="fr-FR" sz="2670" spc="-1" dirty="0">
                <a:solidFill>
                  <a:srgbClr val="000000"/>
                </a:solidFill>
              </a:rPr>
              <a:t>Si ROOT = NULL, alors l’arbre est vide.</a:t>
            </a:r>
          </a:p>
        </p:txBody>
      </p:sp>
      <p:sp>
        <p:nvSpPr>
          <p:cNvPr id="4" name="Rectangle 3">
            <a:extLst>
              <a:ext uri="{FF2B5EF4-FFF2-40B4-BE49-F238E27FC236}">
                <a16:creationId xmlns:a16="http://schemas.microsoft.com/office/drawing/2014/main" id="{261461F4-CBB5-4D85-89AB-067EF2E1279F}"/>
              </a:ext>
            </a:extLst>
          </p:cNvPr>
          <p:cNvSpPr/>
          <p:nvPr/>
        </p:nvSpPr>
        <p:spPr>
          <a:xfrm>
            <a:off x="623126" y="3322063"/>
            <a:ext cx="89535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err="1">
                <a:solidFill>
                  <a:srgbClr val="000000"/>
                </a:solidFill>
                <a:highlight>
                  <a:srgbClr val="FFFFFF"/>
                </a:highlight>
                <a:latin typeface="Courier New" panose="02070309020205020404" pitchFamily="49" charset="0"/>
              </a:rPr>
              <a:t>left</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data</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right</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endParaRPr lang="fr-FR" sz="2400" dirty="0">
              <a:latin typeface="+mj-l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2F0362F-C6FC-594C-8B92-E477199F9092}"/>
                  </a:ext>
                </a:extLst>
              </p14:cNvPr>
              <p14:cNvContentPartPr/>
              <p14:nvPr/>
            </p14:nvContentPartPr>
            <p14:xfrm>
              <a:off x="141840" y="2694240"/>
              <a:ext cx="8552880" cy="3625200"/>
            </p14:xfrm>
          </p:contentPart>
        </mc:Choice>
        <mc:Fallback>
          <p:pic>
            <p:nvPicPr>
              <p:cNvPr id="2" name="Ink 1">
                <a:extLst>
                  <a:ext uri="{FF2B5EF4-FFF2-40B4-BE49-F238E27FC236}">
                    <a16:creationId xmlns:a16="http://schemas.microsoft.com/office/drawing/2014/main" id="{02F0362F-C6FC-594C-8B92-E477199F9092}"/>
                  </a:ext>
                </a:extLst>
              </p:cNvPr>
              <p:cNvPicPr/>
              <p:nvPr/>
            </p:nvPicPr>
            <p:blipFill>
              <a:blip r:embed="rId4"/>
              <a:stretch>
                <a:fillRect/>
              </a:stretch>
            </p:blipFill>
            <p:spPr>
              <a:xfrm>
                <a:off x="132480" y="2684880"/>
                <a:ext cx="8571600" cy="3643920"/>
              </a:xfrm>
              <a:prstGeom prst="rect">
                <a:avLst/>
              </a:prstGeom>
            </p:spPr>
          </p:pic>
        </mc:Fallback>
      </mc:AlternateContent>
    </p:spTree>
    <p:extLst>
      <p:ext uri="{BB962C8B-B14F-4D97-AF65-F5344CB8AC3E}">
        <p14:creationId xmlns:p14="http://schemas.microsoft.com/office/powerpoint/2010/main" val="383036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pic>
        <p:nvPicPr>
          <p:cNvPr id="5" name="Image 4">
            <a:extLst>
              <a:ext uri="{FF2B5EF4-FFF2-40B4-BE49-F238E27FC236}">
                <a16:creationId xmlns:a16="http://schemas.microsoft.com/office/drawing/2014/main" id="{342792E2-C1DB-4BF8-A3E5-5510A87D55D3}"/>
              </a:ext>
            </a:extLst>
          </p:cNvPr>
          <p:cNvPicPr>
            <a:picLocks noChangeAspect="1"/>
          </p:cNvPicPr>
          <p:nvPr/>
        </p:nvPicPr>
        <p:blipFill>
          <a:blip r:embed="rId3"/>
          <a:stretch>
            <a:fillRect/>
          </a:stretch>
        </p:blipFill>
        <p:spPr>
          <a:xfrm>
            <a:off x="0" y="947060"/>
            <a:ext cx="4295775" cy="2876550"/>
          </a:xfrm>
          <a:prstGeom prst="rect">
            <a:avLst/>
          </a:prstGeom>
        </p:spPr>
      </p:pic>
      <p:pic>
        <p:nvPicPr>
          <p:cNvPr id="2" name="Image 1">
            <a:extLst>
              <a:ext uri="{FF2B5EF4-FFF2-40B4-BE49-F238E27FC236}">
                <a16:creationId xmlns:a16="http://schemas.microsoft.com/office/drawing/2014/main" id="{0B7C0BD1-B32C-40B6-A36C-F9670E6D3547}"/>
              </a:ext>
            </a:extLst>
          </p:cNvPr>
          <p:cNvPicPr>
            <a:picLocks noChangeAspect="1"/>
          </p:cNvPicPr>
          <p:nvPr/>
        </p:nvPicPr>
        <p:blipFill>
          <a:blip r:embed="rId4"/>
          <a:stretch>
            <a:fillRect/>
          </a:stretch>
        </p:blipFill>
        <p:spPr>
          <a:xfrm>
            <a:off x="-12700" y="3792537"/>
            <a:ext cx="10080625" cy="3169522"/>
          </a:xfrm>
          <a:prstGeom prst="rect">
            <a:avLst/>
          </a:prstGeom>
        </p:spPr>
      </p:pic>
      <p:sp>
        <p:nvSpPr>
          <p:cNvPr id="3" name="Flèche : angle droit à deux pointes 2">
            <a:extLst>
              <a:ext uri="{FF2B5EF4-FFF2-40B4-BE49-F238E27FC236}">
                <a16:creationId xmlns:a16="http://schemas.microsoft.com/office/drawing/2014/main" id="{9E4C7422-98CC-4C81-9C96-095F1A5194D3}"/>
              </a:ext>
            </a:extLst>
          </p:cNvPr>
          <p:cNvSpPr/>
          <p:nvPr/>
        </p:nvSpPr>
        <p:spPr>
          <a:xfrm rot="16200000">
            <a:off x="4174126" y="2080212"/>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91D209F2-7102-464D-B744-42E9C41F050F}"/>
              </a:ext>
            </a:extLst>
          </p:cNvPr>
          <p:cNvSpPr txBox="1"/>
          <p:nvPr/>
        </p:nvSpPr>
        <p:spPr>
          <a:xfrm>
            <a:off x="5784851" y="1879600"/>
            <a:ext cx="3996607" cy="461665"/>
          </a:xfrm>
          <a:prstGeom prst="rect">
            <a:avLst/>
          </a:prstGeom>
          <a:noFill/>
        </p:spPr>
        <p:txBody>
          <a:bodyPr wrap="none" rtlCol="0">
            <a:spAutoFit/>
          </a:bodyPr>
          <a:lstStyle/>
          <a:p>
            <a:r>
              <a:rPr lang="fr-FR" sz="2400" b="1" dirty="0"/>
              <a:t>Représentation graphique</a:t>
            </a:r>
            <a:endParaRPr lang="fr-FR" b="1" dirty="0"/>
          </a:p>
        </p:txBody>
      </p:sp>
    </p:spTree>
    <p:extLst>
      <p:ext uri="{BB962C8B-B14F-4D97-AF65-F5344CB8AC3E}">
        <p14:creationId xmlns:p14="http://schemas.microsoft.com/office/powerpoint/2010/main" val="381027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D930B84-046F-4339-A9BB-E1938AB860E7}"/>
              </a:ext>
            </a:extLst>
          </p:cNvPr>
          <p:cNvPicPr>
            <a:picLocks noChangeAspect="1"/>
          </p:cNvPicPr>
          <p:nvPr/>
        </p:nvPicPr>
        <p:blipFill>
          <a:blip r:embed="rId3"/>
          <a:stretch>
            <a:fillRect/>
          </a:stretch>
        </p:blipFill>
        <p:spPr>
          <a:xfrm>
            <a:off x="1202912" y="959760"/>
            <a:ext cx="8067675" cy="6010275"/>
          </a:xfrm>
          <a:prstGeom prst="rect">
            <a:avLst/>
          </a:prstGeom>
        </p:spPr>
      </p:pic>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sp>
        <p:nvSpPr>
          <p:cNvPr id="3" name="Flèche : angle droit à deux pointes 2">
            <a:extLst>
              <a:ext uri="{FF2B5EF4-FFF2-40B4-BE49-F238E27FC236}">
                <a16:creationId xmlns:a16="http://schemas.microsoft.com/office/drawing/2014/main" id="{9E4C7422-98CC-4C81-9C96-095F1A5194D3}"/>
              </a:ext>
            </a:extLst>
          </p:cNvPr>
          <p:cNvSpPr/>
          <p:nvPr/>
        </p:nvSpPr>
        <p:spPr>
          <a:xfrm rot="10800000">
            <a:off x="2885662" y="3005137"/>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91D209F2-7102-464D-B744-42E9C41F050F}"/>
              </a:ext>
            </a:extLst>
          </p:cNvPr>
          <p:cNvSpPr txBox="1"/>
          <p:nvPr/>
        </p:nvSpPr>
        <p:spPr>
          <a:xfrm>
            <a:off x="374651" y="2543472"/>
            <a:ext cx="4238661" cy="461665"/>
          </a:xfrm>
          <a:prstGeom prst="rect">
            <a:avLst/>
          </a:prstGeom>
          <a:noFill/>
        </p:spPr>
        <p:txBody>
          <a:bodyPr wrap="none" rtlCol="0">
            <a:spAutoFit/>
          </a:bodyPr>
          <a:lstStyle/>
          <a:p>
            <a:r>
              <a:rPr lang="fr-FR" sz="2400" b="1" dirty="0"/>
              <a:t>Représentation en mémoire</a:t>
            </a:r>
            <a:endParaRPr lang="fr-FR" b="1"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5821FA0-BBEF-D240-8036-379E38CDE44C}"/>
                  </a:ext>
                </a:extLst>
              </p14:cNvPr>
              <p14:cNvContentPartPr/>
              <p14:nvPr/>
            </p14:nvContentPartPr>
            <p14:xfrm>
              <a:off x="1363320" y="660960"/>
              <a:ext cx="8030880" cy="6284880"/>
            </p14:xfrm>
          </p:contentPart>
        </mc:Choice>
        <mc:Fallback>
          <p:pic>
            <p:nvPicPr>
              <p:cNvPr id="2" name="Ink 1">
                <a:extLst>
                  <a:ext uri="{FF2B5EF4-FFF2-40B4-BE49-F238E27FC236}">
                    <a16:creationId xmlns:a16="http://schemas.microsoft.com/office/drawing/2014/main" id="{B5821FA0-BBEF-D240-8036-379E38CDE44C}"/>
                  </a:ext>
                </a:extLst>
              </p:cNvPr>
              <p:cNvPicPr/>
              <p:nvPr/>
            </p:nvPicPr>
            <p:blipFill>
              <a:blip r:embed="rId5"/>
              <a:stretch>
                <a:fillRect/>
              </a:stretch>
            </p:blipFill>
            <p:spPr>
              <a:xfrm>
                <a:off x="1353960" y="651600"/>
                <a:ext cx="8049600" cy="6303600"/>
              </a:xfrm>
              <a:prstGeom prst="rect">
                <a:avLst/>
              </a:prstGeom>
            </p:spPr>
          </p:pic>
        </mc:Fallback>
      </mc:AlternateContent>
    </p:spTree>
    <p:extLst>
      <p:ext uri="{BB962C8B-B14F-4D97-AF65-F5344CB8AC3E}">
        <p14:creationId xmlns:p14="http://schemas.microsoft.com/office/powerpoint/2010/main" val="5609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20000"/>
          </a:bodyPr>
          <a:lstStyle/>
          <a:p>
            <a:pPr marL="108000" algn="just">
              <a:spcBef>
                <a:spcPts val="938"/>
              </a:spcBef>
              <a:buSzPct val="100000"/>
            </a:pPr>
            <a:r>
              <a:rPr lang="fr-FR" sz="2670" spc="-1" dirty="0">
                <a:solidFill>
                  <a:srgbClr val="000000"/>
                </a:solidFill>
              </a:rPr>
              <a:t>Dans la représentation </a:t>
            </a:r>
            <a:r>
              <a:rPr lang="fr-FR" sz="2670" spc="-1" dirty="0" err="1">
                <a:solidFill>
                  <a:srgbClr val="000000"/>
                </a:solidFill>
              </a:rPr>
              <a:t>cantiguë</a:t>
            </a:r>
            <a:r>
              <a:rPr lang="fr-FR" sz="2670" spc="-1" dirty="0">
                <a:solidFill>
                  <a:srgbClr val="000000"/>
                </a:solidFill>
              </a:rPr>
              <a:t> de arbres est fait utilisant un tableau unidimensionnelle.</a:t>
            </a:r>
          </a:p>
          <a:p>
            <a:pPr marL="108000" algn="just">
              <a:spcBef>
                <a:spcPts val="938"/>
              </a:spcBef>
              <a:buSzPct val="100000"/>
            </a:pPr>
            <a:r>
              <a:rPr lang="fr-FR" sz="2670" spc="-1" dirty="0">
                <a:solidFill>
                  <a:srgbClr val="000000"/>
                </a:solidFill>
              </a:rPr>
              <a:t>Bien qu’il s’agit de la technique la plus simple pour la représentation de la mémoire, elle est inefficace car elle nécessite beaucoup d’espace mémoire.</a:t>
            </a:r>
          </a:p>
          <a:p>
            <a:pPr marL="108000" algn="just">
              <a:spcBef>
                <a:spcPts val="938"/>
              </a:spcBef>
              <a:buSzPct val="100000"/>
            </a:pPr>
            <a:r>
              <a:rPr lang="fr-FR" sz="2670" spc="-1" dirty="0">
                <a:solidFill>
                  <a:srgbClr val="000000"/>
                </a:solidFill>
              </a:rPr>
              <a:t>Cette représentation suit les règles suivantes:</a:t>
            </a:r>
          </a:p>
          <a:p>
            <a:pPr marL="565200" indent="-457200" algn="just">
              <a:spcBef>
                <a:spcPts val="938"/>
              </a:spcBef>
              <a:buSzPct val="100000"/>
              <a:buFontTx/>
              <a:buChar char="-"/>
            </a:pPr>
            <a:r>
              <a:rPr lang="fr-FR" sz="2670" spc="-1" dirty="0">
                <a:solidFill>
                  <a:srgbClr val="000000"/>
                </a:solidFill>
              </a:rPr>
              <a:t>Un tableau unidimensionnel, appelé TREE, est utilisé pour stocker les éléments de l’arbre. </a:t>
            </a:r>
          </a:p>
          <a:p>
            <a:pPr marL="565200" indent="-457200" algn="just">
              <a:spcBef>
                <a:spcPts val="938"/>
              </a:spcBef>
              <a:buSzPct val="100000"/>
              <a:buFontTx/>
              <a:buChar char="-"/>
            </a:pPr>
            <a:r>
              <a:rPr lang="fr-FR" sz="2670" spc="-1" dirty="0">
                <a:solidFill>
                  <a:srgbClr val="000000"/>
                </a:solidFill>
              </a:rPr>
              <a:t>La racine (ROOT) de l’arbre sera stockée à la première case du tableau. </a:t>
            </a:r>
          </a:p>
          <a:p>
            <a:pPr marL="565200" indent="-457200" algn="just">
              <a:spcBef>
                <a:spcPts val="938"/>
              </a:spcBef>
              <a:buSzPct val="100000"/>
              <a:buFontTx/>
              <a:buChar char="-"/>
            </a:pPr>
            <a:r>
              <a:rPr lang="fr-FR" sz="2670" spc="-1" dirty="0">
                <a:solidFill>
                  <a:srgbClr val="000000"/>
                </a:solidFill>
              </a:rPr>
              <a:t>Les enfants d’un nœud stocké dans la case K seront stockés aux cas (2* K) et (2*K+1).</a:t>
            </a:r>
          </a:p>
          <a:p>
            <a:pPr marL="565200" indent="-457200" algn="just">
              <a:spcBef>
                <a:spcPts val="938"/>
              </a:spcBef>
              <a:buSzPct val="100000"/>
              <a:buFontTx/>
              <a:buChar char="-"/>
            </a:pPr>
            <a:r>
              <a:rPr lang="fr-FR" sz="2670" spc="-1" dirty="0">
                <a:solidFill>
                  <a:srgbClr val="000000"/>
                </a:solidFill>
              </a:rPr>
              <a:t>La taille maximale de l’ARBRE de tableau est donnée comme (2</a:t>
            </a:r>
            <a:r>
              <a:rPr lang="fr-FR" sz="2670" spc="-1" baseline="30000" dirty="0">
                <a:solidFill>
                  <a:srgbClr val="000000"/>
                </a:solidFill>
              </a:rPr>
              <a:t>h</a:t>
            </a:r>
            <a:r>
              <a:rPr lang="fr-FR" sz="2670" spc="-1" dirty="0">
                <a:solidFill>
                  <a:srgbClr val="000000"/>
                </a:solidFill>
              </a:rPr>
              <a:t>-1),où h est l’hauteur de l’arbre. </a:t>
            </a:r>
          </a:p>
          <a:p>
            <a:pPr marL="565200" indent="-457200" algn="just">
              <a:spcBef>
                <a:spcPts val="938"/>
              </a:spcBef>
              <a:buSzPct val="100000"/>
              <a:buFontTx/>
              <a:buChar char="-"/>
            </a:pPr>
            <a:r>
              <a:rPr lang="fr-FR" sz="2670" spc="-1" dirty="0">
                <a:solidFill>
                  <a:srgbClr val="000000"/>
                </a:solidFill>
              </a:rPr>
              <a:t>L’arbre ou sous-arbre vide est spécifié à l’aide de NULL. </a:t>
            </a:r>
          </a:p>
          <a:p>
            <a:pPr marL="622350" indent="-514350" algn="just">
              <a:spcBef>
                <a:spcPts val="938"/>
              </a:spcBef>
              <a:buSzPct val="100000"/>
              <a:buAutoNum type="arabicPlain" startAt="7"/>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8974EA6-416F-784A-BB99-71E1B3E06D8F}"/>
                  </a:ext>
                </a:extLst>
              </p14:cNvPr>
              <p14:cNvContentPartPr/>
              <p14:nvPr/>
            </p14:nvContentPartPr>
            <p14:xfrm>
              <a:off x="1026360" y="1195560"/>
              <a:ext cx="8911440" cy="5087880"/>
            </p14:xfrm>
          </p:contentPart>
        </mc:Choice>
        <mc:Fallback>
          <p:pic>
            <p:nvPicPr>
              <p:cNvPr id="2" name="Ink 1">
                <a:extLst>
                  <a:ext uri="{FF2B5EF4-FFF2-40B4-BE49-F238E27FC236}">
                    <a16:creationId xmlns:a16="http://schemas.microsoft.com/office/drawing/2014/main" id="{E8974EA6-416F-784A-BB99-71E1B3E06D8F}"/>
                  </a:ext>
                </a:extLst>
              </p:cNvPr>
              <p:cNvPicPr/>
              <p:nvPr/>
            </p:nvPicPr>
            <p:blipFill>
              <a:blip r:embed="rId4"/>
              <a:stretch>
                <a:fillRect/>
              </a:stretch>
            </p:blipFill>
            <p:spPr>
              <a:xfrm>
                <a:off x="1017000" y="1186200"/>
                <a:ext cx="8930160" cy="5106600"/>
              </a:xfrm>
              <a:prstGeom prst="rect">
                <a:avLst/>
              </a:prstGeom>
            </p:spPr>
          </p:pic>
        </mc:Fallback>
      </mc:AlternateContent>
    </p:spTree>
    <p:extLst>
      <p:ext uri="{BB962C8B-B14F-4D97-AF65-F5344CB8AC3E}">
        <p14:creationId xmlns:p14="http://schemas.microsoft.com/office/powerpoint/2010/main" val="77491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C27B677-E53D-4CE3-902E-A26DA751A74E}"/>
              </a:ext>
            </a:extLst>
          </p:cNvPr>
          <p:cNvPicPr>
            <a:picLocks noChangeAspect="1"/>
          </p:cNvPicPr>
          <p:nvPr/>
        </p:nvPicPr>
        <p:blipFill>
          <a:blip r:embed="rId3"/>
          <a:stretch>
            <a:fillRect/>
          </a:stretch>
        </p:blipFill>
        <p:spPr>
          <a:xfrm>
            <a:off x="4051180" y="959760"/>
            <a:ext cx="5156319" cy="5781327"/>
          </a:xfrm>
          <a:prstGeom prst="rect">
            <a:avLst/>
          </a:prstGeom>
        </p:spPr>
      </p:pic>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des arbres binaires</a:t>
            </a:r>
          </a:p>
        </p:txBody>
      </p:sp>
      <p:sp>
        <p:nvSpPr>
          <p:cNvPr id="193" name="TextShape 2"/>
          <p:cNvSpPr txBox="1"/>
          <p:nvPr/>
        </p:nvSpPr>
        <p:spPr>
          <a:xfrm>
            <a:off x="503999" y="1152000"/>
            <a:ext cx="5553901" cy="2289700"/>
          </a:xfrm>
          <a:prstGeom prst="rect">
            <a:avLst/>
          </a:prstGeom>
          <a:noFill/>
          <a:ln>
            <a:noFill/>
          </a:ln>
        </p:spPr>
        <p:txBody>
          <a:bodyPr lIns="0" tIns="0" rIns="0" bIns="0">
            <a:normAutofit/>
          </a:bodyPr>
          <a:lstStyle/>
          <a:p>
            <a:pPr marL="108000">
              <a:spcBef>
                <a:spcPts val="938"/>
              </a:spcBef>
              <a:buSzPct val="100000"/>
            </a:pPr>
            <a:r>
              <a:rPr lang="fr-FR" sz="2670" spc="-1" dirty="0">
                <a:solidFill>
                  <a:srgbClr val="000000"/>
                </a:solidFill>
              </a:rPr>
              <a:t>Un arbre binaire et sa représentation contiguë correspondante. L’arbre a 11 nœuds, et sa hauteur est de 4.</a:t>
            </a:r>
          </a:p>
          <a:p>
            <a:pPr marL="108000">
              <a:spcBef>
                <a:spcPts val="938"/>
              </a:spcBef>
              <a:buSzPct val="100000"/>
            </a:pPr>
            <a:endParaRPr lang="fr-FR" sz="2670" spc="-1" dirty="0">
              <a:solidFill>
                <a:srgbClr val="000000"/>
              </a:solidFill>
            </a:endParaRPr>
          </a:p>
        </p:txBody>
      </p:sp>
      <p:sp>
        <p:nvSpPr>
          <p:cNvPr id="5" name="Flèche : angle droit à deux pointes 4">
            <a:extLst>
              <a:ext uri="{FF2B5EF4-FFF2-40B4-BE49-F238E27FC236}">
                <a16:creationId xmlns:a16="http://schemas.microsoft.com/office/drawing/2014/main" id="{007766F3-95DA-4241-BE52-D7867FCD33C6}"/>
              </a:ext>
            </a:extLst>
          </p:cNvPr>
          <p:cNvSpPr/>
          <p:nvPr/>
        </p:nvSpPr>
        <p:spPr>
          <a:xfrm rot="10800000">
            <a:off x="6057900" y="2536461"/>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B2C77D0-35DB-654F-84E9-9B0772805962}"/>
                  </a:ext>
                </a:extLst>
              </p14:cNvPr>
              <p14:cNvContentPartPr/>
              <p14:nvPr/>
            </p14:nvContentPartPr>
            <p14:xfrm>
              <a:off x="114120" y="261360"/>
              <a:ext cx="9966600" cy="7298280"/>
            </p14:xfrm>
          </p:contentPart>
        </mc:Choice>
        <mc:Fallback>
          <p:pic>
            <p:nvPicPr>
              <p:cNvPr id="3" name="Ink 2">
                <a:extLst>
                  <a:ext uri="{FF2B5EF4-FFF2-40B4-BE49-F238E27FC236}">
                    <a16:creationId xmlns:a16="http://schemas.microsoft.com/office/drawing/2014/main" id="{3B2C77D0-35DB-654F-84E9-9B0772805962}"/>
                  </a:ext>
                </a:extLst>
              </p:cNvPr>
              <p:cNvPicPr/>
              <p:nvPr/>
            </p:nvPicPr>
            <p:blipFill>
              <a:blip r:embed="rId5"/>
              <a:stretch>
                <a:fillRect/>
              </a:stretch>
            </p:blipFill>
            <p:spPr>
              <a:xfrm>
                <a:off x="104760" y="252000"/>
                <a:ext cx="9985320" cy="7317000"/>
              </a:xfrm>
              <a:prstGeom prst="rect">
                <a:avLst/>
              </a:prstGeom>
            </p:spPr>
          </p:pic>
        </mc:Fallback>
      </mc:AlternateContent>
    </p:spTree>
    <p:extLst>
      <p:ext uri="{BB962C8B-B14F-4D97-AF65-F5344CB8AC3E}">
        <p14:creationId xmlns:p14="http://schemas.microsoft.com/office/powerpoint/2010/main" val="381859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2D2E-10B2-0A4A-8CFA-A6AA0D013D4B}"/>
              </a:ext>
            </a:extLst>
          </p:cNvPr>
          <p:cNvSpPr>
            <a:spLocks noGrp="1"/>
          </p:cNvSpPr>
          <p:nvPr>
            <p:ph type="title"/>
          </p:nvPr>
        </p:nvSpPr>
        <p:spPr/>
        <p:txBody>
          <a:bodyPr/>
          <a:lstStyle/>
          <a:p>
            <a:r>
              <a:rPr lang="fr-FR" sz="4000" dirty="0"/>
              <a:t>Représentation des arbres généraux</a:t>
            </a:r>
          </a:p>
        </p:txBody>
      </p:sp>
      <p:sp>
        <p:nvSpPr>
          <p:cNvPr id="3" name="Text Placeholder 2">
            <a:extLst>
              <a:ext uri="{FF2B5EF4-FFF2-40B4-BE49-F238E27FC236}">
                <a16:creationId xmlns:a16="http://schemas.microsoft.com/office/drawing/2014/main" id="{0252B93D-A387-2A43-BB48-FB81FF2D17AB}"/>
              </a:ext>
            </a:extLst>
          </p:cNvPr>
          <p:cNvSpPr>
            <a:spLocks noGrp="1"/>
          </p:cNvSpPr>
          <p:nvPr>
            <p:ph type="body"/>
          </p:nvPr>
        </p:nvSpPr>
        <p:spPr/>
        <p:txBody>
          <a:bodyPr/>
          <a:lstStyle/>
          <a:p>
            <a:r>
              <a:rPr lang="fr-FR" dirty="0"/>
              <a:t>Un type de graphe</a:t>
            </a:r>
          </a:p>
          <a:p>
            <a:pPr lvl="1"/>
            <a:r>
              <a:rPr lang="fr-FR" dirty="0"/>
              <a:t>Par liste chaînée: </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Par matrice:</a:t>
            </a:r>
          </a:p>
          <a:p>
            <a:pPr lvl="2"/>
            <a:endParaRPr lang="fr-FR" dirty="0"/>
          </a:p>
        </p:txBody>
      </p:sp>
      <p:pic>
        <p:nvPicPr>
          <p:cNvPr id="4098" name="Picture 2">
            <a:extLst>
              <a:ext uri="{FF2B5EF4-FFF2-40B4-BE49-F238E27FC236}">
                <a16:creationId xmlns:a16="http://schemas.microsoft.com/office/drawing/2014/main" id="{38D4E04B-1265-024E-95B9-77987CD86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551" y="1168835"/>
            <a:ext cx="5580993" cy="28151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E813F0D8-0FDB-9447-9A7C-3526FA0A4D15}"/>
              </a:ext>
            </a:extLst>
          </p:cNvPr>
          <p:cNvGraphicFramePr>
            <a:graphicFrameLocks noGrp="1"/>
          </p:cNvGraphicFramePr>
          <p:nvPr>
            <p:extLst>
              <p:ext uri="{D42A27DB-BD31-4B8C-83A1-F6EECF244321}">
                <p14:modId xmlns:p14="http://schemas.microsoft.com/office/powerpoint/2010/main" val="3156252010"/>
              </p:ext>
            </p:extLst>
          </p:nvPr>
        </p:nvGraphicFramePr>
        <p:xfrm>
          <a:off x="6779171" y="4082040"/>
          <a:ext cx="2995449" cy="2926080"/>
        </p:xfrm>
        <a:graphic>
          <a:graphicData uri="http://schemas.openxmlformats.org/drawingml/2006/table">
            <a:tbl>
              <a:tblPr firstRow="1" firstCol="1">
                <a:tableStyleId>{5C22544A-7EE6-4342-B048-85BDC9FD1C3A}</a:tableStyleId>
              </a:tblPr>
              <a:tblGrid>
                <a:gridCol w="343761">
                  <a:extLst>
                    <a:ext uri="{9D8B030D-6E8A-4147-A177-3AD203B41FA5}">
                      <a16:colId xmlns:a16="http://schemas.microsoft.com/office/drawing/2014/main" val="3775332720"/>
                    </a:ext>
                  </a:extLst>
                </a:gridCol>
                <a:gridCol w="382864">
                  <a:extLst>
                    <a:ext uri="{9D8B030D-6E8A-4147-A177-3AD203B41FA5}">
                      <a16:colId xmlns:a16="http://schemas.microsoft.com/office/drawing/2014/main" val="3141377218"/>
                    </a:ext>
                  </a:extLst>
                </a:gridCol>
                <a:gridCol w="397045">
                  <a:extLst>
                    <a:ext uri="{9D8B030D-6E8A-4147-A177-3AD203B41FA5}">
                      <a16:colId xmlns:a16="http://schemas.microsoft.com/office/drawing/2014/main" val="1719216138"/>
                    </a:ext>
                  </a:extLst>
                </a:gridCol>
                <a:gridCol w="382864">
                  <a:extLst>
                    <a:ext uri="{9D8B030D-6E8A-4147-A177-3AD203B41FA5}">
                      <a16:colId xmlns:a16="http://schemas.microsoft.com/office/drawing/2014/main" val="973746010"/>
                    </a:ext>
                  </a:extLst>
                </a:gridCol>
                <a:gridCol w="397044">
                  <a:extLst>
                    <a:ext uri="{9D8B030D-6E8A-4147-A177-3AD203B41FA5}">
                      <a16:colId xmlns:a16="http://schemas.microsoft.com/office/drawing/2014/main" val="3984014469"/>
                    </a:ext>
                  </a:extLst>
                </a:gridCol>
                <a:gridCol w="368684">
                  <a:extLst>
                    <a:ext uri="{9D8B030D-6E8A-4147-A177-3AD203B41FA5}">
                      <a16:colId xmlns:a16="http://schemas.microsoft.com/office/drawing/2014/main" val="100739246"/>
                    </a:ext>
                  </a:extLst>
                </a:gridCol>
                <a:gridCol w="354504">
                  <a:extLst>
                    <a:ext uri="{9D8B030D-6E8A-4147-A177-3AD203B41FA5}">
                      <a16:colId xmlns:a16="http://schemas.microsoft.com/office/drawing/2014/main" val="3636196975"/>
                    </a:ext>
                  </a:extLst>
                </a:gridCol>
                <a:gridCol w="368683">
                  <a:extLst>
                    <a:ext uri="{9D8B030D-6E8A-4147-A177-3AD203B41FA5}">
                      <a16:colId xmlns:a16="http://schemas.microsoft.com/office/drawing/2014/main" val="4216967005"/>
                    </a:ext>
                  </a:extLst>
                </a:gridCol>
              </a:tblGrid>
              <a:tr h="328163">
                <a:tc>
                  <a:txBody>
                    <a:bodyPr/>
                    <a:lstStyle/>
                    <a:p>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2</a:t>
                      </a:r>
                      <a:endParaRPr lang="fr-FR" dirty="0"/>
                    </a:p>
                  </a:txBody>
                  <a:tcPr/>
                </a:tc>
                <a:tc>
                  <a:txBody>
                    <a:bodyPr/>
                    <a:lstStyle/>
                    <a:p>
                      <a:r>
                        <a:rPr lang="en-US" altLang="zh-CN" dirty="0"/>
                        <a:t>3</a:t>
                      </a:r>
                      <a:endParaRPr lang="fr-FR" dirty="0"/>
                    </a:p>
                  </a:txBody>
                  <a:tcPr/>
                </a:tc>
                <a:tc>
                  <a:txBody>
                    <a:bodyPr/>
                    <a:lstStyle/>
                    <a:p>
                      <a:r>
                        <a:rPr lang="en-US" altLang="zh-CN" dirty="0"/>
                        <a:t>4</a:t>
                      </a:r>
                      <a:endParaRPr lang="fr-FR" dirty="0"/>
                    </a:p>
                  </a:txBody>
                  <a:tcPr/>
                </a:tc>
                <a:tc>
                  <a:txBody>
                    <a:bodyPr/>
                    <a:lstStyle/>
                    <a:p>
                      <a:r>
                        <a:rPr lang="en-US" altLang="zh-CN" dirty="0"/>
                        <a:t>5</a:t>
                      </a:r>
                      <a:endParaRPr lang="fr-FR" dirty="0"/>
                    </a:p>
                  </a:txBody>
                  <a:tcPr/>
                </a:tc>
                <a:tc>
                  <a:txBody>
                    <a:bodyPr/>
                    <a:lstStyle/>
                    <a:p>
                      <a:r>
                        <a:rPr lang="en-US" altLang="zh-CN" dirty="0"/>
                        <a:t>6</a:t>
                      </a:r>
                      <a:endParaRPr lang="fr-FR" dirty="0"/>
                    </a:p>
                  </a:txBody>
                  <a:tcPr/>
                </a:tc>
                <a:extLst>
                  <a:ext uri="{0D108BD9-81ED-4DB2-BD59-A6C34878D82A}">
                    <a16:rowId xmlns:a16="http://schemas.microsoft.com/office/drawing/2014/main" val="1621433092"/>
                  </a:ext>
                </a:extLst>
              </a:tr>
              <a:tr h="328163">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2689461079"/>
                  </a:ext>
                </a:extLst>
              </a:tr>
              <a:tr h="328163">
                <a:tc>
                  <a:txBody>
                    <a:bodyPr/>
                    <a:lstStyle/>
                    <a:p>
                      <a:r>
                        <a:rPr lang="en-US" altLang="zh-CN" dirty="0"/>
                        <a:t>1</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extLst>
                  <a:ext uri="{0D108BD9-81ED-4DB2-BD59-A6C34878D82A}">
                    <a16:rowId xmlns:a16="http://schemas.microsoft.com/office/drawing/2014/main" val="4199172328"/>
                  </a:ext>
                </a:extLst>
              </a:tr>
              <a:tr h="328163">
                <a:tc>
                  <a:txBody>
                    <a:bodyPr/>
                    <a:lstStyle/>
                    <a:p>
                      <a:r>
                        <a:rPr lang="en-US" altLang="zh-CN" dirty="0"/>
                        <a:t>2</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2182318228"/>
                  </a:ext>
                </a:extLst>
              </a:tr>
              <a:tr h="328163">
                <a:tc>
                  <a:txBody>
                    <a:bodyPr/>
                    <a:lstStyle/>
                    <a:p>
                      <a:r>
                        <a:rPr lang="en-US" altLang="zh-CN" dirty="0"/>
                        <a:t>3</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3578314998"/>
                  </a:ext>
                </a:extLst>
              </a:tr>
              <a:tr h="328163">
                <a:tc>
                  <a:txBody>
                    <a:bodyPr/>
                    <a:lstStyle/>
                    <a:p>
                      <a:r>
                        <a:rPr lang="en-US" altLang="zh-CN" dirty="0"/>
                        <a:t>4</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3159259760"/>
                  </a:ext>
                </a:extLst>
              </a:tr>
              <a:tr h="328163">
                <a:tc>
                  <a:txBody>
                    <a:bodyPr/>
                    <a:lstStyle/>
                    <a:p>
                      <a:r>
                        <a:rPr lang="en-US" altLang="zh-CN" dirty="0"/>
                        <a:t>5</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20323448"/>
                  </a:ext>
                </a:extLst>
              </a:tr>
              <a:tr h="328163">
                <a:tc>
                  <a:txBody>
                    <a:bodyPr/>
                    <a:lstStyle/>
                    <a:p>
                      <a:r>
                        <a:rPr lang="en-US" altLang="zh-CN" dirty="0"/>
                        <a:t>6</a:t>
                      </a:r>
                      <a:endParaRPr lang="fr-FR" dirty="0"/>
                    </a:p>
                  </a:txBody>
                  <a:tcPr/>
                </a:tc>
                <a:tc>
                  <a:txBody>
                    <a:bodyPr/>
                    <a:lstStyle/>
                    <a:p>
                      <a:r>
                        <a:rPr lang="en-US" altLang="zh-CN" dirty="0"/>
                        <a:t>0</a:t>
                      </a:r>
                      <a:endParaRPr lang="fr-FR" dirty="0"/>
                    </a:p>
                  </a:txBody>
                  <a:tcPr/>
                </a:tc>
                <a:tc>
                  <a:txBody>
                    <a:bodyPr/>
                    <a:lstStyle/>
                    <a:p>
                      <a:r>
                        <a:rPr lang="en-US" altLang="zh-CN" dirty="0"/>
                        <a:t>1</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tc>
                  <a:txBody>
                    <a:bodyPr/>
                    <a:lstStyle/>
                    <a:p>
                      <a:r>
                        <a:rPr lang="en-US" altLang="zh-CN" dirty="0"/>
                        <a:t>0</a:t>
                      </a:r>
                      <a:endParaRPr lang="fr-FR" dirty="0"/>
                    </a:p>
                  </a:txBody>
                  <a:tcPr/>
                </a:tc>
                <a:extLst>
                  <a:ext uri="{0D108BD9-81ED-4DB2-BD59-A6C34878D82A}">
                    <a16:rowId xmlns:a16="http://schemas.microsoft.com/office/drawing/2014/main" val="1744950313"/>
                  </a:ext>
                </a:extLst>
              </a:tr>
            </a:tbl>
          </a:graphicData>
        </a:graphic>
      </p:graphicFrame>
      <p:graphicFrame>
        <p:nvGraphicFramePr>
          <p:cNvPr id="5" name="Table 5">
            <a:extLst>
              <a:ext uri="{FF2B5EF4-FFF2-40B4-BE49-F238E27FC236}">
                <a16:creationId xmlns:a16="http://schemas.microsoft.com/office/drawing/2014/main" id="{9401025C-9C0E-184F-A0AB-8B4A1B3AEAEC}"/>
              </a:ext>
            </a:extLst>
          </p:cNvPr>
          <p:cNvGraphicFramePr>
            <a:graphicFrameLocks noGrp="1"/>
          </p:cNvGraphicFramePr>
          <p:nvPr>
            <p:extLst>
              <p:ext uri="{D42A27DB-BD31-4B8C-83A1-F6EECF244321}">
                <p14:modId xmlns:p14="http://schemas.microsoft.com/office/powerpoint/2010/main" val="1961857027"/>
              </p:ext>
            </p:extLst>
          </p:nvPr>
        </p:nvGraphicFramePr>
        <p:xfrm>
          <a:off x="4177123" y="4096577"/>
          <a:ext cx="1135857" cy="2966720"/>
        </p:xfrm>
        <a:graphic>
          <a:graphicData uri="http://schemas.openxmlformats.org/drawingml/2006/table">
            <a:tbl>
              <a:tblPr firstRow="1">
                <a:tableStyleId>{5C22544A-7EE6-4342-B048-85BDC9FD1C3A}</a:tableStyleId>
              </a:tblPr>
              <a:tblGrid>
                <a:gridCol w="646387">
                  <a:extLst>
                    <a:ext uri="{9D8B030D-6E8A-4147-A177-3AD203B41FA5}">
                      <a16:colId xmlns:a16="http://schemas.microsoft.com/office/drawing/2014/main" val="2836086438"/>
                    </a:ext>
                  </a:extLst>
                </a:gridCol>
                <a:gridCol w="489470">
                  <a:extLst>
                    <a:ext uri="{9D8B030D-6E8A-4147-A177-3AD203B41FA5}">
                      <a16:colId xmlns:a16="http://schemas.microsoft.com/office/drawing/2014/main" val="2248808093"/>
                    </a:ext>
                  </a:extLst>
                </a:gridCol>
              </a:tblGrid>
              <a:tr h="370840">
                <a:tc>
                  <a:txBody>
                    <a:bodyPr/>
                    <a:lstStyle/>
                    <a:p>
                      <a:r>
                        <a:rPr lang="fr-FR" sz="1400" dirty="0"/>
                        <a:t>index</a:t>
                      </a:r>
                    </a:p>
                  </a:txBody>
                  <a:tcPr/>
                </a:tc>
                <a:tc>
                  <a:txBody>
                    <a:bodyPr/>
                    <a:lstStyle/>
                    <a:p>
                      <a:r>
                        <a:rPr lang="fr-FR" sz="1600" dirty="0"/>
                        <a:t>val</a:t>
                      </a:r>
                    </a:p>
                  </a:txBody>
                  <a:tcPr/>
                </a:tc>
                <a:extLst>
                  <a:ext uri="{0D108BD9-81ED-4DB2-BD59-A6C34878D82A}">
                    <a16:rowId xmlns:a16="http://schemas.microsoft.com/office/drawing/2014/main" val="3012058537"/>
                  </a:ext>
                </a:extLst>
              </a:tr>
              <a:tr h="370840">
                <a:tc>
                  <a:txBody>
                    <a:bodyPr/>
                    <a:lstStyle/>
                    <a:p>
                      <a:r>
                        <a:rPr lang="fr-FR" sz="1600" dirty="0"/>
                        <a:t>0</a:t>
                      </a:r>
                    </a:p>
                  </a:txBody>
                  <a:tcPr/>
                </a:tc>
                <a:tc>
                  <a:txBody>
                    <a:bodyPr/>
                    <a:lstStyle/>
                    <a:p>
                      <a:r>
                        <a:rPr lang="fr-FR" sz="1600" dirty="0"/>
                        <a:t>R</a:t>
                      </a:r>
                    </a:p>
                  </a:txBody>
                  <a:tcPr/>
                </a:tc>
                <a:extLst>
                  <a:ext uri="{0D108BD9-81ED-4DB2-BD59-A6C34878D82A}">
                    <a16:rowId xmlns:a16="http://schemas.microsoft.com/office/drawing/2014/main" val="3127015419"/>
                  </a:ext>
                </a:extLst>
              </a:tr>
              <a:tr h="370840">
                <a:tc>
                  <a:txBody>
                    <a:bodyPr/>
                    <a:lstStyle/>
                    <a:p>
                      <a:r>
                        <a:rPr lang="fr-FR" sz="1600" dirty="0"/>
                        <a:t>1</a:t>
                      </a:r>
                    </a:p>
                  </a:txBody>
                  <a:tcPr/>
                </a:tc>
                <a:tc>
                  <a:txBody>
                    <a:bodyPr/>
                    <a:lstStyle/>
                    <a:p>
                      <a:r>
                        <a:rPr lang="fr-FR" sz="1600" dirty="0"/>
                        <a:t>A</a:t>
                      </a:r>
                    </a:p>
                  </a:txBody>
                  <a:tcPr/>
                </a:tc>
                <a:extLst>
                  <a:ext uri="{0D108BD9-81ED-4DB2-BD59-A6C34878D82A}">
                    <a16:rowId xmlns:a16="http://schemas.microsoft.com/office/drawing/2014/main" val="915882121"/>
                  </a:ext>
                </a:extLst>
              </a:tr>
              <a:tr h="370840">
                <a:tc>
                  <a:txBody>
                    <a:bodyPr/>
                    <a:lstStyle/>
                    <a:p>
                      <a:r>
                        <a:rPr lang="fr-FR" sz="1600" dirty="0"/>
                        <a:t>2</a:t>
                      </a:r>
                    </a:p>
                  </a:txBody>
                  <a:tcPr/>
                </a:tc>
                <a:tc>
                  <a:txBody>
                    <a:bodyPr/>
                    <a:lstStyle/>
                    <a:p>
                      <a:r>
                        <a:rPr lang="fr-FR" sz="1600" dirty="0"/>
                        <a:t>C</a:t>
                      </a:r>
                    </a:p>
                  </a:txBody>
                  <a:tcPr/>
                </a:tc>
                <a:extLst>
                  <a:ext uri="{0D108BD9-81ED-4DB2-BD59-A6C34878D82A}">
                    <a16:rowId xmlns:a16="http://schemas.microsoft.com/office/drawing/2014/main" val="2031976740"/>
                  </a:ext>
                </a:extLst>
              </a:tr>
              <a:tr h="370840">
                <a:tc>
                  <a:txBody>
                    <a:bodyPr/>
                    <a:lstStyle/>
                    <a:p>
                      <a:r>
                        <a:rPr lang="fr-FR" sz="1600" dirty="0"/>
                        <a:t>3</a:t>
                      </a:r>
                    </a:p>
                  </a:txBody>
                  <a:tcPr/>
                </a:tc>
                <a:tc>
                  <a:txBody>
                    <a:bodyPr/>
                    <a:lstStyle/>
                    <a:p>
                      <a:r>
                        <a:rPr lang="fr-FR" sz="1600" dirty="0"/>
                        <a:t>B</a:t>
                      </a:r>
                    </a:p>
                  </a:txBody>
                  <a:tcPr/>
                </a:tc>
                <a:extLst>
                  <a:ext uri="{0D108BD9-81ED-4DB2-BD59-A6C34878D82A}">
                    <a16:rowId xmlns:a16="http://schemas.microsoft.com/office/drawing/2014/main" val="911345012"/>
                  </a:ext>
                </a:extLst>
              </a:tr>
              <a:tr h="370840">
                <a:tc>
                  <a:txBody>
                    <a:bodyPr/>
                    <a:lstStyle/>
                    <a:p>
                      <a:r>
                        <a:rPr lang="fr-FR" sz="1600" dirty="0"/>
                        <a:t>4</a:t>
                      </a:r>
                    </a:p>
                  </a:txBody>
                  <a:tcPr/>
                </a:tc>
                <a:tc>
                  <a:txBody>
                    <a:bodyPr/>
                    <a:lstStyle/>
                    <a:p>
                      <a:r>
                        <a:rPr lang="fr-FR" sz="1600" dirty="0"/>
                        <a:t>D</a:t>
                      </a:r>
                    </a:p>
                  </a:txBody>
                  <a:tcPr/>
                </a:tc>
                <a:extLst>
                  <a:ext uri="{0D108BD9-81ED-4DB2-BD59-A6C34878D82A}">
                    <a16:rowId xmlns:a16="http://schemas.microsoft.com/office/drawing/2014/main" val="2190783201"/>
                  </a:ext>
                </a:extLst>
              </a:tr>
              <a:tr h="370840">
                <a:tc>
                  <a:txBody>
                    <a:bodyPr/>
                    <a:lstStyle/>
                    <a:p>
                      <a:r>
                        <a:rPr lang="fr-FR" sz="1600" dirty="0"/>
                        <a:t>5</a:t>
                      </a:r>
                    </a:p>
                  </a:txBody>
                  <a:tcPr/>
                </a:tc>
                <a:tc>
                  <a:txBody>
                    <a:bodyPr/>
                    <a:lstStyle/>
                    <a:p>
                      <a:r>
                        <a:rPr lang="fr-FR" sz="1600" dirty="0"/>
                        <a:t>F</a:t>
                      </a:r>
                    </a:p>
                  </a:txBody>
                  <a:tcPr/>
                </a:tc>
                <a:extLst>
                  <a:ext uri="{0D108BD9-81ED-4DB2-BD59-A6C34878D82A}">
                    <a16:rowId xmlns:a16="http://schemas.microsoft.com/office/drawing/2014/main" val="4218270884"/>
                  </a:ext>
                </a:extLst>
              </a:tr>
              <a:tr h="370840">
                <a:tc>
                  <a:txBody>
                    <a:bodyPr/>
                    <a:lstStyle/>
                    <a:p>
                      <a:r>
                        <a:rPr lang="fr-FR" sz="1600" dirty="0"/>
                        <a:t>6</a:t>
                      </a:r>
                    </a:p>
                  </a:txBody>
                  <a:tcPr/>
                </a:tc>
                <a:tc>
                  <a:txBody>
                    <a:bodyPr/>
                    <a:lstStyle/>
                    <a:p>
                      <a:r>
                        <a:rPr lang="fr-FR" sz="1600" dirty="0"/>
                        <a:t>E</a:t>
                      </a:r>
                    </a:p>
                  </a:txBody>
                  <a:tcPr/>
                </a:tc>
                <a:extLst>
                  <a:ext uri="{0D108BD9-81ED-4DB2-BD59-A6C34878D82A}">
                    <a16:rowId xmlns:a16="http://schemas.microsoft.com/office/drawing/2014/main" val="547034553"/>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BA8F263-34AF-6F4E-95C6-47C709ED9C90}"/>
                  </a:ext>
                </a:extLst>
              </p14:cNvPr>
              <p14:cNvContentPartPr/>
              <p14:nvPr/>
            </p14:nvContentPartPr>
            <p14:xfrm>
              <a:off x="233280" y="917640"/>
              <a:ext cx="9656640" cy="6314760"/>
            </p14:xfrm>
          </p:contentPart>
        </mc:Choice>
        <mc:Fallback>
          <p:pic>
            <p:nvPicPr>
              <p:cNvPr id="6" name="Ink 5">
                <a:extLst>
                  <a:ext uri="{FF2B5EF4-FFF2-40B4-BE49-F238E27FC236}">
                    <a16:creationId xmlns:a16="http://schemas.microsoft.com/office/drawing/2014/main" id="{7BA8F263-34AF-6F4E-95C6-47C709ED9C90}"/>
                  </a:ext>
                </a:extLst>
              </p:cNvPr>
              <p:cNvPicPr/>
              <p:nvPr/>
            </p:nvPicPr>
            <p:blipFill>
              <a:blip r:embed="rId4"/>
              <a:stretch>
                <a:fillRect/>
              </a:stretch>
            </p:blipFill>
            <p:spPr>
              <a:xfrm>
                <a:off x="223920" y="908280"/>
                <a:ext cx="9675360" cy="6333480"/>
              </a:xfrm>
              <a:prstGeom prst="rect">
                <a:avLst/>
              </a:prstGeom>
            </p:spPr>
          </p:pic>
        </mc:Fallback>
      </mc:AlternateContent>
    </p:spTree>
    <p:extLst>
      <p:ext uri="{BB962C8B-B14F-4D97-AF65-F5344CB8AC3E}">
        <p14:creationId xmlns:p14="http://schemas.microsoft.com/office/powerpoint/2010/main" val="736055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Les règles de conversion d’un arbre général en arbre binaire sont données ci-dessous. Notez qu’un arbre général est converti en arbre binaire et non en arbre de recherche binaire</a:t>
            </a:r>
            <a:r>
              <a:rPr lang="fr-FR" sz="2800" dirty="0"/>
              <a:t>.</a:t>
            </a:r>
          </a:p>
          <a:p>
            <a:pPr algn="ctr"/>
            <a:endParaRPr lang="fr-FR" sz="1400" dirty="0"/>
          </a:p>
          <a:p>
            <a:r>
              <a:rPr lang="fr-FR" sz="2400" b="1" dirty="0"/>
              <a:t>Règle 1: </a:t>
            </a:r>
            <a:r>
              <a:rPr lang="fr-FR" sz="2400" dirty="0"/>
              <a:t>Racine de l’arbre binaire </a:t>
            </a:r>
            <a:r>
              <a:rPr lang="fr-FR" sz="2400" b="1" dirty="0"/>
              <a:t>=</a:t>
            </a:r>
            <a:r>
              <a:rPr lang="fr-FR" sz="2400" dirty="0"/>
              <a:t> Racine de l’arbre général</a:t>
            </a:r>
          </a:p>
          <a:p>
            <a:r>
              <a:rPr lang="fr-FR" sz="2400" b="1" dirty="0"/>
              <a:t>Règle 2:</a:t>
            </a:r>
            <a:r>
              <a:rPr lang="fr-FR" sz="2400" dirty="0"/>
              <a:t> Fils gauche d’un nœud dans l’arbre binaire </a:t>
            </a:r>
            <a:r>
              <a:rPr lang="fr-FR" sz="2400" b="1" dirty="0"/>
              <a:t>=</a:t>
            </a:r>
            <a:r>
              <a:rPr lang="fr-FR" sz="2400" dirty="0"/>
              <a:t> Fils le plus à gauche du nœud dans l’arbre général</a:t>
            </a:r>
          </a:p>
          <a:p>
            <a:r>
              <a:rPr lang="fr-FR" sz="2400" b="1" dirty="0"/>
              <a:t>Règle 3:</a:t>
            </a:r>
            <a:r>
              <a:rPr lang="fr-FR" sz="2400" dirty="0"/>
              <a:t> Fils droit d’un nœud dans l’arbre binaire </a:t>
            </a:r>
            <a:r>
              <a:rPr lang="fr-FR" sz="2400" b="1" dirty="0"/>
              <a:t>=</a:t>
            </a:r>
            <a:r>
              <a:rPr lang="fr-FR" sz="2400" dirty="0"/>
              <a:t> « Frère » droit du nœud dans l’arbre général </a:t>
            </a:r>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D40A1A1A-C66C-4389-8D39-692DD08E0589}"/>
              </a:ext>
            </a:extLst>
          </p:cNvPr>
          <p:cNvPicPr>
            <a:picLocks noChangeAspect="1"/>
          </p:cNvPicPr>
          <p:nvPr/>
        </p:nvPicPr>
        <p:blipFill>
          <a:blip r:embed="rId3"/>
          <a:stretch>
            <a:fillRect/>
          </a:stretch>
        </p:blipFill>
        <p:spPr>
          <a:xfrm>
            <a:off x="3147886" y="4524851"/>
            <a:ext cx="3784852" cy="2733504"/>
          </a:xfrm>
          <a:prstGeom prst="rect">
            <a:avLst/>
          </a:prstGeom>
        </p:spPr>
      </p:pic>
    </p:spTree>
    <p:extLst>
      <p:ext uri="{BB962C8B-B14F-4D97-AF65-F5344CB8AC3E}">
        <p14:creationId xmlns:p14="http://schemas.microsoft.com/office/powerpoint/2010/main" val="1676528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1: Nœud A est la racine de l’arbre général, il sera donc aussi la racine de l’arbre binaire. </a:t>
            </a:r>
          </a:p>
          <a:p>
            <a:pPr algn="just"/>
            <a:endParaRPr lang="fr-FR" sz="2400" dirty="0"/>
          </a:p>
          <a:p>
            <a:pPr algn="just"/>
            <a:endParaRPr lang="fr-FR" sz="2400" dirty="0"/>
          </a:p>
          <a:p>
            <a:pPr algn="just"/>
            <a:endParaRPr lang="fr-FR" sz="2400" dirty="0"/>
          </a:p>
          <a:p>
            <a:pPr algn="just"/>
            <a:r>
              <a:rPr lang="fr-FR" sz="2800" dirty="0"/>
              <a:t>Étape 2: Le nœud fils gauche du nœud A est le nœud fils le plus à gauche du nœud A dans l’arbre général et le fils droit du nœud A est le ‘’frère’’ droit du nœud A dans l’arbre général. Puisque le nœud A n’a pas de frère droit dans l’arbre général, il n’a pas d’enfant droit dans l’arbre binaire. </a:t>
            </a:r>
            <a:endParaRPr lang="fr-FR" sz="3200" dirty="0"/>
          </a:p>
          <a:p>
            <a:pPr algn="just"/>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2489CDEB-7C50-4AA4-842A-1D1FE0837351}"/>
              </a:ext>
            </a:extLst>
          </p:cNvPr>
          <p:cNvPicPr>
            <a:picLocks noChangeAspect="1"/>
          </p:cNvPicPr>
          <p:nvPr/>
        </p:nvPicPr>
        <p:blipFill>
          <a:blip r:embed="rId3"/>
          <a:stretch>
            <a:fillRect/>
          </a:stretch>
        </p:blipFill>
        <p:spPr>
          <a:xfrm>
            <a:off x="4003924" y="1904666"/>
            <a:ext cx="1036388" cy="1099199"/>
          </a:xfrm>
          <a:prstGeom prst="rect">
            <a:avLst/>
          </a:prstGeom>
        </p:spPr>
      </p:pic>
      <p:pic>
        <p:nvPicPr>
          <p:cNvPr id="8" name="Image 7">
            <a:extLst>
              <a:ext uri="{FF2B5EF4-FFF2-40B4-BE49-F238E27FC236}">
                <a16:creationId xmlns:a16="http://schemas.microsoft.com/office/drawing/2014/main" id="{6C471A17-0601-45F7-809F-140C5054DCDD}"/>
              </a:ext>
            </a:extLst>
          </p:cNvPr>
          <p:cNvPicPr>
            <a:picLocks noChangeAspect="1"/>
          </p:cNvPicPr>
          <p:nvPr/>
        </p:nvPicPr>
        <p:blipFill>
          <a:blip r:embed="rId4"/>
          <a:stretch>
            <a:fillRect/>
          </a:stretch>
        </p:blipFill>
        <p:spPr>
          <a:xfrm>
            <a:off x="3773193" y="5399791"/>
            <a:ext cx="1497849" cy="1770185"/>
          </a:xfrm>
          <a:prstGeom prst="rect">
            <a:avLst/>
          </a:prstGeom>
        </p:spPr>
      </p:pic>
      <p:pic>
        <p:nvPicPr>
          <p:cNvPr id="7" name="Image 2">
            <a:extLst>
              <a:ext uri="{FF2B5EF4-FFF2-40B4-BE49-F238E27FC236}">
                <a16:creationId xmlns:a16="http://schemas.microsoft.com/office/drawing/2014/main" id="{3C486E90-2985-EA42-A8B6-2597B80B9151}"/>
              </a:ext>
            </a:extLst>
          </p:cNvPr>
          <p:cNvPicPr>
            <a:picLocks noChangeAspect="1"/>
          </p:cNvPicPr>
          <p:nvPr/>
        </p:nvPicPr>
        <p:blipFill>
          <a:blip r:embed="rId5"/>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403059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3: Maintenant traitons le nœud B. Le fils gauche de B est E et son fils droit est C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a:extLst>
              <a:ext uri="{FF2B5EF4-FFF2-40B4-BE49-F238E27FC236}">
                <a16:creationId xmlns:a16="http://schemas.microsoft.com/office/drawing/2014/main" id="{72158CFE-5C93-46EC-9683-BD7A41309A81}"/>
              </a:ext>
            </a:extLst>
          </p:cNvPr>
          <p:cNvPicPr>
            <a:picLocks noChangeAspect="1"/>
          </p:cNvPicPr>
          <p:nvPr/>
        </p:nvPicPr>
        <p:blipFill>
          <a:blip r:embed="rId3"/>
          <a:stretch>
            <a:fillRect/>
          </a:stretch>
        </p:blipFill>
        <p:spPr>
          <a:xfrm>
            <a:off x="4010400" y="2557127"/>
            <a:ext cx="2059824" cy="2808851"/>
          </a:xfrm>
          <a:prstGeom prst="rect">
            <a:avLst/>
          </a:prstGeom>
        </p:spPr>
      </p:pic>
      <p:pic>
        <p:nvPicPr>
          <p:cNvPr id="7" name="Image 2">
            <a:extLst>
              <a:ext uri="{FF2B5EF4-FFF2-40B4-BE49-F238E27FC236}">
                <a16:creationId xmlns:a16="http://schemas.microsoft.com/office/drawing/2014/main" id="{989D36AC-9465-BB41-9688-DBF1EECAF6D4}"/>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139521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4: Maintenant traitons le nœud C. Le fils gauche de C est F (le fils plus à gauche) et son fils droit est D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4018C1F9-D2FF-4F6F-B93D-B2B53917B69D}"/>
              </a:ext>
            </a:extLst>
          </p:cNvPr>
          <p:cNvPicPr>
            <a:picLocks noChangeAspect="1"/>
          </p:cNvPicPr>
          <p:nvPr/>
        </p:nvPicPr>
        <p:blipFill>
          <a:blip r:embed="rId3"/>
          <a:stretch>
            <a:fillRect/>
          </a:stretch>
        </p:blipFill>
        <p:spPr>
          <a:xfrm>
            <a:off x="3916867" y="2372141"/>
            <a:ext cx="2207963" cy="3654559"/>
          </a:xfrm>
          <a:prstGeom prst="rect">
            <a:avLst/>
          </a:prstGeom>
        </p:spPr>
      </p:pic>
      <p:pic>
        <p:nvPicPr>
          <p:cNvPr id="6" name="Image 2">
            <a:extLst>
              <a:ext uri="{FF2B5EF4-FFF2-40B4-BE49-F238E27FC236}">
                <a16:creationId xmlns:a16="http://schemas.microsoft.com/office/drawing/2014/main" id="{F013AD35-DEDB-1449-9624-92D2FEB9E35A}"/>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358124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4362-DD72-4E84-8500-8E9A8A93C5C5}"/>
              </a:ext>
            </a:extLst>
          </p:cNvPr>
          <p:cNvSpPr>
            <a:spLocks noGrp="1"/>
          </p:cNvSpPr>
          <p:nvPr>
            <p:ph type="title"/>
          </p:nvPr>
        </p:nvSpPr>
        <p:spPr/>
        <p:txBody>
          <a:bodyPr/>
          <a:lstStyle/>
          <a:p>
            <a:r>
              <a:rPr lang="fr-FR" dirty="0"/>
              <a:t>Préambule</a:t>
            </a:r>
          </a:p>
        </p:txBody>
      </p:sp>
      <p:sp>
        <p:nvSpPr>
          <p:cNvPr id="3" name="Text Placeholder 2">
            <a:extLst>
              <a:ext uri="{FF2B5EF4-FFF2-40B4-BE49-F238E27FC236}">
                <a16:creationId xmlns:a16="http://schemas.microsoft.com/office/drawing/2014/main" id="{D58423FD-A038-7041-9397-95AD921F6F92}"/>
              </a:ext>
            </a:extLst>
          </p:cNvPr>
          <p:cNvSpPr>
            <a:spLocks noGrp="1"/>
          </p:cNvSpPr>
          <p:nvPr>
            <p:ph type="body"/>
          </p:nvPr>
        </p:nvSpPr>
        <p:spPr/>
        <p:txBody>
          <a:bodyPr/>
          <a:lstStyle/>
          <a:p>
            <a:r>
              <a:rPr lang="fr-FR" dirty="0"/>
              <a:t>Un arbre est une structure qui est principalement utilisée pour stocker des données de nature hiérarchique. </a:t>
            </a:r>
          </a:p>
          <a:p>
            <a:endParaRPr lang="fr-FR" dirty="0"/>
          </a:p>
          <a:p>
            <a:pPr lvl="1"/>
            <a:r>
              <a:rPr lang="fr-FR" dirty="0"/>
              <a:t>arbres généraux</a:t>
            </a:r>
          </a:p>
          <a:p>
            <a:endParaRPr lang="fr-FR" dirty="0"/>
          </a:p>
          <a:p>
            <a:pPr lvl="1"/>
            <a:r>
              <a:rPr lang="fr-FR" dirty="0"/>
              <a:t>arbres binaires</a:t>
            </a:r>
          </a:p>
          <a:p>
            <a:endParaRPr lang="fr-FR" dirty="0"/>
          </a:p>
          <a:p>
            <a:pPr lvl="2"/>
            <a:r>
              <a:rPr lang="fr-FR" dirty="0"/>
              <a:t>arbres de recherche binaires et des tas</a:t>
            </a:r>
          </a:p>
          <a:p>
            <a:endParaRPr lang="fr-FR" dirty="0"/>
          </a:p>
          <a:p>
            <a:endParaRPr lang="fr-FR" dirty="0"/>
          </a:p>
          <a:p>
            <a:endParaRPr lang="fr-FR" dirty="0"/>
          </a:p>
          <a:p>
            <a:endParaRPr lang="fr-FR"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A892A96-1322-834B-A3F0-F2402948B75B}"/>
                  </a:ext>
                </a:extLst>
              </p14:cNvPr>
              <p14:cNvContentPartPr/>
              <p14:nvPr/>
            </p14:nvContentPartPr>
            <p14:xfrm>
              <a:off x="711720" y="1933560"/>
              <a:ext cx="7518240" cy="2385720"/>
            </p14:xfrm>
          </p:contentPart>
        </mc:Choice>
        <mc:Fallback>
          <p:pic>
            <p:nvPicPr>
              <p:cNvPr id="5" name="Ink 4">
                <a:extLst>
                  <a:ext uri="{FF2B5EF4-FFF2-40B4-BE49-F238E27FC236}">
                    <a16:creationId xmlns:a16="http://schemas.microsoft.com/office/drawing/2014/main" id="{1A892A96-1322-834B-A3F0-F2402948B75B}"/>
                  </a:ext>
                </a:extLst>
              </p:cNvPr>
              <p:cNvPicPr/>
              <p:nvPr/>
            </p:nvPicPr>
            <p:blipFill>
              <a:blip r:embed="rId3"/>
              <a:stretch>
                <a:fillRect/>
              </a:stretch>
            </p:blipFill>
            <p:spPr>
              <a:xfrm>
                <a:off x="702360" y="1924200"/>
                <a:ext cx="7536960" cy="2404440"/>
              </a:xfrm>
              <a:prstGeom prst="rect">
                <a:avLst/>
              </a:prstGeom>
            </p:spPr>
          </p:pic>
        </mc:Fallback>
      </mc:AlternateContent>
    </p:spTree>
    <p:extLst>
      <p:ext uri="{BB962C8B-B14F-4D97-AF65-F5344CB8AC3E}">
        <p14:creationId xmlns:p14="http://schemas.microsoft.com/office/powerpoint/2010/main" val="1563178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8640001" cy="5513495"/>
          </a:xfrm>
          <a:prstGeom prst="rect">
            <a:avLst/>
          </a:prstGeom>
          <a:noFill/>
          <a:ln>
            <a:noFill/>
          </a:ln>
        </p:spPr>
        <p:txBody>
          <a:bodyPr lIns="0" tIns="0" rIns="0" bIns="0">
            <a:normAutofit/>
          </a:bodyPr>
          <a:lstStyle/>
          <a:p>
            <a:pPr algn="just"/>
            <a:r>
              <a:rPr lang="fr-FR" sz="2400" dirty="0"/>
              <a:t>Étape 5: Maintenant traitons le nœud D. Fils gauche de D est I (le fils le plus à gauche). Il n’y aura pas de fils droit de D parce qu’il n’a pas de frère droit dans l’arbre général.</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9E21676D-6903-478C-8722-B2C130BA77BA}"/>
              </a:ext>
            </a:extLst>
          </p:cNvPr>
          <p:cNvPicPr>
            <a:picLocks noChangeAspect="1"/>
          </p:cNvPicPr>
          <p:nvPr/>
        </p:nvPicPr>
        <p:blipFill>
          <a:blip r:embed="rId3"/>
          <a:stretch>
            <a:fillRect/>
          </a:stretch>
        </p:blipFill>
        <p:spPr>
          <a:xfrm>
            <a:off x="4102391" y="2479173"/>
            <a:ext cx="1875841" cy="3559835"/>
          </a:xfrm>
          <a:prstGeom prst="rect">
            <a:avLst/>
          </a:prstGeom>
        </p:spPr>
      </p:pic>
      <p:pic>
        <p:nvPicPr>
          <p:cNvPr id="6" name="Image 2">
            <a:extLst>
              <a:ext uri="{FF2B5EF4-FFF2-40B4-BE49-F238E27FC236}">
                <a16:creationId xmlns:a16="http://schemas.microsoft.com/office/drawing/2014/main" id="{34582D82-871B-F643-BC2B-D7C976705B23}"/>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3260861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6: Maintenant, traitons le nœud I. Il n’y aura pas de fils de I dans l’arbre binaire parce que I n’a pas de fils dans l’arbre général. Cependant, I a un frère droit J, alors J sera ajouté comme le fils droit de I.</a:t>
            </a:r>
            <a:endParaRPr lang="fr-FR" sz="2800"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C429A06D-A93A-4EF9-A0AC-91C4F05B431B}"/>
              </a:ext>
            </a:extLst>
          </p:cNvPr>
          <p:cNvPicPr>
            <a:picLocks noChangeAspect="1"/>
          </p:cNvPicPr>
          <p:nvPr/>
        </p:nvPicPr>
        <p:blipFill>
          <a:blip r:embed="rId3"/>
          <a:stretch>
            <a:fillRect/>
          </a:stretch>
        </p:blipFill>
        <p:spPr>
          <a:xfrm>
            <a:off x="4070353" y="2337887"/>
            <a:ext cx="2186067" cy="4372134"/>
          </a:xfrm>
          <a:prstGeom prst="rect">
            <a:avLst/>
          </a:prstGeom>
        </p:spPr>
      </p:pic>
      <p:pic>
        <p:nvPicPr>
          <p:cNvPr id="6" name="Image 2">
            <a:extLst>
              <a:ext uri="{FF2B5EF4-FFF2-40B4-BE49-F238E27FC236}">
                <a16:creationId xmlns:a16="http://schemas.microsoft.com/office/drawing/2014/main" id="{884253EB-14A6-3E48-BFC4-EDB40ACD901F}"/>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1552077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7: Maintenant, traitons le nœud J. Le fils gauche de J est K (fils le plus à gauche). Il n’y aura pas de fils droit de J parce qu’il n’a pas de frère droit dans l’arbre général. </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a:extLst>
              <a:ext uri="{FF2B5EF4-FFF2-40B4-BE49-F238E27FC236}">
                <a16:creationId xmlns:a16="http://schemas.microsoft.com/office/drawing/2014/main" id="{5AF03DBD-4A2D-4566-A44D-5B9528DC1DE8}"/>
              </a:ext>
            </a:extLst>
          </p:cNvPr>
          <p:cNvPicPr>
            <a:picLocks noChangeAspect="1"/>
          </p:cNvPicPr>
          <p:nvPr/>
        </p:nvPicPr>
        <p:blipFill>
          <a:blip r:embed="rId3"/>
          <a:stretch>
            <a:fillRect/>
          </a:stretch>
        </p:blipFill>
        <p:spPr>
          <a:xfrm>
            <a:off x="4222957" y="2280150"/>
            <a:ext cx="1913147" cy="4470517"/>
          </a:xfrm>
          <a:prstGeom prst="rect">
            <a:avLst/>
          </a:prstGeom>
        </p:spPr>
      </p:pic>
      <p:pic>
        <p:nvPicPr>
          <p:cNvPr id="6" name="Image 2">
            <a:extLst>
              <a:ext uri="{FF2B5EF4-FFF2-40B4-BE49-F238E27FC236}">
                <a16:creationId xmlns:a16="http://schemas.microsoft.com/office/drawing/2014/main" id="{5B486EE8-AD1F-1A41-AF31-146DD6BD9887}"/>
              </a:ext>
            </a:extLst>
          </p:cNvPr>
          <p:cNvPicPr>
            <a:picLocks noChangeAspect="1"/>
          </p:cNvPicPr>
          <p:nvPr/>
        </p:nvPicPr>
        <p:blipFill>
          <a:blip r:embed="rId4"/>
          <a:stretch>
            <a:fillRect/>
          </a:stretch>
        </p:blipFill>
        <p:spPr>
          <a:xfrm>
            <a:off x="7331177" y="5184264"/>
            <a:ext cx="2749448" cy="1985712"/>
          </a:xfrm>
          <a:prstGeom prst="rect">
            <a:avLst/>
          </a:prstGeom>
        </p:spPr>
      </p:pic>
    </p:spTree>
    <p:extLst>
      <p:ext uri="{BB962C8B-B14F-4D97-AF65-F5344CB8AC3E}">
        <p14:creationId xmlns:p14="http://schemas.microsoft.com/office/powerpoint/2010/main" val="422290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Créer un arbre binaire à partir d'un arbre général</a:t>
            </a:r>
          </a:p>
        </p:txBody>
      </p:sp>
      <p:sp>
        <p:nvSpPr>
          <p:cNvPr id="193" name="TextShape 2"/>
          <p:cNvSpPr txBox="1"/>
          <p:nvPr/>
        </p:nvSpPr>
        <p:spPr>
          <a:xfrm>
            <a:off x="503999" y="1151999"/>
            <a:ext cx="9033701" cy="5513495"/>
          </a:xfrm>
          <a:prstGeom prst="rect">
            <a:avLst/>
          </a:prstGeom>
          <a:noFill/>
          <a:ln>
            <a:noFill/>
          </a:ln>
        </p:spPr>
        <p:txBody>
          <a:bodyPr lIns="0" tIns="0" rIns="0" bIns="0">
            <a:normAutofit/>
          </a:bodyPr>
          <a:lstStyle/>
          <a:p>
            <a:pPr algn="just"/>
            <a:r>
              <a:rPr lang="fr-FR" sz="2400" dirty="0"/>
              <a:t>Étape 8: Maintenant traiter tous les nœuds non transformés (E, F, G, H, K) de la même manière, de sorte que l’arbre binaire qui en résulte peut être donné comme suit.</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4" name="Image 3">
            <a:extLst>
              <a:ext uri="{FF2B5EF4-FFF2-40B4-BE49-F238E27FC236}">
                <a16:creationId xmlns:a16="http://schemas.microsoft.com/office/drawing/2014/main" id="{DCF0F95C-E384-4860-91E7-06C4F96F3263}"/>
              </a:ext>
            </a:extLst>
          </p:cNvPr>
          <p:cNvPicPr>
            <a:picLocks noChangeAspect="1"/>
          </p:cNvPicPr>
          <p:nvPr/>
        </p:nvPicPr>
        <p:blipFill>
          <a:blip r:embed="rId3"/>
          <a:stretch>
            <a:fillRect/>
          </a:stretch>
        </p:blipFill>
        <p:spPr>
          <a:xfrm>
            <a:off x="6518950" y="2094774"/>
            <a:ext cx="2841618" cy="4642643"/>
          </a:xfrm>
          <a:prstGeom prst="rect">
            <a:avLst/>
          </a:prstGeom>
        </p:spPr>
      </p:pic>
      <p:pic>
        <p:nvPicPr>
          <p:cNvPr id="7" name="Image 6">
            <a:extLst>
              <a:ext uri="{FF2B5EF4-FFF2-40B4-BE49-F238E27FC236}">
                <a16:creationId xmlns:a16="http://schemas.microsoft.com/office/drawing/2014/main" id="{C369FDB3-6108-485C-B7DD-EF5BF26AE9CC}"/>
              </a:ext>
            </a:extLst>
          </p:cNvPr>
          <p:cNvPicPr>
            <a:picLocks noChangeAspect="1"/>
          </p:cNvPicPr>
          <p:nvPr/>
        </p:nvPicPr>
        <p:blipFill>
          <a:blip r:embed="rId4"/>
          <a:stretch>
            <a:fillRect/>
          </a:stretch>
        </p:blipFill>
        <p:spPr>
          <a:xfrm>
            <a:off x="216569" y="3049343"/>
            <a:ext cx="3784852" cy="2733504"/>
          </a:xfrm>
          <a:prstGeom prst="rect">
            <a:avLst/>
          </a:prstGeom>
        </p:spPr>
      </p:pic>
      <p:sp>
        <p:nvSpPr>
          <p:cNvPr id="5" name="Flèche : droite 4">
            <a:extLst>
              <a:ext uri="{FF2B5EF4-FFF2-40B4-BE49-F238E27FC236}">
                <a16:creationId xmlns:a16="http://schemas.microsoft.com/office/drawing/2014/main" id="{6A3F9F2A-8DAB-456B-8D51-BAE3DB987C15}"/>
              </a:ext>
            </a:extLst>
          </p:cNvPr>
          <p:cNvSpPr/>
          <p:nvPr/>
        </p:nvSpPr>
        <p:spPr>
          <a:xfrm>
            <a:off x="4716379" y="3779837"/>
            <a:ext cx="1362826" cy="647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332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1999"/>
            <a:ext cx="9071640" cy="5572357"/>
          </a:xfrm>
          <a:prstGeom prst="rect">
            <a:avLst/>
          </a:prstGeom>
          <a:noFill/>
          <a:ln>
            <a:noFill/>
          </a:ln>
        </p:spPr>
        <p:txBody>
          <a:bodyPr lIns="0" tIns="0" rIns="0" bIns="0">
            <a:normAutofit fontScale="92500" lnSpcReduction="10000"/>
          </a:bodyPr>
          <a:lstStyle/>
          <a:p>
            <a:pPr marL="622350" indent="-514350">
              <a:spcBef>
                <a:spcPts val="600"/>
              </a:spcBef>
              <a:buSzPct val="100000"/>
              <a:buFont typeface="+mj-lt"/>
              <a:buAutoNum type="arabicPeriod"/>
            </a:pPr>
            <a:r>
              <a:rPr lang="fr-FR" sz="2670" spc="-1" dirty="0">
                <a:solidFill>
                  <a:srgbClr val="000000"/>
                </a:solidFill>
              </a:rPr>
              <a:t>Introduction</a:t>
            </a:r>
          </a:p>
          <a:p>
            <a:pPr marL="622350" indent="-514350">
              <a:spcBef>
                <a:spcPts val="600"/>
              </a:spcBef>
              <a:buSzPct val="100000"/>
              <a:buFont typeface="+mj-lt"/>
              <a:buAutoNum type="arabicPeriod"/>
            </a:pPr>
            <a:r>
              <a:rPr lang="fr-FR" sz="2670" spc="-1" dirty="0">
                <a:solidFill>
                  <a:srgbClr val="000000"/>
                </a:solidFill>
              </a:rPr>
              <a:t>Définition </a:t>
            </a:r>
          </a:p>
          <a:p>
            <a:pPr marL="622350" indent="-514350">
              <a:spcBef>
                <a:spcPts val="600"/>
              </a:spcBef>
              <a:buSzPct val="100000"/>
              <a:buFont typeface="+mj-lt"/>
              <a:buAutoNum type="arabicPeriod"/>
            </a:pPr>
            <a:r>
              <a:rPr lang="fr-FR" sz="2670" spc="-1" dirty="0">
                <a:solidFill>
                  <a:srgbClr val="000000"/>
                </a:solidFill>
              </a:rPr>
              <a:t>Types des arbres</a:t>
            </a:r>
          </a:p>
          <a:p>
            <a:pPr marL="1079550" lvl="1" indent="-514350">
              <a:spcBef>
                <a:spcPts val="600"/>
              </a:spcBef>
              <a:buSzPct val="100000"/>
              <a:buFont typeface="+mj-lt"/>
              <a:buAutoNum type="arabicPeriod"/>
            </a:pPr>
            <a:r>
              <a:rPr lang="fr-FR" sz="2670" spc="-1" dirty="0">
                <a:solidFill>
                  <a:srgbClr val="000000"/>
                </a:solidFill>
              </a:rPr>
              <a:t>Arbres généraux</a:t>
            </a:r>
          </a:p>
          <a:p>
            <a:pPr marL="1079550" lvl="1" indent="-514350">
              <a:spcBef>
                <a:spcPts val="600"/>
              </a:spcBef>
              <a:buSzPct val="100000"/>
              <a:buFont typeface="+mj-lt"/>
              <a:buAutoNum type="arabicPeriod"/>
            </a:pPr>
            <a:r>
              <a:rPr lang="fr-FR" sz="2670" spc="-1" dirty="0">
                <a:solidFill>
                  <a:srgbClr val="000000"/>
                </a:solidFill>
              </a:rPr>
              <a:t>Forêts </a:t>
            </a:r>
          </a:p>
          <a:p>
            <a:pPr marL="1079550" lvl="1" indent="-514350">
              <a:spcBef>
                <a:spcPts val="600"/>
              </a:spcBef>
              <a:buSzPct val="100000"/>
              <a:buFont typeface="+mj-lt"/>
              <a:buAutoNum type="arabicPeriod"/>
            </a:pPr>
            <a:r>
              <a:rPr lang="fr-FR" sz="2670" spc="-1" dirty="0">
                <a:solidFill>
                  <a:srgbClr val="000000"/>
                </a:solidFill>
              </a:rPr>
              <a:t>Arbres binaires</a:t>
            </a:r>
          </a:p>
          <a:p>
            <a:pPr marL="1536750" lvl="2" indent="-514350">
              <a:spcBef>
                <a:spcPts val="600"/>
              </a:spcBef>
              <a:buSzPct val="100000"/>
              <a:buFont typeface="+mj-lt"/>
              <a:buAutoNum type="arabicPeriod"/>
            </a:pPr>
            <a:r>
              <a:rPr lang="fr-FR" sz="2670" spc="-1" dirty="0">
                <a:solidFill>
                  <a:srgbClr val="000000"/>
                </a:solidFill>
              </a:rPr>
              <a:t>Arbres binaires complets</a:t>
            </a:r>
          </a:p>
          <a:p>
            <a:pPr marL="1993950" lvl="3" indent="-514350">
              <a:spcBef>
                <a:spcPts val="600"/>
              </a:spcBef>
              <a:buSzPct val="100000"/>
              <a:buFont typeface="+mj-lt"/>
              <a:buAutoNum type="arabicPeriod"/>
            </a:pPr>
            <a:r>
              <a:rPr lang="fr-FR" sz="2670" spc="-1" dirty="0">
                <a:solidFill>
                  <a:srgbClr val="000000"/>
                </a:solidFill>
              </a:rPr>
              <a:t>Représentation en mémoire</a:t>
            </a:r>
          </a:p>
          <a:p>
            <a:pPr marL="1993950" lvl="3" indent="-514350">
              <a:spcBef>
                <a:spcPts val="600"/>
              </a:spcBef>
              <a:buSzPct val="100000"/>
              <a:buFont typeface="+mj-lt"/>
              <a:buAutoNum type="arabicPeriod"/>
            </a:pPr>
            <a:r>
              <a:rPr lang="fr-FR" sz="2670" spc="-1" dirty="0">
                <a:solidFill>
                  <a:srgbClr val="000000"/>
                </a:solidFill>
              </a:rPr>
              <a:t>Représentation chaînée des arbres binaires </a:t>
            </a:r>
          </a:p>
          <a:p>
            <a:pPr marL="1993950" lvl="3" indent="-514350">
              <a:spcBef>
                <a:spcPts val="600"/>
              </a:spcBef>
              <a:buSzPct val="100000"/>
              <a:buFont typeface="+mj-lt"/>
              <a:buAutoNum type="arabicPeriod"/>
            </a:pPr>
            <a:r>
              <a:rPr lang="fr-FR" sz="2670" spc="-1" dirty="0">
                <a:solidFill>
                  <a:srgbClr val="000000"/>
                </a:solidFill>
              </a:rPr>
              <a:t>Représentation contiguë des arbres binaires</a:t>
            </a:r>
          </a:p>
          <a:p>
            <a:pPr marL="1079550" lvl="1" indent="-514350">
              <a:spcBef>
                <a:spcPts val="600"/>
              </a:spcBef>
              <a:buSzPct val="100000"/>
              <a:buFont typeface="+mj-lt"/>
              <a:buAutoNum type="arabicPeriod"/>
            </a:pPr>
            <a:r>
              <a:rPr lang="fr-FR" sz="2670" spc="-1" dirty="0">
                <a:solidFill>
                  <a:srgbClr val="000000"/>
                </a:solidFill>
              </a:rPr>
              <a:t>Créer un arbre binaire à partir d'un arbre général</a:t>
            </a:r>
          </a:p>
          <a:p>
            <a:pPr marL="1079550" lvl="1" indent="-514350">
              <a:spcBef>
                <a:spcPts val="600"/>
              </a:spcBef>
              <a:buSzPct val="100000"/>
              <a:buFont typeface="+mj-lt"/>
              <a:buAutoNum type="arabicPeriod"/>
            </a:pPr>
            <a:r>
              <a:rPr lang="fr-FR" sz="2670" spc="-1" dirty="0">
                <a:solidFill>
                  <a:srgbClr val="000000"/>
                </a:solidFill>
              </a:rPr>
              <a:t>Parcours d'un arbre binaire</a:t>
            </a:r>
          </a:p>
          <a:p>
            <a:pPr marL="1079550" lvl="1" indent="-514350">
              <a:spcBef>
                <a:spcPts val="600"/>
              </a:spcBef>
              <a:buSzPct val="100000"/>
              <a:buFont typeface="+mj-lt"/>
              <a:buAutoNum type="arabicPeriod"/>
            </a:pPr>
            <a:r>
              <a:rPr lang="fr-FR" sz="2670" spc="-1" dirty="0">
                <a:solidFill>
                  <a:srgbClr val="000000"/>
                </a:solidFill>
              </a:rPr>
              <a:t>Arbres de recherche binaire (plus tard)</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7454F3D-C5CA-F54D-86FC-BCA736C5C2F9}"/>
                  </a:ext>
                </a:extLst>
              </p14:cNvPr>
              <p14:cNvContentPartPr/>
              <p14:nvPr/>
            </p14:nvContentPartPr>
            <p14:xfrm>
              <a:off x="1473840" y="1823400"/>
              <a:ext cx="1139040" cy="3804120"/>
            </p14:xfrm>
          </p:contentPart>
        </mc:Choice>
        <mc:Fallback>
          <p:pic>
            <p:nvPicPr>
              <p:cNvPr id="2" name="Ink 1">
                <a:extLst>
                  <a:ext uri="{FF2B5EF4-FFF2-40B4-BE49-F238E27FC236}">
                    <a16:creationId xmlns:a16="http://schemas.microsoft.com/office/drawing/2014/main" id="{37454F3D-C5CA-F54D-86FC-BCA736C5C2F9}"/>
                  </a:ext>
                </a:extLst>
              </p:cNvPr>
              <p:cNvPicPr/>
              <p:nvPr/>
            </p:nvPicPr>
            <p:blipFill>
              <a:blip r:embed="rId4"/>
              <a:stretch>
                <a:fillRect/>
              </a:stretch>
            </p:blipFill>
            <p:spPr>
              <a:xfrm>
                <a:off x="1464480" y="1814040"/>
                <a:ext cx="1157760" cy="38228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(1)</a:t>
            </a:r>
          </a:p>
        </p:txBody>
      </p:sp>
      <p:pic>
        <p:nvPicPr>
          <p:cNvPr id="5" name="Picture 2" descr="Vector Tree Silhouette Isolated On White Background Vecteurs libres de  droits et plus d'images vectorielles de Arbre - iStock">
            <a:extLst>
              <a:ext uri="{FF2B5EF4-FFF2-40B4-BE49-F238E27FC236}">
                <a16:creationId xmlns:a16="http://schemas.microsoft.com/office/drawing/2014/main" id="{9DC6CB4D-011E-4301-85D5-ABD40A2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50925"/>
            <a:ext cx="5645150" cy="56451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9959931-43E2-8F4C-89B6-30CC0F11C4F0}"/>
                  </a:ext>
                </a:extLst>
              </p14:cNvPr>
              <p14:cNvContentPartPr/>
              <p14:nvPr/>
            </p14:nvContentPartPr>
            <p14:xfrm>
              <a:off x="4632120" y="2394720"/>
              <a:ext cx="3899520" cy="5144040"/>
            </p14:xfrm>
          </p:contentPart>
        </mc:Choice>
        <mc:Fallback>
          <p:pic>
            <p:nvPicPr>
              <p:cNvPr id="3" name="Ink 2">
                <a:extLst>
                  <a:ext uri="{FF2B5EF4-FFF2-40B4-BE49-F238E27FC236}">
                    <a16:creationId xmlns:a16="http://schemas.microsoft.com/office/drawing/2014/main" id="{C9959931-43E2-8F4C-89B6-30CC0F11C4F0}"/>
                  </a:ext>
                </a:extLst>
              </p:cNvPr>
              <p:cNvPicPr/>
              <p:nvPr/>
            </p:nvPicPr>
            <p:blipFill>
              <a:blip r:embed="rId4"/>
              <a:stretch>
                <a:fillRect/>
              </a:stretch>
            </p:blipFill>
            <p:spPr>
              <a:xfrm>
                <a:off x="4622760" y="2385360"/>
                <a:ext cx="3918240" cy="5162760"/>
              </a:xfrm>
              <a:prstGeom prst="rect">
                <a:avLst/>
              </a:prstGeom>
            </p:spPr>
          </p:pic>
        </mc:Fallback>
      </mc:AlternateContent>
    </p:spTree>
    <p:extLst>
      <p:ext uri="{BB962C8B-B14F-4D97-AF65-F5344CB8AC3E}">
        <p14:creationId xmlns:p14="http://schemas.microsoft.com/office/powerpoint/2010/main" val="126865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(2)</a:t>
            </a:r>
          </a:p>
        </p:txBody>
      </p:sp>
      <p:pic>
        <p:nvPicPr>
          <p:cNvPr id="5" name="Picture 2" descr="Vector Tree Silhouette Isolated On White Background Vecteurs libres de  droits et plus d'images vectorielles de Arbre - iStock">
            <a:extLst>
              <a:ext uri="{FF2B5EF4-FFF2-40B4-BE49-F238E27FC236}">
                <a16:creationId xmlns:a16="http://schemas.microsoft.com/office/drawing/2014/main" id="{9DC6CB4D-011E-4301-85D5-ABD40A2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981200" y="1050925"/>
            <a:ext cx="5645150" cy="56451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7C95840-52D9-4344-B2DD-094F812FF9BC}"/>
                  </a:ext>
                </a:extLst>
              </p14:cNvPr>
              <p14:cNvContentPartPr/>
              <p14:nvPr/>
            </p14:nvContentPartPr>
            <p14:xfrm>
              <a:off x="180360" y="859680"/>
              <a:ext cx="6791040" cy="4930560"/>
            </p14:xfrm>
          </p:contentPart>
        </mc:Choice>
        <mc:Fallback>
          <p:pic>
            <p:nvPicPr>
              <p:cNvPr id="3" name="Ink 2">
                <a:extLst>
                  <a:ext uri="{FF2B5EF4-FFF2-40B4-BE49-F238E27FC236}">
                    <a16:creationId xmlns:a16="http://schemas.microsoft.com/office/drawing/2014/main" id="{77C95840-52D9-4344-B2DD-094F812FF9BC}"/>
                  </a:ext>
                </a:extLst>
              </p:cNvPr>
              <p:cNvPicPr/>
              <p:nvPr/>
            </p:nvPicPr>
            <p:blipFill>
              <a:blip r:embed="rId4"/>
              <a:stretch>
                <a:fillRect/>
              </a:stretch>
            </p:blipFill>
            <p:spPr>
              <a:xfrm>
                <a:off x="171000" y="850320"/>
                <a:ext cx="6809760" cy="4949280"/>
              </a:xfrm>
              <a:prstGeom prst="rect">
                <a:avLst/>
              </a:prstGeom>
            </p:spPr>
          </p:pic>
        </mc:Fallback>
      </mc:AlternateContent>
    </p:spTree>
    <p:extLst>
      <p:ext uri="{BB962C8B-B14F-4D97-AF65-F5344CB8AC3E}">
        <p14:creationId xmlns:p14="http://schemas.microsoft.com/office/powerpoint/2010/main" val="196568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De nombreuse applications s’appuient sur l’utilisation des arbres, on peut citer: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Stocker des données simples et complexes.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Implémenter les tables de hachage, les ensembles et les cartes.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Indexer un grand nombre d’enregistrements (les arbres B ) dans les bases de données.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Compilateurs.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Répertoires de système de fichiers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C931E6E-CAA9-E441-90E1-8E0C1A872E40}"/>
                  </a:ext>
                </a:extLst>
              </p14:cNvPr>
              <p14:cNvContentPartPr/>
              <p14:nvPr/>
            </p14:nvContentPartPr>
            <p14:xfrm>
              <a:off x="1741320" y="1622520"/>
              <a:ext cx="8278560" cy="5937120"/>
            </p14:xfrm>
          </p:contentPart>
        </mc:Choice>
        <mc:Fallback>
          <p:pic>
            <p:nvPicPr>
              <p:cNvPr id="2" name="Ink 1">
                <a:extLst>
                  <a:ext uri="{FF2B5EF4-FFF2-40B4-BE49-F238E27FC236}">
                    <a16:creationId xmlns:a16="http://schemas.microsoft.com/office/drawing/2014/main" id="{FC931E6E-CAA9-E441-90E1-8E0C1A872E40}"/>
                  </a:ext>
                </a:extLst>
              </p:cNvPr>
              <p:cNvPicPr/>
              <p:nvPr/>
            </p:nvPicPr>
            <p:blipFill>
              <a:blip r:embed="rId4"/>
              <a:stretch>
                <a:fillRect/>
              </a:stretch>
            </p:blipFill>
            <p:spPr>
              <a:xfrm>
                <a:off x="1731960" y="1613160"/>
                <a:ext cx="8297280" cy="5955840"/>
              </a:xfrm>
              <a:prstGeom prst="rect">
                <a:avLst/>
              </a:prstGeom>
            </p:spPr>
          </p:pic>
        </mc:Fallback>
      </mc:AlternateContent>
    </p:spTree>
    <p:extLst>
      <p:ext uri="{BB962C8B-B14F-4D97-AF65-F5344CB8AC3E}">
        <p14:creationId xmlns:p14="http://schemas.microsoft.com/office/powerpoint/2010/main" val="39863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fontScale="85000" lnSpcReduction="20000"/>
          </a:bodyPr>
          <a:lstStyle/>
          <a:p>
            <a:pPr marL="432000" indent="-324000" algn="just">
              <a:spcBef>
                <a:spcPts val="938"/>
              </a:spcBef>
              <a:buSzPct val="100000"/>
              <a:buBlip>
                <a:blip r:embed="rId3"/>
              </a:buBlip>
            </a:pPr>
            <a:r>
              <a:rPr lang="fr-FR" sz="2670" b="1" spc="-1" dirty="0">
                <a:solidFill>
                  <a:srgbClr val="000000"/>
                </a:solidFill>
              </a:rPr>
              <a:t>QU’EST-CE QU’UN ARBRE (</a:t>
            </a:r>
            <a:r>
              <a:rPr lang="fr-FR" sz="2670" b="1" spc="-1" dirty="0" err="1">
                <a:solidFill>
                  <a:srgbClr val="000000"/>
                </a:solidFill>
              </a:rPr>
              <a:t>Tree</a:t>
            </a:r>
            <a:r>
              <a:rPr lang="fr-FR" sz="2670" b="1" spc="-1" dirty="0">
                <a:solidFill>
                  <a:srgbClr val="000000"/>
                </a:solidFill>
              </a:rPr>
              <a:t> en anglais)?</a:t>
            </a:r>
          </a:p>
          <a:p>
            <a:pPr marL="889200" lvl="1" indent="-324000" algn="just">
              <a:spcBef>
                <a:spcPts val="938"/>
              </a:spcBef>
              <a:buSzPct val="100000"/>
              <a:buBlip>
                <a:blip r:embed="rId3"/>
              </a:buBlip>
            </a:pPr>
            <a:r>
              <a:rPr lang="fr-FR" sz="2670" spc="-1" dirty="0">
                <a:solidFill>
                  <a:srgbClr val="000000"/>
                </a:solidFill>
              </a:rPr>
              <a:t>Un arbre est défini de façon récursive comme un ensemble d’un ou plusieurs nœuds</a:t>
            </a:r>
          </a:p>
          <a:p>
            <a:pPr marL="889200" lvl="1" indent="-324000" algn="just">
              <a:spcBef>
                <a:spcPts val="938"/>
              </a:spcBef>
              <a:buSzPct val="100000"/>
              <a:buBlip>
                <a:blip r:embed="rId3"/>
              </a:buBlip>
            </a:pPr>
            <a:r>
              <a:rPr lang="fr-FR" sz="2670" spc="-1" dirty="0">
                <a:solidFill>
                  <a:srgbClr val="000000"/>
                </a:solidFill>
              </a:rPr>
              <a:t>Un nœud est désigné comme la racine de l’arbre et tous les nœuds restants peuvent être divisés en ensembles non vides dont chacun est un sous-arbre de la racine. </a:t>
            </a:r>
          </a:p>
          <a:p>
            <a:pPr marL="889200" lvl="1" indent="-324000" algn="just">
              <a:spcBef>
                <a:spcPts val="938"/>
              </a:spcBef>
              <a:buSzPct val="100000"/>
              <a:buBlip>
                <a:blip r:embed="rId3"/>
              </a:buBlip>
            </a:pPr>
            <a:r>
              <a:rPr lang="fr-FR" sz="2670" spc="-1" dirty="0">
                <a:solidFill>
                  <a:srgbClr val="000000"/>
                </a:solidFill>
              </a:rPr>
              <a:t>La figure suivante montre un arbre où le nœud A est le nœud racine; les nœuds B, C et D sont des enfants du nœud racine et forment des sous-arbres T1, T2 et T3 de l’arbre avec la nœud racine A.</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pSp>
        <p:nvGrpSpPr>
          <p:cNvPr id="3" name="docshapegroup5728">
            <a:extLst>
              <a:ext uri="{FF2B5EF4-FFF2-40B4-BE49-F238E27FC236}">
                <a16:creationId xmlns:a16="http://schemas.microsoft.com/office/drawing/2014/main" id="{B9701572-3C7E-4DB5-B460-079DDE143DCB}"/>
              </a:ext>
            </a:extLst>
          </p:cNvPr>
          <p:cNvGrpSpPr>
            <a:grpSpLocks/>
          </p:cNvGrpSpPr>
          <p:nvPr/>
        </p:nvGrpSpPr>
        <p:grpSpPr bwMode="auto">
          <a:xfrm>
            <a:off x="3009900" y="4102100"/>
            <a:ext cx="3771899" cy="2743200"/>
            <a:chOff x="1087" y="315"/>
            <a:chExt cx="1964" cy="1743"/>
          </a:xfrm>
        </p:grpSpPr>
        <p:sp>
          <p:nvSpPr>
            <p:cNvPr id="4" name="Line 22">
              <a:extLst>
                <a:ext uri="{FF2B5EF4-FFF2-40B4-BE49-F238E27FC236}">
                  <a16:creationId xmlns:a16="http://schemas.microsoft.com/office/drawing/2014/main" id="{F4BF5781-0CDF-4ADF-87DF-B9DD83CCE24A}"/>
                </a:ext>
              </a:extLst>
            </p:cNvPr>
            <p:cNvSpPr>
              <a:spLocks noChangeShapeType="1"/>
            </p:cNvSpPr>
            <p:nvPr/>
          </p:nvSpPr>
          <p:spPr bwMode="auto">
            <a:xfrm flipV="1">
              <a:off x="1498" y="446"/>
              <a:ext cx="465" cy="40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7" name="docshape5729">
              <a:extLst>
                <a:ext uri="{FF2B5EF4-FFF2-40B4-BE49-F238E27FC236}">
                  <a16:creationId xmlns:a16="http://schemas.microsoft.com/office/drawing/2014/main" id="{9B59E5AA-5364-474E-B7B7-0445DE570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 y="839"/>
              <a:ext cx="739" cy="736"/>
            </a:xfrm>
            <a:prstGeom prst="rect">
              <a:avLst/>
            </a:prstGeom>
            <a:noFill/>
            <a:extLst>
              <a:ext uri="{909E8E84-426E-40DD-AFC4-6F175D3DCCD1}">
                <a14:hiddenFill xmlns:a14="http://schemas.microsoft.com/office/drawing/2010/main">
                  <a:solidFill>
                    <a:srgbClr val="FFFFFF"/>
                  </a:solidFill>
                </a14:hiddenFill>
              </a:ext>
            </a:extLst>
          </p:spPr>
        </p:pic>
        <p:sp>
          <p:nvSpPr>
            <p:cNvPr id="7" name="Line 20">
              <a:extLst>
                <a:ext uri="{FF2B5EF4-FFF2-40B4-BE49-F238E27FC236}">
                  <a16:creationId xmlns:a16="http://schemas.microsoft.com/office/drawing/2014/main" id="{4D784740-7E68-4FD8-B1D2-ADBC8E2718D5}"/>
                </a:ext>
              </a:extLst>
            </p:cNvPr>
            <p:cNvSpPr>
              <a:spLocks noChangeShapeType="1"/>
            </p:cNvSpPr>
            <p:nvPr/>
          </p:nvSpPr>
          <p:spPr bwMode="auto">
            <a:xfrm>
              <a:off x="2644" y="852"/>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5" name="docshape5730">
              <a:extLst>
                <a:ext uri="{FF2B5EF4-FFF2-40B4-BE49-F238E27FC236}">
                  <a16:creationId xmlns:a16="http://schemas.microsoft.com/office/drawing/2014/main" id="{6279B93D-4995-4C28-92AE-FBD6A4BAD7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 y="839"/>
              <a:ext cx="739" cy="736"/>
            </a:xfrm>
            <a:prstGeom prst="rect">
              <a:avLst/>
            </a:prstGeom>
            <a:noFill/>
            <a:extLst>
              <a:ext uri="{909E8E84-426E-40DD-AFC4-6F175D3DCCD1}">
                <a14:hiddenFill xmlns:a14="http://schemas.microsoft.com/office/drawing/2010/main">
                  <a:solidFill>
                    <a:srgbClr val="FFFFFF"/>
                  </a:solidFill>
                </a14:hiddenFill>
              </a:ext>
            </a:extLst>
          </p:spPr>
        </p:pic>
        <p:sp>
          <p:nvSpPr>
            <p:cNvPr id="8" name="Line 18">
              <a:extLst>
                <a:ext uri="{FF2B5EF4-FFF2-40B4-BE49-F238E27FC236}">
                  <a16:creationId xmlns:a16="http://schemas.microsoft.com/office/drawing/2014/main" id="{9DEB4FE5-4B63-4C3C-846F-17273426CA4F}"/>
                </a:ext>
              </a:extLst>
            </p:cNvPr>
            <p:cNvSpPr>
              <a:spLocks noChangeShapeType="1"/>
            </p:cNvSpPr>
            <p:nvPr/>
          </p:nvSpPr>
          <p:spPr bwMode="auto">
            <a:xfrm>
              <a:off x="2071" y="514"/>
              <a:ext cx="0" cy="81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3" name="docshape5731">
              <a:extLst>
                <a:ext uri="{FF2B5EF4-FFF2-40B4-BE49-F238E27FC236}">
                  <a16:creationId xmlns:a16="http://schemas.microsoft.com/office/drawing/2014/main" id="{A6408173-0179-45E3-95BF-34F9CAFA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2" y="315"/>
              <a:ext cx="253" cy="253"/>
            </a:xfrm>
            <a:prstGeom prst="rect">
              <a:avLst/>
            </a:prstGeom>
            <a:noFill/>
            <a:extLst>
              <a:ext uri="{909E8E84-426E-40DD-AFC4-6F175D3DCCD1}">
                <a14:hiddenFill xmlns:a14="http://schemas.microsoft.com/office/drawing/2010/main">
                  <a:solidFill>
                    <a:srgbClr val="FFFFFF"/>
                  </a:solidFill>
                </a14:hiddenFill>
              </a:ext>
            </a:extLst>
          </p:spPr>
        </p:pic>
        <p:pic>
          <p:nvPicPr>
            <p:cNvPr id="4112" name="docshape5732">
              <a:extLst>
                <a:ext uri="{FF2B5EF4-FFF2-40B4-BE49-F238E27FC236}">
                  <a16:creationId xmlns:a16="http://schemas.microsoft.com/office/drawing/2014/main" id="{B1B8B336-6041-45C3-A822-BD27C6349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9" y="1322"/>
              <a:ext cx="739" cy="736"/>
            </a:xfrm>
            <a:prstGeom prst="rect">
              <a:avLst/>
            </a:prstGeom>
            <a:noFill/>
            <a:extLst>
              <a:ext uri="{909E8E84-426E-40DD-AFC4-6F175D3DCCD1}">
                <a14:hiddenFill xmlns:a14="http://schemas.microsoft.com/office/drawing/2010/main">
                  <a:solidFill>
                    <a:srgbClr val="FFFFFF"/>
                  </a:solidFill>
                </a14:hiddenFill>
              </a:ext>
            </a:extLst>
          </p:spPr>
        </p:pic>
        <p:pic>
          <p:nvPicPr>
            <p:cNvPr id="4111" name="docshape5733">
              <a:extLst>
                <a:ext uri="{FF2B5EF4-FFF2-40B4-BE49-F238E27FC236}">
                  <a16:creationId xmlns:a16="http://schemas.microsoft.com/office/drawing/2014/main" id="{17221245-A3CA-47C8-B320-8E2C28CB08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2" y="839"/>
              <a:ext cx="253" cy="253"/>
            </a:xfrm>
            <a:prstGeom prst="rect">
              <a:avLst/>
            </a:prstGeom>
            <a:noFill/>
            <a:extLst>
              <a:ext uri="{909E8E84-426E-40DD-AFC4-6F175D3DCCD1}">
                <a14:hiddenFill xmlns:a14="http://schemas.microsoft.com/office/drawing/2010/main">
                  <a:solidFill>
                    <a:srgbClr val="FFFFFF"/>
                  </a:solidFill>
                </a14:hiddenFill>
              </a:ext>
            </a:extLst>
          </p:spPr>
        </p:pic>
        <p:sp>
          <p:nvSpPr>
            <p:cNvPr id="9" name="docshape5734">
              <a:extLst>
                <a:ext uri="{FF2B5EF4-FFF2-40B4-BE49-F238E27FC236}">
                  <a16:creationId xmlns:a16="http://schemas.microsoft.com/office/drawing/2014/main" id="{EFEB536D-8B11-4C86-9980-3613A93A7977}"/>
                </a:ext>
              </a:extLst>
            </p:cNvPr>
            <p:cNvSpPr txBox="1">
              <a:spLocks noChangeArrowheads="1"/>
            </p:cNvSpPr>
            <p:nvPr/>
          </p:nvSpPr>
          <p:spPr bwMode="auto">
            <a:xfrm>
              <a:off x="1423" y="550"/>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 name="docshape5735">
              <a:extLst>
                <a:ext uri="{FF2B5EF4-FFF2-40B4-BE49-F238E27FC236}">
                  <a16:creationId xmlns:a16="http://schemas.microsoft.com/office/drawing/2014/main" id="{533CC0A6-C314-47BA-A623-938046BC4C7E}"/>
                </a:ext>
              </a:extLst>
            </p:cNvPr>
            <p:cNvSpPr txBox="1">
              <a:spLocks noChangeArrowheads="1"/>
            </p:cNvSpPr>
            <p:nvPr/>
          </p:nvSpPr>
          <p:spPr bwMode="auto">
            <a:xfrm>
              <a:off x="2022" y="354"/>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 name="docshape5736">
              <a:extLst>
                <a:ext uri="{FF2B5EF4-FFF2-40B4-BE49-F238E27FC236}">
                  <a16:creationId xmlns:a16="http://schemas.microsoft.com/office/drawing/2014/main" id="{A5FB7F75-8B03-45E5-83AE-34BF53E06747}"/>
                </a:ext>
              </a:extLst>
            </p:cNvPr>
            <p:cNvSpPr txBox="1">
              <a:spLocks noChangeArrowheads="1"/>
            </p:cNvSpPr>
            <p:nvPr/>
          </p:nvSpPr>
          <p:spPr bwMode="auto">
            <a:xfrm>
              <a:off x="1521" y="616"/>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 name="docshape5737">
              <a:extLst>
                <a:ext uri="{FF2B5EF4-FFF2-40B4-BE49-F238E27FC236}">
                  <a16:creationId xmlns:a16="http://schemas.microsoft.com/office/drawing/2014/main" id="{35E217C2-458A-4ED9-B1AD-83922701BB30}"/>
                </a:ext>
              </a:extLst>
            </p:cNvPr>
            <p:cNvSpPr txBox="1">
              <a:spLocks noChangeArrowheads="1"/>
            </p:cNvSpPr>
            <p:nvPr/>
          </p:nvSpPr>
          <p:spPr bwMode="auto">
            <a:xfrm>
              <a:off x="2505" y="511"/>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3" name="docshape5738">
              <a:extLst>
                <a:ext uri="{FF2B5EF4-FFF2-40B4-BE49-F238E27FC236}">
                  <a16:creationId xmlns:a16="http://schemas.microsoft.com/office/drawing/2014/main" id="{C642BB12-7F78-4FBE-90DA-1AEE4D95F3BA}"/>
                </a:ext>
              </a:extLst>
            </p:cNvPr>
            <p:cNvSpPr txBox="1">
              <a:spLocks noChangeArrowheads="1"/>
            </p:cNvSpPr>
            <p:nvPr/>
          </p:nvSpPr>
          <p:spPr bwMode="auto">
            <a:xfrm>
              <a:off x="2615" y="635"/>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4" name="docshape5739">
              <a:extLst>
                <a:ext uri="{FF2B5EF4-FFF2-40B4-BE49-F238E27FC236}">
                  <a16:creationId xmlns:a16="http://schemas.microsoft.com/office/drawing/2014/main" id="{6DEAEF43-94E4-4FB4-BEE5-EE83EB4CC500}"/>
                </a:ext>
              </a:extLst>
            </p:cNvPr>
            <p:cNvSpPr txBox="1">
              <a:spLocks noChangeArrowheads="1"/>
            </p:cNvSpPr>
            <p:nvPr/>
          </p:nvSpPr>
          <p:spPr bwMode="auto">
            <a:xfrm>
              <a:off x="2177" y="692"/>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5" name="docshape5740">
              <a:extLst>
                <a:ext uri="{FF2B5EF4-FFF2-40B4-BE49-F238E27FC236}">
                  <a16:creationId xmlns:a16="http://schemas.microsoft.com/office/drawing/2014/main" id="{02F8CE71-B1C8-447B-B1C3-ACD15B411496}"/>
                </a:ext>
              </a:extLst>
            </p:cNvPr>
            <p:cNvSpPr txBox="1">
              <a:spLocks noChangeArrowheads="1"/>
            </p:cNvSpPr>
            <p:nvPr/>
          </p:nvSpPr>
          <p:spPr bwMode="auto">
            <a:xfrm>
              <a:off x="2287" y="816"/>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6" name="docshape5741">
              <a:extLst>
                <a:ext uri="{FF2B5EF4-FFF2-40B4-BE49-F238E27FC236}">
                  <a16:creationId xmlns:a16="http://schemas.microsoft.com/office/drawing/2014/main" id="{D4431BC0-448D-47B1-8D72-A4A2589B2111}"/>
                </a:ext>
              </a:extLst>
            </p:cNvPr>
            <p:cNvSpPr txBox="1">
              <a:spLocks noChangeArrowheads="1"/>
            </p:cNvSpPr>
            <p:nvPr/>
          </p:nvSpPr>
          <p:spPr bwMode="auto">
            <a:xfrm>
              <a:off x="1413" y="878"/>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7" name="docshape5742">
              <a:extLst>
                <a:ext uri="{FF2B5EF4-FFF2-40B4-BE49-F238E27FC236}">
                  <a16:creationId xmlns:a16="http://schemas.microsoft.com/office/drawing/2014/main" id="{511DD257-A221-4E3D-9E14-244295DE204A}"/>
                </a:ext>
              </a:extLst>
            </p:cNvPr>
            <p:cNvSpPr txBox="1">
              <a:spLocks noChangeArrowheads="1"/>
            </p:cNvSpPr>
            <p:nvPr/>
          </p:nvSpPr>
          <p:spPr bwMode="auto">
            <a:xfrm>
              <a:off x="2021" y="878"/>
              <a:ext cx="12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8" name="docshape5743">
              <a:extLst>
                <a:ext uri="{FF2B5EF4-FFF2-40B4-BE49-F238E27FC236}">
                  <a16:creationId xmlns:a16="http://schemas.microsoft.com/office/drawing/2014/main" id="{C677E9FF-87CE-4E09-84CD-5B2E2B4AF316}"/>
                </a:ext>
              </a:extLst>
            </p:cNvPr>
            <p:cNvSpPr txBox="1">
              <a:spLocks noChangeArrowheads="1"/>
            </p:cNvSpPr>
            <p:nvPr/>
          </p:nvSpPr>
          <p:spPr bwMode="auto">
            <a:xfrm>
              <a:off x="2621" y="893"/>
              <a:ext cx="12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9" name="docshape5744">
              <a:extLst>
                <a:ext uri="{FF2B5EF4-FFF2-40B4-BE49-F238E27FC236}">
                  <a16:creationId xmlns:a16="http://schemas.microsoft.com/office/drawing/2014/main" id="{3090755F-4FC5-4B19-80F6-61A695C4C4E3}"/>
                </a:ext>
              </a:extLst>
            </p:cNvPr>
            <p:cNvSpPr txBox="1">
              <a:spLocks noChangeArrowheads="1"/>
            </p:cNvSpPr>
            <p:nvPr/>
          </p:nvSpPr>
          <p:spPr bwMode="auto">
            <a:xfrm>
              <a:off x="1170" y="1361"/>
              <a:ext cx="168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a:t>
              </a:r>
              <a:r>
                <a:rPr lang="en-US" altLang="fr-FR" sz="2000" dirty="0">
                  <a:ea typeface="Times New Roman" panose="02020603050405020304" pitchFamily="18" charset="0"/>
                  <a:cs typeface="Arial" panose="020B0604020202020204" pitchFamily="34" charset="0"/>
                </a:rPr>
                <a:t>      </a:t>
              </a: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45">
              <a:extLst>
                <a:ext uri="{FF2B5EF4-FFF2-40B4-BE49-F238E27FC236}">
                  <a16:creationId xmlns:a16="http://schemas.microsoft.com/office/drawing/2014/main" id="{732CBA32-531F-40FE-825C-F4A96CA64C6A}"/>
                </a:ext>
              </a:extLst>
            </p:cNvPr>
            <p:cNvSpPr txBox="1">
              <a:spLocks noChangeArrowheads="1"/>
            </p:cNvSpPr>
            <p:nvPr/>
          </p:nvSpPr>
          <p:spPr bwMode="auto">
            <a:xfrm>
              <a:off x="2911" y="1361"/>
              <a:ext cx="5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21" name="docshape5746">
              <a:extLst>
                <a:ext uri="{FF2B5EF4-FFF2-40B4-BE49-F238E27FC236}">
                  <a16:creationId xmlns:a16="http://schemas.microsoft.com/office/drawing/2014/main" id="{35FDF3B6-B683-4E40-A287-415BC998762A}"/>
                </a:ext>
              </a:extLst>
            </p:cNvPr>
            <p:cNvSpPr txBox="1">
              <a:spLocks noChangeArrowheads="1"/>
            </p:cNvSpPr>
            <p:nvPr/>
          </p:nvSpPr>
          <p:spPr bwMode="auto">
            <a:xfrm>
              <a:off x="1788" y="1842"/>
              <a:ext cx="59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sp>
        <p:nvSpPr>
          <p:cNvPr id="30" name="Line 22">
            <a:extLst>
              <a:ext uri="{FF2B5EF4-FFF2-40B4-BE49-F238E27FC236}">
                <a16:creationId xmlns:a16="http://schemas.microsoft.com/office/drawing/2014/main" id="{14AFE8CB-14D6-4136-81EF-6B2D71BB444D}"/>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cxnSp>
        <p:nvCxnSpPr>
          <p:cNvPr id="25" name="Connecteur droit avec flèche 24">
            <a:extLst>
              <a:ext uri="{FF2B5EF4-FFF2-40B4-BE49-F238E27FC236}">
                <a16:creationId xmlns:a16="http://schemas.microsoft.com/office/drawing/2014/main" id="{7C7A11CD-8D87-4FA9-8478-70A826A79B98}"/>
              </a:ext>
            </a:extLst>
          </p:cNvPr>
          <p:cNvCxnSpPr/>
          <p:nvPr/>
        </p:nvCxnSpPr>
        <p:spPr>
          <a:xfrm flipH="1">
            <a:off x="5103266" y="4163480"/>
            <a:ext cx="14096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docshape5734">
            <a:extLst>
              <a:ext uri="{FF2B5EF4-FFF2-40B4-BE49-F238E27FC236}">
                <a16:creationId xmlns:a16="http://schemas.microsoft.com/office/drawing/2014/main" id="{F905F9D4-072B-4213-8C00-BEEBA1444400}"/>
              </a:ext>
            </a:extLst>
          </p:cNvPr>
          <p:cNvSpPr txBox="1">
            <a:spLocks noChangeArrowheads="1"/>
          </p:cNvSpPr>
          <p:nvPr/>
        </p:nvSpPr>
        <p:spPr bwMode="auto">
          <a:xfrm>
            <a:off x="6577557" y="4015779"/>
            <a:ext cx="2020343" cy="48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800" b="1" dirty="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Racine (R)</a:t>
            </a:r>
            <a:endParaRPr kumimoji="0" lang="en-US" altLang="fr-FR" sz="6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4E922CA-793E-B440-8C82-C69ED71C6C81}"/>
                  </a:ext>
                </a:extLst>
              </p14:cNvPr>
              <p14:cNvContentPartPr/>
              <p14:nvPr/>
            </p14:nvContentPartPr>
            <p14:xfrm>
              <a:off x="200520" y="1219680"/>
              <a:ext cx="8349840" cy="5928840"/>
            </p14:xfrm>
          </p:contentPart>
        </mc:Choice>
        <mc:Fallback>
          <p:pic>
            <p:nvPicPr>
              <p:cNvPr id="5" name="Ink 4">
                <a:extLst>
                  <a:ext uri="{FF2B5EF4-FFF2-40B4-BE49-F238E27FC236}">
                    <a16:creationId xmlns:a16="http://schemas.microsoft.com/office/drawing/2014/main" id="{E4E922CA-793E-B440-8C82-C69ED71C6C81}"/>
                  </a:ext>
                </a:extLst>
              </p:cNvPr>
              <p:cNvPicPr/>
              <p:nvPr/>
            </p:nvPicPr>
            <p:blipFill>
              <a:blip r:embed="rId10"/>
              <a:stretch>
                <a:fillRect/>
              </a:stretch>
            </p:blipFill>
            <p:spPr>
              <a:xfrm>
                <a:off x="191160" y="1210320"/>
                <a:ext cx="8368560" cy="5947560"/>
              </a:xfrm>
              <a:prstGeom prst="rect">
                <a:avLst/>
              </a:prstGeom>
            </p:spPr>
          </p:pic>
        </mc:Fallback>
      </mc:AlternateContent>
    </p:spTree>
    <p:extLst>
      <p:ext uri="{BB962C8B-B14F-4D97-AF65-F5344CB8AC3E}">
        <p14:creationId xmlns:p14="http://schemas.microsoft.com/office/powerpoint/2010/main" val="428508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algn="just"/>
            <a:r>
              <a:rPr lang="fr-FR" b="1" i="1" dirty="0"/>
              <a:t>Nœud racine</a:t>
            </a:r>
            <a:r>
              <a:rPr lang="fr-FR" dirty="0"/>
              <a:t> Le nœud racine </a:t>
            </a:r>
            <a:r>
              <a:rPr lang="fr-FR" b="1" i="1" dirty="0"/>
              <a:t>R</a:t>
            </a:r>
            <a:r>
              <a:rPr lang="fr-FR" dirty="0"/>
              <a:t> est le nœud le plus haut de l’arbre. Si </a:t>
            </a:r>
            <a:r>
              <a:rPr lang="fr-FR" b="1" i="1" dirty="0"/>
              <a:t>R</a:t>
            </a:r>
            <a:r>
              <a:rPr lang="fr-FR" dirty="0"/>
              <a:t> = NULL, cela signifie que l’arbre est vide. </a:t>
            </a:r>
          </a:p>
          <a:p>
            <a:pPr algn="just"/>
            <a:r>
              <a:rPr lang="fr-FR" b="1" i="1" dirty="0"/>
              <a:t>Sous-arbres </a:t>
            </a:r>
            <a:r>
              <a:rPr lang="fr-FR" dirty="0"/>
              <a:t>Si le nœud racine </a:t>
            </a:r>
            <a:r>
              <a:rPr lang="fr-FR" b="1" i="1" dirty="0"/>
              <a:t>R </a:t>
            </a:r>
            <a:r>
              <a:rPr lang="fr-FR" dirty="0"/>
              <a:t>n’est pas NULL, alors les arbres T1, T2, et T3 sont appelés les sous-arbres de R.</a:t>
            </a:r>
          </a:p>
          <a:p>
            <a:pPr algn="just"/>
            <a:r>
              <a:rPr lang="fr-FR" b="1" i="1" dirty="0"/>
              <a:t>Nœud feuille </a:t>
            </a:r>
            <a:r>
              <a:rPr lang="fr-FR" dirty="0"/>
              <a:t>Un nœud qui n’a pas d’enfants est appelé le nœud feuille ou le nœud terminal.</a:t>
            </a:r>
          </a:p>
          <a:p>
            <a:pPr algn="just"/>
            <a:r>
              <a:rPr lang="fr-FR" b="1" i="1" dirty="0"/>
              <a:t>Chemin</a:t>
            </a:r>
            <a:r>
              <a:rPr lang="fr-FR" dirty="0"/>
              <a:t> Une séquence de arcs consécutifs est appelée chemin. Par exemple, le chemin du nœud racine A au nœud I est A, D, et I. </a:t>
            </a:r>
          </a:p>
          <a:p>
            <a:pPr algn="just"/>
            <a:r>
              <a:rPr lang="fr-FR" b="1" i="1" dirty="0"/>
              <a:t>Nœud ancêtre </a:t>
            </a:r>
            <a:r>
              <a:rPr lang="fr-FR" dirty="0"/>
              <a:t>Un ancêtre d’un nœud est n’importe quel nœud prédécesseur sur le chemin de la racine à ce nœud. Le nœud racine n’a pas d’ancêtres. Dans l’arbre ci-dessous, les nœuds A, C et G sont les ancêtres du nœud K.</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5" name="Groupe 4">
            <a:extLst>
              <a:ext uri="{FF2B5EF4-FFF2-40B4-BE49-F238E27FC236}">
                <a16:creationId xmlns:a16="http://schemas.microsoft.com/office/drawing/2014/main" id="{ADB9072A-8851-4573-8426-695BDE5467FF}"/>
              </a:ext>
            </a:extLst>
          </p:cNvPr>
          <p:cNvGrpSpPr/>
          <p:nvPr/>
        </p:nvGrpSpPr>
        <p:grpSpPr>
          <a:xfrm>
            <a:off x="3009900" y="4165600"/>
            <a:ext cx="3771899" cy="2743200"/>
            <a:chOff x="3009900" y="4114800"/>
            <a:chExt cx="3771899" cy="2743200"/>
          </a:xfrm>
        </p:grpSpPr>
        <p:sp>
          <p:nvSpPr>
            <p:cNvPr id="32" name="Line 22">
              <a:extLst>
                <a:ext uri="{FF2B5EF4-FFF2-40B4-BE49-F238E27FC236}">
                  <a16:creationId xmlns:a16="http://schemas.microsoft.com/office/drawing/2014/main" id="{3F44F780-8C50-492B-8047-000101103153}"/>
                </a:ext>
              </a:extLst>
            </p:cNvPr>
            <p:cNvSpPr>
              <a:spLocks noChangeShapeType="1"/>
            </p:cNvSpPr>
            <p:nvPr/>
          </p:nvSpPr>
          <p:spPr bwMode="auto">
            <a:xfrm flipV="1">
              <a:off x="3799233" y="4320973"/>
              <a:ext cx="893041" cy="638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3" name="docshape5729">
              <a:extLst>
                <a:ext uri="{FF2B5EF4-FFF2-40B4-BE49-F238E27FC236}">
                  <a16:creationId xmlns:a16="http://schemas.microsoft.com/office/drawing/2014/main" id="{230E3A09-12C4-470B-9FE1-4AC1112B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5" name="Line 20">
              <a:extLst>
                <a:ext uri="{FF2B5EF4-FFF2-40B4-BE49-F238E27FC236}">
                  <a16:creationId xmlns:a16="http://schemas.microsoft.com/office/drawing/2014/main" id="{070C213B-CFD6-4BC9-8A2B-5DA7393739AF}"/>
                </a:ext>
              </a:extLst>
            </p:cNvPr>
            <p:cNvSpPr>
              <a:spLocks noChangeShapeType="1"/>
            </p:cNvSpPr>
            <p:nvPr/>
          </p:nvSpPr>
          <p:spPr bwMode="auto">
            <a:xfrm>
              <a:off x="6000148" y="4959951"/>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6" name="docshape5730">
              <a:extLst>
                <a:ext uri="{FF2B5EF4-FFF2-40B4-BE49-F238E27FC236}">
                  <a16:creationId xmlns:a16="http://schemas.microsoft.com/office/drawing/2014/main" id="{19752B44-45B8-42B8-A6A4-896E4EA33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36"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7" name="Line 18">
              <a:extLst>
                <a:ext uri="{FF2B5EF4-FFF2-40B4-BE49-F238E27FC236}">
                  <a16:creationId xmlns:a16="http://schemas.microsoft.com/office/drawing/2014/main" id="{DECDD0F6-22CE-470B-969A-05F4A7B936D1}"/>
                </a:ext>
              </a:extLst>
            </p:cNvPr>
            <p:cNvSpPr>
              <a:spLocks noChangeShapeType="1"/>
            </p:cNvSpPr>
            <p:nvPr/>
          </p:nvSpPr>
          <p:spPr bwMode="auto">
            <a:xfrm>
              <a:off x="4899691" y="4427994"/>
              <a:ext cx="0" cy="12811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8" name="docshape5731">
              <a:extLst>
                <a:ext uri="{FF2B5EF4-FFF2-40B4-BE49-F238E27FC236}">
                  <a16:creationId xmlns:a16="http://schemas.microsoft.com/office/drawing/2014/main" id="{918EA057-9DD0-4E22-8E87-5371B7757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944" y="41148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9" name="docshape5732">
              <a:extLst>
                <a:ext uri="{FF2B5EF4-FFF2-40B4-BE49-F238E27FC236}">
                  <a16:creationId xmlns:a16="http://schemas.microsoft.com/office/drawing/2014/main" id="{2BEB7D86-EBE6-4EF3-A9D8-B0DB4F4C7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258" y="5699655"/>
              <a:ext cx="1419263" cy="1158345"/>
            </a:xfrm>
            <a:prstGeom prst="rect">
              <a:avLst/>
            </a:prstGeom>
            <a:noFill/>
            <a:extLst>
              <a:ext uri="{909E8E84-426E-40DD-AFC4-6F175D3DCCD1}">
                <a14:hiddenFill xmlns:a14="http://schemas.microsoft.com/office/drawing/2010/main">
                  <a:solidFill>
                    <a:srgbClr val="FFFFFF"/>
                  </a:solidFill>
                </a14:hiddenFill>
              </a:ext>
            </a:extLst>
          </p:spPr>
        </p:pic>
        <p:pic>
          <p:nvPicPr>
            <p:cNvPr id="40" name="docshape5733">
              <a:extLst>
                <a:ext uri="{FF2B5EF4-FFF2-40B4-BE49-F238E27FC236}">
                  <a16:creationId xmlns:a16="http://schemas.microsoft.com/office/drawing/2014/main" id="{A41800A2-22AD-430F-B684-E8A4AD2B3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44" y="493949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4">
              <a:extLst>
                <a:ext uri="{FF2B5EF4-FFF2-40B4-BE49-F238E27FC236}">
                  <a16:creationId xmlns:a16="http://schemas.microsoft.com/office/drawing/2014/main" id="{8ED4501A-2D9D-432C-A3D7-45F3FCB89006}"/>
                </a:ext>
              </a:extLst>
            </p:cNvPr>
            <p:cNvSpPr txBox="1">
              <a:spLocks noChangeArrowheads="1"/>
            </p:cNvSpPr>
            <p:nvPr/>
          </p:nvSpPr>
          <p:spPr bwMode="auto">
            <a:xfrm>
              <a:off x="3655194" y="448465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2" name="docshape5735">
              <a:extLst>
                <a:ext uri="{FF2B5EF4-FFF2-40B4-BE49-F238E27FC236}">
                  <a16:creationId xmlns:a16="http://schemas.microsoft.com/office/drawing/2014/main" id="{BB3004E6-9447-4650-BFA7-E93DCACB1B86}"/>
                </a:ext>
              </a:extLst>
            </p:cNvPr>
            <p:cNvSpPr txBox="1">
              <a:spLocks noChangeArrowheads="1"/>
            </p:cNvSpPr>
            <p:nvPr/>
          </p:nvSpPr>
          <p:spPr bwMode="auto">
            <a:xfrm>
              <a:off x="4805585" y="4176180"/>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3" name="docshape5736">
              <a:extLst>
                <a:ext uri="{FF2B5EF4-FFF2-40B4-BE49-F238E27FC236}">
                  <a16:creationId xmlns:a16="http://schemas.microsoft.com/office/drawing/2014/main" id="{ED886C43-603F-45E1-8E53-B078BB24210A}"/>
                </a:ext>
              </a:extLst>
            </p:cNvPr>
            <p:cNvSpPr txBox="1">
              <a:spLocks noChangeArrowheads="1"/>
            </p:cNvSpPr>
            <p:nvPr/>
          </p:nvSpPr>
          <p:spPr bwMode="auto">
            <a:xfrm>
              <a:off x="3843405" y="4588525"/>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4" name="docshape5737">
              <a:extLst>
                <a:ext uri="{FF2B5EF4-FFF2-40B4-BE49-F238E27FC236}">
                  <a16:creationId xmlns:a16="http://schemas.microsoft.com/office/drawing/2014/main" id="{D3F1981B-1412-472E-822A-4E3063E44F1E}"/>
                </a:ext>
              </a:extLst>
            </p:cNvPr>
            <p:cNvSpPr txBox="1">
              <a:spLocks noChangeArrowheads="1"/>
            </p:cNvSpPr>
            <p:nvPr/>
          </p:nvSpPr>
          <p:spPr bwMode="auto">
            <a:xfrm>
              <a:off x="5733196" y="442327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5" name="docshape5738">
              <a:extLst>
                <a:ext uri="{FF2B5EF4-FFF2-40B4-BE49-F238E27FC236}">
                  <a16:creationId xmlns:a16="http://schemas.microsoft.com/office/drawing/2014/main" id="{CD0B8B53-8BAB-4C1C-B644-586B915BD0FB}"/>
                </a:ext>
              </a:extLst>
            </p:cNvPr>
            <p:cNvSpPr txBox="1">
              <a:spLocks noChangeArrowheads="1"/>
            </p:cNvSpPr>
            <p:nvPr/>
          </p:nvSpPr>
          <p:spPr bwMode="auto">
            <a:xfrm>
              <a:off x="5944453" y="4618428"/>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6" name="docshape5739">
              <a:extLst>
                <a:ext uri="{FF2B5EF4-FFF2-40B4-BE49-F238E27FC236}">
                  <a16:creationId xmlns:a16="http://schemas.microsoft.com/office/drawing/2014/main" id="{ADD671E8-4798-44DE-A2EF-768C96D80A6C}"/>
                </a:ext>
              </a:extLst>
            </p:cNvPr>
            <p:cNvSpPr txBox="1">
              <a:spLocks noChangeArrowheads="1"/>
            </p:cNvSpPr>
            <p:nvPr/>
          </p:nvSpPr>
          <p:spPr bwMode="auto">
            <a:xfrm>
              <a:off x="5103266" y="4708137"/>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7" name="docshape5740">
              <a:extLst>
                <a:ext uri="{FF2B5EF4-FFF2-40B4-BE49-F238E27FC236}">
                  <a16:creationId xmlns:a16="http://schemas.microsoft.com/office/drawing/2014/main" id="{95E2379E-01B0-4D13-94A6-0051B5B0AEF8}"/>
                </a:ext>
              </a:extLst>
            </p:cNvPr>
            <p:cNvSpPr txBox="1">
              <a:spLocks noChangeArrowheads="1"/>
            </p:cNvSpPr>
            <p:nvPr/>
          </p:nvSpPr>
          <p:spPr bwMode="auto">
            <a:xfrm>
              <a:off x="5314523" y="4903293"/>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8" name="docshape5741">
              <a:extLst>
                <a:ext uri="{FF2B5EF4-FFF2-40B4-BE49-F238E27FC236}">
                  <a16:creationId xmlns:a16="http://schemas.microsoft.com/office/drawing/2014/main" id="{ED70F14F-6D02-4E8C-AACE-49F2131B6821}"/>
                </a:ext>
              </a:extLst>
            </p:cNvPr>
            <p:cNvSpPr txBox="1">
              <a:spLocks noChangeArrowheads="1"/>
            </p:cNvSpPr>
            <p:nvPr/>
          </p:nvSpPr>
          <p:spPr bwMode="auto">
            <a:xfrm>
              <a:off x="3635989" y="5000871"/>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9" name="docshape5742">
              <a:extLst>
                <a:ext uri="{FF2B5EF4-FFF2-40B4-BE49-F238E27FC236}">
                  <a16:creationId xmlns:a16="http://schemas.microsoft.com/office/drawing/2014/main" id="{6B2E5111-C624-4CFD-B833-02C6187A4039}"/>
                </a:ext>
              </a:extLst>
            </p:cNvPr>
            <p:cNvSpPr txBox="1">
              <a:spLocks noChangeArrowheads="1"/>
            </p:cNvSpPr>
            <p:nvPr/>
          </p:nvSpPr>
          <p:spPr bwMode="auto">
            <a:xfrm>
              <a:off x="4803665" y="5000871"/>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0" name="docshape5743">
              <a:extLst>
                <a:ext uri="{FF2B5EF4-FFF2-40B4-BE49-F238E27FC236}">
                  <a16:creationId xmlns:a16="http://schemas.microsoft.com/office/drawing/2014/main" id="{01231C79-ECD7-442D-9BD6-884264F12027}"/>
                </a:ext>
              </a:extLst>
            </p:cNvPr>
            <p:cNvSpPr txBox="1">
              <a:spLocks noChangeArrowheads="1"/>
            </p:cNvSpPr>
            <p:nvPr/>
          </p:nvSpPr>
          <p:spPr bwMode="auto">
            <a:xfrm>
              <a:off x="5955976" y="5024478"/>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1" name="docshape5744">
              <a:extLst>
                <a:ext uri="{FF2B5EF4-FFF2-40B4-BE49-F238E27FC236}">
                  <a16:creationId xmlns:a16="http://schemas.microsoft.com/office/drawing/2014/main" id="{753387E6-EE86-4A1E-99E5-644B32F6021B}"/>
                </a:ext>
              </a:extLst>
            </p:cNvPr>
            <p:cNvSpPr txBox="1">
              <a:spLocks noChangeArrowheads="1"/>
            </p:cNvSpPr>
            <p:nvPr/>
          </p:nvSpPr>
          <p:spPr bwMode="auto">
            <a:xfrm>
              <a:off x="3169303" y="5761035"/>
              <a:ext cx="3230313"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a:t>
              </a:r>
              <a:r>
                <a:rPr lang="en-US" altLang="fr-FR" sz="2000" dirty="0">
                  <a:ea typeface="Times New Roman" panose="02020603050405020304" pitchFamily="18" charset="0"/>
                  <a:cs typeface="Arial" panose="020B0604020202020204" pitchFamily="34" charset="0"/>
                </a:rPr>
                <a:t>.     </a:t>
              </a: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45">
              <a:extLst>
                <a:ext uri="{FF2B5EF4-FFF2-40B4-BE49-F238E27FC236}">
                  <a16:creationId xmlns:a16="http://schemas.microsoft.com/office/drawing/2014/main" id="{0CCAEDCA-2B3B-47F4-AD6F-02EF5B3E985E}"/>
                </a:ext>
              </a:extLst>
            </p:cNvPr>
            <p:cNvSpPr txBox="1">
              <a:spLocks noChangeArrowheads="1"/>
            </p:cNvSpPr>
            <p:nvPr/>
          </p:nvSpPr>
          <p:spPr bwMode="auto">
            <a:xfrm>
              <a:off x="6512926" y="5761035"/>
              <a:ext cx="113311"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3" name="docshape5746">
              <a:extLst>
                <a:ext uri="{FF2B5EF4-FFF2-40B4-BE49-F238E27FC236}">
                  <a16:creationId xmlns:a16="http://schemas.microsoft.com/office/drawing/2014/main" id="{FFEB9133-1330-431B-8C31-EB97AF9C7E40}"/>
                </a:ext>
              </a:extLst>
            </p:cNvPr>
            <p:cNvSpPr txBox="1">
              <a:spLocks noChangeArrowheads="1"/>
            </p:cNvSpPr>
            <p:nvPr/>
          </p:nvSpPr>
          <p:spPr bwMode="auto">
            <a:xfrm>
              <a:off x="4356184" y="6518051"/>
              <a:ext cx="1135027" cy="2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Line 22">
              <a:extLst>
                <a:ext uri="{FF2B5EF4-FFF2-40B4-BE49-F238E27FC236}">
                  <a16:creationId xmlns:a16="http://schemas.microsoft.com/office/drawing/2014/main" id="{FF5812CB-B990-4BB7-82BE-1F05D5915C69}"/>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11DF5055-F2E0-3F4F-A664-AAEB07F0BA0B}"/>
                  </a:ext>
                </a:extLst>
              </p14:cNvPr>
              <p14:cNvContentPartPr/>
              <p14:nvPr/>
            </p14:nvContentPartPr>
            <p14:xfrm>
              <a:off x="38880" y="1419480"/>
              <a:ext cx="8984880" cy="5755680"/>
            </p14:xfrm>
          </p:contentPart>
        </mc:Choice>
        <mc:Fallback>
          <p:pic>
            <p:nvPicPr>
              <p:cNvPr id="3" name="Ink 2">
                <a:extLst>
                  <a:ext uri="{FF2B5EF4-FFF2-40B4-BE49-F238E27FC236}">
                    <a16:creationId xmlns:a16="http://schemas.microsoft.com/office/drawing/2014/main" id="{11DF5055-F2E0-3F4F-A664-AAEB07F0BA0B}"/>
                  </a:ext>
                </a:extLst>
              </p:cNvPr>
              <p:cNvPicPr/>
              <p:nvPr/>
            </p:nvPicPr>
            <p:blipFill>
              <a:blip r:embed="rId9"/>
              <a:stretch>
                <a:fillRect/>
              </a:stretch>
            </p:blipFill>
            <p:spPr>
              <a:xfrm>
                <a:off x="29520" y="1410120"/>
                <a:ext cx="9003600" cy="5774400"/>
              </a:xfrm>
              <a:prstGeom prst="rect">
                <a:avLst/>
              </a:prstGeom>
            </p:spPr>
          </p:pic>
        </mc:Fallback>
      </mc:AlternateContent>
    </p:spTree>
    <p:extLst>
      <p:ext uri="{BB962C8B-B14F-4D97-AF65-F5344CB8AC3E}">
        <p14:creationId xmlns:p14="http://schemas.microsoft.com/office/powerpoint/2010/main" val="2016172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51011</TotalTime>
  <Words>2121</Words>
  <Application>Microsoft Macintosh PowerPoint</Application>
  <PresentationFormat>Custom</PresentationFormat>
  <Paragraphs>320</Paragraphs>
  <Slides>33</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Courier New</vt:lpstr>
      <vt:lpstr>Symbol</vt:lpstr>
      <vt:lpstr>Times New Roman</vt:lpstr>
      <vt:lpstr>Wingdings</vt:lpstr>
      <vt:lpstr>Office Theme</vt:lpstr>
      <vt:lpstr>Office Theme</vt:lpstr>
      <vt:lpstr>PowerPoint Presentation</vt:lpstr>
      <vt:lpstr>PowerPoint Presentation</vt:lpstr>
      <vt:lpstr>Préambule</vt:lpstr>
      <vt:lpstr>PowerPoint Presentation</vt:lpstr>
      <vt:lpstr>Introduction (1)</vt:lpstr>
      <vt:lpstr>Introduction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Arbre binaire strict  (full binary tree)</vt:lpstr>
      <vt:lpstr>PowerPoint Presentation</vt:lpstr>
      <vt:lpstr>Exercice: complet ou strict?</vt:lpstr>
      <vt:lpstr>PowerPoint Presentation</vt:lpstr>
      <vt:lpstr>PowerPoint Presentation</vt:lpstr>
      <vt:lpstr>PowerPoint Presentation</vt:lpstr>
      <vt:lpstr>PowerPoint Presentation</vt:lpstr>
      <vt:lpstr>PowerPoint Presentation</vt:lpstr>
      <vt:lpstr>PowerPoint Presentation</vt:lpstr>
      <vt:lpstr>Représentation des arbres généraux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426</cp:revision>
  <dcterms:created xsi:type="dcterms:W3CDTF">2019-12-04T12:27:05Z</dcterms:created>
  <dcterms:modified xsi:type="dcterms:W3CDTF">2022-05-23T09:00:39Z</dcterms:modified>
  <cp:contentStatus/>
  <dc:language>fr-FR</dc:language>
</cp:coreProperties>
</file>