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 id="2147483661" r:id="rId2"/>
    <p:sldMasterId id="2147483674" r:id="rId3"/>
    <p:sldMasterId id="2147483687" r:id="rId4"/>
  </p:sldMasterIdLst>
  <p:notesMasterIdLst>
    <p:notesMasterId r:id="rId28"/>
  </p:notesMasterIdLst>
  <p:sldIdLst>
    <p:sldId id="256" r:id="rId5"/>
    <p:sldId id="365" r:id="rId6"/>
    <p:sldId id="481" r:id="rId7"/>
    <p:sldId id="257" r:id="rId8"/>
    <p:sldId id="471" r:id="rId9"/>
    <p:sldId id="479" r:id="rId10"/>
    <p:sldId id="441" r:id="rId11"/>
    <p:sldId id="482" r:id="rId12"/>
    <p:sldId id="427" r:id="rId13"/>
    <p:sldId id="483" r:id="rId14"/>
    <p:sldId id="484" r:id="rId15"/>
    <p:sldId id="485" r:id="rId16"/>
    <p:sldId id="486" r:id="rId17"/>
    <p:sldId id="325" r:id="rId18"/>
    <p:sldId id="487" r:id="rId19"/>
    <p:sldId id="489" r:id="rId20"/>
    <p:sldId id="488" r:id="rId21"/>
    <p:sldId id="490" r:id="rId22"/>
    <p:sldId id="491" r:id="rId23"/>
    <p:sldId id="492" r:id="rId24"/>
    <p:sldId id="493" r:id="rId25"/>
    <p:sldId id="494" r:id="rId26"/>
    <p:sldId id="497" r:id="rId27"/>
  </p:sldIdLst>
  <p:sldSz cx="10080625"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userDrawn="1">
          <p15:clr>
            <a:srgbClr val="A4A3A4"/>
          </p15:clr>
        </p15:guide>
        <p15:guide id="2" pos="317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viseur" initials="s" lastIdx="0" clrIdx="0">
    <p:extLst>
      <p:ext uri="{19B8F6BF-5375-455C-9EA6-DF929625EA0E}">
        <p15:presenceInfo xmlns:p15="http://schemas.microsoft.com/office/powerpoint/2012/main" userId="f7f0db7631b897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99"/>
    <a:srgbClr val="6B6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7" autoAdjust="0"/>
    <p:restoredTop sz="75491" autoAdjust="0"/>
  </p:normalViewPr>
  <p:slideViewPr>
    <p:cSldViewPr snapToGrid="0" showGuides="1">
      <p:cViewPr varScale="1">
        <p:scale>
          <a:sx n="75" d="100"/>
          <a:sy n="75" d="100"/>
        </p:scale>
        <p:origin x="54" y="150"/>
      </p:cViewPr>
      <p:guideLst>
        <p:guide orient="horz" pos="2381"/>
        <p:guide pos="3175"/>
      </p:guideLst>
    </p:cSldViewPr>
  </p:slideViewPr>
  <p:notesTextViewPr>
    <p:cViewPr>
      <p:scale>
        <a:sx n="1" d="1"/>
        <a:sy n="1" d="1"/>
      </p:scale>
      <p:origin x="0" y="0"/>
    </p:cViewPr>
  </p:notesTextViewPr>
  <p:sorterViewPr>
    <p:cViewPr>
      <p:scale>
        <a:sx n="160" d="100"/>
        <a:sy n="160" d="100"/>
      </p:scale>
      <p:origin x="0" y="-6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89F5A9-591A-4CA4-B84D-61BFDD9B1E2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763154E1-D60E-4F36-A42E-B977FAA9CF5E}">
      <dgm:prSet phldrT="[Texte]"/>
      <dgm:spPr/>
      <dgm:t>
        <a:bodyPr/>
        <a:lstStyle/>
        <a:p>
          <a:r>
            <a:rPr lang="fr-FR" dirty="0"/>
            <a:t>Structures de données</a:t>
          </a:r>
        </a:p>
      </dgm:t>
    </dgm:pt>
    <dgm:pt modelId="{7DA86AEF-A7CC-40D4-A6CD-2D2B6644E52F}" type="parTrans" cxnId="{079E0A7F-D4C7-4A19-9F45-CCBA0FB3058B}">
      <dgm:prSet/>
      <dgm:spPr/>
      <dgm:t>
        <a:bodyPr/>
        <a:lstStyle/>
        <a:p>
          <a:endParaRPr lang="fr-FR"/>
        </a:p>
      </dgm:t>
    </dgm:pt>
    <dgm:pt modelId="{2E52A442-CCCF-417D-88E9-825C6A588BDF}" type="sibTrans" cxnId="{079E0A7F-D4C7-4A19-9F45-CCBA0FB3058B}">
      <dgm:prSet/>
      <dgm:spPr/>
      <dgm:t>
        <a:bodyPr/>
        <a:lstStyle/>
        <a:p>
          <a:endParaRPr lang="fr-FR"/>
        </a:p>
      </dgm:t>
    </dgm:pt>
    <dgm:pt modelId="{1847FD4F-F0B9-4245-A171-5439D6F95597}">
      <dgm:prSet phldrT="[Texte]"/>
      <dgm:spPr/>
      <dgm:t>
        <a:bodyPr/>
        <a:lstStyle/>
        <a:p>
          <a:r>
            <a:rPr lang="fr-FR" dirty="0"/>
            <a:t>Structure de donnée primitive</a:t>
          </a:r>
        </a:p>
      </dgm:t>
    </dgm:pt>
    <dgm:pt modelId="{E0738665-D58B-4B6E-A4A4-5D4EA14F262C}" type="parTrans" cxnId="{3EE5B2F6-799A-4858-92CF-19EC6BEA21EF}">
      <dgm:prSet/>
      <dgm:spPr/>
      <dgm:t>
        <a:bodyPr/>
        <a:lstStyle/>
        <a:p>
          <a:endParaRPr lang="fr-FR"/>
        </a:p>
      </dgm:t>
    </dgm:pt>
    <dgm:pt modelId="{8E967D2E-5022-48F5-BA77-59AC61E04CD9}" type="sibTrans" cxnId="{3EE5B2F6-799A-4858-92CF-19EC6BEA21EF}">
      <dgm:prSet/>
      <dgm:spPr/>
      <dgm:t>
        <a:bodyPr/>
        <a:lstStyle/>
        <a:p>
          <a:endParaRPr lang="fr-FR"/>
        </a:p>
      </dgm:t>
    </dgm:pt>
    <dgm:pt modelId="{6F4061A7-A3FD-407D-B471-A480F2A1178D}">
      <dgm:prSet phldrT="[Texte]"/>
      <dgm:spPr/>
      <dgm:t>
        <a:bodyPr/>
        <a:lstStyle/>
        <a:p>
          <a:r>
            <a:rPr lang="fr-FR" dirty="0"/>
            <a:t>Entiers, Réel..</a:t>
          </a:r>
          <a:r>
            <a:rPr lang="fr-FR" dirty="0" err="1"/>
            <a:t>etc</a:t>
          </a:r>
          <a:endParaRPr lang="fr-FR" dirty="0"/>
        </a:p>
      </dgm:t>
    </dgm:pt>
    <dgm:pt modelId="{9FD0BEF3-7069-44BE-8824-9B631EE43B6E}" type="parTrans" cxnId="{A9A890CF-F32E-4ED9-A1B0-4A1C1F2FB6DC}">
      <dgm:prSet/>
      <dgm:spPr/>
      <dgm:t>
        <a:bodyPr/>
        <a:lstStyle/>
        <a:p>
          <a:endParaRPr lang="fr-FR"/>
        </a:p>
      </dgm:t>
    </dgm:pt>
    <dgm:pt modelId="{FA5AF8FB-6D1B-4E34-97A0-DA025FBAEE1B}" type="sibTrans" cxnId="{A9A890CF-F32E-4ED9-A1B0-4A1C1F2FB6DC}">
      <dgm:prSet/>
      <dgm:spPr/>
      <dgm:t>
        <a:bodyPr/>
        <a:lstStyle/>
        <a:p>
          <a:endParaRPr lang="fr-FR"/>
        </a:p>
      </dgm:t>
    </dgm:pt>
    <dgm:pt modelId="{664CA6E3-090D-45F1-8E8B-C431896A8E11}">
      <dgm:prSet phldrT="[Texte]"/>
      <dgm:spPr/>
      <dgm:t>
        <a:bodyPr/>
        <a:lstStyle/>
        <a:p>
          <a:r>
            <a:rPr lang="fr-FR" dirty="0"/>
            <a:t>Structure de donnée non-primitive</a:t>
          </a:r>
        </a:p>
      </dgm:t>
    </dgm:pt>
    <dgm:pt modelId="{5870541A-E3BA-4103-AA43-5F70458807E1}" type="parTrans" cxnId="{F01DD638-1511-4F70-86DB-A96E4D7D7762}">
      <dgm:prSet/>
      <dgm:spPr/>
      <dgm:t>
        <a:bodyPr/>
        <a:lstStyle/>
        <a:p>
          <a:endParaRPr lang="fr-FR"/>
        </a:p>
      </dgm:t>
    </dgm:pt>
    <dgm:pt modelId="{FD3CCF14-A709-4FE0-847C-BF5F68118E1C}" type="sibTrans" cxnId="{F01DD638-1511-4F70-86DB-A96E4D7D7762}">
      <dgm:prSet/>
      <dgm:spPr/>
      <dgm:t>
        <a:bodyPr/>
        <a:lstStyle/>
        <a:p>
          <a:endParaRPr lang="fr-FR"/>
        </a:p>
      </dgm:t>
    </dgm:pt>
    <dgm:pt modelId="{12B619F9-99AF-487B-8A93-C0C781466AB9}">
      <dgm:prSet phldrT="[Texte]"/>
      <dgm:spPr/>
      <dgm:t>
        <a:bodyPr/>
        <a:lstStyle/>
        <a:p>
          <a:r>
            <a:rPr lang="fr-FR" dirty="0"/>
            <a:t>Linéaires : stocké dans un ordre linéaire ou séquentiel</a:t>
          </a:r>
        </a:p>
      </dgm:t>
    </dgm:pt>
    <dgm:pt modelId="{8120ADB7-9E7E-4A66-9110-9CD485685927}" type="parTrans" cxnId="{151206CF-D755-41EC-995F-E05F9E44EB06}">
      <dgm:prSet/>
      <dgm:spPr/>
      <dgm:t>
        <a:bodyPr/>
        <a:lstStyle/>
        <a:p>
          <a:endParaRPr lang="fr-FR"/>
        </a:p>
      </dgm:t>
    </dgm:pt>
    <dgm:pt modelId="{1CB94E52-EE13-47F8-84D9-2B272FF65062}" type="sibTrans" cxnId="{151206CF-D755-41EC-995F-E05F9E44EB06}">
      <dgm:prSet/>
      <dgm:spPr/>
      <dgm:t>
        <a:bodyPr/>
        <a:lstStyle/>
        <a:p>
          <a:endParaRPr lang="fr-FR"/>
        </a:p>
      </dgm:t>
    </dgm:pt>
    <dgm:pt modelId="{2B303ABC-C5E0-4466-A3A1-D5AA359E1CFF}">
      <dgm:prSet phldrT="[Texte]"/>
      <dgm:spPr/>
      <dgm:t>
        <a:bodyPr/>
        <a:lstStyle/>
        <a:p>
          <a:r>
            <a:rPr lang="fr-FR" dirty="0"/>
            <a:t>Caractères</a:t>
          </a:r>
        </a:p>
      </dgm:t>
    </dgm:pt>
    <dgm:pt modelId="{5A63C823-7496-48D0-89B5-5AC02211A237}" type="parTrans" cxnId="{C9A97BF2-5BF1-4CE6-97AD-8E3336BFE0E8}">
      <dgm:prSet/>
      <dgm:spPr/>
      <dgm:t>
        <a:bodyPr/>
        <a:lstStyle/>
        <a:p>
          <a:endParaRPr lang="fr-FR"/>
        </a:p>
      </dgm:t>
    </dgm:pt>
    <dgm:pt modelId="{416DD148-AE44-4449-82B7-61FB59C62B2C}" type="sibTrans" cxnId="{C9A97BF2-5BF1-4CE6-97AD-8E3336BFE0E8}">
      <dgm:prSet/>
      <dgm:spPr/>
      <dgm:t>
        <a:bodyPr/>
        <a:lstStyle/>
        <a:p>
          <a:endParaRPr lang="fr-FR"/>
        </a:p>
      </dgm:t>
    </dgm:pt>
    <dgm:pt modelId="{88FF2505-29C2-458B-AB7E-95A376A78786}">
      <dgm:prSet phldrT="[Texte]"/>
      <dgm:spPr/>
      <dgm:t>
        <a:bodyPr/>
        <a:lstStyle/>
        <a:p>
          <a:r>
            <a:rPr lang="fr-FR" dirty="0"/>
            <a:t>Non-linéaires: non stocké dans un ordre séquentiel</a:t>
          </a:r>
        </a:p>
      </dgm:t>
    </dgm:pt>
    <dgm:pt modelId="{DDDC9F98-28D1-4664-98BE-38C1D18C5B9D}" type="parTrans" cxnId="{29E1209D-D7D0-47A7-9685-BDA70D0CBF4B}">
      <dgm:prSet/>
      <dgm:spPr/>
      <dgm:t>
        <a:bodyPr/>
        <a:lstStyle/>
        <a:p>
          <a:endParaRPr lang="fr-FR"/>
        </a:p>
      </dgm:t>
    </dgm:pt>
    <dgm:pt modelId="{D0E68DB9-AC24-43BA-A1A4-7C1F91CBA129}" type="sibTrans" cxnId="{29E1209D-D7D0-47A7-9685-BDA70D0CBF4B}">
      <dgm:prSet/>
      <dgm:spPr/>
      <dgm:t>
        <a:bodyPr/>
        <a:lstStyle/>
        <a:p>
          <a:endParaRPr lang="fr-FR"/>
        </a:p>
      </dgm:t>
    </dgm:pt>
    <dgm:pt modelId="{F6325719-94D3-47E2-888B-2BD35DD3863D}">
      <dgm:prSet phldrT="[Texte]"/>
      <dgm:spPr/>
      <dgm:t>
        <a:bodyPr/>
        <a:lstStyle/>
        <a:p>
          <a:r>
            <a:rPr lang="fr-FR" dirty="0"/>
            <a:t>Liste chaînée</a:t>
          </a:r>
        </a:p>
      </dgm:t>
    </dgm:pt>
    <dgm:pt modelId="{158A8D96-A6EA-41CA-A3E8-434F7BBF65B8}" type="parTrans" cxnId="{656F4E17-0240-4926-B368-D95B228EEB05}">
      <dgm:prSet/>
      <dgm:spPr/>
      <dgm:t>
        <a:bodyPr/>
        <a:lstStyle/>
        <a:p>
          <a:endParaRPr lang="fr-FR"/>
        </a:p>
      </dgm:t>
    </dgm:pt>
    <dgm:pt modelId="{0E1B3258-129D-4BB1-9C08-27694945F9CC}" type="sibTrans" cxnId="{656F4E17-0240-4926-B368-D95B228EEB05}">
      <dgm:prSet/>
      <dgm:spPr/>
      <dgm:t>
        <a:bodyPr/>
        <a:lstStyle/>
        <a:p>
          <a:endParaRPr lang="fr-FR"/>
        </a:p>
      </dgm:t>
    </dgm:pt>
    <dgm:pt modelId="{77602443-8520-4584-A8C1-8A75B81DA0CB}">
      <dgm:prSet phldrT="[Texte]"/>
      <dgm:spPr/>
      <dgm:t>
        <a:bodyPr/>
        <a:lstStyle/>
        <a:p>
          <a:r>
            <a:rPr lang="fr-FR" dirty="0"/>
            <a:t>Pile</a:t>
          </a:r>
        </a:p>
      </dgm:t>
    </dgm:pt>
    <dgm:pt modelId="{5DE5F5B4-2467-4740-94A8-9E4BA7FC0C3D}" type="parTrans" cxnId="{8214692D-E391-42FD-9505-2FF47ECAA956}">
      <dgm:prSet/>
      <dgm:spPr/>
      <dgm:t>
        <a:bodyPr/>
        <a:lstStyle/>
        <a:p>
          <a:endParaRPr lang="fr-FR"/>
        </a:p>
      </dgm:t>
    </dgm:pt>
    <dgm:pt modelId="{3A7D897B-AB53-45E7-8BA0-5ED5C0DB5D53}" type="sibTrans" cxnId="{8214692D-E391-42FD-9505-2FF47ECAA956}">
      <dgm:prSet/>
      <dgm:spPr/>
      <dgm:t>
        <a:bodyPr/>
        <a:lstStyle/>
        <a:p>
          <a:endParaRPr lang="fr-FR"/>
        </a:p>
      </dgm:t>
    </dgm:pt>
    <dgm:pt modelId="{C6BAFA3D-8E84-4C3C-B04D-BC9CF50B04C8}">
      <dgm:prSet phldrT="[Texte]"/>
      <dgm:spPr/>
      <dgm:t>
        <a:bodyPr/>
        <a:lstStyle/>
        <a:p>
          <a:r>
            <a:rPr lang="fr-FR" dirty="0"/>
            <a:t>File</a:t>
          </a:r>
        </a:p>
      </dgm:t>
    </dgm:pt>
    <dgm:pt modelId="{01CE937A-F99A-4401-9D5C-85779D955D1C}" type="parTrans" cxnId="{6CCE5E10-51EB-4384-A660-88AB0E057C2E}">
      <dgm:prSet/>
      <dgm:spPr/>
      <dgm:t>
        <a:bodyPr/>
        <a:lstStyle/>
        <a:p>
          <a:endParaRPr lang="fr-FR"/>
        </a:p>
      </dgm:t>
    </dgm:pt>
    <dgm:pt modelId="{91D8E5E5-F118-46BF-AA71-F4F41CCECF3B}" type="sibTrans" cxnId="{6CCE5E10-51EB-4384-A660-88AB0E057C2E}">
      <dgm:prSet/>
      <dgm:spPr/>
      <dgm:t>
        <a:bodyPr/>
        <a:lstStyle/>
        <a:p>
          <a:endParaRPr lang="fr-FR"/>
        </a:p>
      </dgm:t>
    </dgm:pt>
    <dgm:pt modelId="{0EF4450A-D309-4F5C-A504-6D2C90DD7E5F}">
      <dgm:prSet phldrT="[Texte]"/>
      <dgm:spPr/>
      <dgm:t>
        <a:bodyPr/>
        <a:lstStyle/>
        <a:p>
          <a:r>
            <a:rPr lang="fr-FR" dirty="0"/>
            <a:t>Arbres</a:t>
          </a:r>
        </a:p>
      </dgm:t>
    </dgm:pt>
    <dgm:pt modelId="{42272D8A-5A8C-43B6-88BF-EFF21E52F4A4}" type="parTrans" cxnId="{135F697E-DBB6-414A-88C8-813C9D4A0C8E}">
      <dgm:prSet/>
      <dgm:spPr/>
      <dgm:t>
        <a:bodyPr/>
        <a:lstStyle/>
        <a:p>
          <a:endParaRPr lang="fr-FR"/>
        </a:p>
      </dgm:t>
    </dgm:pt>
    <dgm:pt modelId="{3B43BAB6-13BC-4ED7-9606-AC8F390559DA}" type="sibTrans" cxnId="{135F697E-DBB6-414A-88C8-813C9D4A0C8E}">
      <dgm:prSet/>
      <dgm:spPr/>
      <dgm:t>
        <a:bodyPr/>
        <a:lstStyle/>
        <a:p>
          <a:endParaRPr lang="fr-FR"/>
        </a:p>
      </dgm:t>
    </dgm:pt>
    <dgm:pt modelId="{5C06A179-F361-4D5B-9A3D-99A2D3C563F3}">
      <dgm:prSet phldrT="[Texte]"/>
      <dgm:spPr/>
      <dgm:t>
        <a:bodyPr/>
        <a:lstStyle/>
        <a:p>
          <a:r>
            <a:rPr lang="fr-FR" dirty="0"/>
            <a:t>Graphes</a:t>
          </a:r>
        </a:p>
      </dgm:t>
    </dgm:pt>
    <dgm:pt modelId="{31AB3FCC-9B82-4651-A6F2-01EDB5BDD713}" type="parTrans" cxnId="{7DFB15AC-E236-45E7-9684-72A9F9A49C82}">
      <dgm:prSet/>
      <dgm:spPr/>
      <dgm:t>
        <a:bodyPr/>
        <a:lstStyle/>
        <a:p>
          <a:endParaRPr lang="fr-FR"/>
        </a:p>
      </dgm:t>
    </dgm:pt>
    <dgm:pt modelId="{F4DDB4A3-F558-45E8-A37E-B6885AD37F3E}" type="sibTrans" cxnId="{7DFB15AC-E236-45E7-9684-72A9F9A49C82}">
      <dgm:prSet/>
      <dgm:spPr/>
      <dgm:t>
        <a:bodyPr/>
        <a:lstStyle/>
        <a:p>
          <a:endParaRPr lang="fr-FR"/>
        </a:p>
      </dgm:t>
    </dgm:pt>
    <dgm:pt modelId="{959DD063-A84A-4638-BD78-339ED48B5E61}">
      <dgm:prSet phldrT="[Texte]"/>
      <dgm:spPr/>
      <dgm:t>
        <a:bodyPr/>
        <a:lstStyle/>
        <a:p>
          <a:r>
            <a:rPr lang="fr-FR" dirty="0"/>
            <a:t>Tableaux</a:t>
          </a:r>
        </a:p>
      </dgm:t>
    </dgm:pt>
    <dgm:pt modelId="{347F5D33-1417-41B1-97B9-2F9E40C7E0F7}" type="parTrans" cxnId="{66C0C3DC-54BB-4977-941C-84451D61C2C1}">
      <dgm:prSet/>
      <dgm:spPr/>
      <dgm:t>
        <a:bodyPr/>
        <a:lstStyle/>
        <a:p>
          <a:endParaRPr lang="fr-FR"/>
        </a:p>
      </dgm:t>
    </dgm:pt>
    <dgm:pt modelId="{97734A13-2C29-4F7C-9F8E-FC42802D3A2C}" type="sibTrans" cxnId="{66C0C3DC-54BB-4977-941C-84451D61C2C1}">
      <dgm:prSet/>
      <dgm:spPr/>
      <dgm:t>
        <a:bodyPr/>
        <a:lstStyle/>
        <a:p>
          <a:endParaRPr lang="fr-FR"/>
        </a:p>
      </dgm:t>
    </dgm:pt>
    <dgm:pt modelId="{2F06EE8B-A39F-4873-AB9E-96EE204383D5}" type="pres">
      <dgm:prSet presAssocID="{4089F5A9-591A-4CA4-B84D-61BFDD9B1E29}" presName="hierChild1" presStyleCnt="0">
        <dgm:presLayoutVars>
          <dgm:chPref val="1"/>
          <dgm:dir/>
          <dgm:animOne val="branch"/>
          <dgm:animLvl val="lvl"/>
          <dgm:resizeHandles/>
        </dgm:presLayoutVars>
      </dgm:prSet>
      <dgm:spPr/>
    </dgm:pt>
    <dgm:pt modelId="{B0E5EEFA-8A12-4B12-964E-D29E690F6258}" type="pres">
      <dgm:prSet presAssocID="{763154E1-D60E-4F36-A42E-B977FAA9CF5E}" presName="hierRoot1" presStyleCnt="0"/>
      <dgm:spPr/>
    </dgm:pt>
    <dgm:pt modelId="{A36CF4E3-7902-4B6C-A48D-2EC80351619D}" type="pres">
      <dgm:prSet presAssocID="{763154E1-D60E-4F36-A42E-B977FAA9CF5E}" presName="composite" presStyleCnt="0"/>
      <dgm:spPr/>
    </dgm:pt>
    <dgm:pt modelId="{05B46CD0-F66F-40BB-B9EC-8A98CEC7D0B3}" type="pres">
      <dgm:prSet presAssocID="{763154E1-D60E-4F36-A42E-B977FAA9CF5E}" presName="background" presStyleLbl="node0" presStyleIdx="0" presStyleCnt="1">
        <dgm:style>
          <a:lnRef idx="2">
            <a:schemeClr val="accent2">
              <a:shade val="50000"/>
            </a:schemeClr>
          </a:lnRef>
          <a:fillRef idx="1">
            <a:schemeClr val="accent2"/>
          </a:fillRef>
          <a:effectRef idx="0">
            <a:schemeClr val="accent2"/>
          </a:effectRef>
          <a:fontRef idx="minor">
            <a:schemeClr val="lt1"/>
          </a:fontRef>
        </dgm:style>
      </dgm:prSet>
      <dgm:spPr/>
    </dgm:pt>
    <dgm:pt modelId="{BD48720C-1303-497F-9E90-5B46FC8B9A91}" type="pres">
      <dgm:prSet presAssocID="{763154E1-D60E-4F36-A42E-B977FAA9CF5E}" presName="text" presStyleLbl="fgAcc0" presStyleIdx="0" presStyleCnt="1">
        <dgm:presLayoutVars>
          <dgm:chPref val="3"/>
        </dgm:presLayoutVars>
      </dgm:prSet>
      <dgm:spPr/>
    </dgm:pt>
    <dgm:pt modelId="{D2494334-E3C8-4EAD-95D9-A430627695A4}" type="pres">
      <dgm:prSet presAssocID="{763154E1-D60E-4F36-A42E-B977FAA9CF5E}" presName="hierChild2" presStyleCnt="0"/>
      <dgm:spPr/>
    </dgm:pt>
    <dgm:pt modelId="{8F995438-FA18-43F8-8243-FCFA637D0335}" type="pres">
      <dgm:prSet presAssocID="{E0738665-D58B-4B6E-A4A4-5D4EA14F262C}" presName="Name10" presStyleLbl="parChTrans1D2" presStyleIdx="0" presStyleCnt="2"/>
      <dgm:spPr/>
    </dgm:pt>
    <dgm:pt modelId="{48945D0E-78A6-4364-A839-FCC3414F11D2}" type="pres">
      <dgm:prSet presAssocID="{1847FD4F-F0B9-4245-A171-5439D6F95597}" presName="hierRoot2" presStyleCnt="0"/>
      <dgm:spPr/>
    </dgm:pt>
    <dgm:pt modelId="{07A38266-61A0-4AD4-A91B-447F64A2A8D9}" type="pres">
      <dgm:prSet presAssocID="{1847FD4F-F0B9-4245-A171-5439D6F95597}" presName="composite2" presStyleCnt="0"/>
      <dgm:spPr/>
    </dgm:pt>
    <dgm:pt modelId="{9F7DC5EB-5959-47CA-9CCA-AA931974D318}" type="pres">
      <dgm:prSet presAssocID="{1847FD4F-F0B9-4245-A171-5439D6F95597}" presName="background2" presStyleLbl="node2" presStyleIdx="0" presStyleCnt="2"/>
      <dgm:spPr/>
    </dgm:pt>
    <dgm:pt modelId="{62F20CA2-7782-4611-A040-71A12CD1CCF9}" type="pres">
      <dgm:prSet presAssocID="{1847FD4F-F0B9-4245-A171-5439D6F95597}" presName="text2" presStyleLbl="fgAcc2" presStyleIdx="0" presStyleCnt="2">
        <dgm:presLayoutVars>
          <dgm:chPref val="3"/>
        </dgm:presLayoutVars>
      </dgm:prSet>
      <dgm:spPr/>
    </dgm:pt>
    <dgm:pt modelId="{CF2F6B54-5B9F-421B-ADB8-8E6C15BD05BF}" type="pres">
      <dgm:prSet presAssocID="{1847FD4F-F0B9-4245-A171-5439D6F95597}" presName="hierChild3" presStyleCnt="0"/>
      <dgm:spPr/>
    </dgm:pt>
    <dgm:pt modelId="{840192C8-4F5F-4C8C-AF2F-6C849059EDB1}" type="pres">
      <dgm:prSet presAssocID="{9FD0BEF3-7069-44BE-8824-9B631EE43B6E}" presName="Name17" presStyleLbl="parChTrans1D3" presStyleIdx="0" presStyleCnt="4"/>
      <dgm:spPr/>
    </dgm:pt>
    <dgm:pt modelId="{7C8C30FF-8EB4-4D27-9FAA-A14E98B39592}" type="pres">
      <dgm:prSet presAssocID="{6F4061A7-A3FD-407D-B471-A480F2A1178D}" presName="hierRoot3" presStyleCnt="0"/>
      <dgm:spPr/>
    </dgm:pt>
    <dgm:pt modelId="{C92370DA-E786-4AD4-BE19-CB3F158DF8CC}" type="pres">
      <dgm:prSet presAssocID="{6F4061A7-A3FD-407D-B471-A480F2A1178D}" presName="composite3" presStyleCnt="0"/>
      <dgm:spPr/>
    </dgm:pt>
    <dgm:pt modelId="{AFCE9FF7-FF25-4BA3-8A1E-3CB32F9CCAFB}" type="pres">
      <dgm:prSet presAssocID="{6F4061A7-A3FD-407D-B471-A480F2A1178D}" presName="background3" presStyleLbl="node3" presStyleIdx="0" presStyleCnt="4"/>
      <dgm:spPr/>
    </dgm:pt>
    <dgm:pt modelId="{3421CABB-AD06-49E6-A274-50F8FAD5F896}" type="pres">
      <dgm:prSet presAssocID="{6F4061A7-A3FD-407D-B471-A480F2A1178D}" presName="text3" presStyleLbl="fgAcc3" presStyleIdx="0" presStyleCnt="4">
        <dgm:presLayoutVars>
          <dgm:chPref val="3"/>
        </dgm:presLayoutVars>
      </dgm:prSet>
      <dgm:spPr/>
    </dgm:pt>
    <dgm:pt modelId="{E75A9F37-32B9-46C8-9C68-60CB37C0A457}" type="pres">
      <dgm:prSet presAssocID="{6F4061A7-A3FD-407D-B471-A480F2A1178D}" presName="hierChild4" presStyleCnt="0"/>
      <dgm:spPr/>
    </dgm:pt>
    <dgm:pt modelId="{566D5435-D748-4DF6-A4C3-ACCB88F2C59C}" type="pres">
      <dgm:prSet presAssocID="{5A63C823-7496-48D0-89B5-5AC02211A237}" presName="Name17" presStyleLbl="parChTrans1D3" presStyleIdx="1" presStyleCnt="4"/>
      <dgm:spPr/>
    </dgm:pt>
    <dgm:pt modelId="{C0E8CA94-1740-4D72-BA49-22286F9F6BC2}" type="pres">
      <dgm:prSet presAssocID="{2B303ABC-C5E0-4466-A3A1-D5AA359E1CFF}" presName="hierRoot3" presStyleCnt="0"/>
      <dgm:spPr/>
    </dgm:pt>
    <dgm:pt modelId="{A75E5A4B-A8C4-4767-ADE1-2D82A295BEB3}" type="pres">
      <dgm:prSet presAssocID="{2B303ABC-C5E0-4466-A3A1-D5AA359E1CFF}" presName="composite3" presStyleCnt="0"/>
      <dgm:spPr/>
    </dgm:pt>
    <dgm:pt modelId="{9F46CD5F-1E74-4D11-B71B-7F089D88A96C}" type="pres">
      <dgm:prSet presAssocID="{2B303ABC-C5E0-4466-A3A1-D5AA359E1CFF}" presName="background3" presStyleLbl="node3" presStyleIdx="1" presStyleCnt="4"/>
      <dgm:spPr/>
    </dgm:pt>
    <dgm:pt modelId="{5322E8D4-5F57-4CFF-AE3F-530817E416E8}" type="pres">
      <dgm:prSet presAssocID="{2B303ABC-C5E0-4466-A3A1-D5AA359E1CFF}" presName="text3" presStyleLbl="fgAcc3" presStyleIdx="1" presStyleCnt="4">
        <dgm:presLayoutVars>
          <dgm:chPref val="3"/>
        </dgm:presLayoutVars>
      </dgm:prSet>
      <dgm:spPr/>
    </dgm:pt>
    <dgm:pt modelId="{465C29A8-1BC3-4433-B234-39078F1A5885}" type="pres">
      <dgm:prSet presAssocID="{2B303ABC-C5E0-4466-A3A1-D5AA359E1CFF}" presName="hierChild4" presStyleCnt="0"/>
      <dgm:spPr/>
    </dgm:pt>
    <dgm:pt modelId="{B7DBBDE9-7D15-45CF-BD87-6477C46E26E9}" type="pres">
      <dgm:prSet presAssocID="{5870541A-E3BA-4103-AA43-5F70458807E1}" presName="Name10" presStyleLbl="parChTrans1D2" presStyleIdx="1" presStyleCnt="2"/>
      <dgm:spPr/>
    </dgm:pt>
    <dgm:pt modelId="{FADB110F-530D-4DE9-8358-DC53A2CE0AB6}" type="pres">
      <dgm:prSet presAssocID="{664CA6E3-090D-45F1-8E8B-C431896A8E11}" presName="hierRoot2" presStyleCnt="0"/>
      <dgm:spPr/>
    </dgm:pt>
    <dgm:pt modelId="{829CBA58-D380-4A3E-90A7-9BF61427A02B}" type="pres">
      <dgm:prSet presAssocID="{664CA6E3-090D-45F1-8E8B-C431896A8E11}" presName="composite2" presStyleCnt="0"/>
      <dgm:spPr/>
    </dgm:pt>
    <dgm:pt modelId="{187B7DDB-3369-4AF9-8A08-B238D5F0ECE5}" type="pres">
      <dgm:prSet presAssocID="{664CA6E3-090D-45F1-8E8B-C431896A8E11}" presName="background2" presStyleLbl="node2" presStyleIdx="1" presStyleCnt="2">
        <dgm:style>
          <a:lnRef idx="2">
            <a:schemeClr val="accent2">
              <a:shade val="50000"/>
            </a:schemeClr>
          </a:lnRef>
          <a:fillRef idx="1">
            <a:schemeClr val="accent2"/>
          </a:fillRef>
          <a:effectRef idx="0">
            <a:schemeClr val="accent2"/>
          </a:effectRef>
          <a:fontRef idx="minor">
            <a:schemeClr val="lt1"/>
          </a:fontRef>
        </dgm:style>
      </dgm:prSet>
      <dgm:spPr/>
    </dgm:pt>
    <dgm:pt modelId="{3655F4F5-04CB-4D97-A509-62C2EDB18908}" type="pres">
      <dgm:prSet presAssocID="{664CA6E3-090D-45F1-8E8B-C431896A8E11}" presName="text2" presStyleLbl="fgAcc2" presStyleIdx="1" presStyleCnt="2">
        <dgm:presLayoutVars>
          <dgm:chPref val="3"/>
        </dgm:presLayoutVars>
      </dgm:prSet>
      <dgm:spPr/>
    </dgm:pt>
    <dgm:pt modelId="{52FF4AFE-9884-44EB-9266-56E8F627DB6A}" type="pres">
      <dgm:prSet presAssocID="{664CA6E3-090D-45F1-8E8B-C431896A8E11}" presName="hierChild3" presStyleCnt="0"/>
      <dgm:spPr/>
    </dgm:pt>
    <dgm:pt modelId="{920C41B1-8015-4A5A-A007-65CD167B3DEA}" type="pres">
      <dgm:prSet presAssocID="{8120ADB7-9E7E-4A66-9110-9CD485685927}" presName="Name17" presStyleLbl="parChTrans1D3" presStyleIdx="2" presStyleCnt="4"/>
      <dgm:spPr/>
    </dgm:pt>
    <dgm:pt modelId="{E469E7CF-C136-4A8B-B252-4A76D65BD2FC}" type="pres">
      <dgm:prSet presAssocID="{12B619F9-99AF-487B-8A93-C0C781466AB9}" presName="hierRoot3" presStyleCnt="0"/>
      <dgm:spPr/>
    </dgm:pt>
    <dgm:pt modelId="{16022FF8-E342-4875-9A8E-B07740A288A7}" type="pres">
      <dgm:prSet presAssocID="{12B619F9-99AF-487B-8A93-C0C781466AB9}" presName="composite3" presStyleCnt="0"/>
      <dgm:spPr/>
    </dgm:pt>
    <dgm:pt modelId="{92C551C3-CF8B-4330-A4B0-0F5FDC02CAA4}" type="pres">
      <dgm:prSet presAssocID="{12B619F9-99AF-487B-8A93-C0C781466AB9}" presName="background3" presStyleLbl="node3" presStyleIdx="2" presStyleCnt="4">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E37CEFF6-D972-4A84-BB54-B57712FBD98F}" type="pres">
      <dgm:prSet presAssocID="{12B619F9-99AF-487B-8A93-C0C781466AB9}" presName="text3" presStyleLbl="fgAcc3" presStyleIdx="2" presStyleCnt="4">
        <dgm:presLayoutVars>
          <dgm:chPref val="3"/>
        </dgm:presLayoutVars>
      </dgm:prSet>
      <dgm:spPr/>
    </dgm:pt>
    <dgm:pt modelId="{04E2930A-F285-4E9E-82D2-6447AEDADAC2}" type="pres">
      <dgm:prSet presAssocID="{12B619F9-99AF-487B-8A93-C0C781466AB9}" presName="hierChild4" presStyleCnt="0"/>
      <dgm:spPr/>
    </dgm:pt>
    <dgm:pt modelId="{513456E5-1F2C-444E-B462-C6035F7CEB4F}" type="pres">
      <dgm:prSet presAssocID="{347F5D33-1417-41B1-97B9-2F9E40C7E0F7}" presName="Name23" presStyleLbl="parChTrans1D4" presStyleIdx="0" presStyleCnt="6"/>
      <dgm:spPr/>
    </dgm:pt>
    <dgm:pt modelId="{6970FAD7-1E62-4CE7-926E-E07F816A43C3}" type="pres">
      <dgm:prSet presAssocID="{959DD063-A84A-4638-BD78-339ED48B5E61}" presName="hierRoot4" presStyleCnt="0"/>
      <dgm:spPr/>
    </dgm:pt>
    <dgm:pt modelId="{C05CEBB2-B0B6-4057-942C-CCEB6AB9C5EB}" type="pres">
      <dgm:prSet presAssocID="{959DD063-A84A-4638-BD78-339ED48B5E61}" presName="composite4" presStyleCnt="0"/>
      <dgm:spPr/>
    </dgm:pt>
    <dgm:pt modelId="{4EAE465B-12C9-4B1B-B9BC-E64287241C40}" type="pres">
      <dgm:prSet presAssocID="{959DD063-A84A-4638-BD78-339ED48B5E61}" presName="background4" presStyleLbl="node4" presStyleIdx="0" presStyleCnt="6"/>
      <dgm:spPr/>
    </dgm:pt>
    <dgm:pt modelId="{CB9BCE26-C66B-4703-86DE-2742B4A33081}" type="pres">
      <dgm:prSet presAssocID="{959DD063-A84A-4638-BD78-339ED48B5E61}" presName="text4" presStyleLbl="fgAcc4" presStyleIdx="0" presStyleCnt="6">
        <dgm:presLayoutVars>
          <dgm:chPref val="3"/>
        </dgm:presLayoutVars>
      </dgm:prSet>
      <dgm:spPr/>
    </dgm:pt>
    <dgm:pt modelId="{CD063850-5050-48EA-8F87-9DFDB7A16822}" type="pres">
      <dgm:prSet presAssocID="{959DD063-A84A-4638-BD78-339ED48B5E61}" presName="hierChild5" presStyleCnt="0"/>
      <dgm:spPr/>
    </dgm:pt>
    <dgm:pt modelId="{3E46F4B7-3291-441C-81C9-466B7902C8B2}" type="pres">
      <dgm:prSet presAssocID="{158A8D96-A6EA-41CA-A3E8-434F7BBF65B8}" presName="Name23" presStyleLbl="parChTrans1D4" presStyleIdx="1" presStyleCnt="6"/>
      <dgm:spPr/>
    </dgm:pt>
    <dgm:pt modelId="{C5EA1C5D-520E-4BC7-AA62-990F262E28FE}" type="pres">
      <dgm:prSet presAssocID="{F6325719-94D3-47E2-888B-2BD35DD3863D}" presName="hierRoot4" presStyleCnt="0"/>
      <dgm:spPr/>
    </dgm:pt>
    <dgm:pt modelId="{CEF58CE9-FE0D-4C5B-851A-38624AA4D9E5}" type="pres">
      <dgm:prSet presAssocID="{F6325719-94D3-47E2-888B-2BD35DD3863D}" presName="composite4" presStyleCnt="0"/>
      <dgm:spPr/>
    </dgm:pt>
    <dgm:pt modelId="{3E442EA3-C309-4B3B-B9D3-BF3713F5A784}" type="pres">
      <dgm:prSet presAssocID="{F6325719-94D3-47E2-888B-2BD35DD3863D}" presName="background4" presStyleLbl="node4" presStyleIdx="1" presStyleCnt="6">
        <dgm:style>
          <a:lnRef idx="2">
            <a:schemeClr val="accent2">
              <a:shade val="50000"/>
            </a:schemeClr>
          </a:lnRef>
          <a:fillRef idx="1">
            <a:schemeClr val="accent2"/>
          </a:fillRef>
          <a:effectRef idx="0">
            <a:schemeClr val="accent2"/>
          </a:effectRef>
          <a:fontRef idx="minor">
            <a:schemeClr val="lt1"/>
          </a:fontRef>
        </dgm:style>
      </dgm:prSet>
      <dgm: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gm:spPr>
    </dgm:pt>
    <dgm:pt modelId="{94712A2D-4EBA-4D15-8FF3-7393E070CE18}" type="pres">
      <dgm:prSet presAssocID="{F6325719-94D3-47E2-888B-2BD35DD3863D}" presName="text4" presStyleLbl="fgAcc4" presStyleIdx="1" presStyleCnt="6">
        <dgm:presLayoutVars>
          <dgm:chPref val="3"/>
        </dgm:presLayoutVars>
      </dgm:prSet>
      <dgm:spPr/>
    </dgm:pt>
    <dgm:pt modelId="{EA653935-3D96-4DC9-8CD4-A1DA2BAE1B99}" type="pres">
      <dgm:prSet presAssocID="{F6325719-94D3-47E2-888B-2BD35DD3863D}" presName="hierChild5" presStyleCnt="0"/>
      <dgm:spPr/>
    </dgm:pt>
    <dgm:pt modelId="{3918D627-7776-445B-8BED-33F2381E1AA1}" type="pres">
      <dgm:prSet presAssocID="{5DE5F5B4-2467-4740-94A8-9E4BA7FC0C3D}" presName="Name23" presStyleLbl="parChTrans1D4" presStyleIdx="2" presStyleCnt="6"/>
      <dgm:spPr/>
    </dgm:pt>
    <dgm:pt modelId="{E8705653-A378-4070-BA20-70BFFE1DB069}" type="pres">
      <dgm:prSet presAssocID="{77602443-8520-4584-A8C1-8A75B81DA0CB}" presName="hierRoot4" presStyleCnt="0"/>
      <dgm:spPr/>
    </dgm:pt>
    <dgm:pt modelId="{E7E9496E-9717-4BDD-A4F1-8F8D078FA3B9}" type="pres">
      <dgm:prSet presAssocID="{77602443-8520-4584-A8C1-8A75B81DA0CB}" presName="composite4" presStyleCnt="0"/>
      <dgm:spPr/>
    </dgm:pt>
    <dgm:pt modelId="{F7385B10-87B1-43E7-9EE0-6ED26D4AF5BB}" type="pres">
      <dgm:prSet presAssocID="{77602443-8520-4584-A8C1-8A75B81DA0CB}" presName="background4" presStyleLbl="node4" presStyleIdx="2" presStyleCnt="6">
        <dgm:style>
          <a:lnRef idx="2">
            <a:schemeClr val="accent1">
              <a:shade val="50000"/>
            </a:schemeClr>
          </a:lnRef>
          <a:fillRef idx="1">
            <a:schemeClr val="accent1"/>
          </a:fillRef>
          <a:effectRef idx="0">
            <a:schemeClr val="accent1"/>
          </a:effectRef>
          <a:fontRef idx="minor">
            <a:schemeClr val="lt1"/>
          </a:fontRef>
        </dgm:style>
      </dgm:prSet>
      <dgm:spPr>
        <a:xfrm>
          <a:off x="3854161" y="4461778"/>
          <a:ext cx="1258600" cy="799211"/>
        </a:xfrm>
        <a:prstGeom prst="roundRect">
          <a:avLst>
            <a:gd name="adj" fmla="val 10000"/>
          </a:avLst>
        </a:prstGeom>
        <a:ln/>
      </dgm:spPr>
    </dgm:pt>
    <dgm:pt modelId="{266C977B-905B-4969-B524-1F2E385E5916}" type="pres">
      <dgm:prSet presAssocID="{77602443-8520-4584-A8C1-8A75B81DA0CB}" presName="text4" presStyleLbl="fgAcc4" presStyleIdx="2" presStyleCnt="6">
        <dgm:presLayoutVars>
          <dgm:chPref val="3"/>
        </dgm:presLayoutVars>
      </dgm:prSet>
      <dgm:spPr/>
    </dgm:pt>
    <dgm:pt modelId="{D05673F8-92A2-448C-8BD8-8A4DBB757AF1}" type="pres">
      <dgm:prSet presAssocID="{77602443-8520-4584-A8C1-8A75B81DA0CB}" presName="hierChild5" presStyleCnt="0"/>
      <dgm:spPr/>
    </dgm:pt>
    <dgm:pt modelId="{F4BD025A-2F3B-49F7-8D90-97EE6CC013BF}" type="pres">
      <dgm:prSet presAssocID="{01CE937A-F99A-4401-9D5C-85779D955D1C}" presName="Name23" presStyleLbl="parChTrans1D4" presStyleIdx="3" presStyleCnt="6"/>
      <dgm:spPr/>
    </dgm:pt>
    <dgm:pt modelId="{980CBFB9-4278-4EB2-A29C-14810D105827}" type="pres">
      <dgm:prSet presAssocID="{C6BAFA3D-8E84-4C3C-B04D-BC9CF50B04C8}" presName="hierRoot4" presStyleCnt="0"/>
      <dgm:spPr/>
    </dgm:pt>
    <dgm:pt modelId="{04A7E851-0DDE-416C-B09B-B71ABD0F7578}" type="pres">
      <dgm:prSet presAssocID="{C6BAFA3D-8E84-4C3C-B04D-BC9CF50B04C8}" presName="composite4" presStyleCnt="0"/>
      <dgm:spPr/>
    </dgm:pt>
    <dgm:pt modelId="{F8106DB5-1792-4D64-8BF8-73A556654789}" type="pres">
      <dgm:prSet presAssocID="{C6BAFA3D-8E84-4C3C-B04D-BC9CF50B04C8}" presName="background4" presStyleLbl="node4" presStyleIdx="3" presStyleCnt="6">
        <dgm:style>
          <a:lnRef idx="2">
            <a:schemeClr val="accent2">
              <a:shade val="50000"/>
            </a:schemeClr>
          </a:lnRef>
          <a:fillRef idx="1">
            <a:schemeClr val="accent2"/>
          </a:fillRef>
          <a:effectRef idx="0">
            <a:schemeClr val="accent2"/>
          </a:effectRef>
          <a:fontRef idx="minor">
            <a:schemeClr val="lt1"/>
          </a:fontRef>
        </dgm:style>
      </dgm:prSet>
      <dgm:spPr>
        <a:solidFill>
          <a:schemeClr val="accent1"/>
        </a:solidFill>
        <a:ln>
          <a:solidFill>
            <a:schemeClr val="accent1"/>
          </a:solidFill>
        </a:ln>
      </dgm:spPr>
    </dgm:pt>
    <dgm:pt modelId="{40753B1C-2377-482A-A5DA-4F8C4098A3F1}" type="pres">
      <dgm:prSet presAssocID="{C6BAFA3D-8E84-4C3C-B04D-BC9CF50B04C8}" presName="text4" presStyleLbl="fgAcc4" presStyleIdx="3" presStyleCnt="6">
        <dgm:presLayoutVars>
          <dgm:chPref val="3"/>
        </dgm:presLayoutVars>
      </dgm:prSet>
      <dgm:spPr/>
    </dgm:pt>
    <dgm:pt modelId="{CD13E610-5F18-4340-A565-144165F8BA4C}" type="pres">
      <dgm:prSet presAssocID="{C6BAFA3D-8E84-4C3C-B04D-BC9CF50B04C8}" presName="hierChild5" presStyleCnt="0"/>
      <dgm:spPr/>
    </dgm:pt>
    <dgm:pt modelId="{32AEE768-F0E7-4D0C-992B-DDBCF4E818F4}" type="pres">
      <dgm:prSet presAssocID="{DDDC9F98-28D1-4664-98BE-38C1D18C5B9D}" presName="Name17" presStyleLbl="parChTrans1D3" presStyleIdx="3" presStyleCnt="4"/>
      <dgm:spPr/>
    </dgm:pt>
    <dgm:pt modelId="{37307D8B-1D69-4B79-AE89-C41A76A81231}" type="pres">
      <dgm:prSet presAssocID="{88FF2505-29C2-458B-AB7E-95A376A78786}" presName="hierRoot3" presStyleCnt="0"/>
      <dgm:spPr/>
    </dgm:pt>
    <dgm:pt modelId="{2C20E1F5-1EFB-4348-9677-124FBE832612}" type="pres">
      <dgm:prSet presAssocID="{88FF2505-29C2-458B-AB7E-95A376A78786}" presName="composite3" presStyleCnt="0"/>
      <dgm:spPr/>
    </dgm:pt>
    <dgm:pt modelId="{EE848225-81FD-41BE-A309-DAEB1F31256A}" type="pres">
      <dgm:prSet presAssocID="{88FF2505-29C2-458B-AB7E-95A376A78786}" presName="background3" presStyleLbl="node3" presStyleIdx="3" presStyleCnt="4"/>
      <dgm:spPr>
        <a:solidFill>
          <a:schemeClr val="accent2"/>
        </a:solidFill>
      </dgm:spPr>
    </dgm:pt>
    <dgm:pt modelId="{4F6352C4-5A0A-4F3C-A0F1-572DDED71A08}" type="pres">
      <dgm:prSet presAssocID="{88FF2505-29C2-458B-AB7E-95A376A78786}" presName="text3" presStyleLbl="fgAcc3" presStyleIdx="3" presStyleCnt="4">
        <dgm:presLayoutVars>
          <dgm:chPref val="3"/>
        </dgm:presLayoutVars>
      </dgm:prSet>
      <dgm:spPr/>
    </dgm:pt>
    <dgm:pt modelId="{430EA930-6597-4C56-96DB-08047DD0EFB0}" type="pres">
      <dgm:prSet presAssocID="{88FF2505-29C2-458B-AB7E-95A376A78786}" presName="hierChild4" presStyleCnt="0"/>
      <dgm:spPr/>
    </dgm:pt>
    <dgm:pt modelId="{BF688B16-1835-4814-AADD-56D59F6C3193}" type="pres">
      <dgm:prSet presAssocID="{42272D8A-5A8C-43B6-88BF-EFF21E52F4A4}" presName="Name23" presStyleLbl="parChTrans1D4" presStyleIdx="4" presStyleCnt="6"/>
      <dgm:spPr/>
    </dgm:pt>
    <dgm:pt modelId="{A01BF2E1-0E93-41F0-83EB-CAC34775EF11}" type="pres">
      <dgm:prSet presAssocID="{0EF4450A-D309-4F5C-A504-6D2C90DD7E5F}" presName="hierRoot4" presStyleCnt="0"/>
      <dgm:spPr/>
    </dgm:pt>
    <dgm:pt modelId="{3DB0D3A7-F47F-4C14-8339-5EB15B11B417}" type="pres">
      <dgm:prSet presAssocID="{0EF4450A-D309-4F5C-A504-6D2C90DD7E5F}" presName="composite4" presStyleCnt="0"/>
      <dgm:spPr/>
    </dgm:pt>
    <dgm:pt modelId="{E2EA30EE-761E-47AA-BE10-747F1B6D3F09}" type="pres">
      <dgm:prSet presAssocID="{0EF4450A-D309-4F5C-A504-6D2C90DD7E5F}" presName="background4" presStyleLbl="node4" presStyleIdx="4" presStyleCnt="6"/>
      <dgm:spPr>
        <a:solidFill>
          <a:schemeClr val="accent2"/>
        </a:solidFill>
      </dgm:spPr>
    </dgm:pt>
    <dgm:pt modelId="{A325D539-AB84-494D-9752-F47FF3371F73}" type="pres">
      <dgm:prSet presAssocID="{0EF4450A-D309-4F5C-A504-6D2C90DD7E5F}" presName="text4" presStyleLbl="fgAcc4" presStyleIdx="4" presStyleCnt="6">
        <dgm:presLayoutVars>
          <dgm:chPref val="3"/>
        </dgm:presLayoutVars>
      </dgm:prSet>
      <dgm:spPr/>
    </dgm:pt>
    <dgm:pt modelId="{177D96A0-C2D5-40BF-A6AF-0BBDBFE75413}" type="pres">
      <dgm:prSet presAssocID="{0EF4450A-D309-4F5C-A504-6D2C90DD7E5F}" presName="hierChild5" presStyleCnt="0"/>
      <dgm:spPr/>
    </dgm:pt>
    <dgm:pt modelId="{22C425AC-C869-413F-BD6B-AEA29E9B5DFF}" type="pres">
      <dgm:prSet presAssocID="{31AB3FCC-9B82-4651-A6F2-01EDB5BDD713}" presName="Name23" presStyleLbl="parChTrans1D4" presStyleIdx="5" presStyleCnt="6"/>
      <dgm:spPr/>
    </dgm:pt>
    <dgm:pt modelId="{55FFED71-4CC6-4DC9-95F2-99184AB729E0}" type="pres">
      <dgm:prSet presAssocID="{5C06A179-F361-4D5B-9A3D-99A2D3C563F3}" presName="hierRoot4" presStyleCnt="0"/>
      <dgm:spPr/>
    </dgm:pt>
    <dgm:pt modelId="{1FD9AE9B-521A-4E9D-8DA8-6F33BE567D3F}" type="pres">
      <dgm:prSet presAssocID="{5C06A179-F361-4D5B-9A3D-99A2D3C563F3}" presName="composite4" presStyleCnt="0"/>
      <dgm:spPr/>
    </dgm:pt>
    <dgm:pt modelId="{E37DD4B6-3D6A-448B-89FE-5ECCBBA911BA}" type="pres">
      <dgm:prSet presAssocID="{5C06A179-F361-4D5B-9A3D-99A2D3C563F3}" presName="background4" presStyleLbl="node4" presStyleIdx="5" presStyleCnt="6"/>
      <dgm:spPr/>
    </dgm:pt>
    <dgm:pt modelId="{8E6860F0-BA0F-4572-84E7-7289A09DC9E7}" type="pres">
      <dgm:prSet presAssocID="{5C06A179-F361-4D5B-9A3D-99A2D3C563F3}" presName="text4" presStyleLbl="fgAcc4" presStyleIdx="5" presStyleCnt="6">
        <dgm:presLayoutVars>
          <dgm:chPref val="3"/>
        </dgm:presLayoutVars>
      </dgm:prSet>
      <dgm:spPr/>
    </dgm:pt>
    <dgm:pt modelId="{F16530E9-6F81-45E2-A935-E7CFBDB5A1DC}" type="pres">
      <dgm:prSet presAssocID="{5C06A179-F361-4D5B-9A3D-99A2D3C563F3}" presName="hierChild5" presStyleCnt="0"/>
      <dgm:spPr/>
    </dgm:pt>
  </dgm:ptLst>
  <dgm:cxnLst>
    <dgm:cxn modelId="{A3D0F20C-2E7E-4AD5-8F8F-D959A60F3956}" type="presOf" srcId="{0EF4450A-D309-4F5C-A504-6D2C90DD7E5F}" destId="{A325D539-AB84-494D-9752-F47FF3371F73}" srcOrd="0" destOrd="0" presId="urn:microsoft.com/office/officeart/2005/8/layout/hierarchy1"/>
    <dgm:cxn modelId="{6CCE5E10-51EB-4384-A660-88AB0E057C2E}" srcId="{12B619F9-99AF-487B-8A93-C0C781466AB9}" destId="{C6BAFA3D-8E84-4C3C-B04D-BC9CF50B04C8}" srcOrd="3" destOrd="0" parTransId="{01CE937A-F99A-4401-9D5C-85779D955D1C}" sibTransId="{91D8E5E5-F118-46BF-AA71-F4F41CCECF3B}"/>
    <dgm:cxn modelId="{656F4E17-0240-4926-B368-D95B228EEB05}" srcId="{12B619F9-99AF-487B-8A93-C0C781466AB9}" destId="{F6325719-94D3-47E2-888B-2BD35DD3863D}" srcOrd="1" destOrd="0" parTransId="{158A8D96-A6EA-41CA-A3E8-434F7BBF65B8}" sibTransId="{0E1B3258-129D-4BB1-9C08-27694945F9CC}"/>
    <dgm:cxn modelId="{83A10921-E467-4B79-A4C0-8DC31C4262E5}" type="presOf" srcId="{1847FD4F-F0B9-4245-A171-5439D6F95597}" destId="{62F20CA2-7782-4611-A040-71A12CD1CCF9}" srcOrd="0" destOrd="0" presId="urn:microsoft.com/office/officeart/2005/8/layout/hierarchy1"/>
    <dgm:cxn modelId="{45BB3627-A0C2-4CD1-B3F1-104BDAC0EACA}" type="presOf" srcId="{4089F5A9-591A-4CA4-B84D-61BFDD9B1E29}" destId="{2F06EE8B-A39F-4873-AB9E-96EE204383D5}" srcOrd="0" destOrd="0" presId="urn:microsoft.com/office/officeart/2005/8/layout/hierarchy1"/>
    <dgm:cxn modelId="{EE21482C-63CB-4104-8101-B96E052CEB0A}" type="presOf" srcId="{5DE5F5B4-2467-4740-94A8-9E4BA7FC0C3D}" destId="{3918D627-7776-445B-8BED-33F2381E1AA1}" srcOrd="0" destOrd="0" presId="urn:microsoft.com/office/officeart/2005/8/layout/hierarchy1"/>
    <dgm:cxn modelId="{8214692D-E391-42FD-9505-2FF47ECAA956}" srcId="{12B619F9-99AF-487B-8A93-C0C781466AB9}" destId="{77602443-8520-4584-A8C1-8A75B81DA0CB}" srcOrd="2" destOrd="0" parTransId="{5DE5F5B4-2467-4740-94A8-9E4BA7FC0C3D}" sibTransId="{3A7D897B-AB53-45E7-8BA0-5ED5C0DB5D53}"/>
    <dgm:cxn modelId="{21A1D534-0C1D-47DC-A256-104970B42769}" type="presOf" srcId="{5C06A179-F361-4D5B-9A3D-99A2D3C563F3}" destId="{8E6860F0-BA0F-4572-84E7-7289A09DC9E7}" srcOrd="0" destOrd="0" presId="urn:microsoft.com/office/officeart/2005/8/layout/hierarchy1"/>
    <dgm:cxn modelId="{7C0D9836-3CD4-4B31-BBAE-72A2DB47DE07}" type="presOf" srcId="{31AB3FCC-9B82-4651-A6F2-01EDB5BDD713}" destId="{22C425AC-C869-413F-BD6B-AEA29E9B5DFF}" srcOrd="0" destOrd="0" presId="urn:microsoft.com/office/officeart/2005/8/layout/hierarchy1"/>
    <dgm:cxn modelId="{F01DD638-1511-4F70-86DB-A96E4D7D7762}" srcId="{763154E1-D60E-4F36-A42E-B977FAA9CF5E}" destId="{664CA6E3-090D-45F1-8E8B-C431896A8E11}" srcOrd="1" destOrd="0" parTransId="{5870541A-E3BA-4103-AA43-5F70458807E1}" sibTransId="{FD3CCF14-A709-4FE0-847C-BF5F68118E1C}"/>
    <dgm:cxn modelId="{9C0F225B-B4B6-406E-973D-B2C862785501}" type="presOf" srcId="{9FD0BEF3-7069-44BE-8824-9B631EE43B6E}" destId="{840192C8-4F5F-4C8C-AF2F-6C849059EDB1}" srcOrd="0" destOrd="0" presId="urn:microsoft.com/office/officeart/2005/8/layout/hierarchy1"/>
    <dgm:cxn modelId="{6CDAE941-C3E4-4169-A166-D0449CC47734}" type="presOf" srcId="{5A63C823-7496-48D0-89B5-5AC02211A237}" destId="{566D5435-D748-4DF6-A4C3-ACCB88F2C59C}" srcOrd="0" destOrd="0" presId="urn:microsoft.com/office/officeart/2005/8/layout/hierarchy1"/>
    <dgm:cxn modelId="{749A2544-2DFA-4984-B2BE-B085DE4F7346}" type="presOf" srcId="{01CE937A-F99A-4401-9D5C-85779D955D1C}" destId="{F4BD025A-2F3B-49F7-8D90-97EE6CC013BF}" srcOrd="0" destOrd="0" presId="urn:microsoft.com/office/officeart/2005/8/layout/hierarchy1"/>
    <dgm:cxn modelId="{6EA42B6C-B696-45BA-9CEA-30F452748F5D}" type="presOf" srcId="{158A8D96-A6EA-41CA-A3E8-434F7BBF65B8}" destId="{3E46F4B7-3291-441C-81C9-466B7902C8B2}" srcOrd="0" destOrd="0" presId="urn:microsoft.com/office/officeart/2005/8/layout/hierarchy1"/>
    <dgm:cxn modelId="{A95B3374-8DD0-40B7-813D-193882071D96}" type="presOf" srcId="{959DD063-A84A-4638-BD78-339ED48B5E61}" destId="{CB9BCE26-C66B-4703-86DE-2742B4A33081}" srcOrd="0" destOrd="0" presId="urn:microsoft.com/office/officeart/2005/8/layout/hierarchy1"/>
    <dgm:cxn modelId="{DE406A59-3140-4431-A9A2-6271F2BD2899}" type="presOf" srcId="{C6BAFA3D-8E84-4C3C-B04D-BC9CF50B04C8}" destId="{40753B1C-2377-482A-A5DA-4F8C4098A3F1}" srcOrd="0" destOrd="0" presId="urn:microsoft.com/office/officeart/2005/8/layout/hierarchy1"/>
    <dgm:cxn modelId="{135F697E-DBB6-414A-88C8-813C9D4A0C8E}" srcId="{88FF2505-29C2-458B-AB7E-95A376A78786}" destId="{0EF4450A-D309-4F5C-A504-6D2C90DD7E5F}" srcOrd="0" destOrd="0" parTransId="{42272D8A-5A8C-43B6-88BF-EFF21E52F4A4}" sibTransId="{3B43BAB6-13BC-4ED7-9606-AC8F390559DA}"/>
    <dgm:cxn modelId="{079E0A7F-D4C7-4A19-9F45-CCBA0FB3058B}" srcId="{4089F5A9-591A-4CA4-B84D-61BFDD9B1E29}" destId="{763154E1-D60E-4F36-A42E-B977FAA9CF5E}" srcOrd="0" destOrd="0" parTransId="{7DA86AEF-A7CC-40D4-A6CD-2D2B6644E52F}" sibTransId="{2E52A442-CCCF-417D-88E9-825C6A588BDF}"/>
    <dgm:cxn modelId="{C4B9E68F-42F5-4124-B9CC-955B4E208B69}" type="presOf" srcId="{77602443-8520-4584-A8C1-8A75B81DA0CB}" destId="{266C977B-905B-4969-B524-1F2E385E5916}" srcOrd="0" destOrd="0" presId="urn:microsoft.com/office/officeart/2005/8/layout/hierarchy1"/>
    <dgm:cxn modelId="{29E1209D-D7D0-47A7-9685-BDA70D0CBF4B}" srcId="{664CA6E3-090D-45F1-8E8B-C431896A8E11}" destId="{88FF2505-29C2-458B-AB7E-95A376A78786}" srcOrd="1" destOrd="0" parTransId="{DDDC9F98-28D1-4664-98BE-38C1D18C5B9D}" sibTransId="{D0E68DB9-AC24-43BA-A1A4-7C1F91CBA129}"/>
    <dgm:cxn modelId="{4DF02BA7-C104-46C1-9217-C40F219F4373}" type="presOf" srcId="{6F4061A7-A3FD-407D-B471-A480F2A1178D}" destId="{3421CABB-AD06-49E6-A274-50F8FAD5F896}" srcOrd="0" destOrd="0" presId="urn:microsoft.com/office/officeart/2005/8/layout/hierarchy1"/>
    <dgm:cxn modelId="{8F8FA7A9-F022-49AB-ADA2-9B4B2218C43F}" type="presOf" srcId="{F6325719-94D3-47E2-888B-2BD35DD3863D}" destId="{94712A2D-4EBA-4D15-8FF3-7393E070CE18}" srcOrd="0" destOrd="0" presId="urn:microsoft.com/office/officeart/2005/8/layout/hierarchy1"/>
    <dgm:cxn modelId="{7DFB15AC-E236-45E7-9684-72A9F9A49C82}" srcId="{88FF2505-29C2-458B-AB7E-95A376A78786}" destId="{5C06A179-F361-4D5B-9A3D-99A2D3C563F3}" srcOrd="1" destOrd="0" parTransId="{31AB3FCC-9B82-4651-A6F2-01EDB5BDD713}" sibTransId="{F4DDB4A3-F558-45E8-A37E-B6885AD37F3E}"/>
    <dgm:cxn modelId="{6D4E55BD-E41A-42EE-8918-D34FE266D016}" type="presOf" srcId="{8120ADB7-9E7E-4A66-9110-9CD485685927}" destId="{920C41B1-8015-4A5A-A007-65CD167B3DEA}" srcOrd="0" destOrd="0" presId="urn:microsoft.com/office/officeart/2005/8/layout/hierarchy1"/>
    <dgm:cxn modelId="{804F8CCC-4277-4F05-B42C-171C1025BC42}" type="presOf" srcId="{5870541A-E3BA-4103-AA43-5F70458807E1}" destId="{B7DBBDE9-7D15-45CF-BD87-6477C46E26E9}" srcOrd="0" destOrd="0" presId="urn:microsoft.com/office/officeart/2005/8/layout/hierarchy1"/>
    <dgm:cxn modelId="{7AD76DCD-A9E4-449A-A84D-198457D08857}" type="presOf" srcId="{763154E1-D60E-4F36-A42E-B977FAA9CF5E}" destId="{BD48720C-1303-497F-9E90-5B46FC8B9A91}" srcOrd="0" destOrd="0" presId="urn:microsoft.com/office/officeart/2005/8/layout/hierarchy1"/>
    <dgm:cxn modelId="{151206CF-D755-41EC-995F-E05F9E44EB06}" srcId="{664CA6E3-090D-45F1-8E8B-C431896A8E11}" destId="{12B619F9-99AF-487B-8A93-C0C781466AB9}" srcOrd="0" destOrd="0" parTransId="{8120ADB7-9E7E-4A66-9110-9CD485685927}" sibTransId="{1CB94E52-EE13-47F8-84D9-2B272FF65062}"/>
    <dgm:cxn modelId="{A9A890CF-F32E-4ED9-A1B0-4A1C1F2FB6DC}" srcId="{1847FD4F-F0B9-4245-A171-5439D6F95597}" destId="{6F4061A7-A3FD-407D-B471-A480F2A1178D}" srcOrd="0" destOrd="0" parTransId="{9FD0BEF3-7069-44BE-8824-9B631EE43B6E}" sibTransId="{FA5AF8FB-6D1B-4E34-97A0-DA025FBAEE1B}"/>
    <dgm:cxn modelId="{4D0FFBD5-5851-4F55-86D6-20037F581F8A}" type="presOf" srcId="{42272D8A-5A8C-43B6-88BF-EFF21E52F4A4}" destId="{BF688B16-1835-4814-AADD-56D59F6C3193}" srcOrd="0" destOrd="0" presId="urn:microsoft.com/office/officeart/2005/8/layout/hierarchy1"/>
    <dgm:cxn modelId="{345E23D8-9A78-4223-AE8C-71DBEBE572E1}" type="presOf" srcId="{347F5D33-1417-41B1-97B9-2F9E40C7E0F7}" destId="{513456E5-1F2C-444E-B462-C6035F7CEB4F}" srcOrd="0" destOrd="0" presId="urn:microsoft.com/office/officeart/2005/8/layout/hierarchy1"/>
    <dgm:cxn modelId="{3C66D2DB-04E1-4BE3-A69F-A99F183A910C}" type="presOf" srcId="{2B303ABC-C5E0-4466-A3A1-D5AA359E1CFF}" destId="{5322E8D4-5F57-4CFF-AE3F-530817E416E8}" srcOrd="0" destOrd="0" presId="urn:microsoft.com/office/officeart/2005/8/layout/hierarchy1"/>
    <dgm:cxn modelId="{991FBCDC-F1B2-4EF3-9693-C86B39CCF006}" type="presOf" srcId="{12B619F9-99AF-487B-8A93-C0C781466AB9}" destId="{E37CEFF6-D972-4A84-BB54-B57712FBD98F}" srcOrd="0" destOrd="0" presId="urn:microsoft.com/office/officeart/2005/8/layout/hierarchy1"/>
    <dgm:cxn modelId="{66C0C3DC-54BB-4977-941C-84451D61C2C1}" srcId="{12B619F9-99AF-487B-8A93-C0C781466AB9}" destId="{959DD063-A84A-4638-BD78-339ED48B5E61}" srcOrd="0" destOrd="0" parTransId="{347F5D33-1417-41B1-97B9-2F9E40C7E0F7}" sibTransId="{97734A13-2C29-4F7C-9F8E-FC42802D3A2C}"/>
    <dgm:cxn modelId="{018FDAEA-6B0A-4026-A196-6F292D086184}" type="presOf" srcId="{DDDC9F98-28D1-4664-98BE-38C1D18C5B9D}" destId="{32AEE768-F0E7-4D0C-992B-DDBCF4E818F4}" srcOrd="0" destOrd="0" presId="urn:microsoft.com/office/officeart/2005/8/layout/hierarchy1"/>
    <dgm:cxn modelId="{592489F1-94DE-4C32-90FE-E4AF73F72790}" type="presOf" srcId="{E0738665-D58B-4B6E-A4A4-5D4EA14F262C}" destId="{8F995438-FA18-43F8-8243-FCFA637D0335}" srcOrd="0" destOrd="0" presId="urn:microsoft.com/office/officeart/2005/8/layout/hierarchy1"/>
    <dgm:cxn modelId="{C9A97BF2-5BF1-4CE6-97AD-8E3336BFE0E8}" srcId="{1847FD4F-F0B9-4245-A171-5439D6F95597}" destId="{2B303ABC-C5E0-4466-A3A1-D5AA359E1CFF}" srcOrd="1" destOrd="0" parTransId="{5A63C823-7496-48D0-89B5-5AC02211A237}" sibTransId="{416DD148-AE44-4449-82B7-61FB59C62B2C}"/>
    <dgm:cxn modelId="{3EE5B2F6-799A-4858-92CF-19EC6BEA21EF}" srcId="{763154E1-D60E-4F36-A42E-B977FAA9CF5E}" destId="{1847FD4F-F0B9-4245-A171-5439D6F95597}" srcOrd="0" destOrd="0" parTransId="{E0738665-D58B-4B6E-A4A4-5D4EA14F262C}" sibTransId="{8E967D2E-5022-48F5-BA77-59AC61E04CD9}"/>
    <dgm:cxn modelId="{AD8B03F9-544B-4176-868E-DA4E61397028}" type="presOf" srcId="{88FF2505-29C2-458B-AB7E-95A376A78786}" destId="{4F6352C4-5A0A-4F3C-A0F1-572DDED71A08}" srcOrd="0" destOrd="0" presId="urn:microsoft.com/office/officeart/2005/8/layout/hierarchy1"/>
    <dgm:cxn modelId="{473387FE-D20D-484C-98B6-B29CF01A46C2}" type="presOf" srcId="{664CA6E3-090D-45F1-8E8B-C431896A8E11}" destId="{3655F4F5-04CB-4D97-A509-62C2EDB18908}" srcOrd="0" destOrd="0" presId="urn:microsoft.com/office/officeart/2005/8/layout/hierarchy1"/>
    <dgm:cxn modelId="{A43BE168-27BC-48EE-8686-0184A45E32A7}" type="presParOf" srcId="{2F06EE8B-A39F-4873-AB9E-96EE204383D5}" destId="{B0E5EEFA-8A12-4B12-964E-D29E690F6258}" srcOrd="0" destOrd="0" presId="urn:microsoft.com/office/officeart/2005/8/layout/hierarchy1"/>
    <dgm:cxn modelId="{1C00ECDB-5997-49FF-A72D-C44FFE4DAA78}" type="presParOf" srcId="{B0E5EEFA-8A12-4B12-964E-D29E690F6258}" destId="{A36CF4E3-7902-4B6C-A48D-2EC80351619D}" srcOrd="0" destOrd="0" presId="urn:microsoft.com/office/officeart/2005/8/layout/hierarchy1"/>
    <dgm:cxn modelId="{CCDE7368-F6BD-4384-9A06-A5C6603615B9}" type="presParOf" srcId="{A36CF4E3-7902-4B6C-A48D-2EC80351619D}" destId="{05B46CD0-F66F-40BB-B9EC-8A98CEC7D0B3}" srcOrd="0" destOrd="0" presId="urn:microsoft.com/office/officeart/2005/8/layout/hierarchy1"/>
    <dgm:cxn modelId="{B8EC9A31-0B60-464F-BA37-A596B1BFC7DB}" type="presParOf" srcId="{A36CF4E3-7902-4B6C-A48D-2EC80351619D}" destId="{BD48720C-1303-497F-9E90-5B46FC8B9A91}" srcOrd="1" destOrd="0" presId="urn:microsoft.com/office/officeart/2005/8/layout/hierarchy1"/>
    <dgm:cxn modelId="{F9C37ACD-9DBF-4C8E-8DB8-60232909B071}" type="presParOf" srcId="{B0E5EEFA-8A12-4B12-964E-D29E690F6258}" destId="{D2494334-E3C8-4EAD-95D9-A430627695A4}" srcOrd="1" destOrd="0" presId="urn:microsoft.com/office/officeart/2005/8/layout/hierarchy1"/>
    <dgm:cxn modelId="{100ED5A8-C850-4A89-8705-59D8520EF097}" type="presParOf" srcId="{D2494334-E3C8-4EAD-95D9-A430627695A4}" destId="{8F995438-FA18-43F8-8243-FCFA637D0335}" srcOrd="0" destOrd="0" presId="urn:microsoft.com/office/officeart/2005/8/layout/hierarchy1"/>
    <dgm:cxn modelId="{D2F7A495-01B7-46DA-9010-6C2ACE1E839B}" type="presParOf" srcId="{D2494334-E3C8-4EAD-95D9-A430627695A4}" destId="{48945D0E-78A6-4364-A839-FCC3414F11D2}" srcOrd="1" destOrd="0" presId="urn:microsoft.com/office/officeart/2005/8/layout/hierarchy1"/>
    <dgm:cxn modelId="{E35B4AFD-E2CB-491F-ABA5-066A5EB2BECD}" type="presParOf" srcId="{48945D0E-78A6-4364-A839-FCC3414F11D2}" destId="{07A38266-61A0-4AD4-A91B-447F64A2A8D9}" srcOrd="0" destOrd="0" presId="urn:microsoft.com/office/officeart/2005/8/layout/hierarchy1"/>
    <dgm:cxn modelId="{1EDE934C-E84A-45A0-B8AD-A83A2ECFD910}" type="presParOf" srcId="{07A38266-61A0-4AD4-A91B-447F64A2A8D9}" destId="{9F7DC5EB-5959-47CA-9CCA-AA931974D318}" srcOrd="0" destOrd="0" presId="urn:microsoft.com/office/officeart/2005/8/layout/hierarchy1"/>
    <dgm:cxn modelId="{428E6170-6768-4E80-AA52-DBA5FD0FE77E}" type="presParOf" srcId="{07A38266-61A0-4AD4-A91B-447F64A2A8D9}" destId="{62F20CA2-7782-4611-A040-71A12CD1CCF9}" srcOrd="1" destOrd="0" presId="urn:microsoft.com/office/officeart/2005/8/layout/hierarchy1"/>
    <dgm:cxn modelId="{73675AFD-32B4-4538-B595-82CEE0FD805B}" type="presParOf" srcId="{48945D0E-78A6-4364-A839-FCC3414F11D2}" destId="{CF2F6B54-5B9F-421B-ADB8-8E6C15BD05BF}" srcOrd="1" destOrd="0" presId="urn:microsoft.com/office/officeart/2005/8/layout/hierarchy1"/>
    <dgm:cxn modelId="{F407292F-C062-47E1-A8D3-561BF83D1968}" type="presParOf" srcId="{CF2F6B54-5B9F-421B-ADB8-8E6C15BD05BF}" destId="{840192C8-4F5F-4C8C-AF2F-6C849059EDB1}" srcOrd="0" destOrd="0" presId="urn:microsoft.com/office/officeart/2005/8/layout/hierarchy1"/>
    <dgm:cxn modelId="{94EE3822-AD1C-4121-9B0C-9CFCDBC4861E}" type="presParOf" srcId="{CF2F6B54-5B9F-421B-ADB8-8E6C15BD05BF}" destId="{7C8C30FF-8EB4-4D27-9FAA-A14E98B39592}" srcOrd="1" destOrd="0" presId="urn:microsoft.com/office/officeart/2005/8/layout/hierarchy1"/>
    <dgm:cxn modelId="{8FA6368F-ABEF-4EC5-B6CB-50A939DC8F37}" type="presParOf" srcId="{7C8C30FF-8EB4-4D27-9FAA-A14E98B39592}" destId="{C92370DA-E786-4AD4-BE19-CB3F158DF8CC}" srcOrd="0" destOrd="0" presId="urn:microsoft.com/office/officeart/2005/8/layout/hierarchy1"/>
    <dgm:cxn modelId="{012BF213-106A-4566-88D0-48F62ADA9766}" type="presParOf" srcId="{C92370DA-E786-4AD4-BE19-CB3F158DF8CC}" destId="{AFCE9FF7-FF25-4BA3-8A1E-3CB32F9CCAFB}" srcOrd="0" destOrd="0" presId="urn:microsoft.com/office/officeart/2005/8/layout/hierarchy1"/>
    <dgm:cxn modelId="{4434435A-D599-4369-822D-CDD8A06585E8}" type="presParOf" srcId="{C92370DA-E786-4AD4-BE19-CB3F158DF8CC}" destId="{3421CABB-AD06-49E6-A274-50F8FAD5F896}" srcOrd="1" destOrd="0" presId="urn:microsoft.com/office/officeart/2005/8/layout/hierarchy1"/>
    <dgm:cxn modelId="{0742ACB6-4BB5-413B-AA11-4917AC0D0674}" type="presParOf" srcId="{7C8C30FF-8EB4-4D27-9FAA-A14E98B39592}" destId="{E75A9F37-32B9-46C8-9C68-60CB37C0A457}" srcOrd="1" destOrd="0" presId="urn:microsoft.com/office/officeart/2005/8/layout/hierarchy1"/>
    <dgm:cxn modelId="{ED3AB91B-D927-4D2C-BE26-D68991EF66D6}" type="presParOf" srcId="{CF2F6B54-5B9F-421B-ADB8-8E6C15BD05BF}" destId="{566D5435-D748-4DF6-A4C3-ACCB88F2C59C}" srcOrd="2" destOrd="0" presId="urn:microsoft.com/office/officeart/2005/8/layout/hierarchy1"/>
    <dgm:cxn modelId="{FC87E12F-0DD4-46B2-A036-37A1DF622518}" type="presParOf" srcId="{CF2F6B54-5B9F-421B-ADB8-8E6C15BD05BF}" destId="{C0E8CA94-1740-4D72-BA49-22286F9F6BC2}" srcOrd="3" destOrd="0" presId="urn:microsoft.com/office/officeart/2005/8/layout/hierarchy1"/>
    <dgm:cxn modelId="{733E0819-6A0B-4B94-8779-F7681C4663D9}" type="presParOf" srcId="{C0E8CA94-1740-4D72-BA49-22286F9F6BC2}" destId="{A75E5A4B-A8C4-4767-ADE1-2D82A295BEB3}" srcOrd="0" destOrd="0" presId="urn:microsoft.com/office/officeart/2005/8/layout/hierarchy1"/>
    <dgm:cxn modelId="{957BCC1B-AB02-48E9-85CE-1CB8E2D8986C}" type="presParOf" srcId="{A75E5A4B-A8C4-4767-ADE1-2D82A295BEB3}" destId="{9F46CD5F-1E74-4D11-B71B-7F089D88A96C}" srcOrd="0" destOrd="0" presId="urn:microsoft.com/office/officeart/2005/8/layout/hierarchy1"/>
    <dgm:cxn modelId="{67BFC59B-E50C-467A-92CF-A1FF53B961A4}" type="presParOf" srcId="{A75E5A4B-A8C4-4767-ADE1-2D82A295BEB3}" destId="{5322E8D4-5F57-4CFF-AE3F-530817E416E8}" srcOrd="1" destOrd="0" presId="urn:microsoft.com/office/officeart/2005/8/layout/hierarchy1"/>
    <dgm:cxn modelId="{778EF388-D51D-4F94-BE21-E0BEFB980190}" type="presParOf" srcId="{C0E8CA94-1740-4D72-BA49-22286F9F6BC2}" destId="{465C29A8-1BC3-4433-B234-39078F1A5885}" srcOrd="1" destOrd="0" presId="urn:microsoft.com/office/officeart/2005/8/layout/hierarchy1"/>
    <dgm:cxn modelId="{2CAF9268-E003-450F-B424-93BF40A3B262}" type="presParOf" srcId="{D2494334-E3C8-4EAD-95D9-A430627695A4}" destId="{B7DBBDE9-7D15-45CF-BD87-6477C46E26E9}" srcOrd="2" destOrd="0" presId="urn:microsoft.com/office/officeart/2005/8/layout/hierarchy1"/>
    <dgm:cxn modelId="{F948A9BC-FAD2-4F76-8AC9-F88289088E73}" type="presParOf" srcId="{D2494334-E3C8-4EAD-95D9-A430627695A4}" destId="{FADB110F-530D-4DE9-8358-DC53A2CE0AB6}" srcOrd="3" destOrd="0" presId="urn:microsoft.com/office/officeart/2005/8/layout/hierarchy1"/>
    <dgm:cxn modelId="{DC089A57-1158-478E-9CCD-378348038FE4}" type="presParOf" srcId="{FADB110F-530D-4DE9-8358-DC53A2CE0AB6}" destId="{829CBA58-D380-4A3E-90A7-9BF61427A02B}" srcOrd="0" destOrd="0" presId="urn:microsoft.com/office/officeart/2005/8/layout/hierarchy1"/>
    <dgm:cxn modelId="{2390A53B-5D3D-4B72-A117-34214E0900A9}" type="presParOf" srcId="{829CBA58-D380-4A3E-90A7-9BF61427A02B}" destId="{187B7DDB-3369-4AF9-8A08-B238D5F0ECE5}" srcOrd="0" destOrd="0" presId="urn:microsoft.com/office/officeart/2005/8/layout/hierarchy1"/>
    <dgm:cxn modelId="{B8D97E94-B933-4084-A7A0-DD6D614B4A20}" type="presParOf" srcId="{829CBA58-D380-4A3E-90A7-9BF61427A02B}" destId="{3655F4F5-04CB-4D97-A509-62C2EDB18908}" srcOrd="1" destOrd="0" presId="urn:microsoft.com/office/officeart/2005/8/layout/hierarchy1"/>
    <dgm:cxn modelId="{A2CE1720-C239-4BFB-A4A0-B0DBAC0E1C7E}" type="presParOf" srcId="{FADB110F-530D-4DE9-8358-DC53A2CE0AB6}" destId="{52FF4AFE-9884-44EB-9266-56E8F627DB6A}" srcOrd="1" destOrd="0" presId="urn:microsoft.com/office/officeart/2005/8/layout/hierarchy1"/>
    <dgm:cxn modelId="{3CCC0FA9-3B8A-4442-839A-1200CB471A62}" type="presParOf" srcId="{52FF4AFE-9884-44EB-9266-56E8F627DB6A}" destId="{920C41B1-8015-4A5A-A007-65CD167B3DEA}" srcOrd="0" destOrd="0" presId="urn:microsoft.com/office/officeart/2005/8/layout/hierarchy1"/>
    <dgm:cxn modelId="{F65C8381-93F8-464C-A12C-7C3CD1CA638E}" type="presParOf" srcId="{52FF4AFE-9884-44EB-9266-56E8F627DB6A}" destId="{E469E7CF-C136-4A8B-B252-4A76D65BD2FC}" srcOrd="1" destOrd="0" presId="urn:microsoft.com/office/officeart/2005/8/layout/hierarchy1"/>
    <dgm:cxn modelId="{A4702FB8-68B0-4D5E-AFC6-EE6F8078F8CA}" type="presParOf" srcId="{E469E7CF-C136-4A8B-B252-4A76D65BD2FC}" destId="{16022FF8-E342-4875-9A8E-B07740A288A7}" srcOrd="0" destOrd="0" presId="urn:microsoft.com/office/officeart/2005/8/layout/hierarchy1"/>
    <dgm:cxn modelId="{A56AB48F-9A7B-4943-B9CA-9AFB1EBE665C}" type="presParOf" srcId="{16022FF8-E342-4875-9A8E-B07740A288A7}" destId="{92C551C3-CF8B-4330-A4B0-0F5FDC02CAA4}" srcOrd="0" destOrd="0" presId="urn:microsoft.com/office/officeart/2005/8/layout/hierarchy1"/>
    <dgm:cxn modelId="{3D894299-04DD-4191-BB48-CD52B2F79EB6}" type="presParOf" srcId="{16022FF8-E342-4875-9A8E-B07740A288A7}" destId="{E37CEFF6-D972-4A84-BB54-B57712FBD98F}" srcOrd="1" destOrd="0" presId="urn:microsoft.com/office/officeart/2005/8/layout/hierarchy1"/>
    <dgm:cxn modelId="{1CB3A13D-F4F0-4DE7-A302-1369D35386B6}" type="presParOf" srcId="{E469E7CF-C136-4A8B-B252-4A76D65BD2FC}" destId="{04E2930A-F285-4E9E-82D2-6447AEDADAC2}" srcOrd="1" destOrd="0" presId="urn:microsoft.com/office/officeart/2005/8/layout/hierarchy1"/>
    <dgm:cxn modelId="{62FCEC73-BF08-4DA4-A1B1-25E8C62C0DD4}" type="presParOf" srcId="{04E2930A-F285-4E9E-82D2-6447AEDADAC2}" destId="{513456E5-1F2C-444E-B462-C6035F7CEB4F}" srcOrd="0" destOrd="0" presId="urn:microsoft.com/office/officeart/2005/8/layout/hierarchy1"/>
    <dgm:cxn modelId="{7843CBC8-9B21-46AA-9895-6774E3DBD125}" type="presParOf" srcId="{04E2930A-F285-4E9E-82D2-6447AEDADAC2}" destId="{6970FAD7-1E62-4CE7-926E-E07F816A43C3}" srcOrd="1" destOrd="0" presId="urn:microsoft.com/office/officeart/2005/8/layout/hierarchy1"/>
    <dgm:cxn modelId="{FFD17C01-CBD1-474F-983F-B7BCE356DAB6}" type="presParOf" srcId="{6970FAD7-1E62-4CE7-926E-E07F816A43C3}" destId="{C05CEBB2-B0B6-4057-942C-CCEB6AB9C5EB}" srcOrd="0" destOrd="0" presId="urn:microsoft.com/office/officeart/2005/8/layout/hierarchy1"/>
    <dgm:cxn modelId="{17A24EE1-889E-4E0B-A307-4C8285AA356E}" type="presParOf" srcId="{C05CEBB2-B0B6-4057-942C-CCEB6AB9C5EB}" destId="{4EAE465B-12C9-4B1B-B9BC-E64287241C40}" srcOrd="0" destOrd="0" presId="urn:microsoft.com/office/officeart/2005/8/layout/hierarchy1"/>
    <dgm:cxn modelId="{AAFF4FFD-0A00-478A-8E39-04ACC5F98808}" type="presParOf" srcId="{C05CEBB2-B0B6-4057-942C-CCEB6AB9C5EB}" destId="{CB9BCE26-C66B-4703-86DE-2742B4A33081}" srcOrd="1" destOrd="0" presId="urn:microsoft.com/office/officeart/2005/8/layout/hierarchy1"/>
    <dgm:cxn modelId="{1E411A9C-E8D5-419A-804A-1A2CF22BA453}" type="presParOf" srcId="{6970FAD7-1E62-4CE7-926E-E07F816A43C3}" destId="{CD063850-5050-48EA-8F87-9DFDB7A16822}" srcOrd="1" destOrd="0" presId="urn:microsoft.com/office/officeart/2005/8/layout/hierarchy1"/>
    <dgm:cxn modelId="{360E0E23-4867-4923-8D10-C5C81B82229C}" type="presParOf" srcId="{04E2930A-F285-4E9E-82D2-6447AEDADAC2}" destId="{3E46F4B7-3291-441C-81C9-466B7902C8B2}" srcOrd="2" destOrd="0" presId="urn:microsoft.com/office/officeart/2005/8/layout/hierarchy1"/>
    <dgm:cxn modelId="{AEDB99CE-7D28-42B1-AB40-9FA11A64A3F7}" type="presParOf" srcId="{04E2930A-F285-4E9E-82D2-6447AEDADAC2}" destId="{C5EA1C5D-520E-4BC7-AA62-990F262E28FE}" srcOrd="3" destOrd="0" presId="urn:microsoft.com/office/officeart/2005/8/layout/hierarchy1"/>
    <dgm:cxn modelId="{97C305BF-BC69-445E-912A-66A9C1280D5F}" type="presParOf" srcId="{C5EA1C5D-520E-4BC7-AA62-990F262E28FE}" destId="{CEF58CE9-FE0D-4C5B-851A-38624AA4D9E5}" srcOrd="0" destOrd="0" presId="urn:microsoft.com/office/officeart/2005/8/layout/hierarchy1"/>
    <dgm:cxn modelId="{3E35ECE7-FE4F-4DE7-B5CF-2D15E22CA206}" type="presParOf" srcId="{CEF58CE9-FE0D-4C5B-851A-38624AA4D9E5}" destId="{3E442EA3-C309-4B3B-B9D3-BF3713F5A784}" srcOrd="0" destOrd="0" presId="urn:microsoft.com/office/officeart/2005/8/layout/hierarchy1"/>
    <dgm:cxn modelId="{9E0F6B38-DC4B-4223-A68B-8CEF573F5ABC}" type="presParOf" srcId="{CEF58CE9-FE0D-4C5B-851A-38624AA4D9E5}" destId="{94712A2D-4EBA-4D15-8FF3-7393E070CE18}" srcOrd="1" destOrd="0" presId="urn:microsoft.com/office/officeart/2005/8/layout/hierarchy1"/>
    <dgm:cxn modelId="{A46C41E8-99B9-4002-B782-1C7B545CC8E6}" type="presParOf" srcId="{C5EA1C5D-520E-4BC7-AA62-990F262E28FE}" destId="{EA653935-3D96-4DC9-8CD4-A1DA2BAE1B99}" srcOrd="1" destOrd="0" presId="urn:microsoft.com/office/officeart/2005/8/layout/hierarchy1"/>
    <dgm:cxn modelId="{4E6C6A1A-11F6-4738-904A-50C7BDFC2EC9}" type="presParOf" srcId="{04E2930A-F285-4E9E-82D2-6447AEDADAC2}" destId="{3918D627-7776-445B-8BED-33F2381E1AA1}" srcOrd="4" destOrd="0" presId="urn:microsoft.com/office/officeart/2005/8/layout/hierarchy1"/>
    <dgm:cxn modelId="{E9ADD672-9A3A-4479-8BFA-7539A39C51B8}" type="presParOf" srcId="{04E2930A-F285-4E9E-82D2-6447AEDADAC2}" destId="{E8705653-A378-4070-BA20-70BFFE1DB069}" srcOrd="5" destOrd="0" presId="urn:microsoft.com/office/officeart/2005/8/layout/hierarchy1"/>
    <dgm:cxn modelId="{62BC3F16-BDE9-4427-8F0A-6B305F24194D}" type="presParOf" srcId="{E8705653-A378-4070-BA20-70BFFE1DB069}" destId="{E7E9496E-9717-4BDD-A4F1-8F8D078FA3B9}" srcOrd="0" destOrd="0" presId="urn:microsoft.com/office/officeart/2005/8/layout/hierarchy1"/>
    <dgm:cxn modelId="{2845D631-2611-4CF9-9B8B-430C001E5EF0}" type="presParOf" srcId="{E7E9496E-9717-4BDD-A4F1-8F8D078FA3B9}" destId="{F7385B10-87B1-43E7-9EE0-6ED26D4AF5BB}" srcOrd="0" destOrd="0" presId="urn:microsoft.com/office/officeart/2005/8/layout/hierarchy1"/>
    <dgm:cxn modelId="{A5F90BB5-FE0E-42D5-8BAB-C5FD61F465A7}" type="presParOf" srcId="{E7E9496E-9717-4BDD-A4F1-8F8D078FA3B9}" destId="{266C977B-905B-4969-B524-1F2E385E5916}" srcOrd="1" destOrd="0" presId="urn:microsoft.com/office/officeart/2005/8/layout/hierarchy1"/>
    <dgm:cxn modelId="{C00BBF00-AE5E-491A-92F2-ECB6CC549E84}" type="presParOf" srcId="{E8705653-A378-4070-BA20-70BFFE1DB069}" destId="{D05673F8-92A2-448C-8BD8-8A4DBB757AF1}" srcOrd="1" destOrd="0" presId="urn:microsoft.com/office/officeart/2005/8/layout/hierarchy1"/>
    <dgm:cxn modelId="{CBC7822E-5C0F-4D27-95BB-A989897B509D}" type="presParOf" srcId="{04E2930A-F285-4E9E-82D2-6447AEDADAC2}" destId="{F4BD025A-2F3B-49F7-8D90-97EE6CC013BF}" srcOrd="6" destOrd="0" presId="urn:microsoft.com/office/officeart/2005/8/layout/hierarchy1"/>
    <dgm:cxn modelId="{EEE55E93-B059-47D3-A90A-26FF34FF6E90}" type="presParOf" srcId="{04E2930A-F285-4E9E-82D2-6447AEDADAC2}" destId="{980CBFB9-4278-4EB2-A29C-14810D105827}" srcOrd="7" destOrd="0" presId="urn:microsoft.com/office/officeart/2005/8/layout/hierarchy1"/>
    <dgm:cxn modelId="{D11C4E03-2693-4C86-ADC2-5F82BDE1A6B8}" type="presParOf" srcId="{980CBFB9-4278-4EB2-A29C-14810D105827}" destId="{04A7E851-0DDE-416C-B09B-B71ABD0F7578}" srcOrd="0" destOrd="0" presId="urn:microsoft.com/office/officeart/2005/8/layout/hierarchy1"/>
    <dgm:cxn modelId="{A9328802-E310-4589-B8DC-CAADDD99889F}" type="presParOf" srcId="{04A7E851-0DDE-416C-B09B-B71ABD0F7578}" destId="{F8106DB5-1792-4D64-8BF8-73A556654789}" srcOrd="0" destOrd="0" presId="urn:microsoft.com/office/officeart/2005/8/layout/hierarchy1"/>
    <dgm:cxn modelId="{8F400975-BB09-49CA-97FD-8A31437402FE}" type="presParOf" srcId="{04A7E851-0DDE-416C-B09B-B71ABD0F7578}" destId="{40753B1C-2377-482A-A5DA-4F8C4098A3F1}" srcOrd="1" destOrd="0" presId="urn:microsoft.com/office/officeart/2005/8/layout/hierarchy1"/>
    <dgm:cxn modelId="{7ABF3CB6-0A99-4A2C-95E7-213866AFE09E}" type="presParOf" srcId="{980CBFB9-4278-4EB2-A29C-14810D105827}" destId="{CD13E610-5F18-4340-A565-144165F8BA4C}" srcOrd="1" destOrd="0" presId="urn:microsoft.com/office/officeart/2005/8/layout/hierarchy1"/>
    <dgm:cxn modelId="{FF4ABD64-1F35-49E8-A762-874804CD6DC2}" type="presParOf" srcId="{52FF4AFE-9884-44EB-9266-56E8F627DB6A}" destId="{32AEE768-F0E7-4D0C-992B-DDBCF4E818F4}" srcOrd="2" destOrd="0" presId="urn:microsoft.com/office/officeart/2005/8/layout/hierarchy1"/>
    <dgm:cxn modelId="{2AD19C96-DAA1-4E2F-9103-2D96CF7B12F2}" type="presParOf" srcId="{52FF4AFE-9884-44EB-9266-56E8F627DB6A}" destId="{37307D8B-1D69-4B79-AE89-C41A76A81231}" srcOrd="3" destOrd="0" presId="urn:microsoft.com/office/officeart/2005/8/layout/hierarchy1"/>
    <dgm:cxn modelId="{AA6EB9E4-E5A1-41A7-A98B-3F22D400260F}" type="presParOf" srcId="{37307D8B-1D69-4B79-AE89-C41A76A81231}" destId="{2C20E1F5-1EFB-4348-9677-124FBE832612}" srcOrd="0" destOrd="0" presId="urn:microsoft.com/office/officeart/2005/8/layout/hierarchy1"/>
    <dgm:cxn modelId="{5E442D72-3165-411B-B674-B7151399B4FE}" type="presParOf" srcId="{2C20E1F5-1EFB-4348-9677-124FBE832612}" destId="{EE848225-81FD-41BE-A309-DAEB1F31256A}" srcOrd="0" destOrd="0" presId="urn:microsoft.com/office/officeart/2005/8/layout/hierarchy1"/>
    <dgm:cxn modelId="{04426BF8-B503-47E9-B1E2-382DB508D9D0}" type="presParOf" srcId="{2C20E1F5-1EFB-4348-9677-124FBE832612}" destId="{4F6352C4-5A0A-4F3C-A0F1-572DDED71A08}" srcOrd="1" destOrd="0" presId="urn:microsoft.com/office/officeart/2005/8/layout/hierarchy1"/>
    <dgm:cxn modelId="{5AB14991-1690-488B-8AC3-D2510EAC68B3}" type="presParOf" srcId="{37307D8B-1D69-4B79-AE89-C41A76A81231}" destId="{430EA930-6597-4C56-96DB-08047DD0EFB0}" srcOrd="1" destOrd="0" presId="urn:microsoft.com/office/officeart/2005/8/layout/hierarchy1"/>
    <dgm:cxn modelId="{A82B83F6-F396-4259-98EE-415B798EE87F}" type="presParOf" srcId="{430EA930-6597-4C56-96DB-08047DD0EFB0}" destId="{BF688B16-1835-4814-AADD-56D59F6C3193}" srcOrd="0" destOrd="0" presId="urn:microsoft.com/office/officeart/2005/8/layout/hierarchy1"/>
    <dgm:cxn modelId="{E5F62CA4-E933-47DD-B149-F39694B49BAE}" type="presParOf" srcId="{430EA930-6597-4C56-96DB-08047DD0EFB0}" destId="{A01BF2E1-0E93-41F0-83EB-CAC34775EF11}" srcOrd="1" destOrd="0" presId="urn:microsoft.com/office/officeart/2005/8/layout/hierarchy1"/>
    <dgm:cxn modelId="{8343B494-B5AA-44B8-BB7E-D670AB50FAB3}" type="presParOf" srcId="{A01BF2E1-0E93-41F0-83EB-CAC34775EF11}" destId="{3DB0D3A7-F47F-4C14-8339-5EB15B11B417}" srcOrd="0" destOrd="0" presId="urn:microsoft.com/office/officeart/2005/8/layout/hierarchy1"/>
    <dgm:cxn modelId="{80E73012-CFA4-4D0C-903A-EFC807038563}" type="presParOf" srcId="{3DB0D3A7-F47F-4C14-8339-5EB15B11B417}" destId="{E2EA30EE-761E-47AA-BE10-747F1B6D3F09}" srcOrd="0" destOrd="0" presId="urn:microsoft.com/office/officeart/2005/8/layout/hierarchy1"/>
    <dgm:cxn modelId="{DA44B5A4-E5EA-4865-9975-9664589183F9}" type="presParOf" srcId="{3DB0D3A7-F47F-4C14-8339-5EB15B11B417}" destId="{A325D539-AB84-494D-9752-F47FF3371F73}" srcOrd="1" destOrd="0" presId="urn:microsoft.com/office/officeart/2005/8/layout/hierarchy1"/>
    <dgm:cxn modelId="{13DFD486-D237-484E-BEBA-FACC605744BE}" type="presParOf" srcId="{A01BF2E1-0E93-41F0-83EB-CAC34775EF11}" destId="{177D96A0-C2D5-40BF-A6AF-0BBDBFE75413}" srcOrd="1" destOrd="0" presId="urn:microsoft.com/office/officeart/2005/8/layout/hierarchy1"/>
    <dgm:cxn modelId="{6B30D2CF-D032-4428-80B1-742C5C5127CD}" type="presParOf" srcId="{430EA930-6597-4C56-96DB-08047DD0EFB0}" destId="{22C425AC-C869-413F-BD6B-AEA29E9B5DFF}" srcOrd="2" destOrd="0" presId="urn:microsoft.com/office/officeart/2005/8/layout/hierarchy1"/>
    <dgm:cxn modelId="{DA048D38-3D8D-41AA-B127-5B91E4DDF387}" type="presParOf" srcId="{430EA930-6597-4C56-96DB-08047DD0EFB0}" destId="{55FFED71-4CC6-4DC9-95F2-99184AB729E0}" srcOrd="3" destOrd="0" presId="urn:microsoft.com/office/officeart/2005/8/layout/hierarchy1"/>
    <dgm:cxn modelId="{DC875284-5F13-40C0-8397-2A12349D364B}" type="presParOf" srcId="{55FFED71-4CC6-4DC9-95F2-99184AB729E0}" destId="{1FD9AE9B-521A-4E9D-8DA8-6F33BE567D3F}" srcOrd="0" destOrd="0" presId="urn:microsoft.com/office/officeart/2005/8/layout/hierarchy1"/>
    <dgm:cxn modelId="{448F2115-F788-4891-B8BA-83D5738491DE}" type="presParOf" srcId="{1FD9AE9B-521A-4E9D-8DA8-6F33BE567D3F}" destId="{E37DD4B6-3D6A-448B-89FE-5ECCBBA911BA}" srcOrd="0" destOrd="0" presId="urn:microsoft.com/office/officeart/2005/8/layout/hierarchy1"/>
    <dgm:cxn modelId="{376E4A48-9549-4446-89BC-89417CB998A9}" type="presParOf" srcId="{1FD9AE9B-521A-4E9D-8DA8-6F33BE567D3F}" destId="{8E6860F0-BA0F-4572-84E7-7289A09DC9E7}" srcOrd="1" destOrd="0" presId="urn:microsoft.com/office/officeart/2005/8/layout/hierarchy1"/>
    <dgm:cxn modelId="{95BBEFAD-7D7C-42A7-BDA1-DC9C1D3883EC}" type="presParOf" srcId="{55FFED71-4CC6-4DC9-95F2-99184AB729E0}" destId="{F16530E9-6F81-45E2-A935-E7CFBDB5A1D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425AC-C869-413F-BD6B-AEA29E9B5DFF}">
      <dsp:nvSpPr>
        <dsp:cNvPr id="0" name=""/>
        <dsp:cNvSpPr/>
      </dsp:nvSpPr>
      <dsp:spPr>
        <a:xfrm>
          <a:off x="8329184"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F688B16-1835-4814-AADD-56D59F6C3193}">
      <dsp:nvSpPr>
        <dsp:cNvPr id="0" name=""/>
        <dsp:cNvSpPr/>
      </dsp:nvSpPr>
      <dsp:spPr>
        <a:xfrm>
          <a:off x="7560040"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2AEE768-F0E7-4D0C-992B-DDBCF4E818F4}">
      <dsp:nvSpPr>
        <dsp:cNvPr id="0" name=""/>
        <dsp:cNvSpPr/>
      </dsp:nvSpPr>
      <dsp:spPr>
        <a:xfrm>
          <a:off x="6021751" y="2930481"/>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F4BD025A-2F3B-49F7-8D90-97EE6CC013BF}">
      <dsp:nvSpPr>
        <dsp:cNvPr id="0" name=""/>
        <dsp:cNvSpPr/>
      </dsp:nvSpPr>
      <dsp:spPr>
        <a:xfrm>
          <a:off x="3714317" y="4095735"/>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918D627-7776-445B-8BED-33F2381E1AA1}">
      <dsp:nvSpPr>
        <dsp:cNvPr id="0" name=""/>
        <dsp:cNvSpPr/>
      </dsp:nvSpPr>
      <dsp:spPr>
        <a:xfrm>
          <a:off x="3714317" y="4095735"/>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3E46F4B7-3291-441C-81C9-466B7902C8B2}">
      <dsp:nvSpPr>
        <dsp:cNvPr id="0" name=""/>
        <dsp:cNvSpPr/>
      </dsp:nvSpPr>
      <dsp:spPr>
        <a:xfrm>
          <a:off x="2945172" y="4095735"/>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13456E5-1F2C-444E-B462-C6035F7CEB4F}">
      <dsp:nvSpPr>
        <dsp:cNvPr id="0" name=""/>
        <dsp:cNvSpPr/>
      </dsp:nvSpPr>
      <dsp:spPr>
        <a:xfrm>
          <a:off x="1406883" y="4095735"/>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920C41B1-8015-4A5A-A007-65CD167B3DEA}">
      <dsp:nvSpPr>
        <dsp:cNvPr id="0" name=""/>
        <dsp:cNvSpPr/>
      </dsp:nvSpPr>
      <dsp:spPr>
        <a:xfrm>
          <a:off x="3714317" y="2930481"/>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B7DBBDE9-7D15-45CF-BD87-6477C46E26E9}">
      <dsp:nvSpPr>
        <dsp:cNvPr id="0" name=""/>
        <dsp:cNvSpPr/>
      </dsp:nvSpPr>
      <dsp:spPr>
        <a:xfrm>
          <a:off x="3714317" y="1765227"/>
          <a:ext cx="2307433" cy="366042"/>
        </a:xfrm>
        <a:custGeom>
          <a:avLst/>
          <a:gdLst/>
          <a:ahLst/>
          <a:cxnLst/>
          <a:rect l="0" t="0" r="0" b="0"/>
          <a:pathLst>
            <a:path>
              <a:moveTo>
                <a:pt x="0" y="0"/>
              </a:moveTo>
              <a:lnTo>
                <a:pt x="0" y="249447"/>
              </a:lnTo>
              <a:lnTo>
                <a:pt x="2307433" y="249447"/>
              </a:lnTo>
              <a:lnTo>
                <a:pt x="2307433"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566D5435-D748-4DF6-A4C3-ACCB88F2C59C}">
      <dsp:nvSpPr>
        <dsp:cNvPr id="0" name=""/>
        <dsp:cNvSpPr/>
      </dsp:nvSpPr>
      <dsp:spPr>
        <a:xfrm>
          <a:off x="1406883" y="2930481"/>
          <a:ext cx="769144" cy="366042"/>
        </a:xfrm>
        <a:custGeom>
          <a:avLst/>
          <a:gdLst/>
          <a:ahLst/>
          <a:cxnLst/>
          <a:rect l="0" t="0" r="0" b="0"/>
          <a:pathLst>
            <a:path>
              <a:moveTo>
                <a:pt x="0" y="0"/>
              </a:moveTo>
              <a:lnTo>
                <a:pt x="0" y="249447"/>
              </a:lnTo>
              <a:lnTo>
                <a:pt x="769144" y="249447"/>
              </a:lnTo>
              <a:lnTo>
                <a:pt x="769144"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40192C8-4F5F-4C8C-AF2F-6C849059EDB1}">
      <dsp:nvSpPr>
        <dsp:cNvPr id="0" name=""/>
        <dsp:cNvSpPr/>
      </dsp:nvSpPr>
      <dsp:spPr>
        <a:xfrm>
          <a:off x="637739" y="2930481"/>
          <a:ext cx="769144" cy="366042"/>
        </a:xfrm>
        <a:custGeom>
          <a:avLst/>
          <a:gdLst/>
          <a:ahLst/>
          <a:cxnLst/>
          <a:rect l="0" t="0" r="0" b="0"/>
          <a:pathLst>
            <a:path>
              <a:moveTo>
                <a:pt x="769144" y="0"/>
              </a:moveTo>
              <a:lnTo>
                <a:pt x="769144" y="249447"/>
              </a:lnTo>
              <a:lnTo>
                <a:pt x="0" y="249447"/>
              </a:lnTo>
              <a:lnTo>
                <a:pt x="0" y="366042"/>
              </a:lnTo>
            </a:path>
          </a:pathLst>
        </a:custGeom>
        <a:noFill/>
        <a:ln w="25400" cap="flat" cmpd="sng" algn="ctr">
          <a:solidFill>
            <a:schemeClr val="accent1">
              <a:shade val="8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8F995438-FA18-43F8-8243-FCFA637D0335}">
      <dsp:nvSpPr>
        <dsp:cNvPr id="0" name=""/>
        <dsp:cNvSpPr/>
      </dsp:nvSpPr>
      <dsp:spPr>
        <a:xfrm>
          <a:off x="1406883" y="1765227"/>
          <a:ext cx="2307433" cy="366042"/>
        </a:xfrm>
        <a:custGeom>
          <a:avLst/>
          <a:gdLst/>
          <a:ahLst/>
          <a:cxnLst/>
          <a:rect l="0" t="0" r="0" b="0"/>
          <a:pathLst>
            <a:path>
              <a:moveTo>
                <a:pt x="2307433" y="0"/>
              </a:moveTo>
              <a:lnTo>
                <a:pt x="2307433" y="249447"/>
              </a:lnTo>
              <a:lnTo>
                <a:pt x="0" y="249447"/>
              </a:lnTo>
              <a:lnTo>
                <a:pt x="0" y="366042"/>
              </a:lnTo>
            </a:path>
          </a:pathLst>
        </a:custGeom>
        <a:noFill/>
        <a:ln w="25400" cap="flat" cmpd="sng" algn="ctr">
          <a:solidFill>
            <a:schemeClr val="accent1">
              <a:shade val="60000"/>
              <a:hueOff val="0"/>
              <a:satOff val="0"/>
              <a:lumOff val="0"/>
              <a:alphaOff val="0"/>
            </a:schemeClr>
          </a:solidFill>
          <a:prstDash val="solid"/>
          <a:miter/>
        </a:ln>
        <a:effectLst/>
      </dsp:spPr>
      <dsp:style>
        <a:lnRef idx="2">
          <a:scrgbClr r="0" g="0" b="0"/>
        </a:lnRef>
        <a:fillRef idx="0">
          <a:scrgbClr r="0" g="0" b="0"/>
        </a:fillRef>
        <a:effectRef idx="0">
          <a:scrgbClr r="0" g="0" b="0"/>
        </a:effectRef>
        <a:fontRef idx="minor"/>
      </dsp:style>
    </dsp:sp>
    <dsp:sp modelId="{05B46CD0-F66F-40BB-B9EC-8A98CEC7D0B3}">
      <dsp:nvSpPr>
        <dsp:cNvPr id="0" name=""/>
        <dsp:cNvSpPr/>
      </dsp:nvSpPr>
      <dsp:spPr>
        <a:xfrm>
          <a:off x="3085017" y="966016"/>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BD48720C-1303-497F-9E90-5B46FC8B9A91}">
      <dsp:nvSpPr>
        <dsp:cNvPr id="0" name=""/>
        <dsp:cNvSpPr/>
      </dsp:nvSpPr>
      <dsp:spPr>
        <a:xfrm>
          <a:off x="3224861" y="1098868"/>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Structures de données</a:t>
          </a:r>
        </a:p>
      </dsp:txBody>
      <dsp:txXfrm>
        <a:off x="3248269" y="1122276"/>
        <a:ext cx="1211784" cy="752395"/>
      </dsp:txXfrm>
    </dsp:sp>
    <dsp:sp modelId="{9F7DC5EB-5959-47CA-9CCA-AA931974D318}">
      <dsp:nvSpPr>
        <dsp:cNvPr id="0" name=""/>
        <dsp:cNvSpPr/>
      </dsp:nvSpPr>
      <dsp:spPr>
        <a:xfrm>
          <a:off x="777583" y="2131270"/>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62F20CA2-7782-4611-A040-71A12CD1CCF9}">
      <dsp:nvSpPr>
        <dsp:cNvPr id="0" name=""/>
        <dsp:cNvSpPr/>
      </dsp:nvSpPr>
      <dsp:spPr>
        <a:xfrm>
          <a:off x="917427"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primitive</a:t>
          </a:r>
        </a:p>
      </dsp:txBody>
      <dsp:txXfrm>
        <a:off x="940835" y="2287530"/>
        <a:ext cx="1211784" cy="752395"/>
      </dsp:txXfrm>
    </dsp:sp>
    <dsp:sp modelId="{AFCE9FF7-FF25-4BA3-8A1E-3CB32F9CCAFB}">
      <dsp:nvSpPr>
        <dsp:cNvPr id="0" name=""/>
        <dsp:cNvSpPr/>
      </dsp:nvSpPr>
      <dsp:spPr>
        <a:xfrm>
          <a:off x="843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3421CABB-AD06-49E6-A274-50F8FAD5F896}">
      <dsp:nvSpPr>
        <dsp:cNvPr id="0" name=""/>
        <dsp:cNvSpPr/>
      </dsp:nvSpPr>
      <dsp:spPr>
        <a:xfrm>
          <a:off x="148283"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Entiers, Réel..</a:t>
          </a:r>
          <a:r>
            <a:rPr lang="fr-FR" sz="1200" kern="1200" dirty="0" err="1"/>
            <a:t>etc</a:t>
          </a:r>
          <a:endParaRPr lang="fr-FR" sz="1200" kern="1200" dirty="0"/>
        </a:p>
      </dsp:txBody>
      <dsp:txXfrm>
        <a:off x="171691" y="3452784"/>
        <a:ext cx="1211784" cy="752395"/>
      </dsp:txXfrm>
    </dsp:sp>
    <dsp:sp modelId="{9F46CD5F-1E74-4D11-B71B-7F089D88A96C}">
      <dsp:nvSpPr>
        <dsp:cNvPr id="0" name=""/>
        <dsp:cNvSpPr/>
      </dsp:nvSpPr>
      <dsp:spPr>
        <a:xfrm>
          <a:off x="1546728" y="3296524"/>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322E8D4-5F57-4CFF-AE3F-530817E416E8}">
      <dsp:nvSpPr>
        <dsp:cNvPr id="0" name=""/>
        <dsp:cNvSpPr/>
      </dsp:nvSpPr>
      <dsp:spPr>
        <a:xfrm>
          <a:off x="1686572"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Caractères</a:t>
          </a:r>
        </a:p>
      </dsp:txBody>
      <dsp:txXfrm>
        <a:off x="1709980" y="3452784"/>
        <a:ext cx="1211784" cy="752395"/>
      </dsp:txXfrm>
    </dsp:sp>
    <dsp:sp modelId="{187B7DDB-3369-4AF9-8A08-B238D5F0ECE5}">
      <dsp:nvSpPr>
        <dsp:cNvPr id="0" name=""/>
        <dsp:cNvSpPr/>
      </dsp:nvSpPr>
      <dsp:spPr>
        <a:xfrm>
          <a:off x="5392451" y="2131270"/>
          <a:ext cx="1258600" cy="799211"/>
        </a:xfrm>
        <a:prstGeom prst="roundRect">
          <a:avLst>
            <a:gd name="adj" fmla="val 10000"/>
          </a:avLst>
        </a:prstGeom>
        <a:solidFill>
          <a:schemeClr val="accent2"/>
        </a:solidFill>
        <a:ln w="25400" cap="flat" cmpd="sng" algn="ctr">
          <a:solidFill>
            <a:schemeClr val="accent2">
              <a:shade val="50000"/>
            </a:scheme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3655F4F5-04CB-4D97-A509-62C2EDB18908}">
      <dsp:nvSpPr>
        <dsp:cNvPr id="0" name=""/>
        <dsp:cNvSpPr/>
      </dsp:nvSpPr>
      <dsp:spPr>
        <a:xfrm>
          <a:off x="5532295" y="2264122"/>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Structure de donnée non-primitive</a:t>
          </a:r>
        </a:p>
      </dsp:txBody>
      <dsp:txXfrm>
        <a:off x="5555703" y="2287530"/>
        <a:ext cx="1211784" cy="752395"/>
      </dsp:txXfrm>
    </dsp:sp>
    <dsp:sp modelId="{92C551C3-CF8B-4330-A4B0-0F5FDC02CAA4}">
      <dsp:nvSpPr>
        <dsp:cNvPr id="0" name=""/>
        <dsp:cNvSpPr/>
      </dsp:nvSpPr>
      <dsp:spPr>
        <a:xfrm>
          <a:off x="3085017" y="3296524"/>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E37CEFF6-D972-4A84-BB54-B57712FBD98F}">
      <dsp:nvSpPr>
        <dsp:cNvPr id="0" name=""/>
        <dsp:cNvSpPr/>
      </dsp:nvSpPr>
      <dsp:spPr>
        <a:xfrm>
          <a:off x="3224861"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Linéaires : stocké dans un ordre linéaire ou séquentiel</a:t>
          </a:r>
        </a:p>
      </dsp:txBody>
      <dsp:txXfrm>
        <a:off x="3248269" y="3452784"/>
        <a:ext cx="1211784" cy="752395"/>
      </dsp:txXfrm>
    </dsp:sp>
    <dsp:sp modelId="{4EAE465B-12C9-4B1B-B9BC-E64287241C40}">
      <dsp:nvSpPr>
        <dsp:cNvPr id="0" name=""/>
        <dsp:cNvSpPr/>
      </dsp:nvSpPr>
      <dsp:spPr>
        <a:xfrm>
          <a:off x="777583"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CB9BCE26-C66B-4703-86DE-2742B4A33081}">
      <dsp:nvSpPr>
        <dsp:cNvPr id="0" name=""/>
        <dsp:cNvSpPr/>
      </dsp:nvSpPr>
      <dsp:spPr>
        <a:xfrm>
          <a:off x="91742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Tableaux</a:t>
          </a:r>
        </a:p>
      </dsp:txBody>
      <dsp:txXfrm>
        <a:off x="940835" y="4618038"/>
        <a:ext cx="1211784" cy="752395"/>
      </dsp:txXfrm>
    </dsp:sp>
    <dsp:sp modelId="{3E442EA3-C309-4B3B-B9D3-BF3713F5A784}">
      <dsp:nvSpPr>
        <dsp:cNvPr id="0" name=""/>
        <dsp:cNvSpPr/>
      </dsp:nvSpPr>
      <dsp:spPr>
        <a:xfrm>
          <a:off x="2315872" y="4461778"/>
          <a:ext cx="1258600" cy="799211"/>
        </a:xfrm>
        <a:prstGeom prst="roundRect">
          <a:avLst>
            <a:gd name="adj" fmla="val 10000"/>
          </a:avLst>
        </a:prstGeom>
        <a:solidFill>
          <a:srgbClr val="4F81BD">
            <a:hueOff val="0"/>
            <a:satOff val="0"/>
            <a:lumOff val="0"/>
            <a:alphaOff val="0"/>
          </a:srgbClr>
        </a:solidFill>
        <a:ln w="25400" cap="flat" cmpd="sng" algn="ctr">
          <a:solidFill>
            <a:prstClr val="white">
              <a:hueOff val="0"/>
              <a:satOff val="0"/>
              <a:lumOff val="0"/>
              <a:alphaOff val="0"/>
            </a:prstClr>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94712A2D-4EBA-4D15-8FF3-7393E070CE18}">
      <dsp:nvSpPr>
        <dsp:cNvPr id="0" name=""/>
        <dsp:cNvSpPr/>
      </dsp:nvSpPr>
      <dsp:spPr>
        <a:xfrm>
          <a:off x="2455717"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Liste chaînée</a:t>
          </a:r>
        </a:p>
      </dsp:txBody>
      <dsp:txXfrm>
        <a:off x="2479125" y="4618038"/>
        <a:ext cx="1211784" cy="752395"/>
      </dsp:txXfrm>
    </dsp:sp>
    <dsp:sp modelId="{F7385B10-87B1-43E7-9EE0-6ED26D4AF5BB}">
      <dsp:nvSpPr>
        <dsp:cNvPr id="0" name=""/>
        <dsp:cNvSpPr/>
      </dsp:nvSpPr>
      <dsp:spPr>
        <a:xfrm>
          <a:off x="3854161" y="4461778"/>
          <a:ext cx="1258600" cy="799211"/>
        </a:xfrm>
        <a:prstGeom prst="roundRect">
          <a:avLst>
            <a:gd name="adj" fmla="val 10000"/>
          </a:avLst>
        </a:prstGeom>
        <a:solidFill>
          <a:schemeClr val="accent1"/>
        </a:solidFill>
        <a:ln w="25400" cap="flat" cmpd="sng" algn="ctr">
          <a:solidFill>
            <a:schemeClr val="accent1">
              <a:shade val="50000"/>
            </a:schemeClr>
          </a:solidFill>
          <a:prstDash val="solid"/>
          <a:miter/>
        </a:ln>
        <a:effectLst/>
      </dsp:spPr>
      <dsp:style>
        <a:lnRef idx="2">
          <a:schemeClr val="accent1">
            <a:shade val="50000"/>
          </a:schemeClr>
        </a:lnRef>
        <a:fillRef idx="1">
          <a:schemeClr val="accent1"/>
        </a:fillRef>
        <a:effectRef idx="0">
          <a:schemeClr val="accent1"/>
        </a:effectRef>
        <a:fontRef idx="minor">
          <a:schemeClr val="lt1"/>
        </a:fontRef>
      </dsp:style>
    </dsp:sp>
    <dsp:sp modelId="{266C977B-905B-4969-B524-1F2E385E5916}">
      <dsp:nvSpPr>
        <dsp:cNvPr id="0" name=""/>
        <dsp:cNvSpPr/>
      </dsp:nvSpPr>
      <dsp:spPr>
        <a:xfrm>
          <a:off x="3994006"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Pile</a:t>
          </a:r>
        </a:p>
      </dsp:txBody>
      <dsp:txXfrm>
        <a:off x="4017414" y="4618038"/>
        <a:ext cx="1211784" cy="752395"/>
      </dsp:txXfrm>
    </dsp:sp>
    <dsp:sp modelId="{F8106DB5-1792-4D64-8BF8-73A556654789}">
      <dsp:nvSpPr>
        <dsp:cNvPr id="0" name=""/>
        <dsp:cNvSpPr/>
      </dsp:nvSpPr>
      <dsp:spPr>
        <a:xfrm>
          <a:off x="5392451" y="4461778"/>
          <a:ext cx="1258600" cy="799211"/>
        </a:xfrm>
        <a:prstGeom prst="roundRect">
          <a:avLst>
            <a:gd name="adj" fmla="val 10000"/>
          </a:avLst>
        </a:prstGeom>
        <a:solidFill>
          <a:schemeClr val="accent1"/>
        </a:solidFill>
        <a:ln w="25400" cap="flat" cmpd="sng" algn="ctr">
          <a:solidFill>
            <a:schemeClr val="accent1"/>
          </a:solidFill>
          <a:prstDash val="solid"/>
          <a:miter/>
        </a:ln>
        <a:effectLst/>
      </dsp:spPr>
      <dsp:style>
        <a:lnRef idx="2">
          <a:schemeClr val="accent2">
            <a:shade val="50000"/>
          </a:schemeClr>
        </a:lnRef>
        <a:fillRef idx="1">
          <a:schemeClr val="accent2"/>
        </a:fillRef>
        <a:effectRef idx="0">
          <a:schemeClr val="accent2"/>
        </a:effectRef>
        <a:fontRef idx="minor">
          <a:schemeClr val="lt1"/>
        </a:fontRef>
      </dsp:style>
    </dsp:sp>
    <dsp:sp modelId="{40753B1C-2377-482A-A5DA-4F8C4098A3F1}">
      <dsp:nvSpPr>
        <dsp:cNvPr id="0" name=""/>
        <dsp:cNvSpPr/>
      </dsp:nvSpPr>
      <dsp:spPr>
        <a:xfrm>
          <a:off x="5532295"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File</a:t>
          </a:r>
        </a:p>
      </dsp:txBody>
      <dsp:txXfrm>
        <a:off x="5555703" y="4618038"/>
        <a:ext cx="1211784" cy="752395"/>
      </dsp:txXfrm>
    </dsp:sp>
    <dsp:sp modelId="{EE848225-81FD-41BE-A309-DAEB1F31256A}">
      <dsp:nvSpPr>
        <dsp:cNvPr id="0" name=""/>
        <dsp:cNvSpPr/>
      </dsp:nvSpPr>
      <dsp:spPr>
        <a:xfrm>
          <a:off x="7699884" y="3296524"/>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4F6352C4-5A0A-4F3C-A0F1-572DDED71A08}">
      <dsp:nvSpPr>
        <dsp:cNvPr id="0" name=""/>
        <dsp:cNvSpPr/>
      </dsp:nvSpPr>
      <dsp:spPr>
        <a:xfrm>
          <a:off x="7839729" y="3429376"/>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Non-linéaires: non stocké dans un ordre séquentiel</a:t>
          </a:r>
        </a:p>
      </dsp:txBody>
      <dsp:txXfrm>
        <a:off x="7863137" y="3452784"/>
        <a:ext cx="1211784" cy="752395"/>
      </dsp:txXfrm>
    </dsp:sp>
    <dsp:sp modelId="{E2EA30EE-761E-47AA-BE10-747F1B6D3F09}">
      <dsp:nvSpPr>
        <dsp:cNvPr id="0" name=""/>
        <dsp:cNvSpPr/>
      </dsp:nvSpPr>
      <dsp:spPr>
        <a:xfrm>
          <a:off x="6930740" y="4461778"/>
          <a:ext cx="1258600" cy="799211"/>
        </a:xfrm>
        <a:prstGeom prst="roundRect">
          <a:avLst>
            <a:gd name="adj" fmla="val 10000"/>
          </a:avLst>
        </a:prstGeom>
        <a:solidFill>
          <a:schemeClr val="accent2"/>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A325D539-AB84-494D-9752-F47FF3371F73}">
      <dsp:nvSpPr>
        <dsp:cNvPr id="0" name=""/>
        <dsp:cNvSpPr/>
      </dsp:nvSpPr>
      <dsp:spPr>
        <a:xfrm>
          <a:off x="7070584"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Arbres</a:t>
          </a:r>
        </a:p>
      </dsp:txBody>
      <dsp:txXfrm>
        <a:off x="7093992" y="4618038"/>
        <a:ext cx="1211784" cy="752395"/>
      </dsp:txXfrm>
    </dsp:sp>
    <dsp:sp modelId="{E37DD4B6-3D6A-448B-89FE-5ECCBBA911BA}">
      <dsp:nvSpPr>
        <dsp:cNvPr id="0" name=""/>
        <dsp:cNvSpPr/>
      </dsp:nvSpPr>
      <dsp:spPr>
        <a:xfrm>
          <a:off x="8469029" y="4461778"/>
          <a:ext cx="1258600" cy="79921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8E6860F0-BA0F-4572-84E7-7289A09DC9E7}">
      <dsp:nvSpPr>
        <dsp:cNvPr id="0" name=""/>
        <dsp:cNvSpPr/>
      </dsp:nvSpPr>
      <dsp:spPr>
        <a:xfrm>
          <a:off x="8608873" y="4594630"/>
          <a:ext cx="1258600" cy="7992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fr-FR" sz="1200" kern="1200" dirty="0"/>
            <a:t>Graphes</a:t>
          </a:r>
        </a:p>
      </dsp:txBody>
      <dsp:txXfrm>
        <a:off x="8632281" y="4618038"/>
        <a:ext cx="1211784" cy="7523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8CD833E-418A-45BA-93A0-A9E4BEDEEF7D}" type="datetimeFigureOut">
              <a:rPr lang="en-GB" smtClean="0"/>
              <a:t>18/05/2021</a:t>
            </a:fld>
            <a:endParaRPr lang="en-GB"/>
          </a:p>
        </p:txBody>
      </p:sp>
      <p:sp>
        <p:nvSpPr>
          <p:cNvPr id="4" name="Espace réservé de l'image des diapositives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2F1577D6-5A89-4579-B782-9F115D6976CC}" type="slidenum">
              <a:rPr lang="en-GB" smtClean="0"/>
              <a:t>‹N°›</a:t>
            </a:fld>
            <a:endParaRPr lang="en-GB"/>
          </a:p>
        </p:txBody>
      </p:sp>
    </p:spTree>
    <p:extLst>
      <p:ext uri="{BB962C8B-B14F-4D97-AF65-F5344CB8AC3E}">
        <p14:creationId xmlns:p14="http://schemas.microsoft.com/office/powerpoint/2010/main" val="31884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Dans ce cours, nous allons discuter des structures de données et des algorithmes communs qui servent de blocs de construction pour créer des programmes efficaces. Nous discuterons également de différentes approches de conception d'algorithmes,</a:t>
            </a:r>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a:t>
            </a:fld>
            <a:endParaRPr lang="en-GB"/>
          </a:p>
        </p:txBody>
      </p:sp>
    </p:spTree>
    <p:extLst>
      <p:ext uri="{BB962C8B-B14F-4D97-AF65-F5344CB8AC3E}">
        <p14:creationId xmlns:p14="http://schemas.microsoft.com/office/powerpoint/2010/main" val="1711638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13</a:t>
            </a:fld>
            <a:endParaRPr lang="en-GB"/>
          </a:p>
        </p:txBody>
      </p:sp>
    </p:spTree>
    <p:extLst>
      <p:ext uri="{BB962C8B-B14F-4D97-AF65-F5344CB8AC3E}">
        <p14:creationId xmlns:p14="http://schemas.microsoft.com/office/powerpoint/2010/main" val="1959306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14</a:t>
            </a:fld>
            <a:endParaRPr lang="en-GB"/>
          </a:p>
        </p:txBody>
      </p:sp>
    </p:spTree>
    <p:extLst>
      <p:ext uri="{BB962C8B-B14F-4D97-AF65-F5344CB8AC3E}">
        <p14:creationId xmlns:p14="http://schemas.microsoft.com/office/powerpoint/2010/main" val="2395034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15</a:t>
            </a:fld>
            <a:endParaRPr lang="en-GB"/>
          </a:p>
        </p:txBody>
      </p:sp>
    </p:spTree>
    <p:extLst>
      <p:ext uri="{BB962C8B-B14F-4D97-AF65-F5344CB8AC3E}">
        <p14:creationId xmlns:p14="http://schemas.microsoft.com/office/powerpoint/2010/main" val="4195429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16</a:t>
            </a:fld>
            <a:endParaRPr lang="en-GB"/>
          </a:p>
        </p:txBody>
      </p:sp>
    </p:spTree>
    <p:extLst>
      <p:ext uri="{BB962C8B-B14F-4D97-AF65-F5344CB8AC3E}">
        <p14:creationId xmlns:p14="http://schemas.microsoft.com/office/powerpoint/2010/main" val="2419725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17</a:t>
            </a:fld>
            <a:endParaRPr lang="en-GB"/>
          </a:p>
        </p:txBody>
      </p:sp>
    </p:spTree>
    <p:extLst>
      <p:ext uri="{BB962C8B-B14F-4D97-AF65-F5344CB8AC3E}">
        <p14:creationId xmlns:p14="http://schemas.microsoft.com/office/powerpoint/2010/main" val="2834063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18</a:t>
            </a:fld>
            <a:endParaRPr lang="en-GB"/>
          </a:p>
        </p:txBody>
      </p:sp>
    </p:spTree>
    <p:extLst>
      <p:ext uri="{BB962C8B-B14F-4D97-AF65-F5344CB8AC3E}">
        <p14:creationId xmlns:p14="http://schemas.microsoft.com/office/powerpoint/2010/main" val="77752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19</a:t>
            </a:fld>
            <a:endParaRPr lang="en-GB"/>
          </a:p>
        </p:txBody>
      </p:sp>
    </p:spTree>
    <p:extLst>
      <p:ext uri="{BB962C8B-B14F-4D97-AF65-F5344CB8AC3E}">
        <p14:creationId xmlns:p14="http://schemas.microsoft.com/office/powerpoint/2010/main" val="4029848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20</a:t>
            </a:fld>
            <a:endParaRPr lang="en-GB"/>
          </a:p>
        </p:txBody>
      </p:sp>
    </p:spTree>
    <p:extLst>
      <p:ext uri="{BB962C8B-B14F-4D97-AF65-F5344CB8AC3E}">
        <p14:creationId xmlns:p14="http://schemas.microsoft.com/office/powerpoint/2010/main" val="29656399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21</a:t>
            </a:fld>
            <a:endParaRPr lang="en-GB"/>
          </a:p>
        </p:txBody>
      </p:sp>
    </p:spTree>
    <p:extLst>
      <p:ext uri="{BB962C8B-B14F-4D97-AF65-F5344CB8AC3E}">
        <p14:creationId xmlns:p14="http://schemas.microsoft.com/office/powerpoint/2010/main" val="1795590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22</a:t>
            </a:fld>
            <a:endParaRPr lang="en-GB"/>
          </a:p>
        </p:txBody>
      </p:sp>
    </p:spTree>
    <p:extLst>
      <p:ext uri="{BB962C8B-B14F-4D97-AF65-F5344CB8AC3E}">
        <p14:creationId xmlns:p14="http://schemas.microsoft.com/office/powerpoint/2010/main" val="1301663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a:t>
            </a:fld>
            <a:endParaRPr lang="en-GB"/>
          </a:p>
        </p:txBody>
      </p:sp>
    </p:spTree>
    <p:extLst>
      <p:ext uri="{BB962C8B-B14F-4D97-AF65-F5344CB8AC3E}">
        <p14:creationId xmlns:p14="http://schemas.microsoft.com/office/powerpoint/2010/main" val="24556046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23</a:t>
            </a:fld>
            <a:endParaRPr lang="en-GB"/>
          </a:p>
        </p:txBody>
      </p:sp>
    </p:spTree>
    <p:extLst>
      <p:ext uri="{BB962C8B-B14F-4D97-AF65-F5344CB8AC3E}">
        <p14:creationId xmlns:p14="http://schemas.microsoft.com/office/powerpoint/2010/main" val="4020778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4</a:t>
            </a:fld>
            <a:endParaRPr lang="en-GB"/>
          </a:p>
        </p:txBody>
      </p:sp>
    </p:spTree>
    <p:extLst>
      <p:ext uri="{BB962C8B-B14F-4D97-AF65-F5344CB8AC3E}">
        <p14:creationId xmlns:p14="http://schemas.microsoft.com/office/powerpoint/2010/main" val="1081444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7</a:t>
            </a:fld>
            <a:endParaRPr lang="en-GB"/>
          </a:p>
        </p:txBody>
      </p:sp>
    </p:spTree>
    <p:extLst>
      <p:ext uri="{BB962C8B-B14F-4D97-AF65-F5344CB8AC3E}">
        <p14:creationId xmlns:p14="http://schemas.microsoft.com/office/powerpoint/2010/main" val="2536813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8</a:t>
            </a:fld>
            <a:endParaRPr lang="en-GB"/>
          </a:p>
        </p:txBody>
      </p:sp>
    </p:spTree>
    <p:extLst>
      <p:ext uri="{BB962C8B-B14F-4D97-AF65-F5344CB8AC3E}">
        <p14:creationId xmlns:p14="http://schemas.microsoft.com/office/powerpoint/2010/main" val="139551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9</a:t>
            </a:fld>
            <a:endParaRPr lang="en-GB"/>
          </a:p>
        </p:txBody>
      </p:sp>
    </p:spTree>
    <p:extLst>
      <p:ext uri="{BB962C8B-B14F-4D97-AF65-F5344CB8AC3E}">
        <p14:creationId xmlns:p14="http://schemas.microsoft.com/office/powerpoint/2010/main" val="230695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10</a:t>
            </a:fld>
            <a:endParaRPr lang="en-GB"/>
          </a:p>
        </p:txBody>
      </p:sp>
    </p:spTree>
    <p:extLst>
      <p:ext uri="{BB962C8B-B14F-4D97-AF65-F5344CB8AC3E}">
        <p14:creationId xmlns:p14="http://schemas.microsoft.com/office/powerpoint/2010/main" val="2246753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11</a:t>
            </a:fld>
            <a:endParaRPr lang="en-GB"/>
          </a:p>
        </p:txBody>
      </p:sp>
    </p:spTree>
    <p:extLst>
      <p:ext uri="{BB962C8B-B14F-4D97-AF65-F5344CB8AC3E}">
        <p14:creationId xmlns:p14="http://schemas.microsoft.com/office/powerpoint/2010/main" val="976925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Arial" panose="020B0604020202020204" pitchFamily="34" charset="0"/>
              <a:buChar char="•"/>
            </a:pPr>
            <a:endParaRPr lang="fr-FR" noProof="1"/>
          </a:p>
        </p:txBody>
      </p:sp>
      <p:sp>
        <p:nvSpPr>
          <p:cNvPr id="4" name="Espace réservé du numéro de diapositive 3"/>
          <p:cNvSpPr>
            <a:spLocks noGrp="1"/>
          </p:cNvSpPr>
          <p:nvPr>
            <p:ph type="sldNum" sz="quarter" idx="5"/>
          </p:nvPr>
        </p:nvSpPr>
        <p:spPr/>
        <p:txBody>
          <a:bodyPr/>
          <a:lstStyle/>
          <a:p>
            <a:fld id="{2F1577D6-5A89-4579-B782-9F115D6976CC}" type="slidenum">
              <a:rPr lang="en-GB" smtClean="0"/>
              <a:t>12</a:t>
            </a:fld>
            <a:endParaRPr lang="en-GB"/>
          </a:p>
        </p:txBody>
      </p:sp>
    </p:spTree>
    <p:extLst>
      <p:ext uri="{BB962C8B-B14F-4D97-AF65-F5344CB8AC3E}">
        <p14:creationId xmlns:p14="http://schemas.microsoft.com/office/powerpoint/2010/main" val="189188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4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4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0"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2"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4"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6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3"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4"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5"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77"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8"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79"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1"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2"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87"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89"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0"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1"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2"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3"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94"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7"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09"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1"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2"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4"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16"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7"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18"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0"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1"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2"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5"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6"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28"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29"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1"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2"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3"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4"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36"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7"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8"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39"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0"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41"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5" name="PlaceHolder 2"/>
          <p:cNvSpPr>
            <a:spLocks noGrp="1"/>
          </p:cNvSpPr>
          <p:nvPr>
            <p:ph type="subTitle"/>
          </p:nvPr>
        </p:nvSpPr>
        <p:spPr>
          <a:xfrm>
            <a:off x="504000" y="1152000"/>
            <a:ext cx="9071640" cy="56638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7" name="PlaceHolder 2"/>
          <p:cNvSpPr>
            <a:spLocks noGrp="1"/>
          </p:cNvSpPr>
          <p:nvPr>
            <p:ph type="body"/>
          </p:nvPr>
        </p:nvSpPr>
        <p:spPr>
          <a:xfrm>
            <a:off x="504000" y="1152000"/>
            <a:ext cx="907164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59"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0"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6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6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6" name="PlaceHolder 2"/>
          <p:cNvSpPr>
            <a:spLocks noGrp="1"/>
          </p:cNvSpPr>
          <p:nvPr>
            <p:ph type="body"/>
          </p:nvPr>
        </p:nvSpPr>
        <p:spPr>
          <a:xfrm>
            <a:off x="504000" y="115200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77" name="PlaceHolder 3"/>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79"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0"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1"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2" name="PlaceHolder 5"/>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184" name="PlaceHolder 2"/>
          <p:cNvSpPr>
            <a:spLocks noGrp="1"/>
          </p:cNvSpPr>
          <p:nvPr>
            <p:ph type="body"/>
          </p:nvPr>
        </p:nvSpPr>
        <p:spPr>
          <a:xfrm>
            <a:off x="5040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5" name="PlaceHolder 3"/>
          <p:cNvSpPr>
            <a:spLocks noGrp="1"/>
          </p:cNvSpPr>
          <p:nvPr>
            <p:ph type="body"/>
          </p:nvPr>
        </p:nvSpPr>
        <p:spPr>
          <a:xfrm>
            <a:off x="357120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6" name="PlaceHolder 4"/>
          <p:cNvSpPr>
            <a:spLocks noGrp="1"/>
          </p:cNvSpPr>
          <p:nvPr>
            <p:ph type="body"/>
          </p:nvPr>
        </p:nvSpPr>
        <p:spPr>
          <a:xfrm>
            <a:off x="6638040" y="115200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7" name="PlaceHolder 5"/>
          <p:cNvSpPr>
            <a:spLocks noGrp="1"/>
          </p:cNvSpPr>
          <p:nvPr>
            <p:ph type="body"/>
          </p:nvPr>
        </p:nvSpPr>
        <p:spPr>
          <a:xfrm>
            <a:off x="5040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8" name="PlaceHolder 6"/>
          <p:cNvSpPr>
            <a:spLocks noGrp="1"/>
          </p:cNvSpPr>
          <p:nvPr>
            <p:ph type="body"/>
          </p:nvPr>
        </p:nvSpPr>
        <p:spPr>
          <a:xfrm>
            <a:off x="357120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189" name="PlaceHolder 7"/>
          <p:cNvSpPr>
            <a:spLocks noGrp="1"/>
          </p:cNvSpPr>
          <p:nvPr>
            <p:ph type="body"/>
          </p:nvPr>
        </p:nvSpPr>
        <p:spPr>
          <a:xfrm>
            <a:off x="6638040" y="4110480"/>
            <a:ext cx="292068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504000" y="301320"/>
            <a:ext cx="9071640" cy="305352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4"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5" name="PlaceHolder 3"/>
          <p:cNvSpPr>
            <a:spLocks noGrp="1"/>
          </p:cNvSpPr>
          <p:nvPr>
            <p:ph type="body"/>
          </p:nvPr>
        </p:nvSpPr>
        <p:spPr>
          <a:xfrm>
            <a:off x="515268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6" name="PlaceHolder 4"/>
          <p:cNvSpPr>
            <a:spLocks noGrp="1"/>
          </p:cNvSpPr>
          <p:nvPr>
            <p:ph type="body"/>
          </p:nvPr>
        </p:nvSpPr>
        <p:spPr>
          <a:xfrm>
            <a:off x="50400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28" name="PlaceHolder 2"/>
          <p:cNvSpPr>
            <a:spLocks noGrp="1"/>
          </p:cNvSpPr>
          <p:nvPr>
            <p:ph type="body"/>
          </p:nvPr>
        </p:nvSpPr>
        <p:spPr>
          <a:xfrm>
            <a:off x="504000" y="1152000"/>
            <a:ext cx="4426920" cy="566388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29"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0" name="PlaceHolder 4"/>
          <p:cNvSpPr>
            <a:spLocks noGrp="1"/>
          </p:cNvSpPr>
          <p:nvPr>
            <p:ph type="body"/>
          </p:nvPr>
        </p:nvSpPr>
        <p:spPr>
          <a:xfrm>
            <a:off x="5152680" y="411048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1640" cy="658440"/>
          </a:xfrm>
          <a:prstGeom prst="rect">
            <a:avLst/>
          </a:prstGeom>
        </p:spPr>
        <p:txBody>
          <a:bodyPr lIns="0" tIns="0" rIns="0" bIns="0" anchor="ctr">
            <a:noAutofit/>
          </a:bodyPr>
          <a:lstStyle/>
          <a:p>
            <a:endParaRPr lang="en-GB" sz="3200" b="0" strike="noStrike" cap="small" spc="-1">
              <a:solidFill>
                <a:srgbClr val="666666"/>
              </a:solidFill>
              <a:latin typeface="Arial"/>
            </a:endParaRPr>
          </a:p>
        </p:txBody>
      </p:sp>
      <p:sp>
        <p:nvSpPr>
          <p:cNvPr id="32" name="PlaceHolder 2"/>
          <p:cNvSpPr>
            <a:spLocks noGrp="1"/>
          </p:cNvSpPr>
          <p:nvPr>
            <p:ph type="body"/>
          </p:nvPr>
        </p:nvSpPr>
        <p:spPr>
          <a:xfrm>
            <a:off x="50400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3" name="PlaceHolder 3"/>
          <p:cNvSpPr>
            <a:spLocks noGrp="1"/>
          </p:cNvSpPr>
          <p:nvPr>
            <p:ph type="body"/>
          </p:nvPr>
        </p:nvSpPr>
        <p:spPr>
          <a:xfrm>
            <a:off x="5152680" y="1152000"/>
            <a:ext cx="4426920" cy="2701440"/>
          </a:xfrm>
          <a:prstGeom prst="rect">
            <a:avLst/>
          </a:prstGeom>
        </p:spPr>
        <p:txBody>
          <a:bodyPr lIns="0" tIns="0" rIns="0" bIns="0">
            <a:normAutofit/>
          </a:bodyPr>
          <a:lstStyle/>
          <a:p>
            <a:endParaRPr lang="en-GB" sz="2670" b="0" strike="noStrike" spc="-1">
              <a:solidFill>
                <a:srgbClr val="000000"/>
              </a:solidFill>
              <a:latin typeface="Arial"/>
            </a:endParaRPr>
          </a:p>
        </p:txBody>
      </p:sp>
      <p:sp>
        <p:nvSpPr>
          <p:cNvPr id="34" name="PlaceHolder 4"/>
          <p:cNvSpPr>
            <a:spLocks noGrp="1"/>
          </p:cNvSpPr>
          <p:nvPr>
            <p:ph type="body"/>
          </p:nvPr>
        </p:nvSpPr>
        <p:spPr>
          <a:xfrm>
            <a:off x="504000" y="4110480"/>
            <a:ext cx="9071640" cy="2701440"/>
          </a:xfrm>
          <a:prstGeom prst="rect">
            <a:avLst/>
          </a:prstGeom>
        </p:spPr>
        <p:txBody>
          <a:bodyPr lIns="0" tIns="0" rIns="0" bIns="0">
            <a:normAutofit/>
          </a:bodyPr>
          <a:lstStyle/>
          <a:p>
            <a:endParaRPr lang="en-GB" sz="267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jpg"/><Relationship Id="rId2" Type="http://schemas.openxmlformats.org/officeDocument/2006/relationships/slideLayout" Target="../slideLayouts/slideLayout2.xml"/><Relationship Id="rId16"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3.jp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jp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jp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image" Target="../media/image3.jpg"/><Relationship Id="rId2" Type="http://schemas.openxmlformats.org/officeDocument/2006/relationships/slideLayout" Target="../slideLayouts/slideLayout38.xml"/><Relationship Id="rId16" Type="http://schemas.openxmlformats.org/officeDocument/2006/relationships/image" Target="../media/image4.jp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PlaceHolder 1"/>
          <p:cNvSpPr>
            <a:spLocks noGrp="1"/>
          </p:cNvSpPr>
          <p:nvPr>
            <p:ph type="title"/>
          </p:nvPr>
        </p:nvSpPr>
        <p:spPr>
          <a:xfrm>
            <a:off x="57636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5" name="PlaceHolder 2"/>
          <p:cNvSpPr>
            <a:spLocks noGrp="1"/>
          </p:cNvSpPr>
          <p:nvPr>
            <p:ph type="body"/>
          </p:nvPr>
        </p:nvSpPr>
        <p:spPr>
          <a:xfrm>
            <a:off x="57600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2" name="PlaceHolder 3"/>
          <p:cNvSpPr>
            <a:spLocks noGrp="1"/>
          </p:cNvSpPr>
          <p:nvPr>
            <p:ph type="dt"/>
          </p:nvPr>
        </p:nvSpPr>
        <p:spPr>
          <a:xfrm>
            <a:off x="298800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3" name="PlaceHolder 4"/>
          <p:cNvSpPr>
            <a:spLocks noGrp="1"/>
          </p:cNvSpPr>
          <p:nvPr>
            <p:ph type="ftr"/>
          </p:nvPr>
        </p:nvSpPr>
        <p:spPr>
          <a:xfrm>
            <a:off x="402336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4" name="PlaceHolder 5"/>
          <p:cNvSpPr>
            <a:spLocks noGrp="1"/>
          </p:cNvSpPr>
          <p:nvPr>
            <p:ph type="sldNum"/>
          </p:nvPr>
        </p:nvSpPr>
        <p:spPr>
          <a:xfrm>
            <a:off x="6003360" y="6863760"/>
            <a:ext cx="2348280" cy="520920"/>
          </a:xfrm>
          <a:prstGeom prst="rect">
            <a:avLst/>
          </a:prstGeom>
        </p:spPr>
        <p:txBody>
          <a:bodyPr lIns="0" tIns="0" rIns="0" bIns="0">
            <a:noAutofit/>
          </a:bodyPr>
          <a:lstStyle/>
          <a:p>
            <a:pPr algn="r"/>
            <a:fld id="{94997200-B0A1-4298-ACAF-7C3CCD9A870B}" type="slidenum">
              <a:rPr lang="en-GB" sz="1400" b="0" strike="noStrike" spc="-1">
                <a:latin typeface="Times New Roman"/>
              </a:rPr>
              <a:t>‹N°›</a:t>
            </a:fld>
            <a:endParaRPr lang="en-GB" sz="1400" b="0" strike="noStrike" spc="-1">
              <a:latin typeface="Times New Roman"/>
            </a:endParaRPr>
          </a:p>
        </p:txBody>
      </p:sp>
      <p:sp>
        <p:nvSpPr>
          <p:cNvPr id="5" name="Line 6"/>
          <p:cNvSpPr/>
          <p:nvPr/>
        </p:nvSpPr>
        <p:spPr>
          <a:xfrm flipH="1">
            <a:off x="50400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8" name="Line 7"/>
          <p:cNvSpPr/>
          <p:nvPr/>
        </p:nvSpPr>
        <p:spPr>
          <a:xfrm flipV="1">
            <a:off x="292428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9" name="TextShape 8"/>
          <p:cNvSpPr txBox="1"/>
          <p:nvPr/>
        </p:nvSpPr>
        <p:spPr>
          <a:xfrm>
            <a:off x="3096000" y="1919880"/>
            <a:ext cx="6768000" cy="649080"/>
          </a:xfrm>
          <a:prstGeom prst="rect">
            <a:avLst/>
          </a:prstGeom>
          <a:noFill/>
          <a:ln>
            <a:noFill/>
          </a:ln>
        </p:spPr>
        <p:txBody>
          <a:bodyPr lIns="90000" tIns="45000" rIns="90000" bIns="45000">
            <a:noAutofit/>
          </a:bodyPr>
          <a:lstStyle/>
          <a:p>
            <a:r>
              <a:rPr lang="en-GB" sz="2800" b="0" strike="noStrike" spc="-1">
                <a:solidFill>
                  <a:srgbClr val="666666"/>
                </a:solidFill>
                <a:latin typeface="Arial"/>
              </a:rPr>
              <a:t>Cours title</a:t>
            </a:r>
            <a:endParaRPr lang="en-GB" sz="2800" b="0" strike="noStrike" spc="-1">
              <a:latin typeface="Arial"/>
            </a:endParaRPr>
          </a:p>
        </p:txBody>
      </p:sp>
      <p:sp>
        <p:nvSpPr>
          <p:cNvPr id="10" name="TextShape 9"/>
          <p:cNvSpPr txBox="1"/>
          <p:nvPr/>
        </p:nvSpPr>
        <p:spPr>
          <a:xfrm>
            <a:off x="3492000" y="2736000"/>
            <a:ext cx="3420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Cours sub-title</a:t>
            </a:r>
            <a:endParaRPr lang="en-GB" sz="2000" b="0" strike="noStrike" spc="-1">
              <a:latin typeface="Arial"/>
            </a:endParaRPr>
          </a:p>
        </p:txBody>
      </p:sp>
      <p:sp>
        <p:nvSpPr>
          <p:cNvPr id="11" name="Line 10"/>
          <p:cNvSpPr/>
          <p:nvPr/>
        </p:nvSpPr>
        <p:spPr>
          <a:xfrm flipV="1">
            <a:off x="50400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2" name="TextShape 11"/>
          <p:cNvSpPr txBox="1"/>
          <p:nvPr/>
        </p:nvSpPr>
        <p:spPr>
          <a:xfrm rot="16200600">
            <a:off x="-179028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 cursus etc.. </a:t>
            </a:r>
          </a:p>
        </p:txBody>
      </p:sp>
      <p:sp>
        <p:nvSpPr>
          <p:cNvPr id="13" name="TextShape 12"/>
          <p:cNvSpPr txBox="1"/>
          <p:nvPr/>
        </p:nvSpPr>
        <p:spPr>
          <a:xfrm>
            <a:off x="6480000" y="3791880"/>
            <a:ext cx="3384000" cy="649080"/>
          </a:xfrm>
          <a:prstGeom prst="rect">
            <a:avLst/>
          </a:prstGeom>
          <a:noFill/>
          <a:ln>
            <a:noFill/>
          </a:ln>
        </p:spPr>
        <p:txBody>
          <a:bodyPr lIns="90000" tIns="45000" rIns="90000" bIns="45000">
            <a:noAutofit/>
          </a:bodyPr>
          <a:lstStyle/>
          <a:p>
            <a:r>
              <a:rPr lang="en-GB" sz="2000" b="0" strike="noStrike" spc="-1">
                <a:solidFill>
                  <a:srgbClr val="666666"/>
                </a:solidFill>
                <a:latin typeface="Arial"/>
              </a:rPr>
              <a:t>Instructor name</a:t>
            </a:r>
            <a:endParaRPr lang="en-GB" sz="2000" b="0" strike="noStrike" spc="-1">
              <a:latin typeface="Arial"/>
            </a:endParaRPr>
          </a:p>
        </p:txBody>
      </p:sp>
      <p:pic>
        <p:nvPicPr>
          <p:cNvPr id="16" name="Image 15">
            <a:extLst>
              <a:ext uri="{FF2B5EF4-FFF2-40B4-BE49-F238E27FC236}">
                <a16:creationId xmlns:a16="http://schemas.microsoft.com/office/drawing/2014/main" id="{A1CFFCE3-9B73-4EB4-8BC5-DFCECB6AA6B7}"/>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pic>
        <p:nvPicPr>
          <p:cNvPr id="17" name="Image 16">
            <a:extLst>
              <a:ext uri="{FF2B5EF4-FFF2-40B4-BE49-F238E27FC236}">
                <a16:creationId xmlns:a16="http://schemas.microsoft.com/office/drawing/2014/main" id="{3A214621-345E-413C-B802-03659A64F41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Click to edit the title text format</a:t>
            </a:r>
          </a:p>
        </p:txBody>
      </p:sp>
      <p:sp>
        <p:nvSpPr>
          <p:cNvPr id="51" name="PlaceHolder 2"/>
          <p:cNvSpPr>
            <a:spLocks noGrp="1"/>
          </p:cNvSpPr>
          <p:nvPr>
            <p:ph type="body"/>
          </p:nvPr>
        </p:nvSpPr>
        <p:spPr>
          <a:xfrm>
            <a:off x="504000" y="1152000"/>
            <a:ext cx="9071640" cy="5663880"/>
          </a:xfrm>
          <a:prstGeom prst="rect">
            <a:avLst/>
          </a:prstGeom>
        </p:spPr>
        <p:txBody>
          <a:bodyPr lIns="0" tIns="0" rIns="0" bIns="0">
            <a:normAutofit/>
          </a:bodyPr>
          <a:lstStyle/>
          <a:p>
            <a:pPr marL="432000" indent="-324000">
              <a:spcBef>
                <a:spcPts val="938"/>
              </a:spcBef>
              <a:buSzPct val="100000"/>
              <a:buBlip>
                <a:blip r:embed="rId14"/>
              </a:buBlip>
            </a:pPr>
            <a:r>
              <a:rPr lang="en-GB" sz="2670" b="0" strike="noStrike" spc="-1">
                <a:solidFill>
                  <a:srgbClr val="000000"/>
                </a:solidFill>
                <a:latin typeface="Arial"/>
              </a:rPr>
              <a:t>Click to edit the outline text format</a:t>
            </a:r>
          </a:p>
          <a:p>
            <a:pPr marL="864000" lvl="1" indent="-324000">
              <a:spcBef>
                <a:spcPts val="1508"/>
              </a:spcBef>
              <a:buClr>
                <a:srgbClr val="000000"/>
              </a:buClr>
              <a:buSzPct val="45000"/>
              <a:buFont typeface="Wingdings" charset="2"/>
              <a:buChar char=""/>
            </a:pPr>
            <a:r>
              <a:rPr lang="en-GB" sz="2400" b="0" strike="noStrike" spc="-1">
                <a:solidFill>
                  <a:srgbClr val="000000"/>
                </a:solidFill>
                <a:latin typeface="Arial"/>
              </a:rPr>
              <a:t>Second Outline Level</a:t>
            </a:r>
          </a:p>
          <a:p>
            <a:pPr marL="1296000" lvl="2" indent="-288000">
              <a:spcBef>
                <a:spcPts val="1134"/>
              </a:spcBef>
              <a:buClr>
                <a:srgbClr val="000000"/>
              </a:buClr>
              <a:buSzPct val="45000"/>
              <a:buFont typeface="Wingdings" charset="2"/>
              <a:buChar char=""/>
            </a:pPr>
            <a:r>
              <a:rPr lang="en-GB" sz="2130" b="0" strike="noStrike" spc="-1">
                <a:solidFill>
                  <a:srgbClr val="000000"/>
                </a:solidFill>
                <a:latin typeface="Arial"/>
              </a:rPr>
              <a:t>Third Outline Level</a:t>
            </a:r>
          </a:p>
          <a:p>
            <a:pPr marL="1728000" lvl="3" indent="-216000">
              <a:spcBef>
                <a:spcPts val="754"/>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377"/>
              </a:spcBef>
              <a:buClr>
                <a:srgbClr val="000000"/>
              </a:buClr>
              <a:buSzPct val="45000"/>
              <a:buFont typeface="Wingdings" charset="2"/>
              <a:buChar char=""/>
            </a:pPr>
            <a:r>
              <a:rPr lang="en-GB" sz="1870" b="0" strike="noStrike" spc="-1">
                <a:solidFill>
                  <a:srgbClr val="000000"/>
                </a:solidFill>
                <a:latin typeface="Arial"/>
              </a:rPr>
              <a:t>Fifth Outline Level</a:t>
            </a:r>
          </a:p>
          <a:p>
            <a:pPr marL="2592000" lvl="5" indent="-216000">
              <a:spcBef>
                <a:spcPts val="377"/>
              </a:spcBef>
              <a:buClr>
                <a:srgbClr val="000000"/>
              </a:buClr>
              <a:buSzPct val="45000"/>
              <a:buFont typeface="Wingdings" charset="2"/>
              <a:buChar char=""/>
            </a:pPr>
            <a:r>
              <a:rPr lang="en-GB" sz="1740" b="0" strike="noStrike" spc="-1">
                <a:solidFill>
                  <a:srgbClr val="000000"/>
                </a:solidFill>
                <a:latin typeface="Arial"/>
              </a:rPr>
              <a:t>Sixth Outline Level</a:t>
            </a:r>
          </a:p>
          <a:p>
            <a:pPr marL="3024000" lvl="6" indent="-216000">
              <a:spcBef>
                <a:spcPts val="377"/>
              </a:spcBef>
              <a:buClr>
                <a:srgbClr val="000000"/>
              </a:buClr>
              <a:buSzPct val="45000"/>
              <a:buFont typeface="Wingdings" charset="2"/>
              <a:buChar char=""/>
            </a:pPr>
            <a:r>
              <a:rPr lang="en-GB" sz="1600" b="0" strike="noStrike" spc="-1">
                <a:solidFill>
                  <a:srgbClr val="000000"/>
                </a:solidFill>
                <a:latin typeface="Arial"/>
              </a:rPr>
              <a:t>Seventh Outline Level</a:t>
            </a:r>
          </a:p>
        </p:txBody>
      </p:sp>
      <p:sp>
        <p:nvSpPr>
          <p:cNvPr id="52" name="Line 3"/>
          <p:cNvSpPr/>
          <p:nvPr/>
        </p:nvSpPr>
        <p:spPr>
          <a:xfrm flipV="1">
            <a:off x="476280" y="100800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56" name="TextShape 6"/>
          <p:cNvSpPr txBox="1"/>
          <p:nvPr/>
        </p:nvSpPr>
        <p:spPr>
          <a:xfrm>
            <a:off x="6003720" y="6864480"/>
            <a:ext cx="2348280" cy="520920"/>
          </a:xfrm>
          <a:prstGeom prst="rect">
            <a:avLst/>
          </a:prstGeom>
          <a:noFill/>
          <a:ln>
            <a:noFill/>
          </a:ln>
        </p:spPr>
        <p:txBody>
          <a:bodyPr lIns="90000" tIns="45000" rIns="90000" bIns="45000">
            <a:noAutofit/>
          </a:bodyPr>
          <a:lstStyle/>
          <a:p>
            <a:pPr algn="r"/>
            <a:fld id="{951B3ACC-807C-47ED-95C1-612D1C2E504A}" type="slidenum">
              <a:rPr lang="en-GB" sz="1400" b="0" strike="noStrike" spc="-1">
                <a:latin typeface="Arial"/>
              </a:rPr>
              <a:t>‹N°›</a:t>
            </a:fld>
            <a:endParaRPr lang="en-GB" sz="1400" b="0" strike="noStrike" spc="-1">
              <a:latin typeface="Arial"/>
            </a:endParaRPr>
          </a:p>
        </p:txBody>
      </p:sp>
      <p:sp>
        <p:nvSpPr>
          <p:cNvPr id="58" name="Line 7"/>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pic>
        <p:nvPicPr>
          <p:cNvPr id="10" name="Image 9">
            <a:extLst>
              <a:ext uri="{FF2B5EF4-FFF2-40B4-BE49-F238E27FC236}">
                <a16:creationId xmlns:a16="http://schemas.microsoft.com/office/drawing/2014/main" id="{B131E32A-3D2C-4C81-AD5A-76C8753E5F1C}"/>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1" name="Image 10">
            <a:extLst>
              <a:ext uri="{FF2B5EF4-FFF2-40B4-BE49-F238E27FC236}">
                <a16:creationId xmlns:a16="http://schemas.microsoft.com/office/drawing/2014/main" id="{43274CF0-60B7-4EAD-A53A-35537DEFED90}"/>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5252400"/>
            <a:ext cx="9180000" cy="220680"/>
          </a:xfrm>
          <a:prstGeom prst="rect">
            <a:avLst/>
          </a:prstGeom>
        </p:spPr>
        <p:txBody>
          <a:bodyPr lIns="0" tIns="0" rIns="0" bIns="0" anchor="ctr">
            <a:noAutofit/>
          </a:bodyPr>
          <a:lstStyle/>
          <a:p>
            <a:r>
              <a:rPr lang="en-GB" sz="3200" b="0" strike="noStrike" cap="small" spc="-1">
                <a:solidFill>
                  <a:srgbClr val="4C4C4C"/>
                </a:solidFill>
                <a:latin typeface="Arial"/>
              </a:rPr>
              <a:t>Cliquez pour éditer le format du texte-titre</a:t>
            </a:r>
          </a:p>
        </p:txBody>
      </p:sp>
      <p:sp>
        <p:nvSpPr>
          <p:cNvPr id="96" name="PlaceHolder 2"/>
          <p:cNvSpPr>
            <a:spLocks noGrp="1"/>
          </p:cNvSpPr>
          <p:nvPr>
            <p:ph type="body"/>
          </p:nvPr>
        </p:nvSpPr>
        <p:spPr>
          <a:xfrm>
            <a:off x="504000" y="5567760"/>
            <a:ext cx="9071640" cy="585000"/>
          </a:xfrm>
          <a:prstGeom prst="rect">
            <a:avLst/>
          </a:prstGeom>
        </p:spPr>
        <p:txBody>
          <a:bodyPr lIns="0" tIns="0" rIns="0" bIns="0">
            <a:normAutofit fontScale="10000"/>
          </a:bodyPr>
          <a:lstStyle/>
          <a:p>
            <a:pPr marL="432000" indent="-324000">
              <a:spcBef>
                <a:spcPts val="1888"/>
              </a:spcBef>
              <a:buClr>
                <a:srgbClr val="000000"/>
              </a:buClr>
              <a:buSzPct val="45000"/>
              <a:buFont typeface="Wingdings" charset="2"/>
              <a:buChar char=""/>
            </a:pPr>
            <a:r>
              <a:rPr lang="en-GB" sz="2670" b="0" strike="noStrike" spc="-1">
                <a:latin typeface="Arial"/>
              </a:rPr>
              <a:t>Cliquez pour éditer le format du plan de texte</a:t>
            </a:r>
          </a:p>
          <a:p>
            <a:pPr marL="864000" lvl="1" indent="-324000">
              <a:spcBef>
                <a:spcPts val="1508"/>
              </a:spcBef>
              <a:buClr>
                <a:srgbClr val="000000"/>
              </a:buClr>
              <a:buSzPct val="75000"/>
              <a:buFont typeface="Symbol" charset="2"/>
              <a:buChar char=""/>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740" b="0" strike="noStrike" spc="-1">
                <a:latin typeface="Arial"/>
              </a:rPr>
              <a:t>Sixième niveau de plan</a:t>
            </a:r>
          </a:p>
          <a:p>
            <a:pPr marL="3024000" lvl="6" indent="-216000">
              <a:spcBef>
                <a:spcPts val="377"/>
              </a:spcBef>
              <a:buClr>
                <a:srgbClr val="000000"/>
              </a:buClr>
              <a:buSzPct val="45000"/>
              <a:buFont typeface="Wingdings" charset="2"/>
              <a:buChar char=""/>
            </a:pPr>
            <a:r>
              <a:rPr lang="en-GB" sz="1600" b="0" strike="noStrike" spc="-1">
                <a:latin typeface="Arial"/>
              </a:rPr>
              <a:t>Septième niveau de plan</a:t>
            </a:r>
          </a:p>
        </p:txBody>
      </p:sp>
      <p:sp>
        <p:nvSpPr>
          <p:cNvPr id="98" name="TextShape 3"/>
          <p:cNvSpPr txBox="1"/>
          <p:nvPr/>
        </p:nvSpPr>
        <p:spPr>
          <a:xfrm>
            <a:off x="2988000" y="6887520"/>
            <a:ext cx="1764000" cy="520920"/>
          </a:xfrm>
          <a:prstGeom prst="rect">
            <a:avLst/>
          </a:prstGeom>
          <a:noFill/>
          <a:ln>
            <a:noFill/>
          </a:ln>
        </p:spPr>
        <p:txBody>
          <a:bodyPr lIns="90000" tIns="45000" rIns="90000" bIns="45000">
            <a:noAutofit/>
          </a:bodyPr>
          <a:lstStyle/>
          <a:p>
            <a:r>
              <a:rPr lang="en-GB" sz="1400" b="0" strike="noStrike" spc="-1">
                <a:latin typeface="Arial"/>
              </a:rPr>
              <a:t>&lt;date/heure&gt;</a:t>
            </a:r>
          </a:p>
        </p:txBody>
      </p:sp>
      <p:sp>
        <p:nvSpPr>
          <p:cNvPr id="99" name="TextShape 4"/>
          <p:cNvSpPr txBox="1"/>
          <p:nvPr/>
        </p:nvSpPr>
        <p:spPr>
          <a:xfrm>
            <a:off x="4023720" y="6887520"/>
            <a:ext cx="3195000" cy="520920"/>
          </a:xfrm>
          <a:prstGeom prst="rect">
            <a:avLst/>
          </a:prstGeom>
          <a:noFill/>
          <a:ln>
            <a:noFill/>
          </a:ln>
        </p:spPr>
        <p:txBody>
          <a:bodyPr lIns="90000" tIns="45000" rIns="90000" bIns="45000">
            <a:noAutofit/>
          </a:bodyPr>
          <a:lstStyle/>
          <a:p>
            <a:pPr algn="ctr"/>
            <a:r>
              <a:rPr lang="en-GB" sz="1400" b="0" strike="noStrike" spc="-1">
                <a:latin typeface="Arial"/>
              </a:rPr>
              <a:t>&lt;pied de page&gt;</a:t>
            </a:r>
          </a:p>
        </p:txBody>
      </p:sp>
      <p:sp>
        <p:nvSpPr>
          <p:cNvPr id="100" name="TextShape 5"/>
          <p:cNvSpPr txBox="1"/>
          <p:nvPr/>
        </p:nvSpPr>
        <p:spPr>
          <a:xfrm>
            <a:off x="6003720" y="6864480"/>
            <a:ext cx="2348280" cy="520920"/>
          </a:xfrm>
          <a:prstGeom prst="rect">
            <a:avLst/>
          </a:prstGeom>
          <a:noFill/>
          <a:ln>
            <a:noFill/>
          </a:ln>
        </p:spPr>
        <p:txBody>
          <a:bodyPr lIns="90000" tIns="45000" rIns="90000" bIns="45000">
            <a:noAutofit/>
          </a:bodyPr>
          <a:lstStyle/>
          <a:p>
            <a:pPr algn="r"/>
            <a:fld id="{456B062B-1C30-4AE2-8D4C-3A7B36ADB444}" type="slidenum">
              <a:rPr lang="en-GB" sz="1400" b="0" strike="noStrike" spc="-1">
                <a:latin typeface="Arial"/>
              </a:rPr>
              <a:t>‹N°›</a:t>
            </a:fld>
            <a:endParaRPr lang="en-GB" sz="1400" b="0" strike="noStrike" spc="-1">
              <a:latin typeface="Arial"/>
            </a:endParaRPr>
          </a:p>
        </p:txBody>
      </p:sp>
      <p:sp>
        <p:nvSpPr>
          <p:cNvPr id="102" name="Line 6"/>
          <p:cNvSpPr/>
          <p:nvPr/>
        </p:nvSpPr>
        <p:spPr>
          <a:xfrm flipH="1">
            <a:off x="50436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3" name="Line 7"/>
          <p:cNvSpPr/>
          <p:nvPr/>
        </p:nvSpPr>
        <p:spPr>
          <a:xfrm flipV="1">
            <a:off x="1412640" y="278388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04" name="Line 8"/>
          <p:cNvSpPr/>
          <p:nvPr/>
        </p:nvSpPr>
        <p:spPr>
          <a:xfrm flipV="1">
            <a:off x="1412640" y="4176000"/>
            <a:ext cx="7155720" cy="2412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05" name="PlaceHolder 9"/>
          <p:cNvSpPr>
            <a:spLocks noGrp="1"/>
          </p:cNvSpPr>
          <p:nvPr>
            <p:ph type="title"/>
          </p:nvPr>
        </p:nvSpPr>
        <p:spPr>
          <a:xfrm>
            <a:off x="504360" y="3181320"/>
            <a:ext cx="9071640" cy="658440"/>
          </a:xfrm>
          <a:prstGeom prst="rect">
            <a:avLst/>
          </a:prstGeom>
        </p:spPr>
        <p:txBody>
          <a:bodyPr lIns="0" tIns="0" rIns="0" bIns="0" anchor="ctr">
            <a:noAutofit/>
          </a:bodyPr>
          <a:lstStyle/>
          <a:p>
            <a:pPr algn="ctr"/>
            <a:r>
              <a:rPr lang="en-GB" sz="2400" b="0" strike="noStrike" cap="small" spc="-1">
                <a:solidFill>
                  <a:srgbClr val="666666"/>
                </a:solidFill>
                <a:latin typeface="Arial"/>
                <a:ea typeface="DejaVu Sans"/>
              </a:rPr>
              <a:t>Lecture title</a:t>
            </a:r>
            <a:endParaRPr lang="en-GB" sz="2400" b="0" strike="noStrike" cap="small" spc="-1">
              <a:solidFill>
                <a:srgbClr val="4C4C4C"/>
              </a:solidFill>
              <a:latin typeface="Arial"/>
            </a:endParaRPr>
          </a:p>
        </p:txBody>
      </p:sp>
      <p:pic>
        <p:nvPicPr>
          <p:cNvPr id="14" name="Image 13">
            <a:extLst>
              <a:ext uri="{FF2B5EF4-FFF2-40B4-BE49-F238E27FC236}">
                <a16:creationId xmlns:a16="http://schemas.microsoft.com/office/drawing/2014/main" id="{90E36836-F3AD-4515-A911-240BA129DF0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5" name="Image 14">
            <a:extLst>
              <a:ext uri="{FF2B5EF4-FFF2-40B4-BE49-F238E27FC236}">
                <a16:creationId xmlns:a16="http://schemas.microsoft.com/office/drawing/2014/main" id="{35E241AF-3DAE-44AB-9D4E-B6E2829388A3}"/>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2" name="PlaceHolder 1"/>
          <p:cNvSpPr>
            <a:spLocks noGrp="1"/>
          </p:cNvSpPr>
          <p:nvPr>
            <p:ph type="title"/>
          </p:nvPr>
        </p:nvSpPr>
        <p:spPr>
          <a:xfrm>
            <a:off x="576000" y="4525200"/>
            <a:ext cx="9071640" cy="658440"/>
          </a:xfrm>
          <a:prstGeom prst="rect">
            <a:avLst/>
          </a:prstGeom>
        </p:spPr>
        <p:txBody>
          <a:bodyPr lIns="0" tIns="0" rIns="0" bIns="0" anchor="ctr">
            <a:noAutofit/>
          </a:bodyPr>
          <a:lstStyle/>
          <a:p>
            <a:r>
              <a:rPr lang="en-GB" sz="3200" b="0" strike="noStrike" cap="small" spc="-1">
                <a:solidFill>
                  <a:srgbClr val="666666"/>
                </a:solidFill>
                <a:latin typeface="Arial"/>
              </a:rPr>
              <a:t>Cliquez pour éditer le format du texte-titre</a:t>
            </a:r>
          </a:p>
        </p:txBody>
      </p:sp>
      <p:sp>
        <p:nvSpPr>
          <p:cNvPr id="143" name="PlaceHolder 2"/>
          <p:cNvSpPr>
            <a:spLocks noGrp="1"/>
          </p:cNvSpPr>
          <p:nvPr>
            <p:ph type="body"/>
          </p:nvPr>
        </p:nvSpPr>
        <p:spPr>
          <a:xfrm>
            <a:off x="575640" y="5184000"/>
            <a:ext cx="9000000" cy="1440000"/>
          </a:xfrm>
          <a:prstGeom prst="rect">
            <a:avLst/>
          </a:prstGeom>
        </p:spPr>
        <p:txBody>
          <a:bodyPr lIns="0" tIns="0" rIns="0" bIns="0">
            <a:normAutofit fontScale="41000"/>
          </a:bodyPr>
          <a:lstStyle/>
          <a:p>
            <a:pPr marL="432000" indent="-324000">
              <a:spcBef>
                <a:spcPts val="1885"/>
              </a:spcBef>
              <a:buSzPct val="100000"/>
              <a:buBlip>
                <a:blip r:embed="rId14"/>
              </a:buBlip>
            </a:pPr>
            <a:r>
              <a:rPr lang="en-GB" sz="2670" b="0" strike="noStrike" spc="-1">
                <a:latin typeface="Arial"/>
              </a:rPr>
              <a:t>Cliquez pour éditer le format du plan de texte</a:t>
            </a:r>
          </a:p>
          <a:p>
            <a:pPr marL="864000" lvl="1" indent="-324000">
              <a:spcBef>
                <a:spcPts val="1508"/>
              </a:spcBef>
              <a:buSzPct val="100000"/>
              <a:buBlip>
                <a:blip r:embed="rId15"/>
              </a:buBlip>
            </a:pPr>
            <a:r>
              <a:rPr lang="en-GB" sz="2400" b="0" strike="noStrike" spc="-1">
                <a:latin typeface="Arial"/>
              </a:rPr>
              <a:t>Second niveau de plan</a:t>
            </a:r>
          </a:p>
          <a:p>
            <a:pPr marL="1296000" lvl="2" indent="-288000">
              <a:spcBef>
                <a:spcPts val="1134"/>
              </a:spcBef>
              <a:buClr>
                <a:srgbClr val="000000"/>
              </a:buClr>
              <a:buSzPct val="45000"/>
              <a:buFont typeface="Wingdings" charset="2"/>
              <a:buChar char=""/>
            </a:pPr>
            <a:r>
              <a:rPr lang="en-GB" sz="2130" b="0" strike="noStrike" spc="-1">
                <a:latin typeface="Arial"/>
              </a:rPr>
              <a:t>Troisième niveau de plan</a:t>
            </a:r>
          </a:p>
          <a:p>
            <a:pPr marL="1728000" lvl="3" indent="-216000">
              <a:spcBef>
                <a:spcPts val="754"/>
              </a:spcBef>
              <a:buClr>
                <a:srgbClr val="000000"/>
              </a:buClr>
              <a:buSzPct val="75000"/>
              <a:buFont typeface="Symbol" charset="2"/>
              <a:buChar char=""/>
            </a:pPr>
            <a:r>
              <a:rPr lang="en-GB" sz="2000" b="0" strike="noStrike" spc="-1">
                <a:latin typeface="Arial"/>
              </a:rPr>
              <a:t>Quatrième niveau de plan</a:t>
            </a:r>
          </a:p>
          <a:p>
            <a:pPr marL="2160000" lvl="4" indent="-216000">
              <a:spcBef>
                <a:spcPts val="377"/>
              </a:spcBef>
              <a:buClr>
                <a:srgbClr val="000000"/>
              </a:buClr>
              <a:buSzPct val="45000"/>
              <a:buFont typeface="Wingdings" charset="2"/>
              <a:buChar char=""/>
            </a:pPr>
            <a:r>
              <a:rPr lang="en-GB" sz="1870" b="0" strike="noStrike" spc="-1">
                <a:latin typeface="Arial"/>
              </a:rPr>
              <a:t>Cinquième niveau de plan</a:t>
            </a:r>
          </a:p>
          <a:p>
            <a:pPr marL="2592000" lvl="5" indent="-216000">
              <a:spcBef>
                <a:spcPts val="377"/>
              </a:spcBef>
              <a:buClr>
                <a:srgbClr val="000000"/>
              </a:buClr>
              <a:buSzPct val="45000"/>
              <a:buFont typeface="Wingdings" charset="2"/>
              <a:buChar char=""/>
            </a:pPr>
            <a:r>
              <a:rPr lang="en-GB" sz="1600" b="0" strike="noStrike" spc="-1">
                <a:latin typeface="Arial"/>
              </a:rPr>
              <a:t>Sixième niveau de plan</a:t>
            </a:r>
          </a:p>
          <a:p>
            <a:pPr marL="3024000" lvl="6" indent="-216000">
              <a:spcBef>
                <a:spcPts val="377"/>
              </a:spcBef>
              <a:buClr>
                <a:srgbClr val="000000"/>
              </a:buClr>
              <a:buSzPct val="45000"/>
              <a:buFont typeface="Wingdings" charset="2"/>
              <a:buChar char=""/>
            </a:pPr>
            <a:r>
              <a:rPr lang="en-GB" sz="1400" b="0" strike="noStrike" spc="-1">
                <a:latin typeface="Arial"/>
              </a:rPr>
              <a:t>Septième niveau de plan</a:t>
            </a:r>
          </a:p>
        </p:txBody>
      </p:sp>
      <p:sp>
        <p:nvSpPr>
          <p:cNvPr id="144" name="PlaceHolder 3"/>
          <p:cNvSpPr>
            <a:spLocks noGrp="1"/>
          </p:cNvSpPr>
          <p:nvPr>
            <p:ph type="dt"/>
          </p:nvPr>
        </p:nvSpPr>
        <p:spPr>
          <a:xfrm>
            <a:off x="2987640" y="6886800"/>
            <a:ext cx="1764000" cy="520920"/>
          </a:xfrm>
          <a:prstGeom prst="rect">
            <a:avLst/>
          </a:prstGeom>
        </p:spPr>
        <p:txBody>
          <a:bodyPr lIns="0" tIns="0" rIns="0" bIns="0">
            <a:noAutofit/>
          </a:bodyPr>
          <a:lstStyle/>
          <a:p>
            <a:r>
              <a:rPr lang="en-GB" sz="1400" b="0" strike="noStrike" spc="-1">
                <a:latin typeface="Times New Roman"/>
              </a:rPr>
              <a:t>&lt;date/heure&gt;</a:t>
            </a:r>
          </a:p>
        </p:txBody>
      </p:sp>
      <p:sp>
        <p:nvSpPr>
          <p:cNvPr id="145" name="PlaceHolder 4"/>
          <p:cNvSpPr>
            <a:spLocks noGrp="1"/>
          </p:cNvSpPr>
          <p:nvPr>
            <p:ph type="ftr"/>
          </p:nvPr>
        </p:nvSpPr>
        <p:spPr>
          <a:xfrm>
            <a:off x="4023000" y="6886800"/>
            <a:ext cx="3195000" cy="520920"/>
          </a:xfrm>
          <a:prstGeom prst="rect">
            <a:avLst/>
          </a:prstGeom>
        </p:spPr>
        <p:txBody>
          <a:bodyPr lIns="0" tIns="0" rIns="0" bIns="0">
            <a:noAutofit/>
          </a:bodyPr>
          <a:lstStyle/>
          <a:p>
            <a:pPr algn="ctr"/>
            <a:r>
              <a:rPr lang="en-GB" sz="1400" b="0" strike="noStrike" spc="-1">
                <a:latin typeface="Times New Roman"/>
              </a:rPr>
              <a:t>&lt;pied de page&gt;</a:t>
            </a:r>
          </a:p>
        </p:txBody>
      </p:sp>
      <p:sp>
        <p:nvSpPr>
          <p:cNvPr id="146" name="PlaceHolder 5"/>
          <p:cNvSpPr>
            <a:spLocks noGrp="1"/>
          </p:cNvSpPr>
          <p:nvPr>
            <p:ph type="sldNum"/>
          </p:nvPr>
        </p:nvSpPr>
        <p:spPr>
          <a:xfrm>
            <a:off x="6003000" y="6863760"/>
            <a:ext cx="2348280" cy="520920"/>
          </a:xfrm>
          <a:prstGeom prst="rect">
            <a:avLst/>
          </a:prstGeom>
        </p:spPr>
        <p:txBody>
          <a:bodyPr lIns="0" tIns="0" rIns="0" bIns="0">
            <a:noAutofit/>
          </a:bodyPr>
          <a:lstStyle/>
          <a:p>
            <a:pPr algn="r"/>
            <a:fld id="{78CE8143-A12A-4A69-A6C7-3CDCCE9CF08B}" type="slidenum">
              <a:rPr lang="en-GB" sz="1400" b="0" strike="noStrike" spc="-1">
                <a:latin typeface="Times New Roman"/>
              </a:rPr>
              <a:t>‹N°›</a:t>
            </a:fld>
            <a:endParaRPr lang="en-GB" sz="1400" b="0" strike="noStrike" spc="-1">
              <a:latin typeface="Times New Roman"/>
            </a:endParaRPr>
          </a:p>
        </p:txBody>
      </p:sp>
      <p:sp>
        <p:nvSpPr>
          <p:cNvPr id="147" name="Line 6"/>
          <p:cNvSpPr/>
          <p:nvPr/>
        </p:nvSpPr>
        <p:spPr>
          <a:xfrm flipH="1">
            <a:off x="503640" y="6863760"/>
            <a:ext cx="9036000" cy="2304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0" name="Line 7"/>
          <p:cNvSpPr/>
          <p:nvPr/>
        </p:nvSpPr>
        <p:spPr>
          <a:xfrm flipV="1">
            <a:off x="2923920" y="3551760"/>
            <a:ext cx="7155720" cy="24120"/>
          </a:xfrm>
          <a:prstGeom prst="line">
            <a:avLst/>
          </a:prstGeom>
          <a:ln w="12600">
            <a:solidFill>
              <a:srgbClr val="000000"/>
            </a:solidFill>
            <a:round/>
            <a:headEnd type="oval" w="med" len="med"/>
            <a:tailEnd type="triangle" w="med" len="med"/>
          </a:ln>
        </p:spPr>
        <p:style>
          <a:lnRef idx="0">
            <a:scrgbClr r="0" g="0" b="0"/>
          </a:lnRef>
          <a:fillRef idx="0">
            <a:scrgbClr r="0" g="0" b="0"/>
          </a:fillRef>
          <a:effectRef idx="0">
            <a:scrgbClr r="0" g="0" b="0"/>
          </a:effectRef>
          <a:fontRef idx="minor"/>
        </p:style>
      </p:sp>
      <p:sp>
        <p:nvSpPr>
          <p:cNvPr id="151" name="TextShape 8"/>
          <p:cNvSpPr txBox="1"/>
          <p:nvPr/>
        </p:nvSpPr>
        <p:spPr>
          <a:xfrm>
            <a:off x="1632857" y="1919880"/>
            <a:ext cx="8122783" cy="1681200"/>
          </a:xfrm>
          <a:prstGeom prst="rect">
            <a:avLst/>
          </a:prstGeom>
          <a:noFill/>
          <a:ln>
            <a:noFill/>
          </a:ln>
        </p:spPr>
        <p:txBody>
          <a:bodyPr lIns="90000" tIns="45000" rIns="90000" bIns="45000">
            <a:noAutofit/>
          </a:bodyPr>
          <a:lstStyle/>
          <a:p>
            <a:r>
              <a:rPr lang="fr-FR" sz="3740" b="0" strike="noStrike" spc="-1" noProof="0" dirty="0">
                <a:solidFill>
                  <a:srgbClr val="666666"/>
                </a:solidFill>
                <a:latin typeface="Arial"/>
              </a:rPr>
              <a:t>Programmation</a:t>
            </a:r>
            <a:r>
              <a:rPr lang="en-GB" sz="3740" b="0" strike="noStrike" spc="-1" dirty="0">
                <a:solidFill>
                  <a:srgbClr val="666666"/>
                </a:solidFill>
                <a:latin typeface="Arial"/>
              </a:rPr>
              <a:t> &amp; </a:t>
            </a:r>
            <a:r>
              <a:rPr lang="fr-FR" sz="3740" b="0" strike="noStrike" spc="-1" noProof="0" dirty="0">
                <a:solidFill>
                  <a:srgbClr val="666666"/>
                </a:solidFill>
                <a:latin typeface="Arial"/>
              </a:rPr>
              <a:t>Algorithmique</a:t>
            </a:r>
            <a:r>
              <a:rPr lang="en-GB" sz="3740" b="0" strike="noStrike" spc="-1" dirty="0">
                <a:solidFill>
                  <a:srgbClr val="666666"/>
                </a:solidFill>
                <a:latin typeface="Arial"/>
              </a:rPr>
              <a:t> II</a:t>
            </a:r>
            <a:endParaRPr lang="en-GB" sz="3740" b="0" strike="noStrike" spc="-1" dirty="0">
              <a:latin typeface="Arial"/>
            </a:endParaRPr>
          </a:p>
          <a:p>
            <a:endParaRPr lang="en-GB" sz="3740" b="0" strike="noStrike" spc="-1" dirty="0">
              <a:latin typeface="Arial"/>
            </a:endParaRPr>
          </a:p>
          <a:p>
            <a:endParaRPr lang="en-GB" sz="3740" b="0" strike="noStrike" spc="-1" dirty="0">
              <a:latin typeface="Arial"/>
            </a:endParaRPr>
          </a:p>
        </p:txBody>
      </p:sp>
      <p:sp>
        <p:nvSpPr>
          <p:cNvPr id="152" name="Line 9"/>
          <p:cNvSpPr/>
          <p:nvPr/>
        </p:nvSpPr>
        <p:spPr>
          <a:xfrm flipV="1">
            <a:off x="503280" y="671760"/>
            <a:ext cx="0" cy="6192000"/>
          </a:xfrm>
          <a:prstGeom prst="line">
            <a:avLst/>
          </a:prstGeom>
          <a:ln w="12600">
            <a:solidFill>
              <a:srgbClr val="000000"/>
            </a:solidFill>
            <a:round/>
            <a:headEnd type="triangle" w="med" len="med"/>
            <a:tailEnd type="oval" w="med" len="med"/>
          </a:ln>
        </p:spPr>
        <p:style>
          <a:lnRef idx="0">
            <a:scrgbClr r="0" g="0" b="0"/>
          </a:lnRef>
          <a:fillRef idx="0">
            <a:scrgbClr r="0" g="0" b="0"/>
          </a:fillRef>
          <a:effectRef idx="0">
            <a:scrgbClr r="0" g="0" b="0"/>
          </a:effectRef>
          <a:fontRef idx="minor"/>
        </p:style>
      </p:sp>
      <p:sp>
        <p:nvSpPr>
          <p:cNvPr id="153" name="TextShape 10"/>
          <p:cNvSpPr txBox="1"/>
          <p:nvPr/>
        </p:nvSpPr>
        <p:spPr>
          <a:xfrm rot="16200600">
            <a:off x="-1790640" y="4322160"/>
            <a:ext cx="4067640" cy="415080"/>
          </a:xfrm>
          <a:prstGeom prst="rect">
            <a:avLst/>
          </a:prstGeom>
          <a:solidFill>
            <a:srgbClr val="E8E8E8"/>
          </a:solidFill>
          <a:ln>
            <a:noFill/>
          </a:ln>
        </p:spPr>
        <p:txBody>
          <a:bodyPr lIns="90000" tIns="45000" rIns="90000" bIns="45000" anchor="ctr">
            <a:noAutofit/>
          </a:bodyPr>
          <a:lstStyle/>
          <a:p>
            <a:pPr algn="just"/>
            <a:r>
              <a:rPr lang="en-GB" sz="1050" b="0" strike="noStrike" spc="-1">
                <a:latin typeface="Arial"/>
              </a:rPr>
              <a:t>Course descriptions : semester 2, Data Science and Big Data.. </a:t>
            </a:r>
          </a:p>
        </p:txBody>
      </p:sp>
      <p:pic>
        <p:nvPicPr>
          <p:cNvPr id="15" name="Image 14">
            <a:extLst>
              <a:ext uri="{FF2B5EF4-FFF2-40B4-BE49-F238E27FC236}">
                <a16:creationId xmlns:a16="http://schemas.microsoft.com/office/drawing/2014/main" id="{7FF310CE-A2B9-4E62-B454-804B31C6E095}"/>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613711" y="6904504"/>
            <a:ext cx="2034540" cy="655320"/>
          </a:xfrm>
          <a:prstGeom prst="rect">
            <a:avLst/>
          </a:prstGeom>
        </p:spPr>
      </p:pic>
      <p:pic>
        <p:nvPicPr>
          <p:cNvPr id="16" name="Image 15">
            <a:extLst>
              <a:ext uri="{FF2B5EF4-FFF2-40B4-BE49-F238E27FC236}">
                <a16:creationId xmlns:a16="http://schemas.microsoft.com/office/drawing/2014/main" id="{AF464D8C-9331-416B-971B-95E88AEBDE27}"/>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8412551" y="6926892"/>
            <a:ext cx="1539551" cy="509236"/>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TextShape 1"/>
          <p:cNvSpPr txBox="1"/>
          <p:nvPr/>
        </p:nvSpPr>
        <p:spPr>
          <a:xfrm>
            <a:off x="4679640"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Abderrahmane Maaradji</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abderrahmane.maaradji@cyu.fr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191" name="TextShape 2"/>
          <p:cNvSpPr txBox="1"/>
          <p:nvPr/>
        </p:nvSpPr>
        <p:spPr>
          <a:xfrm>
            <a:off x="2895600" y="2685560"/>
            <a:ext cx="7019925" cy="849240"/>
          </a:xfrm>
          <a:prstGeom prst="rect">
            <a:avLst/>
          </a:prstGeom>
          <a:noFill/>
          <a:ln>
            <a:noFill/>
          </a:ln>
        </p:spPr>
        <p:txBody>
          <a:bodyPr lIns="90000" tIns="45000" rIns="90000" bIns="45000">
            <a:noAutofit/>
          </a:bodyPr>
          <a:lstStyle/>
          <a:p>
            <a:r>
              <a:rPr lang="en-GB" sz="2670" b="0" strike="noStrike" spc="-1" dirty="0">
                <a:solidFill>
                  <a:srgbClr val="666666"/>
                </a:solidFill>
                <a:latin typeface="Arial"/>
                <a:ea typeface="Lucida Sans Unicode"/>
              </a:rPr>
              <a:t>CM 12 : Les </a:t>
            </a:r>
            <a:r>
              <a:rPr lang="fr-FR" sz="2670" b="0" strike="noStrike" spc="-1" dirty="0">
                <a:solidFill>
                  <a:srgbClr val="666666"/>
                </a:solidFill>
                <a:latin typeface="Arial"/>
                <a:ea typeface="Lucida Sans Unicode"/>
              </a:rPr>
              <a:t>arbres</a:t>
            </a:r>
          </a:p>
        </p:txBody>
      </p:sp>
      <p:sp>
        <p:nvSpPr>
          <p:cNvPr id="4" name="TextShape 1">
            <a:extLst>
              <a:ext uri="{FF2B5EF4-FFF2-40B4-BE49-F238E27FC236}">
                <a16:creationId xmlns:a16="http://schemas.microsoft.com/office/drawing/2014/main" id="{8CAE4F75-F3C8-4C4E-AAD5-A26F446E8CB0}"/>
              </a:ext>
            </a:extLst>
          </p:cNvPr>
          <p:cNvSpPr txBox="1"/>
          <p:nvPr/>
        </p:nvSpPr>
        <p:spPr>
          <a:xfrm>
            <a:off x="1221562" y="3812040"/>
            <a:ext cx="5184000" cy="795960"/>
          </a:xfrm>
          <a:prstGeom prst="rect">
            <a:avLst/>
          </a:prstGeom>
          <a:noFill/>
          <a:ln>
            <a:noFill/>
          </a:ln>
        </p:spPr>
        <p:txBody>
          <a:bodyPr lIns="90000" tIns="45000" rIns="90000" bIns="45000">
            <a:noAutofit/>
          </a:bodyPr>
          <a:lstStyle/>
          <a:p>
            <a:r>
              <a:rPr lang="en-GB" sz="2400" b="0" strike="noStrike" spc="-1" dirty="0">
                <a:solidFill>
                  <a:srgbClr val="000000"/>
                </a:solidFill>
                <a:latin typeface="Times New Roman"/>
              </a:rPr>
              <a:t>Wassim Swaileh </a:t>
            </a:r>
          </a:p>
          <a:p>
            <a:r>
              <a:rPr lang="fr-FR"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rPr>
              <a:t>Wassim.swaileh@cyu.fr</a:t>
            </a:r>
            <a:endParaRPr lang="en-GB" sz="1400" b="0" strike="noStrike" spc="-1"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2" name="ZoneTexte 1">
            <a:extLst>
              <a:ext uri="{FF2B5EF4-FFF2-40B4-BE49-F238E27FC236}">
                <a16:creationId xmlns:a16="http://schemas.microsoft.com/office/drawing/2014/main" id="{D9F96601-51E1-4735-85D4-DDE120463946}"/>
              </a:ext>
            </a:extLst>
          </p:cNvPr>
          <p:cNvSpPr txBox="1"/>
          <p:nvPr/>
        </p:nvSpPr>
        <p:spPr>
          <a:xfrm>
            <a:off x="3719384" y="3731735"/>
            <a:ext cx="561372" cy="769441"/>
          </a:xfrm>
          <a:prstGeom prst="rect">
            <a:avLst/>
          </a:prstGeom>
          <a:noFill/>
        </p:spPr>
        <p:txBody>
          <a:bodyPr wrap="none" rtlCol="0">
            <a:spAutoFit/>
          </a:bodyPr>
          <a:lstStyle/>
          <a:p>
            <a:r>
              <a:rPr lang="fr-FR" sz="4400" dirty="0"/>
              <a:t>&amp;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Autofit/>
          </a:bodyPr>
          <a:lstStyle/>
          <a:p>
            <a:pPr algn="just"/>
            <a:r>
              <a:rPr lang="fr-FR" b="1" i="1" dirty="0"/>
              <a:t>Nœud descendant</a:t>
            </a:r>
            <a:r>
              <a:rPr lang="fr-FR" dirty="0"/>
              <a:t> Un nœud descendant est n’importe quel nœud successeur sur n’importe quel chemin du nœud à un nœud de feuille. Les nœuds de feuilles n’ont pas de descendants. Dans l’arbre dessous, les nœuds C, G, J et K sont les descendants du nœud A.</a:t>
            </a:r>
          </a:p>
          <a:p>
            <a:pPr algn="just"/>
            <a:r>
              <a:rPr lang="fr-FR" b="1" i="1" dirty="0"/>
              <a:t>Numéro de niveau</a:t>
            </a:r>
            <a:r>
              <a:rPr lang="fr-FR" dirty="0"/>
              <a:t> Chaque nœud dans l’arbre se voit attribuer un </a:t>
            </a:r>
            <a:r>
              <a:rPr lang="fr-FR" i="1" dirty="0"/>
              <a:t>numéro</a:t>
            </a:r>
            <a:r>
              <a:rPr lang="fr-FR" dirty="0"/>
              <a:t> </a:t>
            </a:r>
            <a:r>
              <a:rPr lang="fr-FR" i="1" dirty="0"/>
              <a:t>de</a:t>
            </a:r>
            <a:r>
              <a:rPr lang="fr-FR" dirty="0"/>
              <a:t> niveau de telle sorte que le nœud racine est au niveau 0, les enfants du nœud racine sont au niveau numéro 1. Ainsi, chaque nœud est à un niveau supérieur à son parent. Par conséquent, tous les nœuds d’enfant ont un numéro de niveau donné par le numéro de niveau du parent + 1.</a:t>
            </a:r>
          </a:p>
          <a:p>
            <a:pPr algn="just"/>
            <a:r>
              <a:rPr lang="fr-FR" b="1" i="1" dirty="0"/>
              <a:t>Degré</a:t>
            </a:r>
            <a:r>
              <a:rPr lang="fr-FR" dirty="0"/>
              <a:t> Le degré d’un nœud est égal au nombre d’enfants qu’un nœud possède. Le degré d’un nœud feuille est nul.</a:t>
            </a:r>
            <a:endParaRPr lang="fr-FR" b="1" i="1" dirty="0"/>
          </a:p>
          <a:p>
            <a:pPr algn="just"/>
            <a:endParaRPr lang="fr-FR" dirty="0"/>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5" name="Groupe 4">
            <a:extLst>
              <a:ext uri="{FF2B5EF4-FFF2-40B4-BE49-F238E27FC236}">
                <a16:creationId xmlns:a16="http://schemas.microsoft.com/office/drawing/2014/main" id="{ADB9072A-8851-4573-8426-695BDE5467FF}"/>
              </a:ext>
            </a:extLst>
          </p:cNvPr>
          <p:cNvGrpSpPr/>
          <p:nvPr/>
        </p:nvGrpSpPr>
        <p:grpSpPr>
          <a:xfrm>
            <a:off x="3009900" y="4165600"/>
            <a:ext cx="3771899" cy="2743200"/>
            <a:chOff x="3009900" y="4114800"/>
            <a:chExt cx="3771899" cy="2743200"/>
          </a:xfrm>
        </p:grpSpPr>
        <p:sp>
          <p:nvSpPr>
            <p:cNvPr id="32" name="Line 22">
              <a:extLst>
                <a:ext uri="{FF2B5EF4-FFF2-40B4-BE49-F238E27FC236}">
                  <a16:creationId xmlns:a16="http://schemas.microsoft.com/office/drawing/2014/main" id="{3F44F780-8C50-492B-8047-000101103153}"/>
                </a:ext>
              </a:extLst>
            </p:cNvPr>
            <p:cNvSpPr>
              <a:spLocks noChangeShapeType="1"/>
            </p:cNvSpPr>
            <p:nvPr/>
          </p:nvSpPr>
          <p:spPr bwMode="auto">
            <a:xfrm flipV="1">
              <a:off x="3799233" y="4320973"/>
              <a:ext cx="893041" cy="6389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3" name="docshape5729">
              <a:extLst>
                <a:ext uri="{FF2B5EF4-FFF2-40B4-BE49-F238E27FC236}">
                  <a16:creationId xmlns:a16="http://schemas.microsoft.com/office/drawing/2014/main" id="{230E3A09-12C4-470B-9FE1-4AC1112BC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5" name="Line 20">
              <a:extLst>
                <a:ext uri="{FF2B5EF4-FFF2-40B4-BE49-F238E27FC236}">
                  <a16:creationId xmlns:a16="http://schemas.microsoft.com/office/drawing/2014/main" id="{070C213B-CFD6-4BC9-8A2B-5DA7393739AF}"/>
                </a:ext>
              </a:extLst>
            </p:cNvPr>
            <p:cNvSpPr>
              <a:spLocks noChangeShapeType="1"/>
            </p:cNvSpPr>
            <p:nvPr/>
          </p:nvSpPr>
          <p:spPr bwMode="auto">
            <a:xfrm>
              <a:off x="6000148" y="4959951"/>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6" name="docshape5730">
              <a:extLst>
                <a:ext uri="{FF2B5EF4-FFF2-40B4-BE49-F238E27FC236}">
                  <a16:creationId xmlns:a16="http://schemas.microsoft.com/office/drawing/2014/main" id="{19752B44-45B8-42B8-A6A4-896E4EA33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36"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7" name="Line 18">
              <a:extLst>
                <a:ext uri="{FF2B5EF4-FFF2-40B4-BE49-F238E27FC236}">
                  <a16:creationId xmlns:a16="http://schemas.microsoft.com/office/drawing/2014/main" id="{DECDD0F6-22CE-470B-969A-05F4A7B936D1}"/>
                </a:ext>
              </a:extLst>
            </p:cNvPr>
            <p:cNvSpPr>
              <a:spLocks noChangeShapeType="1"/>
            </p:cNvSpPr>
            <p:nvPr/>
          </p:nvSpPr>
          <p:spPr bwMode="auto">
            <a:xfrm>
              <a:off x="4899691" y="4427994"/>
              <a:ext cx="0" cy="12811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8" name="docshape5731">
              <a:extLst>
                <a:ext uri="{FF2B5EF4-FFF2-40B4-BE49-F238E27FC236}">
                  <a16:creationId xmlns:a16="http://schemas.microsoft.com/office/drawing/2014/main" id="{918EA057-9DD0-4E22-8E87-5371B7757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944" y="41148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9" name="docshape5732">
              <a:extLst>
                <a:ext uri="{FF2B5EF4-FFF2-40B4-BE49-F238E27FC236}">
                  <a16:creationId xmlns:a16="http://schemas.microsoft.com/office/drawing/2014/main" id="{2BEB7D86-EBE6-4EF3-A9D8-B0DB4F4C7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258" y="5699655"/>
              <a:ext cx="1419263" cy="1158345"/>
            </a:xfrm>
            <a:prstGeom prst="rect">
              <a:avLst/>
            </a:prstGeom>
            <a:noFill/>
            <a:extLst>
              <a:ext uri="{909E8E84-426E-40DD-AFC4-6F175D3DCCD1}">
                <a14:hiddenFill xmlns:a14="http://schemas.microsoft.com/office/drawing/2010/main">
                  <a:solidFill>
                    <a:srgbClr val="FFFFFF"/>
                  </a:solidFill>
                </a14:hiddenFill>
              </a:ext>
            </a:extLst>
          </p:spPr>
        </p:pic>
        <p:pic>
          <p:nvPicPr>
            <p:cNvPr id="40" name="docshape5733">
              <a:extLst>
                <a:ext uri="{FF2B5EF4-FFF2-40B4-BE49-F238E27FC236}">
                  <a16:creationId xmlns:a16="http://schemas.microsoft.com/office/drawing/2014/main" id="{A41800A2-22AD-430F-B684-E8A4AD2B3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944" y="493949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4">
              <a:extLst>
                <a:ext uri="{FF2B5EF4-FFF2-40B4-BE49-F238E27FC236}">
                  <a16:creationId xmlns:a16="http://schemas.microsoft.com/office/drawing/2014/main" id="{8ED4501A-2D9D-432C-A3D7-45F3FCB89006}"/>
                </a:ext>
              </a:extLst>
            </p:cNvPr>
            <p:cNvSpPr txBox="1">
              <a:spLocks noChangeArrowheads="1"/>
            </p:cNvSpPr>
            <p:nvPr/>
          </p:nvSpPr>
          <p:spPr bwMode="auto">
            <a:xfrm>
              <a:off x="3655194" y="448465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2" name="docshape5735">
              <a:extLst>
                <a:ext uri="{FF2B5EF4-FFF2-40B4-BE49-F238E27FC236}">
                  <a16:creationId xmlns:a16="http://schemas.microsoft.com/office/drawing/2014/main" id="{BB3004E6-9447-4650-BFA7-E93DCACB1B86}"/>
                </a:ext>
              </a:extLst>
            </p:cNvPr>
            <p:cNvSpPr txBox="1">
              <a:spLocks noChangeArrowheads="1"/>
            </p:cNvSpPr>
            <p:nvPr/>
          </p:nvSpPr>
          <p:spPr bwMode="auto">
            <a:xfrm>
              <a:off x="4805585" y="4176180"/>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3" name="docshape5736">
              <a:extLst>
                <a:ext uri="{FF2B5EF4-FFF2-40B4-BE49-F238E27FC236}">
                  <a16:creationId xmlns:a16="http://schemas.microsoft.com/office/drawing/2014/main" id="{ED886C43-603F-45E1-8E53-B078BB24210A}"/>
                </a:ext>
              </a:extLst>
            </p:cNvPr>
            <p:cNvSpPr txBox="1">
              <a:spLocks noChangeArrowheads="1"/>
            </p:cNvSpPr>
            <p:nvPr/>
          </p:nvSpPr>
          <p:spPr bwMode="auto">
            <a:xfrm>
              <a:off x="3843405" y="4588525"/>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4" name="docshape5737">
              <a:extLst>
                <a:ext uri="{FF2B5EF4-FFF2-40B4-BE49-F238E27FC236}">
                  <a16:creationId xmlns:a16="http://schemas.microsoft.com/office/drawing/2014/main" id="{D3F1981B-1412-472E-822A-4E3063E44F1E}"/>
                </a:ext>
              </a:extLst>
            </p:cNvPr>
            <p:cNvSpPr txBox="1">
              <a:spLocks noChangeArrowheads="1"/>
            </p:cNvSpPr>
            <p:nvPr/>
          </p:nvSpPr>
          <p:spPr bwMode="auto">
            <a:xfrm>
              <a:off x="5733196" y="442327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5" name="docshape5738">
              <a:extLst>
                <a:ext uri="{FF2B5EF4-FFF2-40B4-BE49-F238E27FC236}">
                  <a16:creationId xmlns:a16="http://schemas.microsoft.com/office/drawing/2014/main" id="{CD0B8B53-8BAB-4C1C-B644-586B915BD0FB}"/>
                </a:ext>
              </a:extLst>
            </p:cNvPr>
            <p:cNvSpPr txBox="1">
              <a:spLocks noChangeArrowheads="1"/>
            </p:cNvSpPr>
            <p:nvPr/>
          </p:nvSpPr>
          <p:spPr bwMode="auto">
            <a:xfrm>
              <a:off x="5944453" y="4618428"/>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6" name="docshape5739">
              <a:extLst>
                <a:ext uri="{FF2B5EF4-FFF2-40B4-BE49-F238E27FC236}">
                  <a16:creationId xmlns:a16="http://schemas.microsoft.com/office/drawing/2014/main" id="{ADD671E8-4798-44DE-A2EF-768C96D80A6C}"/>
                </a:ext>
              </a:extLst>
            </p:cNvPr>
            <p:cNvSpPr txBox="1">
              <a:spLocks noChangeArrowheads="1"/>
            </p:cNvSpPr>
            <p:nvPr/>
          </p:nvSpPr>
          <p:spPr bwMode="auto">
            <a:xfrm>
              <a:off x="5103266" y="4708137"/>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7" name="docshape5740">
              <a:extLst>
                <a:ext uri="{FF2B5EF4-FFF2-40B4-BE49-F238E27FC236}">
                  <a16:creationId xmlns:a16="http://schemas.microsoft.com/office/drawing/2014/main" id="{95E2379E-01B0-4D13-94A6-0051B5B0AEF8}"/>
                </a:ext>
              </a:extLst>
            </p:cNvPr>
            <p:cNvSpPr txBox="1">
              <a:spLocks noChangeArrowheads="1"/>
            </p:cNvSpPr>
            <p:nvPr/>
          </p:nvSpPr>
          <p:spPr bwMode="auto">
            <a:xfrm>
              <a:off x="5314523" y="4903293"/>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8" name="docshape5741">
              <a:extLst>
                <a:ext uri="{FF2B5EF4-FFF2-40B4-BE49-F238E27FC236}">
                  <a16:creationId xmlns:a16="http://schemas.microsoft.com/office/drawing/2014/main" id="{ED70F14F-6D02-4E8C-AACE-49F2131B6821}"/>
                </a:ext>
              </a:extLst>
            </p:cNvPr>
            <p:cNvSpPr txBox="1">
              <a:spLocks noChangeArrowheads="1"/>
            </p:cNvSpPr>
            <p:nvPr/>
          </p:nvSpPr>
          <p:spPr bwMode="auto">
            <a:xfrm>
              <a:off x="3635989" y="5000871"/>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9" name="docshape5742">
              <a:extLst>
                <a:ext uri="{FF2B5EF4-FFF2-40B4-BE49-F238E27FC236}">
                  <a16:creationId xmlns:a16="http://schemas.microsoft.com/office/drawing/2014/main" id="{6B2E5111-C624-4CFD-B833-02C6187A4039}"/>
                </a:ext>
              </a:extLst>
            </p:cNvPr>
            <p:cNvSpPr txBox="1">
              <a:spLocks noChangeArrowheads="1"/>
            </p:cNvSpPr>
            <p:nvPr/>
          </p:nvSpPr>
          <p:spPr bwMode="auto">
            <a:xfrm>
              <a:off x="4803665" y="5000871"/>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0" name="docshape5743">
              <a:extLst>
                <a:ext uri="{FF2B5EF4-FFF2-40B4-BE49-F238E27FC236}">
                  <a16:creationId xmlns:a16="http://schemas.microsoft.com/office/drawing/2014/main" id="{01231C79-ECD7-442D-9BD6-884264F12027}"/>
                </a:ext>
              </a:extLst>
            </p:cNvPr>
            <p:cNvSpPr txBox="1">
              <a:spLocks noChangeArrowheads="1"/>
            </p:cNvSpPr>
            <p:nvPr/>
          </p:nvSpPr>
          <p:spPr bwMode="auto">
            <a:xfrm>
              <a:off x="5955976" y="5024478"/>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1" name="docshape5744">
              <a:extLst>
                <a:ext uri="{FF2B5EF4-FFF2-40B4-BE49-F238E27FC236}">
                  <a16:creationId xmlns:a16="http://schemas.microsoft.com/office/drawing/2014/main" id="{753387E6-EE86-4A1E-99E5-644B32F6021B}"/>
                </a:ext>
              </a:extLst>
            </p:cNvPr>
            <p:cNvSpPr txBox="1">
              <a:spLocks noChangeArrowheads="1"/>
            </p:cNvSpPr>
            <p:nvPr/>
          </p:nvSpPr>
          <p:spPr bwMode="auto">
            <a:xfrm>
              <a:off x="3169303" y="5761035"/>
              <a:ext cx="3230313"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	 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45">
              <a:extLst>
                <a:ext uri="{FF2B5EF4-FFF2-40B4-BE49-F238E27FC236}">
                  <a16:creationId xmlns:a16="http://schemas.microsoft.com/office/drawing/2014/main" id="{0CCAEDCA-2B3B-47F4-AD6F-02EF5B3E985E}"/>
                </a:ext>
              </a:extLst>
            </p:cNvPr>
            <p:cNvSpPr txBox="1">
              <a:spLocks noChangeArrowheads="1"/>
            </p:cNvSpPr>
            <p:nvPr/>
          </p:nvSpPr>
          <p:spPr bwMode="auto">
            <a:xfrm>
              <a:off x="6512926" y="5761035"/>
              <a:ext cx="113311"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3" name="docshape5746">
              <a:extLst>
                <a:ext uri="{FF2B5EF4-FFF2-40B4-BE49-F238E27FC236}">
                  <a16:creationId xmlns:a16="http://schemas.microsoft.com/office/drawing/2014/main" id="{FFEB9133-1330-431B-8C31-EB97AF9C7E40}"/>
                </a:ext>
              </a:extLst>
            </p:cNvPr>
            <p:cNvSpPr txBox="1">
              <a:spLocks noChangeArrowheads="1"/>
            </p:cNvSpPr>
            <p:nvPr/>
          </p:nvSpPr>
          <p:spPr bwMode="auto">
            <a:xfrm>
              <a:off x="4356184" y="6518051"/>
              <a:ext cx="1135027" cy="22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Line 22">
              <a:extLst>
                <a:ext uri="{FF2B5EF4-FFF2-40B4-BE49-F238E27FC236}">
                  <a16:creationId xmlns:a16="http://schemas.microsoft.com/office/drawing/2014/main" id="{FF5812CB-B990-4BB7-82BE-1F05D5915C69}"/>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p:sp>
        <p:nvSpPr>
          <p:cNvPr id="3" name="Rectangle 2">
            <a:extLst>
              <a:ext uri="{FF2B5EF4-FFF2-40B4-BE49-F238E27FC236}">
                <a16:creationId xmlns:a16="http://schemas.microsoft.com/office/drawing/2014/main" id="{67A14AD4-0A61-4161-8CB4-6F6CAF2D3A7D}"/>
              </a:ext>
            </a:extLst>
          </p:cNvPr>
          <p:cNvSpPr/>
          <p:nvPr/>
        </p:nvSpPr>
        <p:spPr>
          <a:xfrm>
            <a:off x="4429162" y="4038600"/>
            <a:ext cx="4270337"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1</a:t>
            </a:r>
          </a:p>
        </p:txBody>
      </p:sp>
      <p:sp>
        <p:nvSpPr>
          <p:cNvPr id="29" name="Rectangle 28">
            <a:extLst>
              <a:ext uri="{FF2B5EF4-FFF2-40B4-BE49-F238E27FC236}">
                <a16:creationId xmlns:a16="http://schemas.microsoft.com/office/drawing/2014/main" id="{05FF15EA-B1FE-4716-A5C9-D92F2EA0A9F8}"/>
              </a:ext>
            </a:extLst>
          </p:cNvPr>
          <p:cNvSpPr/>
          <p:nvPr/>
        </p:nvSpPr>
        <p:spPr>
          <a:xfrm>
            <a:off x="2717800" y="4965548"/>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2</a:t>
            </a:r>
          </a:p>
        </p:txBody>
      </p:sp>
      <p:sp>
        <p:nvSpPr>
          <p:cNvPr id="30" name="Rectangle 29">
            <a:extLst>
              <a:ext uri="{FF2B5EF4-FFF2-40B4-BE49-F238E27FC236}">
                <a16:creationId xmlns:a16="http://schemas.microsoft.com/office/drawing/2014/main" id="{F2464A32-14F0-4D3E-97AF-C1F200F8E66B}"/>
              </a:ext>
            </a:extLst>
          </p:cNvPr>
          <p:cNvSpPr/>
          <p:nvPr/>
        </p:nvSpPr>
        <p:spPr>
          <a:xfrm>
            <a:off x="2717800" y="5662692"/>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3</a:t>
            </a:r>
          </a:p>
        </p:txBody>
      </p:sp>
      <p:sp>
        <p:nvSpPr>
          <p:cNvPr id="31" name="Rectangle 30">
            <a:extLst>
              <a:ext uri="{FF2B5EF4-FFF2-40B4-BE49-F238E27FC236}">
                <a16:creationId xmlns:a16="http://schemas.microsoft.com/office/drawing/2014/main" id="{BF5F95F4-45B3-4BB8-BDFB-2804B466C96A}"/>
              </a:ext>
            </a:extLst>
          </p:cNvPr>
          <p:cNvSpPr/>
          <p:nvPr/>
        </p:nvSpPr>
        <p:spPr>
          <a:xfrm>
            <a:off x="2717800" y="6424144"/>
            <a:ext cx="5981700" cy="54721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r"/>
            <a:r>
              <a:rPr lang="fr-FR" b="1" dirty="0">
                <a:solidFill>
                  <a:srgbClr val="FF0000"/>
                </a:solidFill>
              </a:rPr>
              <a:t>Niveau 4</a:t>
            </a:r>
          </a:p>
        </p:txBody>
      </p:sp>
    </p:spTree>
    <p:extLst>
      <p:ext uri="{BB962C8B-B14F-4D97-AF65-F5344CB8AC3E}">
        <p14:creationId xmlns:p14="http://schemas.microsoft.com/office/powerpoint/2010/main" val="3685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Les types d’arbres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Il existe plusieurs types d’arbre:</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généraux</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Forêts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binaires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de recherche binaires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d’expression</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Arbres de tournoi</a:t>
            </a:r>
          </a:p>
          <a:p>
            <a:pPr marL="1022400" lvl="1" indent="-457200" algn="just">
              <a:spcBef>
                <a:spcPts val="938"/>
              </a:spcBef>
              <a:buSzPct val="100000"/>
              <a:buFont typeface="Arial" panose="020B0604020202020204" pitchFamily="34" charset="0"/>
              <a:buChar char="•"/>
            </a:pPr>
            <a:endParaRPr lang="fr-FR" sz="2670" spc="-1" dirty="0">
              <a:solidFill>
                <a:srgbClr val="000000"/>
              </a:solidFill>
            </a:endParaRPr>
          </a:p>
        </p:txBody>
      </p:sp>
    </p:spTree>
    <p:extLst>
      <p:ext uri="{BB962C8B-B14F-4D97-AF65-F5344CB8AC3E}">
        <p14:creationId xmlns:p14="http://schemas.microsoft.com/office/powerpoint/2010/main" val="228114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généraux</a:t>
            </a:r>
          </a:p>
        </p:txBody>
      </p:sp>
      <p:sp>
        <p:nvSpPr>
          <p:cNvPr id="193" name="TextShape 2"/>
          <p:cNvSpPr txBox="1"/>
          <p:nvPr/>
        </p:nvSpPr>
        <p:spPr>
          <a:xfrm>
            <a:off x="503999" y="1152000"/>
            <a:ext cx="9033701" cy="5921900"/>
          </a:xfrm>
          <a:prstGeom prst="rect">
            <a:avLst/>
          </a:prstGeom>
          <a:noFill/>
          <a:ln>
            <a:noFill/>
          </a:ln>
        </p:spPr>
        <p:txBody>
          <a:bodyPr lIns="0" tIns="0" rIns="0" bIns="0">
            <a:normAutofit lnSpcReduction="10000"/>
          </a:bodyPr>
          <a:lstStyle/>
          <a:p>
            <a:pPr marL="108000" algn="just">
              <a:spcBef>
                <a:spcPts val="938"/>
              </a:spcBef>
              <a:buSzPct val="100000"/>
            </a:pPr>
            <a:r>
              <a:rPr lang="fr-FR" sz="2670" spc="-1" dirty="0">
                <a:solidFill>
                  <a:srgbClr val="000000"/>
                </a:solidFill>
              </a:rPr>
              <a:t>Les arbres généraux sont des structures de données qui stockent les éléments hiérarchiquement. Le nœud supérieur d’un arbre est le nœud racine et chaque nœud, à l’exception de la racine, a un parent. Un nœud dans un arbre général (à l’exception des nœuds feuilles) peut avoir zéro sous-arbre ou plus.</a:t>
            </a:r>
          </a:p>
          <a:p>
            <a:pPr marL="108000" algn="just">
              <a:spcBef>
                <a:spcPts val="938"/>
              </a:spcBef>
              <a:buSzPct val="100000"/>
            </a:pPr>
            <a:r>
              <a:rPr lang="fr-FR" sz="2670" spc="-1" dirty="0">
                <a:solidFill>
                  <a:srgbClr val="000000"/>
                </a:solidFill>
              </a:rPr>
              <a:t>Les arbres généraux qui ont 3 sous-arbres par nœud sont appelés arbres ternaires. Toutefois, le nombre de sous-arbres pour n’importe quel nœud peut être variable. Par exemple, un nœud peut avoir 1 sous-arbre, tandis qu’un autre nœud peut avoir 3 sous-arbres. </a:t>
            </a:r>
          </a:p>
          <a:p>
            <a:pPr marL="108000" algn="just">
              <a:spcBef>
                <a:spcPts val="938"/>
              </a:spcBef>
              <a:buSzPct val="100000"/>
            </a:pPr>
            <a:r>
              <a:rPr lang="fr-FR" sz="2670" spc="-1" dirty="0">
                <a:solidFill>
                  <a:srgbClr val="000000"/>
                </a:solidFill>
              </a:rPr>
              <a:t>Un arbre général sont souvent transformés en arbre binaire afin de simplifier les opérations de recherche, de traversée, d’ajout et de suppression des nœuds,</a:t>
            </a:r>
          </a:p>
        </p:txBody>
      </p:sp>
    </p:spTree>
    <p:extLst>
      <p:ext uri="{BB962C8B-B14F-4D97-AF65-F5344CB8AC3E}">
        <p14:creationId xmlns:p14="http://schemas.microsoft.com/office/powerpoint/2010/main" val="193769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Forêts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Une forêt est une union disjointe d’arbres. Un ensemble d’arbres disjoints (ou forêts) est obtenu en supprimant la racine et les bords reliant le nœud racinaire aux nœuds au niveau 1. Par exemple l’arbre (b) devient la foret (a).</a:t>
            </a:r>
          </a:p>
          <a:p>
            <a:pPr marL="108000" algn="just">
              <a:spcBef>
                <a:spcPts val="938"/>
              </a:spcBef>
              <a:buSzPct val="100000"/>
            </a:pPr>
            <a:r>
              <a:rPr lang="fr-FR" sz="2670" spc="-1" dirty="0">
                <a:solidFill>
                  <a:srgbClr val="000000"/>
                </a:solidFill>
              </a:rPr>
              <a:t>Nous pouvons convertir une forêt en un arbre en additionnant un seul nœud comme le nœud racine de l’arbre. </a:t>
            </a:r>
          </a:p>
          <a:p>
            <a:pPr marL="108000" algn="just">
              <a:spcBef>
                <a:spcPts val="938"/>
              </a:spcBef>
              <a:buSzPct val="100000"/>
            </a:pPr>
            <a:endParaRPr lang="fr-FR" sz="2670" spc="-1" dirty="0">
              <a:solidFill>
                <a:srgbClr val="000000"/>
              </a:solidFill>
            </a:endParaRPr>
          </a:p>
        </p:txBody>
      </p:sp>
      <p:pic>
        <p:nvPicPr>
          <p:cNvPr id="2" name="Image 1">
            <a:extLst>
              <a:ext uri="{FF2B5EF4-FFF2-40B4-BE49-F238E27FC236}">
                <a16:creationId xmlns:a16="http://schemas.microsoft.com/office/drawing/2014/main" id="{52B3D2F2-6753-4370-848B-4E0B88730BEC}"/>
              </a:ext>
            </a:extLst>
          </p:cNvPr>
          <p:cNvPicPr>
            <a:picLocks noChangeAspect="1"/>
          </p:cNvPicPr>
          <p:nvPr/>
        </p:nvPicPr>
        <p:blipFill>
          <a:blip r:embed="rId3"/>
          <a:stretch>
            <a:fillRect/>
          </a:stretch>
        </p:blipFill>
        <p:spPr>
          <a:xfrm>
            <a:off x="1985962" y="3664255"/>
            <a:ext cx="5676900" cy="3048000"/>
          </a:xfrm>
          <a:prstGeom prst="rect">
            <a:avLst/>
          </a:prstGeom>
        </p:spPr>
      </p:pic>
    </p:spTree>
    <p:extLst>
      <p:ext uri="{BB962C8B-B14F-4D97-AF65-F5344CB8AC3E}">
        <p14:creationId xmlns:p14="http://schemas.microsoft.com/office/powerpoint/2010/main" val="2035668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Quiz</a:t>
            </a:r>
          </a:p>
        </p:txBody>
      </p:sp>
      <p:pic>
        <p:nvPicPr>
          <p:cNvPr id="5" name="Graphique 4" descr="Aide">
            <a:extLst>
              <a:ext uri="{FF2B5EF4-FFF2-40B4-BE49-F238E27FC236}">
                <a16:creationId xmlns:a16="http://schemas.microsoft.com/office/drawing/2014/main" id="{EDE76FBA-AC3D-4BAF-968F-E4A9EEA16C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400" y="1694180"/>
            <a:ext cx="914400" cy="914400"/>
          </a:xfrm>
          <a:prstGeom prst="rect">
            <a:avLst/>
          </a:prstGeom>
        </p:spPr>
      </p:pic>
      <p:sp>
        <p:nvSpPr>
          <p:cNvPr id="6" name="ZoneTexte 5">
            <a:extLst>
              <a:ext uri="{FF2B5EF4-FFF2-40B4-BE49-F238E27FC236}">
                <a16:creationId xmlns:a16="http://schemas.microsoft.com/office/drawing/2014/main" id="{DE954F38-4260-4F6E-8D74-EF7201EA7ABB}"/>
              </a:ext>
            </a:extLst>
          </p:cNvPr>
          <p:cNvSpPr txBox="1"/>
          <p:nvPr/>
        </p:nvSpPr>
        <p:spPr>
          <a:xfrm>
            <a:off x="1371600" y="1201162"/>
            <a:ext cx="80645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3200" b="1" dirty="0">
                <a:effectLst>
                  <a:outerShdw blurRad="38100" dist="38100" dir="2700000" algn="tl">
                    <a:srgbClr val="000000">
                      <a:alpha val="43137"/>
                    </a:srgbClr>
                  </a:outerShdw>
                </a:effectLst>
              </a:rPr>
              <a:t>Dans une file de priorité, si deux éléments ont la même priorité alors ils </a:t>
            </a:r>
            <a:r>
              <a:rPr lang="fr-FR" sz="3200" b="1" dirty="0" err="1">
                <a:effectLst>
                  <a:outerShdw blurRad="38100" dist="38100" dir="2700000" algn="tl">
                    <a:srgbClr val="000000">
                      <a:alpha val="43137"/>
                    </a:srgbClr>
                  </a:outerShdw>
                </a:effectLst>
              </a:rPr>
              <a:t>soront</a:t>
            </a:r>
            <a:r>
              <a:rPr lang="fr-FR" sz="3200" b="1" dirty="0">
                <a:effectLst>
                  <a:outerShdw blurRad="38100" dist="38100" dir="2700000" algn="tl">
                    <a:srgbClr val="000000">
                      <a:alpha val="43137"/>
                    </a:srgbClr>
                  </a:outerShdw>
                </a:effectLst>
              </a:rPr>
              <a:t> traités sur la base du premier arrivé, premier servi (FIFO).</a:t>
            </a:r>
          </a:p>
          <a:p>
            <a:endParaRPr lang="fr-FR" sz="3200" b="1" dirty="0">
              <a:effectLst>
                <a:outerShdw blurRad="38100" dist="38100" dir="2700000" algn="tl">
                  <a:srgbClr val="000000">
                    <a:alpha val="43137"/>
                  </a:srgbClr>
                </a:outerShdw>
              </a:effectLst>
            </a:endParaRPr>
          </a:p>
          <a:p>
            <a:pPr lvl="1"/>
            <a:r>
              <a:rPr lang="fr-FR" sz="2800" dirty="0">
                <a:effectLst>
                  <a:outerShdw blurRad="38100" dist="38100" dir="2700000" algn="tl">
                    <a:srgbClr val="000000">
                      <a:alpha val="43137"/>
                    </a:srgbClr>
                  </a:outerShdw>
                </a:effectLst>
              </a:rPr>
              <a:t>A- 	Vrai</a:t>
            </a:r>
          </a:p>
          <a:p>
            <a:pPr lvl="1"/>
            <a:r>
              <a:rPr lang="fr-FR" sz="2800" dirty="0">
                <a:effectLst>
                  <a:outerShdw blurRad="38100" dist="38100" dir="2700000" algn="tl">
                    <a:srgbClr val="000000">
                      <a:alpha val="43137"/>
                    </a:srgbClr>
                  </a:outerShdw>
                </a:effectLst>
              </a:rPr>
              <a:t>B- 	Faux</a:t>
            </a:r>
          </a:p>
        </p:txBody>
      </p:sp>
      <p:sp>
        <p:nvSpPr>
          <p:cNvPr id="2" name="ZoneTexte 1">
            <a:extLst>
              <a:ext uri="{FF2B5EF4-FFF2-40B4-BE49-F238E27FC236}">
                <a16:creationId xmlns:a16="http://schemas.microsoft.com/office/drawing/2014/main" id="{97429A1F-5C23-46AD-B2F3-BA9F32D635B1}"/>
              </a:ext>
            </a:extLst>
          </p:cNvPr>
          <p:cNvSpPr txBox="1"/>
          <p:nvPr/>
        </p:nvSpPr>
        <p:spPr>
          <a:xfrm>
            <a:off x="6145862" y="3454810"/>
            <a:ext cx="3031599" cy="923330"/>
          </a:xfrm>
          <a:prstGeom prst="rect">
            <a:avLst/>
          </a:prstGeom>
          <a:noFill/>
        </p:spPr>
        <p:txBody>
          <a:bodyPr wrap="none" rtlCol="0">
            <a:spAutoFit/>
          </a:bodyPr>
          <a:lstStyle/>
          <a:p>
            <a:r>
              <a:rPr lang="fr-FR" sz="5400" b="1" dirty="0">
                <a:solidFill>
                  <a:srgbClr val="FF0000"/>
                </a:solidFill>
              </a:rPr>
              <a:t>5 minute</a:t>
            </a:r>
          </a:p>
        </p:txBody>
      </p:sp>
    </p:spTree>
    <p:extLst>
      <p:ext uri="{BB962C8B-B14F-4D97-AF65-F5344CB8AC3E}">
        <p14:creationId xmlns:p14="http://schemas.microsoft.com/office/powerpoint/2010/main" val="213932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 arbre binaire est une structure de données qui est définie comme une collection d’éléments appelés nœuds. Dans un arbre binaire l’élément supérieur est appelé le nœud racine et </a:t>
            </a:r>
            <a:r>
              <a:rPr lang="fr-FR" sz="2670" b="1" spc="-1" dirty="0">
                <a:solidFill>
                  <a:srgbClr val="000000"/>
                </a:solidFill>
              </a:rPr>
              <a:t>chaque nœud a 0, 1, ou au plus 2 enfants</a:t>
            </a:r>
            <a:r>
              <a:rPr lang="fr-FR" sz="2670" spc="-1" dirty="0">
                <a:solidFill>
                  <a:srgbClr val="000000"/>
                </a:solidFill>
              </a:rPr>
              <a:t>. </a:t>
            </a:r>
          </a:p>
          <a:p>
            <a:pPr marL="108000" algn="just">
              <a:spcBef>
                <a:spcPts val="938"/>
              </a:spcBef>
              <a:buSzPct val="100000"/>
            </a:pPr>
            <a:r>
              <a:rPr lang="fr-FR" sz="2670" spc="-1" dirty="0">
                <a:solidFill>
                  <a:srgbClr val="000000"/>
                </a:solidFill>
              </a:rPr>
              <a:t>Un nœud qui n’a pas d’enfants est appelé un nœud feuille ou nœud terminal. </a:t>
            </a:r>
          </a:p>
          <a:p>
            <a:pPr marL="108000" algn="just">
              <a:spcBef>
                <a:spcPts val="938"/>
              </a:spcBef>
              <a:buSzPct val="100000"/>
            </a:pPr>
            <a:r>
              <a:rPr lang="fr-FR" sz="2670" spc="-1" dirty="0">
                <a:solidFill>
                  <a:srgbClr val="000000"/>
                </a:solidFill>
              </a:rPr>
              <a:t>Chaque nœud contient un élément de </a:t>
            </a:r>
            <a:r>
              <a:rPr lang="fr-FR" sz="2670" b="1" i="1" spc="-1" dirty="0">
                <a:solidFill>
                  <a:srgbClr val="000000"/>
                </a:solidFill>
              </a:rPr>
              <a:t>données</a:t>
            </a:r>
            <a:r>
              <a:rPr lang="fr-FR" sz="2670" spc="-1" dirty="0">
                <a:solidFill>
                  <a:srgbClr val="000000"/>
                </a:solidFill>
              </a:rPr>
              <a:t>, un pointeur à gauche qui pointe le nœud </a:t>
            </a:r>
            <a:r>
              <a:rPr lang="fr-FR" sz="2670" b="1" i="1" spc="-1" dirty="0">
                <a:solidFill>
                  <a:srgbClr val="000000"/>
                </a:solidFill>
              </a:rPr>
              <a:t>fils gauche </a:t>
            </a:r>
            <a:r>
              <a:rPr lang="fr-FR" sz="2670" spc="-1" dirty="0">
                <a:solidFill>
                  <a:srgbClr val="000000"/>
                </a:solidFill>
              </a:rPr>
              <a:t>et un pointeur à droite qui pointe vers le nœud </a:t>
            </a:r>
            <a:r>
              <a:rPr lang="fr-FR" sz="2670" b="1" i="1" spc="-1" dirty="0">
                <a:solidFill>
                  <a:srgbClr val="000000"/>
                </a:solidFill>
              </a:rPr>
              <a:t>fils droit</a:t>
            </a:r>
            <a:r>
              <a:rPr lang="fr-FR" sz="2670" spc="-1" dirty="0">
                <a:solidFill>
                  <a:srgbClr val="000000"/>
                </a:solidFill>
              </a:rPr>
              <a:t>. Enfin un pointeur </a:t>
            </a:r>
            <a:r>
              <a:rPr lang="fr-FR" sz="2670" b="1" i="1" spc="-1" dirty="0">
                <a:solidFill>
                  <a:srgbClr val="000000"/>
                </a:solidFill>
              </a:rPr>
              <a:t>racine</a:t>
            </a:r>
            <a:r>
              <a:rPr lang="fr-FR" sz="2670" spc="-1" dirty="0">
                <a:solidFill>
                  <a:srgbClr val="000000"/>
                </a:solidFill>
              </a:rPr>
              <a:t> pointe vers le nœud racine. si </a:t>
            </a:r>
            <a:r>
              <a:rPr lang="fr-FR" sz="2670" b="1" i="1" spc="-1" dirty="0">
                <a:solidFill>
                  <a:srgbClr val="000000"/>
                </a:solidFill>
              </a:rPr>
              <a:t>racine </a:t>
            </a:r>
            <a:r>
              <a:rPr lang="fr-FR" sz="2670" spc="-1" dirty="0">
                <a:solidFill>
                  <a:srgbClr val="000000"/>
                </a:solidFill>
              </a:rPr>
              <a:t>= NULL, alors cela signifie que l’arbre est vide.</a:t>
            </a:r>
          </a:p>
        </p:txBody>
      </p:sp>
    </p:spTree>
    <p:extLst>
      <p:ext uri="{BB962C8B-B14F-4D97-AF65-F5344CB8AC3E}">
        <p14:creationId xmlns:p14="http://schemas.microsoft.com/office/powerpoint/2010/main" val="358347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figure, </a:t>
            </a:r>
            <a:r>
              <a:rPr lang="fr-FR" sz="2670" b="1" i="1" spc="-1" dirty="0">
                <a:solidFill>
                  <a:srgbClr val="000000"/>
                </a:solidFill>
              </a:rPr>
              <a:t>R </a:t>
            </a:r>
            <a:r>
              <a:rPr lang="fr-FR" sz="2670" spc="-1" dirty="0">
                <a:solidFill>
                  <a:srgbClr val="000000"/>
                </a:solidFill>
              </a:rPr>
              <a:t>est le nœud racine et le Deux arbres </a:t>
            </a:r>
            <a:r>
              <a:rPr lang="fr-FR" sz="2670" b="1" spc="-1" dirty="0">
                <a:solidFill>
                  <a:srgbClr val="000000"/>
                </a:solidFill>
              </a:rPr>
              <a:t>T1</a:t>
            </a:r>
            <a:r>
              <a:rPr lang="fr-FR" sz="2670" spc="-1" dirty="0">
                <a:solidFill>
                  <a:srgbClr val="000000"/>
                </a:solidFill>
              </a:rPr>
              <a:t> et </a:t>
            </a:r>
            <a:r>
              <a:rPr lang="fr-FR" sz="2670" b="1" spc="-1" dirty="0">
                <a:solidFill>
                  <a:srgbClr val="000000"/>
                </a:solidFill>
              </a:rPr>
              <a:t>T2</a:t>
            </a:r>
            <a:r>
              <a:rPr lang="fr-FR" sz="2670" spc="-1" dirty="0">
                <a:solidFill>
                  <a:srgbClr val="000000"/>
                </a:solidFill>
              </a:rPr>
              <a:t> sont appelés sous-arbres gauche et droit de </a:t>
            </a:r>
            <a:r>
              <a:rPr lang="fr-FR" sz="2670" b="1" i="1" spc="-1" dirty="0">
                <a:solidFill>
                  <a:srgbClr val="000000"/>
                </a:solidFill>
              </a:rPr>
              <a:t>R</a:t>
            </a:r>
            <a:r>
              <a:rPr lang="fr-FR" sz="2670" spc="-1" dirty="0">
                <a:solidFill>
                  <a:srgbClr val="000000"/>
                </a:solidFill>
              </a:rPr>
              <a:t>. </a:t>
            </a:r>
          </a:p>
          <a:p>
            <a:pPr marL="108000" algn="just">
              <a:spcBef>
                <a:spcPts val="938"/>
              </a:spcBef>
              <a:buSzPct val="100000"/>
            </a:pPr>
            <a:r>
              <a:rPr lang="fr-FR" sz="2670" spc="-1" dirty="0">
                <a:solidFill>
                  <a:srgbClr val="000000"/>
                </a:solidFill>
              </a:rPr>
              <a:t>Notez que le sous-arbre gauche du nœud racine se compose des nœuds: 2, 4, 5, 8 et 9. De même, le sous-arbre droit du nœud racine se compose de nœuds : 3, 6, 7, 10, 11 et 12. </a:t>
            </a:r>
          </a:p>
        </p:txBody>
      </p:sp>
      <p:pic>
        <p:nvPicPr>
          <p:cNvPr id="2" name="Image 1">
            <a:extLst>
              <a:ext uri="{FF2B5EF4-FFF2-40B4-BE49-F238E27FC236}">
                <a16:creationId xmlns:a16="http://schemas.microsoft.com/office/drawing/2014/main" id="{B5DB18D5-6F3B-4A34-89A5-91419E52CDAB}"/>
              </a:ext>
            </a:extLst>
          </p:cNvPr>
          <p:cNvPicPr>
            <a:picLocks noChangeAspect="1"/>
          </p:cNvPicPr>
          <p:nvPr/>
        </p:nvPicPr>
        <p:blipFill>
          <a:blip r:embed="rId3"/>
          <a:stretch>
            <a:fillRect/>
          </a:stretch>
        </p:blipFill>
        <p:spPr>
          <a:xfrm>
            <a:off x="3171824" y="3779837"/>
            <a:ext cx="4295775" cy="2876550"/>
          </a:xfrm>
          <a:prstGeom prst="rect">
            <a:avLst/>
          </a:prstGeom>
        </p:spPr>
      </p:pic>
    </p:spTree>
    <p:extLst>
      <p:ext uri="{BB962C8B-B14F-4D97-AF65-F5344CB8AC3E}">
        <p14:creationId xmlns:p14="http://schemas.microsoft.com/office/powerpoint/2010/main" val="3808814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Arbres binaires Complets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Un arbre binaire complet est un arbre binaire qui satisfait deux propriétés:</a:t>
            </a:r>
          </a:p>
          <a:p>
            <a:pPr marL="108000" algn="just">
              <a:spcBef>
                <a:spcPts val="938"/>
              </a:spcBef>
              <a:buSzPct val="100000"/>
            </a:pPr>
            <a:r>
              <a:rPr lang="fr-FR" sz="2670" spc="-1" dirty="0">
                <a:solidFill>
                  <a:srgbClr val="000000"/>
                </a:solidFill>
              </a:rPr>
              <a:t>1- Tout d’abord, dans un arbre binaire complet, chaque niveau, sauf peut-être le dernier, est complètement rempli.</a:t>
            </a:r>
          </a:p>
          <a:p>
            <a:pPr marL="108000" algn="just">
              <a:spcBef>
                <a:spcPts val="938"/>
              </a:spcBef>
              <a:buSzPct val="100000"/>
            </a:pPr>
            <a:r>
              <a:rPr lang="fr-FR" sz="2670" spc="-1" dirty="0">
                <a:solidFill>
                  <a:srgbClr val="000000"/>
                </a:solidFill>
              </a:rPr>
              <a:t>2- Deuxièmement, tous les nœuds apparaissent aussi loin à gauche que possible.</a:t>
            </a:r>
          </a:p>
        </p:txBody>
      </p:sp>
      <p:pic>
        <p:nvPicPr>
          <p:cNvPr id="2" name="Image 1">
            <a:extLst>
              <a:ext uri="{FF2B5EF4-FFF2-40B4-BE49-F238E27FC236}">
                <a16:creationId xmlns:a16="http://schemas.microsoft.com/office/drawing/2014/main" id="{3EA665BD-F634-4E2D-912B-30946D7AE4B9}"/>
              </a:ext>
            </a:extLst>
          </p:cNvPr>
          <p:cNvPicPr>
            <a:picLocks noChangeAspect="1"/>
          </p:cNvPicPr>
          <p:nvPr/>
        </p:nvPicPr>
        <p:blipFill>
          <a:blip r:embed="rId3"/>
          <a:stretch>
            <a:fillRect/>
          </a:stretch>
        </p:blipFill>
        <p:spPr>
          <a:xfrm>
            <a:off x="1746249" y="3779837"/>
            <a:ext cx="6029325" cy="3038475"/>
          </a:xfrm>
          <a:prstGeom prst="rect">
            <a:avLst/>
          </a:prstGeom>
        </p:spPr>
      </p:pic>
    </p:spTree>
    <p:extLst>
      <p:ext uri="{BB962C8B-B14F-4D97-AF65-F5344CB8AC3E}">
        <p14:creationId xmlns:p14="http://schemas.microsoft.com/office/powerpoint/2010/main" val="325592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des arbres binaires dans la mémoire</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mémoire de l’ordinateur, un arbre binaire peut être maintenu soit en utilisant </a:t>
            </a:r>
          </a:p>
          <a:p>
            <a:pPr marL="565200" indent="-457200" algn="just">
              <a:spcBef>
                <a:spcPts val="938"/>
              </a:spcBef>
              <a:buSzPct val="100000"/>
              <a:buFont typeface="Arial" panose="020B0604020202020204" pitchFamily="34" charset="0"/>
              <a:buChar char="•"/>
            </a:pPr>
            <a:r>
              <a:rPr lang="fr-FR" sz="2670" spc="-1" dirty="0">
                <a:solidFill>
                  <a:srgbClr val="000000"/>
                </a:solidFill>
              </a:rPr>
              <a:t>une représentation chaînée</a:t>
            </a:r>
          </a:p>
          <a:p>
            <a:pPr marL="565200" indent="-457200" algn="just">
              <a:spcBef>
                <a:spcPts val="938"/>
              </a:spcBef>
              <a:buSzPct val="100000"/>
              <a:buFont typeface="Arial" panose="020B0604020202020204" pitchFamily="34" charset="0"/>
              <a:buChar char="•"/>
            </a:pPr>
            <a:r>
              <a:rPr lang="fr-FR" sz="2670" spc="-1" dirty="0">
                <a:solidFill>
                  <a:srgbClr val="000000"/>
                </a:solidFill>
              </a:rPr>
              <a:t>une représentation contiguë (par tableau). </a:t>
            </a:r>
          </a:p>
        </p:txBody>
      </p:sp>
    </p:spTree>
    <p:extLst>
      <p:ext uri="{BB962C8B-B14F-4D97-AF65-F5344CB8AC3E}">
        <p14:creationId xmlns:p14="http://schemas.microsoft.com/office/powerpoint/2010/main" val="342004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Dans la représentation chainée d’un arbre binaire, chaque nœud aura trois parties : l’élément de données, un pointeur vers le nœud gauche et un pointeur vers le nœud droit. Ainsi, en C, l’arbre binaire est construit avec un type de nœud donné ci-dessous. </a:t>
            </a: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a:p>
            <a:pPr marL="108000" algn="just">
              <a:spcBef>
                <a:spcPts val="938"/>
              </a:spcBef>
              <a:buSzPct val="100000"/>
            </a:pPr>
            <a:r>
              <a:rPr lang="fr-FR" sz="2670" spc="-1" dirty="0">
                <a:solidFill>
                  <a:srgbClr val="000000"/>
                </a:solidFill>
              </a:rPr>
              <a:t>Chaque arbre binaire a un pointeur ROOT, qui pointe vers le nœud racine (élément le plus haut) de l’arbre. </a:t>
            </a:r>
          </a:p>
          <a:p>
            <a:pPr marL="108000" algn="just">
              <a:spcBef>
                <a:spcPts val="938"/>
              </a:spcBef>
              <a:buSzPct val="100000"/>
            </a:pPr>
            <a:r>
              <a:rPr lang="fr-FR" sz="2670" spc="-1" dirty="0">
                <a:solidFill>
                  <a:srgbClr val="000000"/>
                </a:solidFill>
              </a:rPr>
              <a:t>Si ROOT = NULL, alors l’arbre est vide.</a:t>
            </a:r>
          </a:p>
        </p:txBody>
      </p:sp>
      <p:sp>
        <p:nvSpPr>
          <p:cNvPr id="4" name="Rectangle 3">
            <a:extLst>
              <a:ext uri="{FF2B5EF4-FFF2-40B4-BE49-F238E27FC236}">
                <a16:creationId xmlns:a16="http://schemas.microsoft.com/office/drawing/2014/main" id="{261461F4-CBB5-4D85-89AB-067EF2E1279F}"/>
              </a:ext>
            </a:extLst>
          </p:cNvPr>
          <p:cNvSpPr/>
          <p:nvPr/>
        </p:nvSpPr>
        <p:spPr>
          <a:xfrm>
            <a:off x="623126" y="3322063"/>
            <a:ext cx="8953500" cy="193899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err="1">
                <a:solidFill>
                  <a:srgbClr val="000000"/>
                </a:solidFill>
                <a:highlight>
                  <a:srgbClr val="FFFFFF"/>
                </a:highlight>
                <a:latin typeface="Courier New" panose="02070309020205020404" pitchFamily="49" charset="0"/>
              </a:rPr>
              <a:t>left</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int</a:t>
            </a:r>
            <a:r>
              <a:rPr lang="fr-FR" sz="2400" dirty="0">
                <a:solidFill>
                  <a:srgbClr val="000000"/>
                </a:solidFill>
                <a:highlight>
                  <a:srgbClr val="FFFFFF"/>
                </a:highlight>
                <a:latin typeface="Courier New" panose="02070309020205020404" pitchFamily="49" charset="0"/>
              </a:rPr>
              <a:t> data</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dirty="0">
                <a:solidFill>
                  <a:srgbClr val="000000"/>
                </a:solidFill>
                <a:highlight>
                  <a:srgbClr val="FFFFFF"/>
                </a:highlight>
                <a:latin typeface="Courier New" panose="02070309020205020404" pitchFamily="49" charset="0"/>
              </a:rPr>
              <a:t> </a:t>
            </a:r>
            <a:r>
              <a:rPr lang="fr-FR" sz="2400" dirty="0" err="1">
                <a:solidFill>
                  <a:srgbClr val="8000FF"/>
                </a:solidFill>
                <a:highlight>
                  <a:srgbClr val="FFFFFF"/>
                </a:highlight>
                <a:latin typeface="Courier New" panose="02070309020205020404" pitchFamily="49" charset="0"/>
              </a:rPr>
              <a:t>struct</a:t>
            </a:r>
            <a:r>
              <a:rPr lang="fr-FR" sz="2400" dirty="0">
                <a:solidFill>
                  <a:srgbClr val="000000"/>
                </a:solidFill>
                <a:highlight>
                  <a:srgbClr val="FFFFFF"/>
                </a:highlight>
                <a:latin typeface="Courier New" panose="02070309020205020404" pitchFamily="49" charset="0"/>
              </a:rPr>
              <a:t> </a:t>
            </a:r>
            <a:r>
              <a:rPr lang="fr-FR" sz="2400" dirty="0" err="1">
                <a:solidFill>
                  <a:srgbClr val="000000"/>
                </a:solidFill>
                <a:highlight>
                  <a:srgbClr val="FFFFFF"/>
                </a:highlight>
                <a:latin typeface="Courier New" panose="02070309020205020404" pitchFamily="49" charset="0"/>
              </a:rPr>
              <a:t>node</a:t>
            </a:r>
            <a:r>
              <a:rPr lang="fr-FR" sz="2400" dirty="0">
                <a:solidFill>
                  <a:srgbClr val="000000"/>
                </a:solidFill>
                <a:highlight>
                  <a:srgbClr val="FFFFFF"/>
                </a:highlight>
                <a:latin typeface="Courier New" panose="02070309020205020404" pitchFamily="49" charset="0"/>
              </a:rPr>
              <a:t> </a:t>
            </a:r>
            <a:r>
              <a:rPr lang="fr-FR" sz="2400" b="1" dirty="0">
                <a:solidFill>
                  <a:srgbClr val="000080"/>
                </a:solidFill>
                <a:highlight>
                  <a:srgbClr val="FFFFFF"/>
                </a:highlight>
                <a:latin typeface="Courier New" panose="02070309020205020404" pitchFamily="49" charset="0"/>
              </a:rPr>
              <a:t>*</a:t>
            </a:r>
            <a:r>
              <a:rPr lang="fr-FR" sz="2400" dirty="0">
                <a:solidFill>
                  <a:srgbClr val="000000"/>
                </a:solidFill>
                <a:highlight>
                  <a:srgbClr val="FFFFFF"/>
                </a:highlight>
                <a:latin typeface="Courier New" panose="02070309020205020404" pitchFamily="49" charset="0"/>
              </a:rPr>
              <a:t>right</a:t>
            </a:r>
            <a:r>
              <a:rPr lang="fr-FR" sz="2400" b="1" dirty="0">
                <a:solidFill>
                  <a:srgbClr val="000080"/>
                </a:solidFill>
                <a:highlight>
                  <a:srgbClr val="FFFFFF"/>
                </a:highlight>
                <a:latin typeface="Courier New" panose="02070309020205020404" pitchFamily="49" charset="0"/>
              </a:rPr>
              <a:t>;</a:t>
            </a:r>
            <a:endParaRPr lang="fr-FR" sz="2400" dirty="0">
              <a:solidFill>
                <a:srgbClr val="000000"/>
              </a:solidFill>
              <a:highlight>
                <a:srgbClr val="FFFFFF"/>
              </a:highlight>
              <a:latin typeface="Courier New" panose="02070309020205020404" pitchFamily="49" charset="0"/>
            </a:endParaRPr>
          </a:p>
          <a:p>
            <a:r>
              <a:rPr lang="fr-FR" sz="2400" b="1" dirty="0">
                <a:solidFill>
                  <a:srgbClr val="000080"/>
                </a:solidFill>
                <a:highlight>
                  <a:srgbClr val="FFFFFF"/>
                </a:highlight>
                <a:latin typeface="Courier New" panose="02070309020205020404" pitchFamily="49" charset="0"/>
              </a:rPr>
              <a:t>};</a:t>
            </a:r>
            <a:endParaRPr lang="fr-FR" sz="2400" dirty="0">
              <a:latin typeface="+mj-lt"/>
            </a:endParaRPr>
          </a:p>
        </p:txBody>
      </p:sp>
    </p:spTree>
    <p:extLst>
      <p:ext uri="{BB962C8B-B14F-4D97-AF65-F5344CB8AC3E}">
        <p14:creationId xmlns:p14="http://schemas.microsoft.com/office/powerpoint/2010/main" val="3830367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Classification des structures de données</a:t>
            </a:r>
          </a:p>
        </p:txBody>
      </p:sp>
      <p:sp>
        <p:nvSpPr>
          <p:cNvPr id="193" name="TextShape 2"/>
          <p:cNvSpPr txBox="1"/>
          <p:nvPr/>
        </p:nvSpPr>
        <p:spPr>
          <a:xfrm>
            <a:off x="503999" y="1152001"/>
            <a:ext cx="9063081" cy="2000632"/>
          </a:xfrm>
          <a:prstGeom prst="rect">
            <a:avLst/>
          </a:prstGeom>
          <a:solidFill>
            <a:schemeClr val="bg1"/>
          </a:solidFill>
          <a:ln>
            <a:noFill/>
          </a:ln>
        </p:spPr>
        <p:txBody>
          <a:bodyPr lIns="0" tIns="0" rIns="0" bIns="0">
            <a:normAutofit/>
          </a:bodyPr>
          <a:lstStyle/>
          <a:p>
            <a:pPr marL="432000" indent="-324000">
              <a:spcBef>
                <a:spcPts val="938"/>
              </a:spcBef>
              <a:buSzPct val="100000"/>
              <a:buBlip>
                <a:blip r:embed="rId3"/>
              </a:buBlip>
            </a:pPr>
            <a:r>
              <a:rPr lang="fr-FR" sz="2670" b="1" spc="-1" dirty="0">
                <a:solidFill>
                  <a:srgbClr val="000000"/>
                </a:solidFill>
              </a:rPr>
              <a:t>Structures de données primitives et non primitives</a:t>
            </a:r>
          </a:p>
          <a:p>
            <a:pPr marL="108000">
              <a:spcBef>
                <a:spcPts val="938"/>
              </a:spcBef>
              <a:buSzPct val="100000"/>
            </a:pPr>
            <a:endParaRPr lang="fr-FR" sz="2670" b="0" strike="noStrike" spc="-1" dirty="0">
              <a:solidFill>
                <a:srgbClr val="000000"/>
              </a:solidFill>
              <a:latin typeface="Arial"/>
            </a:endParaRPr>
          </a:p>
        </p:txBody>
      </p:sp>
      <p:graphicFrame>
        <p:nvGraphicFramePr>
          <p:cNvPr id="2" name="Diagramme 1">
            <a:extLst>
              <a:ext uri="{FF2B5EF4-FFF2-40B4-BE49-F238E27FC236}">
                <a16:creationId xmlns:a16="http://schemas.microsoft.com/office/drawing/2014/main" id="{20A05A76-9D5F-4FE0-BE3F-4D1C29418B45}"/>
              </a:ext>
            </a:extLst>
          </p:cNvPr>
          <p:cNvGraphicFramePr/>
          <p:nvPr>
            <p:extLst>
              <p:ext uri="{D42A27DB-BD31-4B8C-83A1-F6EECF244321}">
                <p14:modId xmlns:p14="http://schemas.microsoft.com/office/powerpoint/2010/main" val="3698917293"/>
              </p:ext>
            </p:extLst>
          </p:nvPr>
        </p:nvGraphicFramePr>
        <p:xfrm>
          <a:off x="68235" y="1105469"/>
          <a:ext cx="9875913" cy="63598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0435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pic>
        <p:nvPicPr>
          <p:cNvPr id="5" name="Image 4">
            <a:extLst>
              <a:ext uri="{FF2B5EF4-FFF2-40B4-BE49-F238E27FC236}">
                <a16:creationId xmlns:a16="http://schemas.microsoft.com/office/drawing/2014/main" id="{342792E2-C1DB-4BF8-A3E5-5510A87D55D3}"/>
              </a:ext>
            </a:extLst>
          </p:cNvPr>
          <p:cNvPicPr>
            <a:picLocks noChangeAspect="1"/>
          </p:cNvPicPr>
          <p:nvPr/>
        </p:nvPicPr>
        <p:blipFill>
          <a:blip r:embed="rId3"/>
          <a:stretch>
            <a:fillRect/>
          </a:stretch>
        </p:blipFill>
        <p:spPr>
          <a:xfrm>
            <a:off x="0" y="947060"/>
            <a:ext cx="4295775" cy="2876550"/>
          </a:xfrm>
          <a:prstGeom prst="rect">
            <a:avLst/>
          </a:prstGeom>
        </p:spPr>
      </p:pic>
      <p:pic>
        <p:nvPicPr>
          <p:cNvPr id="2" name="Image 1">
            <a:extLst>
              <a:ext uri="{FF2B5EF4-FFF2-40B4-BE49-F238E27FC236}">
                <a16:creationId xmlns:a16="http://schemas.microsoft.com/office/drawing/2014/main" id="{0B7C0BD1-B32C-40B6-A36C-F9670E6D3547}"/>
              </a:ext>
            </a:extLst>
          </p:cNvPr>
          <p:cNvPicPr>
            <a:picLocks noChangeAspect="1"/>
          </p:cNvPicPr>
          <p:nvPr/>
        </p:nvPicPr>
        <p:blipFill>
          <a:blip r:embed="rId4"/>
          <a:stretch>
            <a:fillRect/>
          </a:stretch>
        </p:blipFill>
        <p:spPr>
          <a:xfrm>
            <a:off x="-12700" y="3792537"/>
            <a:ext cx="10080625" cy="3169522"/>
          </a:xfrm>
          <a:prstGeom prst="rect">
            <a:avLst/>
          </a:prstGeom>
        </p:spPr>
      </p:pic>
      <p:sp>
        <p:nvSpPr>
          <p:cNvPr id="3" name="Flèche : angle droit à deux pointes 2">
            <a:extLst>
              <a:ext uri="{FF2B5EF4-FFF2-40B4-BE49-F238E27FC236}">
                <a16:creationId xmlns:a16="http://schemas.microsoft.com/office/drawing/2014/main" id="{9E4C7422-98CC-4C81-9C96-095F1A5194D3}"/>
              </a:ext>
            </a:extLst>
          </p:cNvPr>
          <p:cNvSpPr/>
          <p:nvPr/>
        </p:nvSpPr>
        <p:spPr>
          <a:xfrm rot="16200000">
            <a:off x="4174126" y="2080212"/>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a:extLst>
              <a:ext uri="{FF2B5EF4-FFF2-40B4-BE49-F238E27FC236}">
                <a16:creationId xmlns:a16="http://schemas.microsoft.com/office/drawing/2014/main" id="{91D209F2-7102-464D-B744-42E9C41F050F}"/>
              </a:ext>
            </a:extLst>
          </p:cNvPr>
          <p:cNvSpPr txBox="1"/>
          <p:nvPr/>
        </p:nvSpPr>
        <p:spPr>
          <a:xfrm>
            <a:off x="5784851" y="1879600"/>
            <a:ext cx="3996607" cy="461665"/>
          </a:xfrm>
          <a:prstGeom prst="rect">
            <a:avLst/>
          </a:prstGeom>
          <a:noFill/>
        </p:spPr>
        <p:txBody>
          <a:bodyPr wrap="none" rtlCol="0">
            <a:spAutoFit/>
          </a:bodyPr>
          <a:lstStyle/>
          <a:p>
            <a:r>
              <a:rPr lang="fr-FR" sz="2400" b="1" dirty="0"/>
              <a:t>Représentation graphique</a:t>
            </a:r>
            <a:endParaRPr lang="fr-FR" b="1" dirty="0"/>
          </a:p>
        </p:txBody>
      </p:sp>
    </p:spTree>
    <p:extLst>
      <p:ext uri="{BB962C8B-B14F-4D97-AF65-F5344CB8AC3E}">
        <p14:creationId xmlns:p14="http://schemas.microsoft.com/office/powerpoint/2010/main" val="3810278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2D930B84-046F-4339-A9BB-E1938AB860E7}"/>
              </a:ext>
            </a:extLst>
          </p:cNvPr>
          <p:cNvPicPr>
            <a:picLocks noChangeAspect="1"/>
          </p:cNvPicPr>
          <p:nvPr/>
        </p:nvPicPr>
        <p:blipFill>
          <a:blip r:embed="rId3"/>
          <a:stretch>
            <a:fillRect/>
          </a:stretch>
        </p:blipFill>
        <p:spPr>
          <a:xfrm>
            <a:off x="1202912" y="959760"/>
            <a:ext cx="8067675" cy="6010275"/>
          </a:xfrm>
          <a:prstGeom prst="rect">
            <a:avLst/>
          </a:prstGeom>
        </p:spPr>
      </p:pic>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Chaînée des arbres binaires</a:t>
            </a:r>
          </a:p>
        </p:txBody>
      </p:sp>
      <p:sp>
        <p:nvSpPr>
          <p:cNvPr id="3" name="Flèche : angle droit à deux pointes 2">
            <a:extLst>
              <a:ext uri="{FF2B5EF4-FFF2-40B4-BE49-F238E27FC236}">
                <a16:creationId xmlns:a16="http://schemas.microsoft.com/office/drawing/2014/main" id="{9E4C7422-98CC-4C81-9C96-095F1A5194D3}"/>
              </a:ext>
            </a:extLst>
          </p:cNvPr>
          <p:cNvSpPr/>
          <p:nvPr/>
        </p:nvSpPr>
        <p:spPr>
          <a:xfrm rot="10800000">
            <a:off x="2885662" y="3005137"/>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91D209F2-7102-464D-B744-42E9C41F050F}"/>
              </a:ext>
            </a:extLst>
          </p:cNvPr>
          <p:cNvSpPr txBox="1"/>
          <p:nvPr/>
        </p:nvSpPr>
        <p:spPr>
          <a:xfrm>
            <a:off x="374651" y="2543472"/>
            <a:ext cx="4238661" cy="461665"/>
          </a:xfrm>
          <a:prstGeom prst="rect">
            <a:avLst/>
          </a:prstGeom>
          <a:noFill/>
        </p:spPr>
        <p:txBody>
          <a:bodyPr wrap="none" rtlCol="0">
            <a:spAutoFit/>
          </a:bodyPr>
          <a:lstStyle/>
          <a:p>
            <a:r>
              <a:rPr lang="fr-FR" sz="2400" b="1" dirty="0"/>
              <a:t>Représentation en mémoire</a:t>
            </a:r>
            <a:endParaRPr lang="fr-FR" b="1" dirty="0"/>
          </a:p>
        </p:txBody>
      </p:sp>
    </p:spTree>
    <p:extLst>
      <p:ext uri="{BB962C8B-B14F-4D97-AF65-F5344CB8AC3E}">
        <p14:creationId xmlns:p14="http://schemas.microsoft.com/office/powerpoint/2010/main" val="56093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des arbres binaires</a:t>
            </a:r>
          </a:p>
        </p:txBody>
      </p:sp>
      <p:sp>
        <p:nvSpPr>
          <p:cNvPr id="193" name="TextShape 2"/>
          <p:cNvSpPr txBox="1"/>
          <p:nvPr/>
        </p:nvSpPr>
        <p:spPr>
          <a:xfrm>
            <a:off x="503999" y="1152000"/>
            <a:ext cx="9033701" cy="5921900"/>
          </a:xfrm>
          <a:prstGeom prst="rect">
            <a:avLst/>
          </a:prstGeom>
          <a:noFill/>
          <a:ln>
            <a:noFill/>
          </a:ln>
        </p:spPr>
        <p:txBody>
          <a:bodyPr lIns="0" tIns="0" rIns="0" bIns="0">
            <a:normAutofit fontScale="92500" lnSpcReduction="20000"/>
          </a:bodyPr>
          <a:lstStyle/>
          <a:p>
            <a:pPr marL="108000" algn="just">
              <a:spcBef>
                <a:spcPts val="938"/>
              </a:spcBef>
              <a:buSzPct val="100000"/>
            </a:pPr>
            <a:r>
              <a:rPr lang="fr-FR" sz="2670" spc="-1" dirty="0">
                <a:solidFill>
                  <a:srgbClr val="000000"/>
                </a:solidFill>
              </a:rPr>
              <a:t>Dans la représentation </a:t>
            </a:r>
            <a:r>
              <a:rPr lang="fr-FR" sz="2670" spc="-1" dirty="0" err="1">
                <a:solidFill>
                  <a:srgbClr val="000000"/>
                </a:solidFill>
              </a:rPr>
              <a:t>cantiguë</a:t>
            </a:r>
            <a:r>
              <a:rPr lang="fr-FR" sz="2670" spc="-1" dirty="0">
                <a:solidFill>
                  <a:srgbClr val="000000"/>
                </a:solidFill>
              </a:rPr>
              <a:t> de arbres est fait utilisant un tableau unidimensionnelle.</a:t>
            </a:r>
          </a:p>
          <a:p>
            <a:pPr marL="108000" algn="just">
              <a:spcBef>
                <a:spcPts val="938"/>
              </a:spcBef>
              <a:buSzPct val="100000"/>
            </a:pPr>
            <a:r>
              <a:rPr lang="fr-FR" sz="2670" spc="-1" dirty="0">
                <a:solidFill>
                  <a:srgbClr val="000000"/>
                </a:solidFill>
              </a:rPr>
              <a:t>Bien qu’il s’agit de la technique la plus simple pour la représentation de la mémoire, elle est inefficace car elle nécessite beaucoup d’espace mémoire.</a:t>
            </a:r>
          </a:p>
          <a:p>
            <a:pPr marL="108000" algn="just">
              <a:spcBef>
                <a:spcPts val="938"/>
              </a:spcBef>
              <a:buSzPct val="100000"/>
            </a:pPr>
            <a:r>
              <a:rPr lang="fr-FR" sz="2670" spc="-1" dirty="0">
                <a:solidFill>
                  <a:srgbClr val="000000"/>
                </a:solidFill>
              </a:rPr>
              <a:t>Cette représentation suit les règles suivantes:</a:t>
            </a:r>
          </a:p>
          <a:p>
            <a:pPr marL="565200" indent="-457200" algn="just">
              <a:spcBef>
                <a:spcPts val="938"/>
              </a:spcBef>
              <a:buSzPct val="100000"/>
              <a:buFontTx/>
              <a:buChar char="-"/>
            </a:pPr>
            <a:r>
              <a:rPr lang="fr-FR" sz="2670" spc="-1" dirty="0">
                <a:solidFill>
                  <a:srgbClr val="000000"/>
                </a:solidFill>
              </a:rPr>
              <a:t>Un tableau unidimensionnel, appelé TREE, est utilisé pour stocker les éléments de l’arbre. </a:t>
            </a:r>
          </a:p>
          <a:p>
            <a:pPr marL="565200" indent="-457200" algn="just">
              <a:spcBef>
                <a:spcPts val="938"/>
              </a:spcBef>
              <a:buSzPct val="100000"/>
              <a:buFontTx/>
              <a:buChar char="-"/>
            </a:pPr>
            <a:r>
              <a:rPr lang="fr-FR" sz="2670" spc="-1" dirty="0">
                <a:solidFill>
                  <a:srgbClr val="000000"/>
                </a:solidFill>
              </a:rPr>
              <a:t>La racine (ROOT) de l’arbre sera stockée à la première case du tableau. </a:t>
            </a:r>
          </a:p>
          <a:p>
            <a:pPr marL="565200" indent="-457200" algn="just">
              <a:spcBef>
                <a:spcPts val="938"/>
              </a:spcBef>
              <a:buSzPct val="100000"/>
              <a:buFontTx/>
              <a:buChar char="-"/>
            </a:pPr>
            <a:r>
              <a:rPr lang="fr-FR" sz="2670" spc="-1" dirty="0">
                <a:solidFill>
                  <a:srgbClr val="000000"/>
                </a:solidFill>
              </a:rPr>
              <a:t>Les enfants d’un nœud stocké dans la case K seront stockés aux cas (2* K) et (2*K+1).</a:t>
            </a:r>
          </a:p>
          <a:p>
            <a:pPr marL="565200" indent="-457200" algn="just">
              <a:spcBef>
                <a:spcPts val="938"/>
              </a:spcBef>
              <a:buSzPct val="100000"/>
              <a:buFontTx/>
              <a:buChar char="-"/>
            </a:pPr>
            <a:r>
              <a:rPr lang="fr-FR" sz="2670" spc="-1" dirty="0">
                <a:solidFill>
                  <a:srgbClr val="000000"/>
                </a:solidFill>
              </a:rPr>
              <a:t>La taille maximale de l’ARBRE de tableau est donnée comme (2</a:t>
            </a:r>
            <a:r>
              <a:rPr lang="fr-FR" sz="2670" spc="-1" baseline="30000" dirty="0">
                <a:solidFill>
                  <a:srgbClr val="000000"/>
                </a:solidFill>
              </a:rPr>
              <a:t>h</a:t>
            </a:r>
            <a:r>
              <a:rPr lang="fr-FR" sz="2670" spc="-1" dirty="0">
                <a:solidFill>
                  <a:srgbClr val="000000"/>
                </a:solidFill>
              </a:rPr>
              <a:t>-1),où h est l’hauteur de l’arbre. </a:t>
            </a:r>
          </a:p>
          <a:p>
            <a:pPr marL="565200" indent="-457200" algn="just">
              <a:spcBef>
                <a:spcPts val="938"/>
              </a:spcBef>
              <a:buSzPct val="100000"/>
              <a:buFontTx/>
              <a:buChar char="-"/>
            </a:pPr>
            <a:r>
              <a:rPr lang="fr-FR" sz="2670" spc="-1" dirty="0">
                <a:solidFill>
                  <a:srgbClr val="000000"/>
                </a:solidFill>
              </a:rPr>
              <a:t>L’arbre ou sous-arbre vide est spécifié à l’aide de NULL. </a:t>
            </a:r>
          </a:p>
          <a:p>
            <a:pPr marL="622350" indent="-514350" algn="just">
              <a:spcBef>
                <a:spcPts val="938"/>
              </a:spcBef>
              <a:buSzPct val="100000"/>
              <a:buAutoNum type="arabicPlain" startAt="7"/>
            </a:pPr>
            <a:endParaRPr lang="fr-FR" sz="2670" spc="-1" dirty="0">
              <a:solidFill>
                <a:srgbClr val="000000"/>
              </a:solidFill>
            </a:endParaRPr>
          </a:p>
          <a:p>
            <a:pPr marL="108000" algn="just">
              <a:spcBef>
                <a:spcPts val="938"/>
              </a:spcBef>
              <a:buSzPct val="100000"/>
            </a:pPr>
            <a:endParaRPr lang="fr-FR" sz="2670" spc="-1" dirty="0">
              <a:solidFill>
                <a:srgbClr val="000000"/>
              </a:solidFill>
            </a:endParaRPr>
          </a:p>
        </p:txBody>
      </p:sp>
    </p:spTree>
    <p:extLst>
      <p:ext uri="{BB962C8B-B14F-4D97-AF65-F5344CB8AC3E}">
        <p14:creationId xmlns:p14="http://schemas.microsoft.com/office/powerpoint/2010/main" val="774918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C27B677-E53D-4CE3-902E-A26DA751A74E}"/>
              </a:ext>
            </a:extLst>
          </p:cNvPr>
          <p:cNvPicPr>
            <a:picLocks noChangeAspect="1"/>
          </p:cNvPicPr>
          <p:nvPr/>
        </p:nvPicPr>
        <p:blipFill>
          <a:blip r:embed="rId3"/>
          <a:stretch>
            <a:fillRect/>
          </a:stretch>
        </p:blipFill>
        <p:spPr>
          <a:xfrm>
            <a:off x="4051180" y="959760"/>
            <a:ext cx="5156319" cy="5781327"/>
          </a:xfrm>
          <a:prstGeom prst="rect">
            <a:avLst/>
          </a:prstGeom>
        </p:spPr>
      </p:pic>
      <p:sp>
        <p:nvSpPr>
          <p:cNvPr id="192" name="TextShape 1"/>
          <p:cNvSpPr txBox="1"/>
          <p:nvPr/>
        </p:nvSpPr>
        <p:spPr>
          <a:xfrm>
            <a:off x="504000" y="301320"/>
            <a:ext cx="9465500" cy="658440"/>
          </a:xfrm>
          <a:prstGeom prst="rect">
            <a:avLst/>
          </a:prstGeom>
          <a:noFill/>
          <a:ln>
            <a:noFill/>
          </a:ln>
        </p:spPr>
        <p:txBody>
          <a:bodyPr lIns="0" tIns="0" rIns="0" bIns="0" anchor="ctr">
            <a:noAutofit/>
          </a:bodyPr>
          <a:lstStyle/>
          <a:p>
            <a:r>
              <a:rPr lang="fr-FR" sz="2800" cap="small" spc="-1" dirty="0">
                <a:solidFill>
                  <a:srgbClr val="666666"/>
                </a:solidFill>
              </a:rPr>
              <a:t>représentation contiguë des arbres binaires</a:t>
            </a:r>
          </a:p>
        </p:txBody>
      </p:sp>
      <p:sp>
        <p:nvSpPr>
          <p:cNvPr id="193" name="TextShape 2"/>
          <p:cNvSpPr txBox="1"/>
          <p:nvPr/>
        </p:nvSpPr>
        <p:spPr>
          <a:xfrm>
            <a:off x="503999" y="1152000"/>
            <a:ext cx="5553901" cy="2289700"/>
          </a:xfrm>
          <a:prstGeom prst="rect">
            <a:avLst/>
          </a:prstGeom>
          <a:noFill/>
          <a:ln>
            <a:noFill/>
          </a:ln>
        </p:spPr>
        <p:txBody>
          <a:bodyPr lIns="0" tIns="0" rIns="0" bIns="0">
            <a:normAutofit/>
          </a:bodyPr>
          <a:lstStyle/>
          <a:p>
            <a:pPr marL="108000">
              <a:spcBef>
                <a:spcPts val="938"/>
              </a:spcBef>
              <a:buSzPct val="100000"/>
            </a:pPr>
            <a:r>
              <a:rPr lang="fr-FR" sz="2670" spc="-1" dirty="0">
                <a:solidFill>
                  <a:srgbClr val="000000"/>
                </a:solidFill>
              </a:rPr>
              <a:t>Un arbre binaire et sa représentation contiguë correspondante. L’arbre a 11 nœuds, et sa hauteur est de 4.</a:t>
            </a:r>
          </a:p>
          <a:p>
            <a:pPr marL="108000">
              <a:spcBef>
                <a:spcPts val="938"/>
              </a:spcBef>
              <a:buSzPct val="100000"/>
            </a:pPr>
            <a:endParaRPr lang="fr-FR" sz="2670" spc="-1" dirty="0">
              <a:solidFill>
                <a:srgbClr val="000000"/>
              </a:solidFill>
            </a:endParaRPr>
          </a:p>
        </p:txBody>
      </p:sp>
      <p:sp>
        <p:nvSpPr>
          <p:cNvPr id="5" name="Flèche : angle droit à deux pointes 4">
            <a:extLst>
              <a:ext uri="{FF2B5EF4-FFF2-40B4-BE49-F238E27FC236}">
                <a16:creationId xmlns:a16="http://schemas.microsoft.com/office/drawing/2014/main" id="{007766F3-95DA-4241-BE52-D7867FCD33C6}"/>
              </a:ext>
            </a:extLst>
          </p:cNvPr>
          <p:cNvSpPr/>
          <p:nvPr/>
        </p:nvSpPr>
        <p:spPr>
          <a:xfrm rot="10800000">
            <a:off x="6057900" y="2536461"/>
            <a:ext cx="1672050" cy="154940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81859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FD4362-DD72-4E84-8500-8E9A8A93C5C5}"/>
              </a:ext>
            </a:extLst>
          </p:cNvPr>
          <p:cNvSpPr>
            <a:spLocks noGrp="1"/>
          </p:cNvSpPr>
          <p:nvPr>
            <p:ph type="title"/>
          </p:nvPr>
        </p:nvSpPr>
        <p:spPr/>
        <p:txBody>
          <a:bodyPr/>
          <a:lstStyle/>
          <a:p>
            <a:r>
              <a:rPr lang="fr-FR" dirty="0"/>
              <a:t>Préambule</a:t>
            </a:r>
          </a:p>
        </p:txBody>
      </p:sp>
      <p:sp>
        <p:nvSpPr>
          <p:cNvPr id="3" name="Espace réservé du texte 2">
            <a:extLst>
              <a:ext uri="{FF2B5EF4-FFF2-40B4-BE49-F238E27FC236}">
                <a16:creationId xmlns:a16="http://schemas.microsoft.com/office/drawing/2014/main" id="{9C3476E0-EB9F-4CCC-82D2-39414A50D2A8}"/>
              </a:ext>
            </a:extLst>
          </p:cNvPr>
          <p:cNvSpPr>
            <a:spLocks noGrp="1"/>
          </p:cNvSpPr>
          <p:nvPr>
            <p:ph type="body"/>
          </p:nvPr>
        </p:nvSpPr>
        <p:spPr>
          <a:xfrm>
            <a:off x="504000" y="1190320"/>
            <a:ext cx="9071640" cy="5248580"/>
          </a:xfrm>
        </p:spPr>
        <p:txBody>
          <a:bodyPr>
            <a:normAutofit/>
          </a:bodyPr>
          <a:lstStyle/>
          <a:p>
            <a:pPr marL="0" indent="0" algn="just">
              <a:buNone/>
            </a:pPr>
            <a:r>
              <a:rPr lang="fr-FR" sz="2800" dirty="0"/>
              <a:t>Jusqu’à présent, nous avons discuté des structures de données linéaires telles que les tableaux, les chaînes, les piles et les files d’attente. Dans ce chapitre, nous en apprendrons davantage sur une structure de données non linéaire appelée arbre. Un arbre est une structure qui est principalement utilisée pour stocker des données de nature hiérarchique. Dans ce chapitre, nous discuterons d’abord des arbres généraux, puis des arbres binaires. Ces arbres binaires sont utilisés pour former des arbres de recherche binaires et des tas. Ils sont largement utilisés pour manipuler les expressions arithmétiques, construire des tables de symboles, et pour l’analyse syntaxique.</a:t>
            </a:r>
          </a:p>
        </p:txBody>
      </p:sp>
    </p:spTree>
    <p:extLst>
      <p:ext uri="{BB962C8B-B14F-4D97-AF65-F5344CB8AC3E}">
        <p14:creationId xmlns:p14="http://schemas.microsoft.com/office/powerpoint/2010/main" val="1563178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3200" b="0" strike="noStrike" cap="small" spc="-1" dirty="0">
                <a:solidFill>
                  <a:srgbClr val="666666"/>
                </a:solidFill>
                <a:latin typeface="Arial"/>
              </a:rPr>
              <a:t>Plan</a:t>
            </a:r>
          </a:p>
        </p:txBody>
      </p:sp>
      <p:sp>
        <p:nvSpPr>
          <p:cNvPr id="193" name="TextShape 2"/>
          <p:cNvSpPr txBox="1"/>
          <p:nvPr/>
        </p:nvSpPr>
        <p:spPr>
          <a:xfrm>
            <a:off x="504000" y="1152000"/>
            <a:ext cx="9071640" cy="5663880"/>
          </a:xfrm>
          <a:prstGeom prst="rect">
            <a:avLst/>
          </a:prstGeom>
          <a:noFill/>
          <a:ln>
            <a:noFill/>
          </a:ln>
        </p:spPr>
        <p:txBody>
          <a:bodyPr lIns="0" tIns="0" rIns="0" bIns="0">
            <a:normAutofit/>
          </a:bodyPr>
          <a:lstStyle/>
          <a:p>
            <a:pPr marL="622350" indent="-514350">
              <a:spcBef>
                <a:spcPts val="938"/>
              </a:spcBef>
              <a:buSzPct val="100000"/>
              <a:buFont typeface="+mj-lt"/>
              <a:buAutoNum type="arabicPeriod"/>
            </a:pPr>
            <a:r>
              <a:rPr lang="fr-FR" sz="2670" spc="-1" dirty="0">
                <a:solidFill>
                  <a:srgbClr val="000000"/>
                </a:solidFill>
              </a:rPr>
              <a:t>Introduction</a:t>
            </a:r>
          </a:p>
          <a:p>
            <a:pPr marL="622350" indent="-514350">
              <a:spcBef>
                <a:spcPts val="938"/>
              </a:spcBef>
              <a:buSzPct val="100000"/>
              <a:buFont typeface="+mj-lt"/>
              <a:buAutoNum type="arabicPeriod"/>
            </a:pPr>
            <a:r>
              <a:rPr lang="fr-FR" sz="2670" spc="-1" dirty="0">
                <a:solidFill>
                  <a:srgbClr val="000000"/>
                </a:solidFill>
              </a:rPr>
              <a:t>Définition </a:t>
            </a:r>
          </a:p>
          <a:p>
            <a:pPr marL="622350" indent="-514350">
              <a:spcBef>
                <a:spcPts val="938"/>
              </a:spcBef>
              <a:buSzPct val="100000"/>
              <a:buFont typeface="+mj-lt"/>
              <a:buAutoNum type="arabicPeriod"/>
            </a:pPr>
            <a:r>
              <a:rPr lang="fr-FR" sz="2670" spc="-1" dirty="0">
                <a:solidFill>
                  <a:srgbClr val="000000"/>
                </a:solidFill>
              </a:rPr>
              <a:t>Types des arbres</a:t>
            </a:r>
          </a:p>
          <a:p>
            <a:pPr marL="1079550" lvl="1" indent="-514350">
              <a:spcBef>
                <a:spcPts val="938"/>
              </a:spcBef>
              <a:buSzPct val="100000"/>
              <a:buFont typeface="+mj-lt"/>
              <a:buAutoNum type="arabicPeriod"/>
            </a:pPr>
            <a:r>
              <a:rPr lang="fr-FR" sz="2670" spc="-1" dirty="0">
                <a:solidFill>
                  <a:srgbClr val="000000"/>
                </a:solidFill>
              </a:rPr>
              <a:t>Arbres généraux</a:t>
            </a:r>
          </a:p>
          <a:p>
            <a:pPr marL="1079550" lvl="1" indent="-514350">
              <a:spcBef>
                <a:spcPts val="938"/>
              </a:spcBef>
              <a:buSzPct val="100000"/>
              <a:buFont typeface="+mj-lt"/>
              <a:buAutoNum type="arabicPeriod"/>
            </a:pPr>
            <a:r>
              <a:rPr lang="fr-FR" sz="2670" spc="-1" dirty="0">
                <a:solidFill>
                  <a:srgbClr val="000000"/>
                </a:solidFill>
              </a:rPr>
              <a:t>Forêts </a:t>
            </a:r>
          </a:p>
          <a:p>
            <a:pPr marL="1079550" lvl="1" indent="-514350">
              <a:spcBef>
                <a:spcPts val="938"/>
              </a:spcBef>
              <a:buSzPct val="100000"/>
              <a:buFont typeface="+mj-lt"/>
              <a:buAutoNum type="arabicPeriod"/>
            </a:pPr>
            <a:r>
              <a:rPr lang="fr-FR" sz="2670" spc="-1" dirty="0">
                <a:solidFill>
                  <a:srgbClr val="000000"/>
                </a:solidFill>
              </a:rPr>
              <a:t>Arbres binaires</a:t>
            </a:r>
          </a:p>
          <a:p>
            <a:pPr marL="1536750" lvl="2" indent="-514350">
              <a:spcBef>
                <a:spcPts val="938"/>
              </a:spcBef>
              <a:buSzPct val="100000"/>
              <a:buFont typeface="+mj-lt"/>
              <a:buAutoNum type="arabicPeriod"/>
            </a:pPr>
            <a:r>
              <a:rPr lang="fr-FR" sz="2670" spc="-1" dirty="0">
                <a:solidFill>
                  <a:srgbClr val="000000"/>
                </a:solidFill>
              </a:rPr>
              <a:t>Arbres binaires complets</a:t>
            </a:r>
          </a:p>
          <a:p>
            <a:pPr marL="1536750" lvl="2" indent="-514350">
              <a:spcBef>
                <a:spcPts val="938"/>
              </a:spcBef>
              <a:buSzPct val="100000"/>
              <a:buFont typeface="+mj-lt"/>
              <a:buAutoNum type="arabicPeriod"/>
            </a:pPr>
            <a:r>
              <a:rPr lang="fr-FR" sz="2670" spc="-1" dirty="0">
                <a:solidFill>
                  <a:srgbClr val="000000"/>
                </a:solidFill>
              </a:rPr>
              <a:t>Représentation en mémoire</a:t>
            </a:r>
          </a:p>
          <a:p>
            <a:pPr marL="1993950" lvl="3" indent="-514350">
              <a:spcBef>
                <a:spcPts val="938"/>
              </a:spcBef>
              <a:buSzPct val="100000"/>
              <a:buFont typeface="+mj-lt"/>
              <a:buAutoNum type="arabicPeriod"/>
            </a:pPr>
            <a:r>
              <a:rPr lang="fr-FR" sz="2670" spc="-1" dirty="0">
                <a:solidFill>
                  <a:srgbClr val="000000"/>
                </a:solidFill>
              </a:rPr>
              <a:t>Représentation liée des arbres binaires </a:t>
            </a:r>
          </a:p>
          <a:p>
            <a:pPr marL="1993950" lvl="3" indent="-514350">
              <a:spcBef>
                <a:spcPts val="938"/>
              </a:spcBef>
              <a:buSzPct val="100000"/>
              <a:buFont typeface="+mj-lt"/>
              <a:buAutoNum type="arabicPeriod"/>
            </a:pPr>
            <a:r>
              <a:rPr lang="fr-FR" sz="2670" spc="-1" dirty="0">
                <a:solidFill>
                  <a:srgbClr val="000000"/>
                </a:solidFill>
              </a:rPr>
              <a:t>Représentation séquentielle des arbres binaires</a:t>
            </a:r>
          </a:p>
          <a:p>
            <a:pPr marL="889200" lvl="1" indent="-324000">
              <a:spcBef>
                <a:spcPts val="938"/>
              </a:spcBef>
              <a:buSzPct val="100000"/>
              <a:buBlip>
                <a:blip r:embed="rId3"/>
              </a:buBlip>
            </a:pPr>
            <a:endParaRPr lang="fr-FR" sz="2670" spc="-1"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(1)</a:t>
            </a:r>
          </a:p>
        </p:txBody>
      </p:sp>
      <p:pic>
        <p:nvPicPr>
          <p:cNvPr id="5" name="Picture 2" descr="Vector Tree Silhouette Isolated On White Background Vecteurs libres de  droits et plus d'images vectorielles de Arbre - iStock">
            <a:extLst>
              <a:ext uri="{FF2B5EF4-FFF2-40B4-BE49-F238E27FC236}">
                <a16:creationId xmlns:a16="http://schemas.microsoft.com/office/drawing/2014/main" id="{9DC6CB4D-011E-4301-85D5-ABD40A2BF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50925"/>
            <a:ext cx="5645150" cy="564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5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4A52E-BD18-412F-BB6C-7B825CA39FDF}"/>
              </a:ext>
            </a:extLst>
          </p:cNvPr>
          <p:cNvSpPr>
            <a:spLocks noGrp="1"/>
          </p:cNvSpPr>
          <p:nvPr>
            <p:ph type="title"/>
          </p:nvPr>
        </p:nvSpPr>
        <p:spPr/>
        <p:txBody>
          <a:bodyPr/>
          <a:lstStyle/>
          <a:p>
            <a:r>
              <a:rPr lang="fr-FR" spc="-1" dirty="0">
                <a:solidFill>
                  <a:srgbClr val="000000"/>
                </a:solidFill>
              </a:rPr>
              <a:t>Introduction</a:t>
            </a:r>
            <a:r>
              <a:rPr lang="fr-FR" dirty="0"/>
              <a:t> (2)</a:t>
            </a:r>
          </a:p>
        </p:txBody>
      </p:sp>
      <p:pic>
        <p:nvPicPr>
          <p:cNvPr id="5" name="Picture 2" descr="Vector Tree Silhouette Isolated On White Background Vecteurs libres de  droits et plus d'images vectorielles de Arbre - iStock">
            <a:extLst>
              <a:ext uri="{FF2B5EF4-FFF2-40B4-BE49-F238E27FC236}">
                <a16:creationId xmlns:a16="http://schemas.microsoft.com/office/drawing/2014/main" id="{9DC6CB4D-011E-4301-85D5-ABD40A2BFA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1981200" y="1050925"/>
            <a:ext cx="5645150" cy="564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68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666666"/>
                </a:solidFill>
              </a:rPr>
              <a:t>Applications</a:t>
            </a:r>
          </a:p>
        </p:txBody>
      </p:sp>
      <p:sp>
        <p:nvSpPr>
          <p:cNvPr id="193" name="TextShape 2"/>
          <p:cNvSpPr txBox="1"/>
          <p:nvPr/>
        </p:nvSpPr>
        <p:spPr>
          <a:xfrm>
            <a:off x="503999" y="1152000"/>
            <a:ext cx="9033701" cy="5921900"/>
          </a:xfrm>
          <a:prstGeom prst="rect">
            <a:avLst/>
          </a:prstGeom>
          <a:noFill/>
          <a:ln>
            <a:noFill/>
          </a:ln>
        </p:spPr>
        <p:txBody>
          <a:bodyPr lIns="0" tIns="0" rIns="0" bIns="0">
            <a:normAutofit/>
          </a:bodyPr>
          <a:lstStyle/>
          <a:p>
            <a:pPr marL="108000" algn="just">
              <a:spcBef>
                <a:spcPts val="938"/>
              </a:spcBef>
              <a:buSzPct val="100000"/>
            </a:pPr>
            <a:r>
              <a:rPr lang="fr-FR" sz="2670" spc="-1" dirty="0">
                <a:solidFill>
                  <a:srgbClr val="000000"/>
                </a:solidFill>
              </a:rPr>
              <a:t>De nombreuse applications s’appuient sur l’utilisation des arbres, on peut citer:</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Stocker des données simples et complexes.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Implémenter les tables de hachage, les ensembles et les cartes. </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Indexer un grand nombre d’enregistrements (les arbres B ) dans les bases de données.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Compilateurs.</a:t>
            </a:r>
          </a:p>
          <a:p>
            <a:pPr marL="1022400" lvl="1" indent="-457200" algn="just">
              <a:spcBef>
                <a:spcPts val="938"/>
              </a:spcBef>
              <a:buSzPct val="100000"/>
              <a:buFont typeface="Arial" panose="020B0604020202020204" pitchFamily="34" charset="0"/>
              <a:buChar char="•"/>
            </a:pPr>
            <a:r>
              <a:rPr lang="fr-FR" sz="2670" spc="-1" dirty="0">
                <a:solidFill>
                  <a:srgbClr val="000000"/>
                </a:solidFill>
              </a:rPr>
              <a:t>Répertoires de système de fichiers</a:t>
            </a:r>
          </a:p>
        </p:txBody>
      </p:sp>
    </p:spTree>
    <p:extLst>
      <p:ext uri="{BB962C8B-B14F-4D97-AF65-F5344CB8AC3E}">
        <p14:creationId xmlns:p14="http://schemas.microsoft.com/office/powerpoint/2010/main" val="398638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fontScale="85000" lnSpcReduction="20000"/>
          </a:bodyPr>
          <a:lstStyle/>
          <a:p>
            <a:pPr marL="432000" indent="-324000" algn="just">
              <a:spcBef>
                <a:spcPts val="938"/>
              </a:spcBef>
              <a:buSzPct val="100000"/>
              <a:buBlip>
                <a:blip r:embed="rId3"/>
              </a:buBlip>
            </a:pPr>
            <a:r>
              <a:rPr lang="fr-FR" sz="2670" b="1" spc="-1" dirty="0">
                <a:solidFill>
                  <a:srgbClr val="000000"/>
                </a:solidFill>
              </a:rPr>
              <a:t>QU’EST-CE QU’UN ARBRE (</a:t>
            </a:r>
            <a:r>
              <a:rPr lang="fr-FR" sz="2670" b="1" spc="-1" dirty="0" err="1">
                <a:solidFill>
                  <a:srgbClr val="000000"/>
                </a:solidFill>
              </a:rPr>
              <a:t>Tree</a:t>
            </a:r>
            <a:r>
              <a:rPr lang="fr-FR" sz="2670" b="1" spc="-1" dirty="0">
                <a:solidFill>
                  <a:srgbClr val="000000"/>
                </a:solidFill>
              </a:rPr>
              <a:t> en anglais)?</a:t>
            </a:r>
          </a:p>
          <a:p>
            <a:pPr marL="889200" lvl="1" indent="-324000" algn="just">
              <a:spcBef>
                <a:spcPts val="938"/>
              </a:spcBef>
              <a:buSzPct val="100000"/>
              <a:buBlip>
                <a:blip r:embed="rId3"/>
              </a:buBlip>
            </a:pPr>
            <a:r>
              <a:rPr lang="fr-FR" sz="2670" spc="-1" dirty="0">
                <a:solidFill>
                  <a:srgbClr val="000000"/>
                </a:solidFill>
              </a:rPr>
              <a:t>Un arbre est défini de façon récursive comme un ensemble d’un ou plusieurs nœuds</a:t>
            </a:r>
          </a:p>
          <a:p>
            <a:pPr marL="889200" lvl="1" indent="-324000" algn="just">
              <a:spcBef>
                <a:spcPts val="938"/>
              </a:spcBef>
              <a:buSzPct val="100000"/>
              <a:buBlip>
                <a:blip r:embed="rId3"/>
              </a:buBlip>
            </a:pPr>
            <a:r>
              <a:rPr lang="fr-FR" sz="2670" spc="-1" dirty="0">
                <a:solidFill>
                  <a:srgbClr val="000000"/>
                </a:solidFill>
              </a:rPr>
              <a:t>Un nœud est désigné comme la racine de l’arbre et tous les nœuds restants peuvent être divisés en ensembles non vides dont chacun est un sous-arbre de la racine. </a:t>
            </a:r>
          </a:p>
          <a:p>
            <a:pPr marL="889200" lvl="1" indent="-324000" algn="just">
              <a:spcBef>
                <a:spcPts val="938"/>
              </a:spcBef>
              <a:buSzPct val="100000"/>
              <a:buBlip>
                <a:blip r:embed="rId3"/>
              </a:buBlip>
            </a:pPr>
            <a:r>
              <a:rPr lang="fr-FR" sz="2670" spc="-1" dirty="0">
                <a:solidFill>
                  <a:srgbClr val="000000"/>
                </a:solidFill>
              </a:rPr>
              <a:t>La figure suivante montre un arbre où le nœud A est le nœud racine; les nœuds B, C et D sont des enfants du nœud racine et forment des sous-arbres T1, T2 et T3 de l’arbre avec la nœud racine A.</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dirty="0"/>
          </a:p>
        </p:txBody>
      </p:sp>
      <p:grpSp>
        <p:nvGrpSpPr>
          <p:cNvPr id="3" name="docshapegroup5728">
            <a:extLst>
              <a:ext uri="{FF2B5EF4-FFF2-40B4-BE49-F238E27FC236}">
                <a16:creationId xmlns:a16="http://schemas.microsoft.com/office/drawing/2014/main" id="{B9701572-3C7E-4DB5-B460-079DDE143DCB}"/>
              </a:ext>
            </a:extLst>
          </p:cNvPr>
          <p:cNvGrpSpPr>
            <a:grpSpLocks/>
          </p:cNvGrpSpPr>
          <p:nvPr/>
        </p:nvGrpSpPr>
        <p:grpSpPr bwMode="auto">
          <a:xfrm>
            <a:off x="3009900" y="4102100"/>
            <a:ext cx="3771899" cy="2743200"/>
            <a:chOff x="1087" y="315"/>
            <a:chExt cx="1964" cy="1743"/>
          </a:xfrm>
        </p:grpSpPr>
        <p:sp>
          <p:nvSpPr>
            <p:cNvPr id="4" name="Line 22">
              <a:extLst>
                <a:ext uri="{FF2B5EF4-FFF2-40B4-BE49-F238E27FC236}">
                  <a16:creationId xmlns:a16="http://schemas.microsoft.com/office/drawing/2014/main" id="{F4BF5781-0CDF-4ADF-87DF-B9DD83CCE24A}"/>
                </a:ext>
              </a:extLst>
            </p:cNvPr>
            <p:cNvSpPr>
              <a:spLocks noChangeShapeType="1"/>
            </p:cNvSpPr>
            <p:nvPr/>
          </p:nvSpPr>
          <p:spPr bwMode="auto">
            <a:xfrm flipV="1">
              <a:off x="1498" y="446"/>
              <a:ext cx="465" cy="406"/>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7" name="docshape5729">
              <a:extLst>
                <a:ext uri="{FF2B5EF4-FFF2-40B4-BE49-F238E27FC236}">
                  <a16:creationId xmlns:a16="http://schemas.microsoft.com/office/drawing/2014/main" id="{9B59E5AA-5364-474E-B7B7-0445DE570D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 y="839"/>
              <a:ext cx="739" cy="736"/>
            </a:xfrm>
            <a:prstGeom prst="rect">
              <a:avLst/>
            </a:prstGeom>
            <a:noFill/>
            <a:extLst>
              <a:ext uri="{909E8E84-426E-40DD-AFC4-6F175D3DCCD1}">
                <a14:hiddenFill xmlns:a14="http://schemas.microsoft.com/office/drawing/2010/main">
                  <a:solidFill>
                    <a:srgbClr val="FFFFFF"/>
                  </a:solidFill>
                </a14:hiddenFill>
              </a:ext>
            </a:extLst>
          </p:spPr>
        </p:pic>
        <p:sp>
          <p:nvSpPr>
            <p:cNvPr id="7" name="Line 20">
              <a:extLst>
                <a:ext uri="{FF2B5EF4-FFF2-40B4-BE49-F238E27FC236}">
                  <a16:creationId xmlns:a16="http://schemas.microsoft.com/office/drawing/2014/main" id="{4D784740-7E68-4FD8-B1D2-ADBC8E2718D5}"/>
                </a:ext>
              </a:extLst>
            </p:cNvPr>
            <p:cNvSpPr>
              <a:spLocks noChangeShapeType="1"/>
            </p:cNvSpPr>
            <p:nvPr/>
          </p:nvSpPr>
          <p:spPr bwMode="auto">
            <a:xfrm>
              <a:off x="2644" y="852"/>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5" name="docshape5730">
              <a:extLst>
                <a:ext uri="{FF2B5EF4-FFF2-40B4-BE49-F238E27FC236}">
                  <a16:creationId xmlns:a16="http://schemas.microsoft.com/office/drawing/2014/main" id="{6279B93D-4995-4C28-92AE-FBD6A4BAD7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12" y="839"/>
              <a:ext cx="739" cy="736"/>
            </a:xfrm>
            <a:prstGeom prst="rect">
              <a:avLst/>
            </a:prstGeom>
            <a:noFill/>
            <a:extLst>
              <a:ext uri="{909E8E84-426E-40DD-AFC4-6F175D3DCCD1}">
                <a14:hiddenFill xmlns:a14="http://schemas.microsoft.com/office/drawing/2010/main">
                  <a:solidFill>
                    <a:srgbClr val="FFFFFF"/>
                  </a:solidFill>
                </a14:hiddenFill>
              </a:ext>
            </a:extLst>
          </p:spPr>
        </p:pic>
        <p:sp>
          <p:nvSpPr>
            <p:cNvPr id="8" name="Line 18">
              <a:extLst>
                <a:ext uri="{FF2B5EF4-FFF2-40B4-BE49-F238E27FC236}">
                  <a16:creationId xmlns:a16="http://schemas.microsoft.com/office/drawing/2014/main" id="{9DEB4FE5-4B63-4C3C-846F-17273426CA4F}"/>
                </a:ext>
              </a:extLst>
            </p:cNvPr>
            <p:cNvSpPr>
              <a:spLocks noChangeShapeType="1"/>
            </p:cNvSpPr>
            <p:nvPr/>
          </p:nvSpPr>
          <p:spPr bwMode="auto">
            <a:xfrm>
              <a:off x="2071" y="514"/>
              <a:ext cx="0" cy="81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4113" name="docshape5731">
              <a:extLst>
                <a:ext uri="{FF2B5EF4-FFF2-40B4-BE49-F238E27FC236}">
                  <a16:creationId xmlns:a16="http://schemas.microsoft.com/office/drawing/2014/main" id="{A6408173-0179-45E3-95BF-34F9CAFA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2" y="315"/>
              <a:ext cx="253" cy="253"/>
            </a:xfrm>
            <a:prstGeom prst="rect">
              <a:avLst/>
            </a:prstGeom>
            <a:noFill/>
            <a:extLst>
              <a:ext uri="{909E8E84-426E-40DD-AFC4-6F175D3DCCD1}">
                <a14:hiddenFill xmlns:a14="http://schemas.microsoft.com/office/drawing/2010/main">
                  <a:solidFill>
                    <a:srgbClr val="FFFFFF"/>
                  </a:solidFill>
                </a14:hiddenFill>
              </a:ext>
            </a:extLst>
          </p:spPr>
        </p:pic>
        <p:pic>
          <p:nvPicPr>
            <p:cNvPr id="4112" name="docshape5732">
              <a:extLst>
                <a:ext uri="{FF2B5EF4-FFF2-40B4-BE49-F238E27FC236}">
                  <a16:creationId xmlns:a16="http://schemas.microsoft.com/office/drawing/2014/main" id="{B1B8B336-6041-45C3-A822-BD27C63491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9" y="1322"/>
              <a:ext cx="739" cy="736"/>
            </a:xfrm>
            <a:prstGeom prst="rect">
              <a:avLst/>
            </a:prstGeom>
            <a:noFill/>
            <a:extLst>
              <a:ext uri="{909E8E84-426E-40DD-AFC4-6F175D3DCCD1}">
                <a14:hiddenFill xmlns:a14="http://schemas.microsoft.com/office/drawing/2010/main">
                  <a:solidFill>
                    <a:srgbClr val="FFFFFF"/>
                  </a:solidFill>
                </a14:hiddenFill>
              </a:ext>
            </a:extLst>
          </p:spPr>
        </p:pic>
        <p:pic>
          <p:nvPicPr>
            <p:cNvPr id="4111" name="docshape5733">
              <a:extLst>
                <a:ext uri="{FF2B5EF4-FFF2-40B4-BE49-F238E27FC236}">
                  <a16:creationId xmlns:a16="http://schemas.microsoft.com/office/drawing/2014/main" id="{17221245-A3CA-47C8-B320-8E2C28CB08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2" y="839"/>
              <a:ext cx="253" cy="253"/>
            </a:xfrm>
            <a:prstGeom prst="rect">
              <a:avLst/>
            </a:prstGeom>
            <a:noFill/>
            <a:extLst>
              <a:ext uri="{909E8E84-426E-40DD-AFC4-6F175D3DCCD1}">
                <a14:hiddenFill xmlns:a14="http://schemas.microsoft.com/office/drawing/2010/main">
                  <a:solidFill>
                    <a:srgbClr val="FFFFFF"/>
                  </a:solidFill>
                </a14:hiddenFill>
              </a:ext>
            </a:extLst>
          </p:spPr>
        </p:pic>
        <p:sp>
          <p:nvSpPr>
            <p:cNvPr id="9" name="docshape5734">
              <a:extLst>
                <a:ext uri="{FF2B5EF4-FFF2-40B4-BE49-F238E27FC236}">
                  <a16:creationId xmlns:a16="http://schemas.microsoft.com/office/drawing/2014/main" id="{EFEB536D-8B11-4C86-9980-3613A93A7977}"/>
                </a:ext>
              </a:extLst>
            </p:cNvPr>
            <p:cNvSpPr txBox="1">
              <a:spLocks noChangeArrowheads="1"/>
            </p:cNvSpPr>
            <p:nvPr/>
          </p:nvSpPr>
          <p:spPr bwMode="auto">
            <a:xfrm>
              <a:off x="1423" y="550"/>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0" name="docshape5735">
              <a:extLst>
                <a:ext uri="{FF2B5EF4-FFF2-40B4-BE49-F238E27FC236}">
                  <a16:creationId xmlns:a16="http://schemas.microsoft.com/office/drawing/2014/main" id="{533CC0A6-C314-47BA-A623-938046BC4C7E}"/>
                </a:ext>
              </a:extLst>
            </p:cNvPr>
            <p:cNvSpPr txBox="1">
              <a:spLocks noChangeArrowheads="1"/>
            </p:cNvSpPr>
            <p:nvPr/>
          </p:nvSpPr>
          <p:spPr bwMode="auto">
            <a:xfrm>
              <a:off x="2022" y="354"/>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1" name="docshape5736">
              <a:extLst>
                <a:ext uri="{FF2B5EF4-FFF2-40B4-BE49-F238E27FC236}">
                  <a16:creationId xmlns:a16="http://schemas.microsoft.com/office/drawing/2014/main" id="{A5FB7F75-8B03-45E5-83AE-34BF53E06747}"/>
                </a:ext>
              </a:extLst>
            </p:cNvPr>
            <p:cNvSpPr txBox="1">
              <a:spLocks noChangeArrowheads="1"/>
            </p:cNvSpPr>
            <p:nvPr/>
          </p:nvSpPr>
          <p:spPr bwMode="auto">
            <a:xfrm>
              <a:off x="1521" y="616"/>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12" name="docshape5737">
              <a:extLst>
                <a:ext uri="{FF2B5EF4-FFF2-40B4-BE49-F238E27FC236}">
                  <a16:creationId xmlns:a16="http://schemas.microsoft.com/office/drawing/2014/main" id="{35E217C2-458A-4ED9-B1AD-83922701BB30}"/>
                </a:ext>
              </a:extLst>
            </p:cNvPr>
            <p:cNvSpPr txBox="1">
              <a:spLocks noChangeArrowheads="1"/>
            </p:cNvSpPr>
            <p:nvPr/>
          </p:nvSpPr>
          <p:spPr bwMode="auto">
            <a:xfrm>
              <a:off x="2505" y="511"/>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3" name="docshape5738">
              <a:extLst>
                <a:ext uri="{FF2B5EF4-FFF2-40B4-BE49-F238E27FC236}">
                  <a16:creationId xmlns:a16="http://schemas.microsoft.com/office/drawing/2014/main" id="{C642BB12-7F78-4FBE-90DA-1AEE4D95F3BA}"/>
                </a:ext>
              </a:extLst>
            </p:cNvPr>
            <p:cNvSpPr txBox="1">
              <a:spLocks noChangeArrowheads="1"/>
            </p:cNvSpPr>
            <p:nvPr/>
          </p:nvSpPr>
          <p:spPr bwMode="auto">
            <a:xfrm>
              <a:off x="2615" y="635"/>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4" name="docshape5739">
              <a:extLst>
                <a:ext uri="{FF2B5EF4-FFF2-40B4-BE49-F238E27FC236}">
                  <a16:creationId xmlns:a16="http://schemas.microsoft.com/office/drawing/2014/main" id="{6DEAEF43-94E4-4FB4-BEE5-EE83EB4CC500}"/>
                </a:ext>
              </a:extLst>
            </p:cNvPr>
            <p:cNvSpPr txBox="1">
              <a:spLocks noChangeArrowheads="1"/>
            </p:cNvSpPr>
            <p:nvPr/>
          </p:nvSpPr>
          <p:spPr bwMode="auto">
            <a:xfrm>
              <a:off x="2177" y="692"/>
              <a:ext cx="130"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5" name="docshape5740">
              <a:extLst>
                <a:ext uri="{FF2B5EF4-FFF2-40B4-BE49-F238E27FC236}">
                  <a16:creationId xmlns:a16="http://schemas.microsoft.com/office/drawing/2014/main" id="{02F8CE71-B1C8-447B-B1C3-ACD15B411496}"/>
                </a:ext>
              </a:extLst>
            </p:cNvPr>
            <p:cNvSpPr txBox="1">
              <a:spLocks noChangeArrowheads="1"/>
            </p:cNvSpPr>
            <p:nvPr/>
          </p:nvSpPr>
          <p:spPr bwMode="auto">
            <a:xfrm>
              <a:off x="2287" y="816"/>
              <a:ext cx="7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6" name="docshape5741">
              <a:extLst>
                <a:ext uri="{FF2B5EF4-FFF2-40B4-BE49-F238E27FC236}">
                  <a16:creationId xmlns:a16="http://schemas.microsoft.com/office/drawing/2014/main" id="{D4431BC0-448D-47B1-8D72-A4A2589B2111}"/>
                </a:ext>
              </a:extLst>
            </p:cNvPr>
            <p:cNvSpPr txBox="1">
              <a:spLocks noChangeArrowheads="1"/>
            </p:cNvSpPr>
            <p:nvPr/>
          </p:nvSpPr>
          <p:spPr bwMode="auto">
            <a:xfrm>
              <a:off x="1413" y="878"/>
              <a:ext cx="11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7" name="docshape5742">
              <a:extLst>
                <a:ext uri="{FF2B5EF4-FFF2-40B4-BE49-F238E27FC236}">
                  <a16:creationId xmlns:a16="http://schemas.microsoft.com/office/drawing/2014/main" id="{511DD257-A221-4E3D-9E14-244295DE204A}"/>
                </a:ext>
              </a:extLst>
            </p:cNvPr>
            <p:cNvSpPr txBox="1">
              <a:spLocks noChangeArrowheads="1"/>
            </p:cNvSpPr>
            <p:nvPr/>
          </p:nvSpPr>
          <p:spPr bwMode="auto">
            <a:xfrm>
              <a:off x="2021" y="878"/>
              <a:ext cx="12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8" name="docshape5743">
              <a:extLst>
                <a:ext uri="{FF2B5EF4-FFF2-40B4-BE49-F238E27FC236}">
                  <a16:creationId xmlns:a16="http://schemas.microsoft.com/office/drawing/2014/main" id="{C677E9FF-87CE-4E09-84CD-5B2E2B4AF316}"/>
                </a:ext>
              </a:extLst>
            </p:cNvPr>
            <p:cNvSpPr txBox="1">
              <a:spLocks noChangeArrowheads="1"/>
            </p:cNvSpPr>
            <p:nvPr/>
          </p:nvSpPr>
          <p:spPr bwMode="auto">
            <a:xfrm>
              <a:off x="2621" y="893"/>
              <a:ext cx="12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19" name="docshape5744">
              <a:extLst>
                <a:ext uri="{FF2B5EF4-FFF2-40B4-BE49-F238E27FC236}">
                  <a16:creationId xmlns:a16="http://schemas.microsoft.com/office/drawing/2014/main" id="{3090755F-4FC5-4B19-80F6-61A695C4C4E3}"/>
                </a:ext>
              </a:extLst>
            </p:cNvPr>
            <p:cNvSpPr txBox="1">
              <a:spLocks noChangeArrowheads="1"/>
            </p:cNvSpPr>
            <p:nvPr/>
          </p:nvSpPr>
          <p:spPr bwMode="auto">
            <a:xfrm>
              <a:off x="1170" y="1361"/>
              <a:ext cx="1682"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	 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20" name="docshape5745">
              <a:extLst>
                <a:ext uri="{FF2B5EF4-FFF2-40B4-BE49-F238E27FC236}">
                  <a16:creationId xmlns:a16="http://schemas.microsoft.com/office/drawing/2014/main" id="{732CBA32-531F-40FE-825C-F4A96CA64C6A}"/>
                </a:ext>
              </a:extLst>
            </p:cNvPr>
            <p:cNvSpPr txBox="1">
              <a:spLocks noChangeArrowheads="1"/>
            </p:cNvSpPr>
            <p:nvPr/>
          </p:nvSpPr>
          <p:spPr bwMode="auto">
            <a:xfrm>
              <a:off x="2911" y="1361"/>
              <a:ext cx="5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21" name="docshape5746">
              <a:extLst>
                <a:ext uri="{FF2B5EF4-FFF2-40B4-BE49-F238E27FC236}">
                  <a16:creationId xmlns:a16="http://schemas.microsoft.com/office/drawing/2014/main" id="{35FDF3B6-B683-4E40-A287-415BC998762A}"/>
                </a:ext>
              </a:extLst>
            </p:cNvPr>
            <p:cNvSpPr txBox="1">
              <a:spLocks noChangeArrowheads="1"/>
            </p:cNvSpPr>
            <p:nvPr/>
          </p:nvSpPr>
          <p:spPr bwMode="auto">
            <a:xfrm>
              <a:off x="1788" y="1842"/>
              <a:ext cx="59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grpSp>
      <p:sp>
        <p:nvSpPr>
          <p:cNvPr id="30" name="Line 22">
            <a:extLst>
              <a:ext uri="{FF2B5EF4-FFF2-40B4-BE49-F238E27FC236}">
                <a16:creationId xmlns:a16="http://schemas.microsoft.com/office/drawing/2014/main" id="{14AFE8CB-14D6-4136-81EF-6B2D71BB444D}"/>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cxnSp>
        <p:nvCxnSpPr>
          <p:cNvPr id="25" name="Connecteur droit avec flèche 24">
            <a:extLst>
              <a:ext uri="{FF2B5EF4-FFF2-40B4-BE49-F238E27FC236}">
                <a16:creationId xmlns:a16="http://schemas.microsoft.com/office/drawing/2014/main" id="{7C7A11CD-8D87-4FA9-8478-70A826A79B98}"/>
              </a:ext>
            </a:extLst>
          </p:cNvPr>
          <p:cNvCxnSpPr/>
          <p:nvPr/>
        </p:nvCxnSpPr>
        <p:spPr>
          <a:xfrm flipH="1">
            <a:off x="5103266" y="4163480"/>
            <a:ext cx="14096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4" name="docshape5734">
            <a:extLst>
              <a:ext uri="{FF2B5EF4-FFF2-40B4-BE49-F238E27FC236}">
                <a16:creationId xmlns:a16="http://schemas.microsoft.com/office/drawing/2014/main" id="{F905F9D4-072B-4213-8C00-BEEBA1444400}"/>
              </a:ext>
            </a:extLst>
          </p:cNvPr>
          <p:cNvSpPr txBox="1">
            <a:spLocks noChangeArrowheads="1"/>
          </p:cNvSpPr>
          <p:nvPr/>
        </p:nvSpPr>
        <p:spPr bwMode="auto">
          <a:xfrm>
            <a:off x="6577557" y="4015779"/>
            <a:ext cx="2020343" cy="48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2800" b="1" dirty="0">
                <a:ln w="22225">
                  <a:solidFill>
                    <a:schemeClr val="accent2"/>
                  </a:solidFill>
                  <a:prstDash val="solid"/>
                </a:ln>
                <a:solidFill>
                  <a:schemeClr val="accent2">
                    <a:lumMod val="40000"/>
                    <a:lumOff val="60000"/>
                  </a:schemeClr>
                </a:solidFill>
                <a:latin typeface="Arial" panose="020B0604020202020204" pitchFamily="34" charset="0"/>
                <a:cs typeface="Arial" panose="020B0604020202020204" pitchFamily="34" charset="0"/>
              </a:rPr>
              <a:t>Racine (R)</a:t>
            </a:r>
            <a:endParaRPr kumimoji="0" lang="en-US" altLang="fr-FR" sz="6000" b="1" i="0" u="none" strike="noStrike" normalizeH="0" baseline="0" dirty="0">
              <a:ln w="22225">
                <a:solidFill>
                  <a:schemeClr val="accent2"/>
                </a:solidFill>
                <a:prstDash val="solid"/>
              </a:ln>
              <a:solidFill>
                <a:schemeClr val="accent2">
                  <a:lumMod val="40000"/>
                  <a:lumOff val="60000"/>
                </a:schemeClr>
              </a:solidFill>
              <a:latin typeface="Arial" panose="020B0604020202020204" pitchFamily="34" charset="0"/>
            </a:endParaRPr>
          </a:p>
        </p:txBody>
      </p:sp>
    </p:spTree>
    <p:extLst>
      <p:ext uri="{BB962C8B-B14F-4D97-AF65-F5344CB8AC3E}">
        <p14:creationId xmlns:p14="http://schemas.microsoft.com/office/powerpoint/2010/main" val="4285086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Shape 1"/>
          <p:cNvSpPr txBox="1"/>
          <p:nvPr/>
        </p:nvSpPr>
        <p:spPr>
          <a:xfrm>
            <a:off x="504000" y="301320"/>
            <a:ext cx="9071640" cy="658440"/>
          </a:xfrm>
          <a:prstGeom prst="rect">
            <a:avLst/>
          </a:prstGeom>
          <a:noFill/>
          <a:ln>
            <a:noFill/>
          </a:ln>
        </p:spPr>
        <p:txBody>
          <a:bodyPr lIns="0" tIns="0" rIns="0" bIns="0" anchor="ctr">
            <a:noAutofit/>
          </a:bodyPr>
          <a:lstStyle/>
          <a:p>
            <a:r>
              <a:rPr lang="fr-FR" sz="2800" cap="small" spc="-1" dirty="0">
                <a:solidFill>
                  <a:srgbClr val="000000"/>
                </a:solidFill>
              </a:rPr>
              <a:t>Définition </a:t>
            </a:r>
            <a:endParaRPr lang="fr-FR" sz="2800" cap="small" spc="-1" dirty="0">
              <a:solidFill>
                <a:srgbClr val="666666"/>
              </a:solidFill>
            </a:endParaRPr>
          </a:p>
        </p:txBody>
      </p:sp>
      <p:sp>
        <p:nvSpPr>
          <p:cNvPr id="193" name="TextShape 2"/>
          <p:cNvSpPr txBox="1"/>
          <p:nvPr/>
        </p:nvSpPr>
        <p:spPr>
          <a:xfrm>
            <a:off x="503999" y="1152000"/>
            <a:ext cx="9033701" cy="3356500"/>
          </a:xfrm>
          <a:prstGeom prst="rect">
            <a:avLst/>
          </a:prstGeom>
          <a:noFill/>
          <a:ln>
            <a:noFill/>
          </a:ln>
        </p:spPr>
        <p:txBody>
          <a:bodyPr lIns="0" tIns="0" rIns="0" bIns="0">
            <a:normAutofit/>
          </a:bodyPr>
          <a:lstStyle/>
          <a:p>
            <a:pPr algn="just"/>
            <a:r>
              <a:rPr lang="fr-FR" b="1" i="1" dirty="0"/>
              <a:t>Nœud racine</a:t>
            </a:r>
            <a:r>
              <a:rPr lang="fr-FR" dirty="0"/>
              <a:t> Le nœud racine </a:t>
            </a:r>
            <a:r>
              <a:rPr lang="fr-FR" b="1" i="1" dirty="0"/>
              <a:t>R</a:t>
            </a:r>
            <a:r>
              <a:rPr lang="fr-FR" dirty="0"/>
              <a:t> est le nœud le plus haut de l’arbre. Si </a:t>
            </a:r>
            <a:r>
              <a:rPr lang="fr-FR" b="1" i="1" dirty="0"/>
              <a:t>R</a:t>
            </a:r>
            <a:r>
              <a:rPr lang="fr-FR" dirty="0"/>
              <a:t> = NULL, cela signifie que l’arbre est vide. </a:t>
            </a:r>
          </a:p>
          <a:p>
            <a:pPr algn="just"/>
            <a:r>
              <a:rPr lang="fr-FR" b="1" i="1" dirty="0"/>
              <a:t>Sous-arbres </a:t>
            </a:r>
            <a:r>
              <a:rPr lang="fr-FR" dirty="0"/>
              <a:t>Si le nœud racine </a:t>
            </a:r>
            <a:r>
              <a:rPr lang="fr-FR" b="1" i="1" dirty="0"/>
              <a:t>R </a:t>
            </a:r>
            <a:r>
              <a:rPr lang="fr-FR" dirty="0"/>
              <a:t>n’est pas NULL, alors les arbres T1, T2, et T3 sont appelés les sous-arbres de R.</a:t>
            </a:r>
          </a:p>
          <a:p>
            <a:pPr algn="just"/>
            <a:r>
              <a:rPr lang="fr-FR" b="1" i="1" dirty="0"/>
              <a:t>Nœud feuille </a:t>
            </a:r>
            <a:r>
              <a:rPr lang="fr-FR" dirty="0"/>
              <a:t>Un nœud qui n’a pas d’enfants est appelé le nœud feuille ou le nœud terminal.</a:t>
            </a:r>
          </a:p>
          <a:p>
            <a:pPr algn="just"/>
            <a:r>
              <a:rPr lang="fr-FR" b="1" i="1" dirty="0"/>
              <a:t>Chemin</a:t>
            </a:r>
            <a:r>
              <a:rPr lang="fr-FR" dirty="0"/>
              <a:t> Une séquence de arcs consécutifs est appelée chemin. Par exemple, le chemin du nœud racine A au nœud I est A, D, et I. </a:t>
            </a:r>
          </a:p>
          <a:p>
            <a:pPr algn="just"/>
            <a:r>
              <a:rPr lang="fr-FR" b="1" i="1" dirty="0"/>
              <a:t>Nœud ancêtre </a:t>
            </a:r>
            <a:r>
              <a:rPr lang="fr-FR" dirty="0"/>
              <a:t>Un ancêtre d’un nœud est n’importe quel nœud prédécesseur sur le chemin de la racine à ce nœud. Le nœud racine n’a pas d’ancêtres. Dans l’arbre ci-dessous, les nœuds A, C et G sont les ancêtres du nœud K.</a:t>
            </a:r>
          </a:p>
        </p:txBody>
      </p:sp>
      <p:sp>
        <p:nvSpPr>
          <p:cNvPr id="2" name="Rectangle 23">
            <a:extLst>
              <a:ext uri="{FF2B5EF4-FFF2-40B4-BE49-F238E27FC236}">
                <a16:creationId xmlns:a16="http://schemas.microsoft.com/office/drawing/2014/main" id="{B2E9366B-3D71-4E5C-A096-2F6347952284}"/>
              </a:ext>
            </a:extLst>
          </p:cNvPr>
          <p:cNvSpPr>
            <a:spLocks noChangeArrowheads="1"/>
          </p:cNvSpPr>
          <p:nvPr/>
        </p:nvSpPr>
        <p:spPr bwMode="auto">
          <a:xfrm>
            <a:off x="0" y="0"/>
            <a:ext cx="1008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grpSp>
        <p:nvGrpSpPr>
          <p:cNvPr id="5" name="Groupe 4">
            <a:extLst>
              <a:ext uri="{FF2B5EF4-FFF2-40B4-BE49-F238E27FC236}">
                <a16:creationId xmlns:a16="http://schemas.microsoft.com/office/drawing/2014/main" id="{ADB9072A-8851-4573-8426-695BDE5467FF}"/>
              </a:ext>
            </a:extLst>
          </p:cNvPr>
          <p:cNvGrpSpPr/>
          <p:nvPr/>
        </p:nvGrpSpPr>
        <p:grpSpPr>
          <a:xfrm>
            <a:off x="3009900" y="4165600"/>
            <a:ext cx="3771899" cy="2743200"/>
            <a:chOff x="3009900" y="4114800"/>
            <a:chExt cx="3771899" cy="2743200"/>
          </a:xfrm>
        </p:grpSpPr>
        <p:sp>
          <p:nvSpPr>
            <p:cNvPr id="32" name="Line 22">
              <a:extLst>
                <a:ext uri="{FF2B5EF4-FFF2-40B4-BE49-F238E27FC236}">
                  <a16:creationId xmlns:a16="http://schemas.microsoft.com/office/drawing/2014/main" id="{3F44F780-8C50-492B-8047-000101103153}"/>
                </a:ext>
              </a:extLst>
            </p:cNvPr>
            <p:cNvSpPr>
              <a:spLocks noChangeShapeType="1"/>
            </p:cNvSpPr>
            <p:nvPr/>
          </p:nvSpPr>
          <p:spPr bwMode="auto">
            <a:xfrm flipV="1">
              <a:off x="3799233" y="4320973"/>
              <a:ext cx="893041" cy="638978"/>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3" name="docshape5729">
              <a:extLst>
                <a:ext uri="{FF2B5EF4-FFF2-40B4-BE49-F238E27FC236}">
                  <a16:creationId xmlns:a16="http://schemas.microsoft.com/office/drawing/2014/main" id="{230E3A09-12C4-470B-9FE1-4AC1112BC6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5" name="Line 20">
              <a:extLst>
                <a:ext uri="{FF2B5EF4-FFF2-40B4-BE49-F238E27FC236}">
                  <a16:creationId xmlns:a16="http://schemas.microsoft.com/office/drawing/2014/main" id="{070C213B-CFD6-4BC9-8A2B-5DA7393739AF}"/>
                </a:ext>
              </a:extLst>
            </p:cNvPr>
            <p:cNvSpPr>
              <a:spLocks noChangeShapeType="1"/>
            </p:cNvSpPr>
            <p:nvPr/>
          </p:nvSpPr>
          <p:spPr bwMode="auto">
            <a:xfrm>
              <a:off x="6000148" y="4959951"/>
              <a:ext cx="0" cy="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6" name="docshape5730">
              <a:extLst>
                <a:ext uri="{FF2B5EF4-FFF2-40B4-BE49-F238E27FC236}">
                  <a16:creationId xmlns:a16="http://schemas.microsoft.com/office/drawing/2014/main" id="{19752B44-45B8-42B8-A6A4-896E4EA333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2536" y="4939491"/>
              <a:ext cx="1419263" cy="1158345"/>
            </a:xfrm>
            <a:prstGeom prst="rect">
              <a:avLst/>
            </a:prstGeom>
            <a:noFill/>
            <a:extLst>
              <a:ext uri="{909E8E84-426E-40DD-AFC4-6F175D3DCCD1}">
                <a14:hiddenFill xmlns:a14="http://schemas.microsoft.com/office/drawing/2010/main">
                  <a:solidFill>
                    <a:srgbClr val="FFFFFF"/>
                  </a:solidFill>
                </a14:hiddenFill>
              </a:ext>
            </a:extLst>
          </p:spPr>
        </p:pic>
        <p:sp>
          <p:nvSpPr>
            <p:cNvPr id="37" name="Line 18">
              <a:extLst>
                <a:ext uri="{FF2B5EF4-FFF2-40B4-BE49-F238E27FC236}">
                  <a16:creationId xmlns:a16="http://schemas.microsoft.com/office/drawing/2014/main" id="{DECDD0F6-22CE-470B-969A-05F4A7B936D1}"/>
                </a:ext>
              </a:extLst>
            </p:cNvPr>
            <p:cNvSpPr>
              <a:spLocks noChangeShapeType="1"/>
            </p:cNvSpPr>
            <p:nvPr/>
          </p:nvSpPr>
          <p:spPr bwMode="auto">
            <a:xfrm>
              <a:off x="4899691" y="4427994"/>
              <a:ext cx="0" cy="12811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000"/>
            </a:p>
          </p:txBody>
        </p:sp>
        <p:pic>
          <p:nvPicPr>
            <p:cNvPr id="38" name="docshape5731">
              <a:extLst>
                <a:ext uri="{FF2B5EF4-FFF2-40B4-BE49-F238E27FC236}">
                  <a16:creationId xmlns:a16="http://schemas.microsoft.com/office/drawing/2014/main" id="{918EA057-9DD0-4E22-8E87-5371B77573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944" y="4114800"/>
              <a:ext cx="485891" cy="398181"/>
            </a:xfrm>
            <a:prstGeom prst="rect">
              <a:avLst/>
            </a:prstGeom>
            <a:noFill/>
            <a:extLst>
              <a:ext uri="{909E8E84-426E-40DD-AFC4-6F175D3DCCD1}">
                <a14:hiddenFill xmlns:a14="http://schemas.microsoft.com/office/drawing/2010/main">
                  <a:solidFill>
                    <a:srgbClr val="FFFFFF"/>
                  </a:solidFill>
                </a14:hiddenFill>
              </a:ext>
            </a:extLst>
          </p:spPr>
        </p:pic>
        <p:pic>
          <p:nvPicPr>
            <p:cNvPr id="39" name="docshape5732">
              <a:extLst>
                <a:ext uri="{FF2B5EF4-FFF2-40B4-BE49-F238E27FC236}">
                  <a16:creationId xmlns:a16="http://schemas.microsoft.com/office/drawing/2014/main" id="{2BEB7D86-EBE6-4EF3-A9D8-B0DB4F4C7C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5258" y="5699655"/>
              <a:ext cx="1419263" cy="1158345"/>
            </a:xfrm>
            <a:prstGeom prst="rect">
              <a:avLst/>
            </a:prstGeom>
            <a:noFill/>
            <a:extLst>
              <a:ext uri="{909E8E84-426E-40DD-AFC4-6F175D3DCCD1}">
                <a14:hiddenFill xmlns:a14="http://schemas.microsoft.com/office/drawing/2010/main">
                  <a:solidFill>
                    <a:srgbClr val="FFFFFF"/>
                  </a:solidFill>
                </a14:hiddenFill>
              </a:ext>
            </a:extLst>
          </p:spPr>
        </p:pic>
        <p:pic>
          <p:nvPicPr>
            <p:cNvPr id="40" name="docshape5733">
              <a:extLst>
                <a:ext uri="{FF2B5EF4-FFF2-40B4-BE49-F238E27FC236}">
                  <a16:creationId xmlns:a16="http://schemas.microsoft.com/office/drawing/2014/main" id="{A41800A2-22AD-430F-B684-E8A4AD2B35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944" y="4939491"/>
              <a:ext cx="485891" cy="398181"/>
            </a:xfrm>
            <a:prstGeom prst="rect">
              <a:avLst/>
            </a:prstGeom>
            <a:noFill/>
            <a:extLst>
              <a:ext uri="{909E8E84-426E-40DD-AFC4-6F175D3DCCD1}">
                <a14:hiddenFill xmlns:a14="http://schemas.microsoft.com/office/drawing/2010/main">
                  <a:solidFill>
                    <a:srgbClr val="FFFFFF"/>
                  </a:solidFill>
                </a14:hiddenFill>
              </a:ext>
            </a:extLst>
          </p:spPr>
        </p:pic>
        <p:sp>
          <p:nvSpPr>
            <p:cNvPr id="41" name="docshape5734">
              <a:extLst>
                <a:ext uri="{FF2B5EF4-FFF2-40B4-BE49-F238E27FC236}">
                  <a16:creationId xmlns:a16="http://schemas.microsoft.com/office/drawing/2014/main" id="{8ED4501A-2D9D-432C-A3D7-45F3FCB89006}"/>
                </a:ext>
              </a:extLst>
            </p:cNvPr>
            <p:cNvSpPr txBox="1">
              <a:spLocks noChangeArrowheads="1"/>
            </p:cNvSpPr>
            <p:nvPr/>
          </p:nvSpPr>
          <p:spPr bwMode="auto">
            <a:xfrm>
              <a:off x="3655194" y="448465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2" name="docshape5735">
              <a:extLst>
                <a:ext uri="{FF2B5EF4-FFF2-40B4-BE49-F238E27FC236}">
                  <a16:creationId xmlns:a16="http://schemas.microsoft.com/office/drawing/2014/main" id="{BB3004E6-9447-4650-BFA7-E93DCACB1B86}"/>
                </a:ext>
              </a:extLst>
            </p:cNvPr>
            <p:cNvSpPr txBox="1">
              <a:spLocks noChangeArrowheads="1"/>
            </p:cNvSpPr>
            <p:nvPr/>
          </p:nvSpPr>
          <p:spPr bwMode="auto">
            <a:xfrm>
              <a:off x="4805585" y="4176180"/>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A</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3" name="docshape5736">
              <a:extLst>
                <a:ext uri="{FF2B5EF4-FFF2-40B4-BE49-F238E27FC236}">
                  <a16:creationId xmlns:a16="http://schemas.microsoft.com/office/drawing/2014/main" id="{ED886C43-603F-45E1-8E53-B078BB24210A}"/>
                </a:ext>
              </a:extLst>
            </p:cNvPr>
            <p:cNvSpPr txBox="1">
              <a:spLocks noChangeArrowheads="1"/>
            </p:cNvSpPr>
            <p:nvPr/>
          </p:nvSpPr>
          <p:spPr bwMode="auto">
            <a:xfrm>
              <a:off x="3843405" y="4588525"/>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44" name="docshape5737">
              <a:extLst>
                <a:ext uri="{FF2B5EF4-FFF2-40B4-BE49-F238E27FC236}">
                  <a16:creationId xmlns:a16="http://schemas.microsoft.com/office/drawing/2014/main" id="{D3F1981B-1412-472E-822A-4E3063E44F1E}"/>
                </a:ext>
              </a:extLst>
            </p:cNvPr>
            <p:cNvSpPr txBox="1">
              <a:spLocks noChangeArrowheads="1"/>
            </p:cNvSpPr>
            <p:nvPr/>
          </p:nvSpPr>
          <p:spPr bwMode="auto">
            <a:xfrm>
              <a:off x="5733196" y="4423272"/>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5" name="docshape5738">
              <a:extLst>
                <a:ext uri="{FF2B5EF4-FFF2-40B4-BE49-F238E27FC236}">
                  <a16:creationId xmlns:a16="http://schemas.microsoft.com/office/drawing/2014/main" id="{CD0B8B53-8BAB-4C1C-B644-586B915BD0FB}"/>
                </a:ext>
              </a:extLst>
            </p:cNvPr>
            <p:cNvSpPr txBox="1">
              <a:spLocks noChangeArrowheads="1"/>
            </p:cNvSpPr>
            <p:nvPr/>
          </p:nvSpPr>
          <p:spPr bwMode="auto">
            <a:xfrm>
              <a:off x="5944453" y="4618428"/>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6" name="docshape5739">
              <a:extLst>
                <a:ext uri="{FF2B5EF4-FFF2-40B4-BE49-F238E27FC236}">
                  <a16:creationId xmlns:a16="http://schemas.microsoft.com/office/drawing/2014/main" id="{ADD671E8-4798-44DE-A2EF-768C96D80A6C}"/>
                </a:ext>
              </a:extLst>
            </p:cNvPr>
            <p:cNvSpPr txBox="1">
              <a:spLocks noChangeArrowheads="1"/>
            </p:cNvSpPr>
            <p:nvPr/>
          </p:nvSpPr>
          <p:spPr bwMode="auto">
            <a:xfrm>
              <a:off x="5103266" y="4708137"/>
              <a:ext cx="249667" cy="2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7" name="docshape5740">
              <a:extLst>
                <a:ext uri="{FF2B5EF4-FFF2-40B4-BE49-F238E27FC236}">
                  <a16:creationId xmlns:a16="http://schemas.microsoft.com/office/drawing/2014/main" id="{95E2379E-01B0-4D13-94A6-0051B5B0AEF8}"/>
                </a:ext>
              </a:extLst>
            </p:cNvPr>
            <p:cNvSpPr txBox="1">
              <a:spLocks noChangeArrowheads="1"/>
            </p:cNvSpPr>
            <p:nvPr/>
          </p:nvSpPr>
          <p:spPr bwMode="auto">
            <a:xfrm>
              <a:off x="5314523" y="4903293"/>
              <a:ext cx="136357" cy="14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8" name="docshape5741">
              <a:extLst>
                <a:ext uri="{FF2B5EF4-FFF2-40B4-BE49-F238E27FC236}">
                  <a16:creationId xmlns:a16="http://schemas.microsoft.com/office/drawing/2014/main" id="{ED70F14F-6D02-4E8C-AACE-49F2131B6821}"/>
                </a:ext>
              </a:extLst>
            </p:cNvPr>
            <p:cNvSpPr txBox="1">
              <a:spLocks noChangeArrowheads="1"/>
            </p:cNvSpPr>
            <p:nvPr/>
          </p:nvSpPr>
          <p:spPr bwMode="auto">
            <a:xfrm>
              <a:off x="3635989" y="5000871"/>
              <a:ext cx="218939"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B</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49" name="docshape5742">
              <a:extLst>
                <a:ext uri="{FF2B5EF4-FFF2-40B4-BE49-F238E27FC236}">
                  <a16:creationId xmlns:a16="http://schemas.microsoft.com/office/drawing/2014/main" id="{6B2E5111-C624-4CFD-B833-02C6187A4039}"/>
                </a:ext>
              </a:extLst>
            </p:cNvPr>
            <p:cNvSpPr txBox="1">
              <a:spLocks noChangeArrowheads="1"/>
            </p:cNvSpPr>
            <p:nvPr/>
          </p:nvSpPr>
          <p:spPr bwMode="auto">
            <a:xfrm>
              <a:off x="4803665" y="5000871"/>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0" name="docshape5743">
              <a:extLst>
                <a:ext uri="{FF2B5EF4-FFF2-40B4-BE49-F238E27FC236}">
                  <a16:creationId xmlns:a16="http://schemas.microsoft.com/office/drawing/2014/main" id="{01231C79-ECD7-442D-9BD6-884264F12027}"/>
                </a:ext>
              </a:extLst>
            </p:cNvPr>
            <p:cNvSpPr txBox="1">
              <a:spLocks noChangeArrowheads="1"/>
            </p:cNvSpPr>
            <p:nvPr/>
          </p:nvSpPr>
          <p:spPr bwMode="auto">
            <a:xfrm>
              <a:off x="5955976" y="5024478"/>
              <a:ext cx="234303"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D</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1" name="docshape5744">
              <a:extLst>
                <a:ext uri="{FF2B5EF4-FFF2-40B4-BE49-F238E27FC236}">
                  <a16:creationId xmlns:a16="http://schemas.microsoft.com/office/drawing/2014/main" id="{753387E6-EE86-4A1E-99E5-644B32F6021B}"/>
                </a:ext>
              </a:extLst>
            </p:cNvPr>
            <p:cNvSpPr txBox="1">
              <a:spLocks noChangeArrowheads="1"/>
            </p:cNvSpPr>
            <p:nvPr/>
          </p:nvSpPr>
          <p:spPr bwMode="auto">
            <a:xfrm>
              <a:off x="3169303" y="5761035"/>
              <a:ext cx="3230313" cy="310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1pPr>
              <a:lvl2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2pPr>
              <a:lvl3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3pPr>
              <a:lvl4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4pPr>
              <a:lvl5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5pPr>
              <a:lvl6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6pPr>
              <a:lvl7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7pPr>
              <a:lvl8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8pPr>
              <a:lvl9pPr eaLnBrk="0" fontAlgn="base" hangingPunct="0">
                <a:spcBef>
                  <a:spcPct val="0"/>
                </a:spcBef>
                <a:spcAft>
                  <a:spcPct val="0"/>
                </a:spcAft>
                <a:tabLst>
                  <a:tab pos="309563" algn="l"/>
                  <a:tab pos="538163" algn="l"/>
                  <a:tab pos="7762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9563" algn="l"/>
                  <a:tab pos="538163" algn="l"/>
                  <a:tab pos="776288"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E	 F G	 H</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2" name="docshape5745">
              <a:extLst>
                <a:ext uri="{FF2B5EF4-FFF2-40B4-BE49-F238E27FC236}">
                  <a16:creationId xmlns:a16="http://schemas.microsoft.com/office/drawing/2014/main" id="{0CCAEDCA-2B3B-47F4-AD6F-02EF5B3E985E}"/>
                </a:ext>
              </a:extLst>
            </p:cNvPr>
            <p:cNvSpPr txBox="1">
              <a:spLocks noChangeArrowheads="1"/>
            </p:cNvSpPr>
            <p:nvPr/>
          </p:nvSpPr>
          <p:spPr bwMode="auto">
            <a:xfrm>
              <a:off x="6512926" y="5761035"/>
              <a:ext cx="113311" cy="22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20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I</a:t>
              </a:r>
              <a:endParaRPr kumimoji="0" lang="en-US" altLang="fr-FR" sz="6000" b="0" i="0" u="none" strike="noStrike" cap="none" normalizeH="0" baseline="0">
                <a:ln>
                  <a:noFill/>
                </a:ln>
                <a:solidFill>
                  <a:schemeClr val="tx1"/>
                </a:solidFill>
                <a:effectLst/>
                <a:latin typeface="Arial" panose="020B0604020202020204" pitchFamily="34" charset="0"/>
              </a:endParaRPr>
            </a:p>
          </p:txBody>
        </p:sp>
        <p:sp>
          <p:nvSpPr>
            <p:cNvPr id="53" name="docshape5746">
              <a:extLst>
                <a:ext uri="{FF2B5EF4-FFF2-40B4-BE49-F238E27FC236}">
                  <a16:creationId xmlns:a16="http://schemas.microsoft.com/office/drawing/2014/main" id="{FFEB9133-1330-431B-8C31-EB97AF9C7E40}"/>
                </a:ext>
              </a:extLst>
            </p:cNvPr>
            <p:cNvSpPr txBox="1">
              <a:spLocks noChangeArrowheads="1"/>
            </p:cNvSpPr>
            <p:nvPr/>
          </p:nvSpPr>
          <p:spPr bwMode="auto">
            <a:xfrm>
              <a:off x="4356184" y="6518051"/>
              <a:ext cx="1135027" cy="22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eaLnBrk="0" fontAlgn="base" hangingPunct="0">
                <a:spcBef>
                  <a:spcPct val="0"/>
                </a:spcBef>
                <a:spcAft>
                  <a:spcPct val="0"/>
                </a:spcAft>
                <a:tabLst>
                  <a:tab pos="303213" algn="l"/>
                </a:tabLst>
                <a:defRPr>
                  <a:solidFill>
                    <a:schemeClr val="tx1"/>
                  </a:solidFill>
                  <a:latin typeface="Arial" panose="020B0604020202020204" pitchFamily="34" charset="0"/>
                </a:defRPr>
              </a:lvl1pPr>
              <a:lvl2pPr eaLnBrk="0" fontAlgn="base" hangingPunct="0">
                <a:spcBef>
                  <a:spcPct val="0"/>
                </a:spcBef>
                <a:spcAft>
                  <a:spcPct val="0"/>
                </a:spcAft>
                <a:tabLst>
                  <a:tab pos="303213" algn="l"/>
                </a:tabLst>
                <a:defRPr>
                  <a:solidFill>
                    <a:schemeClr val="tx1"/>
                  </a:solidFill>
                  <a:latin typeface="Arial" panose="020B0604020202020204" pitchFamily="34" charset="0"/>
                </a:defRPr>
              </a:lvl2pPr>
              <a:lvl3pPr eaLnBrk="0" fontAlgn="base" hangingPunct="0">
                <a:spcBef>
                  <a:spcPct val="0"/>
                </a:spcBef>
                <a:spcAft>
                  <a:spcPct val="0"/>
                </a:spcAft>
                <a:tabLst>
                  <a:tab pos="303213" algn="l"/>
                </a:tabLst>
                <a:defRPr>
                  <a:solidFill>
                    <a:schemeClr val="tx1"/>
                  </a:solidFill>
                  <a:latin typeface="Arial" panose="020B0604020202020204" pitchFamily="34" charset="0"/>
                </a:defRPr>
              </a:lvl3pPr>
              <a:lvl4pPr eaLnBrk="0" fontAlgn="base" hangingPunct="0">
                <a:spcBef>
                  <a:spcPct val="0"/>
                </a:spcBef>
                <a:spcAft>
                  <a:spcPct val="0"/>
                </a:spcAft>
                <a:tabLst>
                  <a:tab pos="303213" algn="l"/>
                </a:tabLst>
                <a:defRPr>
                  <a:solidFill>
                    <a:schemeClr val="tx1"/>
                  </a:solidFill>
                  <a:latin typeface="Arial" panose="020B0604020202020204" pitchFamily="34" charset="0"/>
                </a:defRPr>
              </a:lvl4pPr>
              <a:lvl5pPr eaLnBrk="0" fontAlgn="base" hangingPunct="0">
                <a:spcBef>
                  <a:spcPct val="0"/>
                </a:spcBef>
                <a:spcAft>
                  <a:spcPct val="0"/>
                </a:spcAft>
                <a:tabLst>
                  <a:tab pos="303213" algn="l"/>
                </a:tabLst>
                <a:defRPr>
                  <a:solidFill>
                    <a:schemeClr val="tx1"/>
                  </a:solidFill>
                  <a:latin typeface="Arial" panose="020B0604020202020204" pitchFamily="34" charset="0"/>
                </a:defRPr>
              </a:lvl5pPr>
              <a:lvl6pPr eaLnBrk="0" fontAlgn="base" hangingPunct="0">
                <a:spcBef>
                  <a:spcPct val="0"/>
                </a:spcBef>
                <a:spcAft>
                  <a:spcPct val="0"/>
                </a:spcAft>
                <a:tabLst>
                  <a:tab pos="303213" algn="l"/>
                </a:tabLst>
                <a:defRPr>
                  <a:solidFill>
                    <a:schemeClr val="tx1"/>
                  </a:solidFill>
                  <a:latin typeface="Arial" panose="020B0604020202020204" pitchFamily="34" charset="0"/>
                </a:defRPr>
              </a:lvl6pPr>
              <a:lvl7pPr eaLnBrk="0" fontAlgn="base" hangingPunct="0">
                <a:spcBef>
                  <a:spcPct val="0"/>
                </a:spcBef>
                <a:spcAft>
                  <a:spcPct val="0"/>
                </a:spcAft>
                <a:tabLst>
                  <a:tab pos="303213" algn="l"/>
                </a:tabLst>
                <a:defRPr>
                  <a:solidFill>
                    <a:schemeClr val="tx1"/>
                  </a:solidFill>
                  <a:latin typeface="Arial" panose="020B0604020202020204" pitchFamily="34" charset="0"/>
                </a:defRPr>
              </a:lvl7pPr>
              <a:lvl8pPr eaLnBrk="0" fontAlgn="base" hangingPunct="0">
                <a:spcBef>
                  <a:spcPct val="0"/>
                </a:spcBef>
                <a:spcAft>
                  <a:spcPct val="0"/>
                </a:spcAft>
                <a:tabLst>
                  <a:tab pos="303213" algn="l"/>
                </a:tabLst>
                <a:defRPr>
                  <a:solidFill>
                    <a:schemeClr val="tx1"/>
                  </a:solidFill>
                  <a:latin typeface="Arial" panose="020B0604020202020204" pitchFamily="34" charset="0"/>
                </a:defRPr>
              </a:lvl8pPr>
              <a:lvl9pPr eaLnBrk="0" fontAlgn="base" hangingPunct="0">
                <a:spcBef>
                  <a:spcPct val="0"/>
                </a:spcBef>
                <a:spcAft>
                  <a:spcPct val="0"/>
                </a:spcAft>
                <a:tabLst>
                  <a:tab pos="303213"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03213" algn="l"/>
                </a:tabLst>
              </a:pPr>
              <a:r>
                <a:rPr kumimoji="0" lang="en-US" altLang="fr-FR" sz="2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J	 K</a:t>
              </a:r>
              <a:endParaRPr kumimoji="0" lang="en-US" altLang="fr-FR" sz="6000" b="0" i="0" u="none" strike="noStrike" cap="none" normalizeH="0" baseline="0" dirty="0">
                <a:ln>
                  <a:noFill/>
                </a:ln>
                <a:solidFill>
                  <a:schemeClr val="tx1"/>
                </a:solidFill>
                <a:effectLst/>
                <a:latin typeface="Arial" panose="020B0604020202020204" pitchFamily="34" charset="0"/>
              </a:endParaRPr>
            </a:p>
          </p:txBody>
        </p:sp>
        <p:sp>
          <p:nvSpPr>
            <p:cNvPr id="54" name="Line 22">
              <a:extLst>
                <a:ext uri="{FF2B5EF4-FFF2-40B4-BE49-F238E27FC236}">
                  <a16:creationId xmlns:a16="http://schemas.microsoft.com/office/drawing/2014/main" id="{FF5812CB-B990-4BB7-82BE-1F05D5915C69}"/>
                </a:ext>
              </a:extLst>
            </p:cNvPr>
            <p:cNvSpPr>
              <a:spLocks noChangeShapeType="1"/>
            </p:cNvSpPr>
            <p:nvPr/>
          </p:nvSpPr>
          <p:spPr bwMode="auto">
            <a:xfrm flipH="1" flipV="1">
              <a:off x="5133994" y="4308272"/>
              <a:ext cx="810436" cy="703504"/>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sz="6600"/>
            </a:p>
          </p:txBody>
        </p:sp>
      </p:grpSp>
    </p:spTree>
    <p:extLst>
      <p:ext uri="{BB962C8B-B14F-4D97-AF65-F5344CB8AC3E}">
        <p14:creationId xmlns:p14="http://schemas.microsoft.com/office/powerpoint/2010/main" val="2016172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47122</TotalTime>
  <Words>1638</Words>
  <Application>Microsoft Office PowerPoint</Application>
  <PresentationFormat>Personnalisé</PresentationFormat>
  <Paragraphs>187</Paragraphs>
  <Slides>23</Slides>
  <Notes>20</Notes>
  <HiddenSlides>0</HiddenSlides>
  <MMClips>0</MMClips>
  <ScaleCrop>false</ScaleCrop>
  <HeadingPairs>
    <vt:vector size="6" baseType="variant">
      <vt:variant>
        <vt:lpstr>Polices utilisées</vt:lpstr>
      </vt:variant>
      <vt:variant>
        <vt:i4>9</vt:i4>
      </vt:variant>
      <vt:variant>
        <vt:lpstr>Thème</vt:lpstr>
      </vt:variant>
      <vt:variant>
        <vt:i4>4</vt:i4>
      </vt:variant>
      <vt:variant>
        <vt:lpstr>Titres des diapositives</vt:lpstr>
      </vt:variant>
      <vt:variant>
        <vt:i4>23</vt:i4>
      </vt:variant>
    </vt:vector>
  </HeadingPairs>
  <TitlesOfParts>
    <vt:vector size="36" baseType="lpstr">
      <vt:lpstr>Arial</vt:lpstr>
      <vt:lpstr>Calibri</vt:lpstr>
      <vt:lpstr>Courier New</vt:lpstr>
      <vt:lpstr>DejaVu Sans</vt:lpstr>
      <vt:lpstr>Lucida Sans Unicode</vt:lpstr>
      <vt:lpstr>Symbol</vt:lpstr>
      <vt:lpstr>Tahoma</vt:lpstr>
      <vt:lpstr>Times New Roman</vt:lpstr>
      <vt:lpstr>Wingdings</vt:lpstr>
      <vt:lpstr>Office Theme</vt:lpstr>
      <vt:lpstr>Office Theme</vt:lpstr>
      <vt:lpstr>Office Theme</vt:lpstr>
      <vt:lpstr>Office Theme</vt:lpstr>
      <vt:lpstr>Présentation PowerPoint</vt:lpstr>
      <vt:lpstr>Présentation PowerPoint</vt:lpstr>
      <vt:lpstr>Préambule</vt:lpstr>
      <vt:lpstr>Présentation PowerPoint</vt:lpstr>
      <vt:lpstr>Introduction (1)</vt:lpstr>
      <vt:lpstr>Introduction (2)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Wassim Swaileh (CYU</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ZUST-PPT2</dc:title>
  <dc:subject>Cours notes template</dc:subject>
  <dc:creator>Brahim Derdouri</dc:creator>
  <dc:description/>
  <cp:lastModifiedBy>Abderrahmane Maaradji</cp:lastModifiedBy>
  <cp:revision>417</cp:revision>
  <dcterms:created xsi:type="dcterms:W3CDTF">2019-12-04T12:27:05Z</dcterms:created>
  <dcterms:modified xsi:type="dcterms:W3CDTF">2021-05-18T03:28:18Z</dcterms:modified>
  <cp:contentStatus/>
  <dc:language>fr-FR</dc:language>
</cp:coreProperties>
</file>