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 id="2147483687" r:id="rId7"/>
  </p:sldMasterIdLst>
  <p:notesMasterIdLst>
    <p:notesMasterId r:id="rId56"/>
  </p:notesMasterIdLst>
  <p:sldIdLst>
    <p:sldId id="256" r:id="rId8"/>
    <p:sldId id="257" r:id="rId9"/>
    <p:sldId id="384" r:id="rId10"/>
    <p:sldId id="345" r:id="rId11"/>
    <p:sldId id="346" r:id="rId12"/>
    <p:sldId id="348" r:id="rId13"/>
    <p:sldId id="349" r:id="rId14"/>
    <p:sldId id="350" r:id="rId15"/>
    <p:sldId id="351" r:id="rId16"/>
    <p:sldId id="352" r:id="rId17"/>
    <p:sldId id="386" r:id="rId18"/>
    <p:sldId id="390" r:id="rId19"/>
    <p:sldId id="347" r:id="rId20"/>
    <p:sldId id="367" r:id="rId21"/>
    <p:sldId id="387" r:id="rId22"/>
    <p:sldId id="392" r:id="rId23"/>
    <p:sldId id="355" r:id="rId24"/>
    <p:sldId id="368" r:id="rId25"/>
    <p:sldId id="369" r:id="rId26"/>
    <p:sldId id="388" r:id="rId27"/>
    <p:sldId id="391" r:id="rId28"/>
    <p:sldId id="365" r:id="rId29"/>
    <p:sldId id="354" r:id="rId30"/>
    <p:sldId id="357" r:id="rId31"/>
    <p:sldId id="356" r:id="rId32"/>
    <p:sldId id="358" r:id="rId33"/>
    <p:sldId id="359" r:id="rId34"/>
    <p:sldId id="361" r:id="rId35"/>
    <p:sldId id="360" r:id="rId36"/>
    <p:sldId id="364" r:id="rId37"/>
    <p:sldId id="363" r:id="rId38"/>
    <p:sldId id="362" r:id="rId39"/>
    <p:sldId id="366" r:id="rId40"/>
    <p:sldId id="370" r:id="rId41"/>
    <p:sldId id="389" r:id="rId42"/>
    <p:sldId id="344" r:id="rId43"/>
    <p:sldId id="353" r:id="rId44"/>
    <p:sldId id="371" r:id="rId45"/>
    <p:sldId id="372" r:id="rId46"/>
    <p:sldId id="374" r:id="rId47"/>
    <p:sldId id="378" r:id="rId48"/>
    <p:sldId id="379" r:id="rId49"/>
    <p:sldId id="375" r:id="rId50"/>
    <p:sldId id="381" r:id="rId51"/>
    <p:sldId id="376" r:id="rId52"/>
    <p:sldId id="382" r:id="rId53"/>
    <p:sldId id="383" r:id="rId54"/>
    <p:sldId id="325" r:id="rId55"/>
  </p:sldIdLst>
  <p:sldSz cx="10080625"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userDrawn="1">
          <p15:clr>
            <a:srgbClr val="A4A3A4"/>
          </p15:clr>
        </p15:guide>
        <p15:guide id="2" pos="31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D0A4BC-EAC6-7749-ACD1-77908AB156B4}" v="14" dt="2022-02-28T07:14:31.44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01" autoAdjust="0"/>
    <p:restoredTop sz="75466" autoAdjust="0"/>
  </p:normalViewPr>
  <p:slideViewPr>
    <p:cSldViewPr snapToGrid="0" showGuides="1">
      <p:cViewPr>
        <p:scale>
          <a:sx n="93" d="100"/>
          <a:sy n="93" d="100"/>
        </p:scale>
        <p:origin x="1632" y="-472"/>
      </p:cViewPr>
      <p:guideLst>
        <p:guide orient="horz" pos="2381"/>
        <p:guide pos="31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viewProps" Target="viewProps.xml"/><Relationship Id="rId5" Type="http://schemas.openxmlformats.org/officeDocument/2006/relationships/slideMaster" Target="slideMasters/slideMaster2.xml"/><Relationship Id="rId61" Type="http://schemas.microsoft.com/office/2015/10/relationships/revisionInfo" Target="revisionInfo.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notesMaster" Target="notesMasters/notesMaster1.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theme" Target="theme/theme1.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presProps" Target="presProps.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89F5A9-591A-4CA4-B84D-61BFDD9B1E2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fr-FR"/>
        </a:p>
      </dgm:t>
    </dgm:pt>
    <dgm:pt modelId="{763154E1-D60E-4F36-A42E-B977FAA9CF5E}">
      <dgm:prSet phldrT="[Texte]"/>
      <dgm:spPr/>
      <dgm:t>
        <a:bodyPr/>
        <a:lstStyle/>
        <a:p>
          <a:r>
            <a:rPr lang="fr-FR" dirty="0"/>
            <a:t>Structures de données</a:t>
          </a:r>
        </a:p>
      </dgm:t>
    </dgm:pt>
    <dgm:pt modelId="{7DA86AEF-A7CC-40D4-A6CD-2D2B6644E52F}" type="parTrans" cxnId="{079E0A7F-D4C7-4A19-9F45-CCBA0FB3058B}">
      <dgm:prSet/>
      <dgm:spPr/>
      <dgm:t>
        <a:bodyPr/>
        <a:lstStyle/>
        <a:p>
          <a:endParaRPr lang="fr-FR"/>
        </a:p>
      </dgm:t>
    </dgm:pt>
    <dgm:pt modelId="{2E52A442-CCCF-417D-88E9-825C6A588BDF}" type="sibTrans" cxnId="{079E0A7F-D4C7-4A19-9F45-CCBA0FB3058B}">
      <dgm:prSet/>
      <dgm:spPr/>
      <dgm:t>
        <a:bodyPr/>
        <a:lstStyle/>
        <a:p>
          <a:endParaRPr lang="fr-FR"/>
        </a:p>
      </dgm:t>
    </dgm:pt>
    <dgm:pt modelId="{1847FD4F-F0B9-4245-A171-5439D6F95597}">
      <dgm:prSet phldrT="[Texte]"/>
      <dgm:spPr/>
      <dgm:t>
        <a:bodyPr/>
        <a:lstStyle/>
        <a:p>
          <a:r>
            <a:rPr lang="fr-FR" dirty="0"/>
            <a:t>Structure de donnée primitive</a:t>
          </a:r>
        </a:p>
      </dgm:t>
    </dgm:pt>
    <dgm:pt modelId="{E0738665-D58B-4B6E-A4A4-5D4EA14F262C}" type="parTrans" cxnId="{3EE5B2F6-799A-4858-92CF-19EC6BEA21EF}">
      <dgm:prSet/>
      <dgm:spPr/>
      <dgm:t>
        <a:bodyPr/>
        <a:lstStyle/>
        <a:p>
          <a:endParaRPr lang="fr-FR"/>
        </a:p>
      </dgm:t>
    </dgm:pt>
    <dgm:pt modelId="{8E967D2E-5022-48F5-BA77-59AC61E04CD9}" type="sibTrans" cxnId="{3EE5B2F6-799A-4858-92CF-19EC6BEA21EF}">
      <dgm:prSet/>
      <dgm:spPr/>
      <dgm:t>
        <a:bodyPr/>
        <a:lstStyle/>
        <a:p>
          <a:endParaRPr lang="fr-FR"/>
        </a:p>
      </dgm:t>
    </dgm:pt>
    <dgm:pt modelId="{6F4061A7-A3FD-407D-B471-A480F2A1178D}">
      <dgm:prSet phldrT="[Texte]"/>
      <dgm:spPr/>
      <dgm:t>
        <a:bodyPr/>
        <a:lstStyle/>
        <a:p>
          <a:r>
            <a:rPr lang="fr-FR" dirty="0"/>
            <a:t>Entiers, Réel..</a:t>
          </a:r>
          <a:r>
            <a:rPr lang="fr-FR" dirty="0" err="1"/>
            <a:t>etc</a:t>
          </a:r>
          <a:endParaRPr lang="fr-FR" dirty="0"/>
        </a:p>
      </dgm:t>
    </dgm:pt>
    <dgm:pt modelId="{9FD0BEF3-7069-44BE-8824-9B631EE43B6E}" type="parTrans" cxnId="{A9A890CF-F32E-4ED9-A1B0-4A1C1F2FB6DC}">
      <dgm:prSet/>
      <dgm:spPr/>
      <dgm:t>
        <a:bodyPr/>
        <a:lstStyle/>
        <a:p>
          <a:endParaRPr lang="fr-FR"/>
        </a:p>
      </dgm:t>
    </dgm:pt>
    <dgm:pt modelId="{FA5AF8FB-6D1B-4E34-97A0-DA025FBAEE1B}" type="sibTrans" cxnId="{A9A890CF-F32E-4ED9-A1B0-4A1C1F2FB6DC}">
      <dgm:prSet/>
      <dgm:spPr/>
      <dgm:t>
        <a:bodyPr/>
        <a:lstStyle/>
        <a:p>
          <a:endParaRPr lang="fr-FR"/>
        </a:p>
      </dgm:t>
    </dgm:pt>
    <dgm:pt modelId="{664CA6E3-090D-45F1-8E8B-C431896A8E11}">
      <dgm:prSet phldrT="[Texte]"/>
      <dgm:spPr/>
      <dgm:t>
        <a:bodyPr/>
        <a:lstStyle/>
        <a:p>
          <a:r>
            <a:rPr lang="fr-FR" dirty="0"/>
            <a:t>Structure de donnée non-primitive</a:t>
          </a:r>
        </a:p>
      </dgm:t>
    </dgm:pt>
    <dgm:pt modelId="{5870541A-E3BA-4103-AA43-5F70458807E1}" type="parTrans" cxnId="{F01DD638-1511-4F70-86DB-A96E4D7D7762}">
      <dgm:prSet/>
      <dgm:spPr/>
      <dgm:t>
        <a:bodyPr/>
        <a:lstStyle/>
        <a:p>
          <a:endParaRPr lang="fr-FR"/>
        </a:p>
      </dgm:t>
    </dgm:pt>
    <dgm:pt modelId="{FD3CCF14-A709-4FE0-847C-BF5F68118E1C}" type="sibTrans" cxnId="{F01DD638-1511-4F70-86DB-A96E4D7D7762}">
      <dgm:prSet/>
      <dgm:spPr/>
      <dgm:t>
        <a:bodyPr/>
        <a:lstStyle/>
        <a:p>
          <a:endParaRPr lang="fr-FR"/>
        </a:p>
      </dgm:t>
    </dgm:pt>
    <dgm:pt modelId="{12B619F9-99AF-487B-8A93-C0C781466AB9}">
      <dgm:prSet phldrT="[Texte]"/>
      <dgm:spPr/>
      <dgm:t>
        <a:bodyPr/>
        <a:lstStyle/>
        <a:p>
          <a:r>
            <a:rPr lang="fr-FR" dirty="0"/>
            <a:t>Linéaires : stocké dans un ordre linéaire ou séquentiel</a:t>
          </a:r>
        </a:p>
      </dgm:t>
    </dgm:pt>
    <dgm:pt modelId="{8120ADB7-9E7E-4A66-9110-9CD485685927}" type="parTrans" cxnId="{151206CF-D755-41EC-995F-E05F9E44EB06}">
      <dgm:prSet/>
      <dgm:spPr/>
      <dgm:t>
        <a:bodyPr/>
        <a:lstStyle/>
        <a:p>
          <a:endParaRPr lang="fr-FR"/>
        </a:p>
      </dgm:t>
    </dgm:pt>
    <dgm:pt modelId="{1CB94E52-EE13-47F8-84D9-2B272FF65062}" type="sibTrans" cxnId="{151206CF-D755-41EC-995F-E05F9E44EB06}">
      <dgm:prSet/>
      <dgm:spPr/>
      <dgm:t>
        <a:bodyPr/>
        <a:lstStyle/>
        <a:p>
          <a:endParaRPr lang="fr-FR"/>
        </a:p>
      </dgm:t>
    </dgm:pt>
    <dgm:pt modelId="{2B303ABC-C5E0-4466-A3A1-D5AA359E1CFF}">
      <dgm:prSet phldrT="[Texte]"/>
      <dgm:spPr/>
      <dgm:t>
        <a:bodyPr/>
        <a:lstStyle/>
        <a:p>
          <a:r>
            <a:rPr lang="fr-FR" dirty="0"/>
            <a:t>Caractères</a:t>
          </a:r>
        </a:p>
      </dgm:t>
    </dgm:pt>
    <dgm:pt modelId="{5A63C823-7496-48D0-89B5-5AC02211A237}" type="parTrans" cxnId="{C9A97BF2-5BF1-4CE6-97AD-8E3336BFE0E8}">
      <dgm:prSet/>
      <dgm:spPr/>
      <dgm:t>
        <a:bodyPr/>
        <a:lstStyle/>
        <a:p>
          <a:endParaRPr lang="fr-FR"/>
        </a:p>
      </dgm:t>
    </dgm:pt>
    <dgm:pt modelId="{416DD148-AE44-4449-82B7-61FB59C62B2C}" type="sibTrans" cxnId="{C9A97BF2-5BF1-4CE6-97AD-8E3336BFE0E8}">
      <dgm:prSet/>
      <dgm:spPr/>
      <dgm:t>
        <a:bodyPr/>
        <a:lstStyle/>
        <a:p>
          <a:endParaRPr lang="fr-FR"/>
        </a:p>
      </dgm:t>
    </dgm:pt>
    <dgm:pt modelId="{88FF2505-29C2-458B-AB7E-95A376A78786}">
      <dgm:prSet phldrT="[Texte]"/>
      <dgm:spPr/>
      <dgm:t>
        <a:bodyPr/>
        <a:lstStyle/>
        <a:p>
          <a:r>
            <a:rPr lang="fr-FR" dirty="0"/>
            <a:t>Non-linéaires: non stocké dans un ordre séquentiel</a:t>
          </a:r>
        </a:p>
      </dgm:t>
    </dgm:pt>
    <dgm:pt modelId="{DDDC9F98-28D1-4664-98BE-38C1D18C5B9D}" type="parTrans" cxnId="{29E1209D-D7D0-47A7-9685-BDA70D0CBF4B}">
      <dgm:prSet/>
      <dgm:spPr/>
      <dgm:t>
        <a:bodyPr/>
        <a:lstStyle/>
        <a:p>
          <a:endParaRPr lang="fr-FR"/>
        </a:p>
      </dgm:t>
    </dgm:pt>
    <dgm:pt modelId="{D0E68DB9-AC24-43BA-A1A4-7C1F91CBA129}" type="sibTrans" cxnId="{29E1209D-D7D0-47A7-9685-BDA70D0CBF4B}">
      <dgm:prSet/>
      <dgm:spPr/>
      <dgm:t>
        <a:bodyPr/>
        <a:lstStyle/>
        <a:p>
          <a:endParaRPr lang="fr-FR"/>
        </a:p>
      </dgm:t>
    </dgm:pt>
    <dgm:pt modelId="{F6325719-94D3-47E2-888B-2BD35DD3863D}">
      <dgm:prSet phldrT="[Texte]"/>
      <dgm:spPr/>
      <dgm:t>
        <a:bodyPr/>
        <a:lstStyle/>
        <a:p>
          <a:r>
            <a:rPr lang="fr-FR" dirty="0"/>
            <a:t>Liste chaînée</a:t>
          </a:r>
        </a:p>
      </dgm:t>
    </dgm:pt>
    <dgm:pt modelId="{158A8D96-A6EA-41CA-A3E8-434F7BBF65B8}" type="parTrans" cxnId="{656F4E17-0240-4926-B368-D95B228EEB05}">
      <dgm:prSet/>
      <dgm:spPr/>
      <dgm:t>
        <a:bodyPr/>
        <a:lstStyle/>
        <a:p>
          <a:endParaRPr lang="fr-FR"/>
        </a:p>
      </dgm:t>
    </dgm:pt>
    <dgm:pt modelId="{0E1B3258-129D-4BB1-9C08-27694945F9CC}" type="sibTrans" cxnId="{656F4E17-0240-4926-B368-D95B228EEB05}">
      <dgm:prSet/>
      <dgm:spPr/>
      <dgm:t>
        <a:bodyPr/>
        <a:lstStyle/>
        <a:p>
          <a:endParaRPr lang="fr-FR"/>
        </a:p>
      </dgm:t>
    </dgm:pt>
    <dgm:pt modelId="{77602443-8520-4584-A8C1-8A75B81DA0CB}">
      <dgm:prSet phldrT="[Texte]"/>
      <dgm:spPr/>
      <dgm:t>
        <a:bodyPr/>
        <a:lstStyle/>
        <a:p>
          <a:r>
            <a:rPr lang="fr-FR" dirty="0"/>
            <a:t>Pile</a:t>
          </a:r>
        </a:p>
      </dgm:t>
    </dgm:pt>
    <dgm:pt modelId="{5DE5F5B4-2467-4740-94A8-9E4BA7FC0C3D}" type="parTrans" cxnId="{8214692D-E391-42FD-9505-2FF47ECAA956}">
      <dgm:prSet/>
      <dgm:spPr/>
      <dgm:t>
        <a:bodyPr/>
        <a:lstStyle/>
        <a:p>
          <a:endParaRPr lang="fr-FR"/>
        </a:p>
      </dgm:t>
    </dgm:pt>
    <dgm:pt modelId="{3A7D897B-AB53-45E7-8BA0-5ED5C0DB5D53}" type="sibTrans" cxnId="{8214692D-E391-42FD-9505-2FF47ECAA956}">
      <dgm:prSet/>
      <dgm:spPr/>
      <dgm:t>
        <a:bodyPr/>
        <a:lstStyle/>
        <a:p>
          <a:endParaRPr lang="fr-FR"/>
        </a:p>
      </dgm:t>
    </dgm:pt>
    <dgm:pt modelId="{C6BAFA3D-8E84-4C3C-B04D-BC9CF50B04C8}">
      <dgm:prSet phldrT="[Texte]"/>
      <dgm:spPr/>
      <dgm:t>
        <a:bodyPr/>
        <a:lstStyle/>
        <a:p>
          <a:r>
            <a:rPr lang="fr-FR" dirty="0"/>
            <a:t>File</a:t>
          </a:r>
        </a:p>
      </dgm:t>
    </dgm:pt>
    <dgm:pt modelId="{01CE937A-F99A-4401-9D5C-85779D955D1C}" type="parTrans" cxnId="{6CCE5E10-51EB-4384-A660-88AB0E057C2E}">
      <dgm:prSet/>
      <dgm:spPr/>
      <dgm:t>
        <a:bodyPr/>
        <a:lstStyle/>
        <a:p>
          <a:endParaRPr lang="fr-FR"/>
        </a:p>
      </dgm:t>
    </dgm:pt>
    <dgm:pt modelId="{91D8E5E5-F118-46BF-AA71-F4F41CCECF3B}" type="sibTrans" cxnId="{6CCE5E10-51EB-4384-A660-88AB0E057C2E}">
      <dgm:prSet/>
      <dgm:spPr/>
      <dgm:t>
        <a:bodyPr/>
        <a:lstStyle/>
        <a:p>
          <a:endParaRPr lang="fr-FR"/>
        </a:p>
      </dgm:t>
    </dgm:pt>
    <dgm:pt modelId="{0EF4450A-D309-4F5C-A504-6D2C90DD7E5F}">
      <dgm:prSet phldrT="[Texte]"/>
      <dgm:spPr/>
      <dgm:t>
        <a:bodyPr/>
        <a:lstStyle/>
        <a:p>
          <a:r>
            <a:rPr lang="fr-FR" dirty="0"/>
            <a:t>Arbres</a:t>
          </a:r>
        </a:p>
      </dgm:t>
    </dgm:pt>
    <dgm:pt modelId="{42272D8A-5A8C-43B6-88BF-EFF21E52F4A4}" type="parTrans" cxnId="{135F697E-DBB6-414A-88C8-813C9D4A0C8E}">
      <dgm:prSet/>
      <dgm:spPr/>
      <dgm:t>
        <a:bodyPr/>
        <a:lstStyle/>
        <a:p>
          <a:endParaRPr lang="fr-FR"/>
        </a:p>
      </dgm:t>
    </dgm:pt>
    <dgm:pt modelId="{3B43BAB6-13BC-4ED7-9606-AC8F390559DA}" type="sibTrans" cxnId="{135F697E-DBB6-414A-88C8-813C9D4A0C8E}">
      <dgm:prSet/>
      <dgm:spPr/>
      <dgm:t>
        <a:bodyPr/>
        <a:lstStyle/>
        <a:p>
          <a:endParaRPr lang="fr-FR"/>
        </a:p>
      </dgm:t>
    </dgm:pt>
    <dgm:pt modelId="{5C06A179-F361-4D5B-9A3D-99A2D3C563F3}">
      <dgm:prSet phldrT="[Texte]"/>
      <dgm:spPr/>
      <dgm:t>
        <a:bodyPr/>
        <a:lstStyle/>
        <a:p>
          <a:r>
            <a:rPr lang="fr-FR" dirty="0"/>
            <a:t>Graphes</a:t>
          </a:r>
        </a:p>
      </dgm:t>
    </dgm:pt>
    <dgm:pt modelId="{31AB3FCC-9B82-4651-A6F2-01EDB5BDD713}" type="parTrans" cxnId="{7DFB15AC-E236-45E7-9684-72A9F9A49C82}">
      <dgm:prSet/>
      <dgm:spPr/>
      <dgm:t>
        <a:bodyPr/>
        <a:lstStyle/>
        <a:p>
          <a:endParaRPr lang="fr-FR"/>
        </a:p>
      </dgm:t>
    </dgm:pt>
    <dgm:pt modelId="{F4DDB4A3-F558-45E8-A37E-B6885AD37F3E}" type="sibTrans" cxnId="{7DFB15AC-E236-45E7-9684-72A9F9A49C82}">
      <dgm:prSet/>
      <dgm:spPr/>
      <dgm:t>
        <a:bodyPr/>
        <a:lstStyle/>
        <a:p>
          <a:endParaRPr lang="fr-FR"/>
        </a:p>
      </dgm:t>
    </dgm:pt>
    <dgm:pt modelId="{959DD063-A84A-4638-BD78-339ED48B5E61}">
      <dgm:prSet phldrT="[Texte]"/>
      <dgm:spPr/>
      <dgm:t>
        <a:bodyPr/>
        <a:lstStyle/>
        <a:p>
          <a:r>
            <a:rPr lang="fr-FR" dirty="0"/>
            <a:t>Tableaux</a:t>
          </a:r>
        </a:p>
      </dgm:t>
    </dgm:pt>
    <dgm:pt modelId="{347F5D33-1417-41B1-97B9-2F9E40C7E0F7}" type="parTrans" cxnId="{66C0C3DC-54BB-4977-941C-84451D61C2C1}">
      <dgm:prSet/>
      <dgm:spPr/>
      <dgm:t>
        <a:bodyPr/>
        <a:lstStyle/>
        <a:p>
          <a:endParaRPr lang="fr-FR"/>
        </a:p>
      </dgm:t>
    </dgm:pt>
    <dgm:pt modelId="{97734A13-2C29-4F7C-9F8E-FC42802D3A2C}" type="sibTrans" cxnId="{66C0C3DC-54BB-4977-941C-84451D61C2C1}">
      <dgm:prSet/>
      <dgm:spPr/>
      <dgm:t>
        <a:bodyPr/>
        <a:lstStyle/>
        <a:p>
          <a:endParaRPr lang="fr-FR"/>
        </a:p>
      </dgm:t>
    </dgm:pt>
    <dgm:pt modelId="{2F06EE8B-A39F-4873-AB9E-96EE204383D5}" type="pres">
      <dgm:prSet presAssocID="{4089F5A9-591A-4CA4-B84D-61BFDD9B1E29}" presName="hierChild1" presStyleCnt="0">
        <dgm:presLayoutVars>
          <dgm:chPref val="1"/>
          <dgm:dir/>
          <dgm:animOne val="branch"/>
          <dgm:animLvl val="lvl"/>
          <dgm:resizeHandles/>
        </dgm:presLayoutVars>
      </dgm:prSet>
      <dgm:spPr/>
    </dgm:pt>
    <dgm:pt modelId="{B0E5EEFA-8A12-4B12-964E-D29E690F6258}" type="pres">
      <dgm:prSet presAssocID="{763154E1-D60E-4F36-A42E-B977FAA9CF5E}" presName="hierRoot1" presStyleCnt="0"/>
      <dgm:spPr/>
    </dgm:pt>
    <dgm:pt modelId="{A36CF4E3-7902-4B6C-A48D-2EC80351619D}" type="pres">
      <dgm:prSet presAssocID="{763154E1-D60E-4F36-A42E-B977FAA9CF5E}" presName="composite" presStyleCnt="0"/>
      <dgm:spPr/>
    </dgm:pt>
    <dgm:pt modelId="{05B46CD0-F66F-40BB-B9EC-8A98CEC7D0B3}" type="pres">
      <dgm:prSet presAssocID="{763154E1-D60E-4F36-A42E-B977FAA9CF5E}" presName="background" presStyleLbl="node0" presStyleIdx="0" presStyleCnt="1"/>
      <dgm:spPr/>
    </dgm:pt>
    <dgm:pt modelId="{BD48720C-1303-497F-9E90-5B46FC8B9A91}" type="pres">
      <dgm:prSet presAssocID="{763154E1-D60E-4F36-A42E-B977FAA9CF5E}" presName="text" presStyleLbl="fgAcc0" presStyleIdx="0" presStyleCnt="1">
        <dgm:presLayoutVars>
          <dgm:chPref val="3"/>
        </dgm:presLayoutVars>
      </dgm:prSet>
      <dgm:spPr/>
    </dgm:pt>
    <dgm:pt modelId="{D2494334-E3C8-4EAD-95D9-A430627695A4}" type="pres">
      <dgm:prSet presAssocID="{763154E1-D60E-4F36-A42E-B977FAA9CF5E}" presName="hierChild2" presStyleCnt="0"/>
      <dgm:spPr/>
    </dgm:pt>
    <dgm:pt modelId="{8F995438-FA18-43F8-8243-FCFA637D0335}" type="pres">
      <dgm:prSet presAssocID="{E0738665-D58B-4B6E-A4A4-5D4EA14F262C}" presName="Name10" presStyleLbl="parChTrans1D2" presStyleIdx="0" presStyleCnt="2"/>
      <dgm:spPr/>
    </dgm:pt>
    <dgm:pt modelId="{48945D0E-78A6-4364-A839-FCC3414F11D2}" type="pres">
      <dgm:prSet presAssocID="{1847FD4F-F0B9-4245-A171-5439D6F95597}" presName="hierRoot2" presStyleCnt="0"/>
      <dgm:spPr/>
    </dgm:pt>
    <dgm:pt modelId="{07A38266-61A0-4AD4-A91B-447F64A2A8D9}" type="pres">
      <dgm:prSet presAssocID="{1847FD4F-F0B9-4245-A171-5439D6F95597}" presName="composite2" presStyleCnt="0"/>
      <dgm:spPr/>
    </dgm:pt>
    <dgm:pt modelId="{9F7DC5EB-5959-47CA-9CCA-AA931974D318}" type="pres">
      <dgm:prSet presAssocID="{1847FD4F-F0B9-4245-A171-5439D6F95597}" presName="background2" presStyleLbl="node2" presStyleIdx="0" presStyleCnt="2"/>
      <dgm:spPr/>
    </dgm:pt>
    <dgm:pt modelId="{62F20CA2-7782-4611-A040-71A12CD1CCF9}" type="pres">
      <dgm:prSet presAssocID="{1847FD4F-F0B9-4245-A171-5439D6F95597}" presName="text2" presStyleLbl="fgAcc2" presStyleIdx="0" presStyleCnt="2">
        <dgm:presLayoutVars>
          <dgm:chPref val="3"/>
        </dgm:presLayoutVars>
      </dgm:prSet>
      <dgm:spPr/>
    </dgm:pt>
    <dgm:pt modelId="{CF2F6B54-5B9F-421B-ADB8-8E6C15BD05BF}" type="pres">
      <dgm:prSet presAssocID="{1847FD4F-F0B9-4245-A171-5439D6F95597}" presName="hierChild3" presStyleCnt="0"/>
      <dgm:spPr/>
    </dgm:pt>
    <dgm:pt modelId="{840192C8-4F5F-4C8C-AF2F-6C849059EDB1}" type="pres">
      <dgm:prSet presAssocID="{9FD0BEF3-7069-44BE-8824-9B631EE43B6E}" presName="Name17" presStyleLbl="parChTrans1D3" presStyleIdx="0" presStyleCnt="4"/>
      <dgm:spPr/>
    </dgm:pt>
    <dgm:pt modelId="{7C8C30FF-8EB4-4D27-9FAA-A14E98B39592}" type="pres">
      <dgm:prSet presAssocID="{6F4061A7-A3FD-407D-B471-A480F2A1178D}" presName="hierRoot3" presStyleCnt="0"/>
      <dgm:spPr/>
    </dgm:pt>
    <dgm:pt modelId="{C92370DA-E786-4AD4-BE19-CB3F158DF8CC}" type="pres">
      <dgm:prSet presAssocID="{6F4061A7-A3FD-407D-B471-A480F2A1178D}" presName="composite3" presStyleCnt="0"/>
      <dgm:spPr/>
    </dgm:pt>
    <dgm:pt modelId="{AFCE9FF7-FF25-4BA3-8A1E-3CB32F9CCAFB}" type="pres">
      <dgm:prSet presAssocID="{6F4061A7-A3FD-407D-B471-A480F2A1178D}" presName="background3" presStyleLbl="node3" presStyleIdx="0" presStyleCnt="4"/>
      <dgm:spPr/>
    </dgm:pt>
    <dgm:pt modelId="{3421CABB-AD06-49E6-A274-50F8FAD5F896}" type="pres">
      <dgm:prSet presAssocID="{6F4061A7-A3FD-407D-B471-A480F2A1178D}" presName="text3" presStyleLbl="fgAcc3" presStyleIdx="0" presStyleCnt="4">
        <dgm:presLayoutVars>
          <dgm:chPref val="3"/>
        </dgm:presLayoutVars>
      </dgm:prSet>
      <dgm:spPr/>
    </dgm:pt>
    <dgm:pt modelId="{E75A9F37-32B9-46C8-9C68-60CB37C0A457}" type="pres">
      <dgm:prSet presAssocID="{6F4061A7-A3FD-407D-B471-A480F2A1178D}" presName="hierChild4" presStyleCnt="0"/>
      <dgm:spPr/>
    </dgm:pt>
    <dgm:pt modelId="{566D5435-D748-4DF6-A4C3-ACCB88F2C59C}" type="pres">
      <dgm:prSet presAssocID="{5A63C823-7496-48D0-89B5-5AC02211A237}" presName="Name17" presStyleLbl="parChTrans1D3" presStyleIdx="1" presStyleCnt="4"/>
      <dgm:spPr/>
    </dgm:pt>
    <dgm:pt modelId="{C0E8CA94-1740-4D72-BA49-22286F9F6BC2}" type="pres">
      <dgm:prSet presAssocID="{2B303ABC-C5E0-4466-A3A1-D5AA359E1CFF}" presName="hierRoot3" presStyleCnt="0"/>
      <dgm:spPr/>
    </dgm:pt>
    <dgm:pt modelId="{A75E5A4B-A8C4-4767-ADE1-2D82A295BEB3}" type="pres">
      <dgm:prSet presAssocID="{2B303ABC-C5E0-4466-A3A1-D5AA359E1CFF}" presName="composite3" presStyleCnt="0"/>
      <dgm:spPr/>
    </dgm:pt>
    <dgm:pt modelId="{9F46CD5F-1E74-4D11-B71B-7F089D88A96C}" type="pres">
      <dgm:prSet presAssocID="{2B303ABC-C5E0-4466-A3A1-D5AA359E1CFF}" presName="background3" presStyleLbl="node3" presStyleIdx="1" presStyleCnt="4"/>
      <dgm:spPr/>
    </dgm:pt>
    <dgm:pt modelId="{5322E8D4-5F57-4CFF-AE3F-530817E416E8}" type="pres">
      <dgm:prSet presAssocID="{2B303ABC-C5E0-4466-A3A1-D5AA359E1CFF}" presName="text3" presStyleLbl="fgAcc3" presStyleIdx="1" presStyleCnt="4">
        <dgm:presLayoutVars>
          <dgm:chPref val="3"/>
        </dgm:presLayoutVars>
      </dgm:prSet>
      <dgm:spPr/>
    </dgm:pt>
    <dgm:pt modelId="{465C29A8-1BC3-4433-B234-39078F1A5885}" type="pres">
      <dgm:prSet presAssocID="{2B303ABC-C5E0-4466-A3A1-D5AA359E1CFF}" presName="hierChild4" presStyleCnt="0"/>
      <dgm:spPr/>
    </dgm:pt>
    <dgm:pt modelId="{B7DBBDE9-7D15-45CF-BD87-6477C46E26E9}" type="pres">
      <dgm:prSet presAssocID="{5870541A-E3BA-4103-AA43-5F70458807E1}" presName="Name10" presStyleLbl="parChTrans1D2" presStyleIdx="1" presStyleCnt="2"/>
      <dgm:spPr/>
    </dgm:pt>
    <dgm:pt modelId="{FADB110F-530D-4DE9-8358-DC53A2CE0AB6}" type="pres">
      <dgm:prSet presAssocID="{664CA6E3-090D-45F1-8E8B-C431896A8E11}" presName="hierRoot2" presStyleCnt="0"/>
      <dgm:spPr/>
    </dgm:pt>
    <dgm:pt modelId="{829CBA58-D380-4A3E-90A7-9BF61427A02B}" type="pres">
      <dgm:prSet presAssocID="{664CA6E3-090D-45F1-8E8B-C431896A8E11}" presName="composite2" presStyleCnt="0"/>
      <dgm:spPr/>
    </dgm:pt>
    <dgm:pt modelId="{187B7DDB-3369-4AF9-8A08-B238D5F0ECE5}" type="pres">
      <dgm:prSet presAssocID="{664CA6E3-090D-45F1-8E8B-C431896A8E11}" presName="background2" presStyleLbl="node2" presStyleIdx="1" presStyleCnt="2"/>
      <dgm:spPr/>
    </dgm:pt>
    <dgm:pt modelId="{3655F4F5-04CB-4D97-A509-62C2EDB18908}" type="pres">
      <dgm:prSet presAssocID="{664CA6E3-090D-45F1-8E8B-C431896A8E11}" presName="text2" presStyleLbl="fgAcc2" presStyleIdx="1" presStyleCnt="2">
        <dgm:presLayoutVars>
          <dgm:chPref val="3"/>
        </dgm:presLayoutVars>
      </dgm:prSet>
      <dgm:spPr/>
    </dgm:pt>
    <dgm:pt modelId="{52FF4AFE-9884-44EB-9266-56E8F627DB6A}" type="pres">
      <dgm:prSet presAssocID="{664CA6E3-090D-45F1-8E8B-C431896A8E11}" presName="hierChild3" presStyleCnt="0"/>
      <dgm:spPr/>
    </dgm:pt>
    <dgm:pt modelId="{920C41B1-8015-4A5A-A007-65CD167B3DEA}" type="pres">
      <dgm:prSet presAssocID="{8120ADB7-9E7E-4A66-9110-9CD485685927}" presName="Name17" presStyleLbl="parChTrans1D3" presStyleIdx="2" presStyleCnt="4"/>
      <dgm:spPr/>
    </dgm:pt>
    <dgm:pt modelId="{E469E7CF-C136-4A8B-B252-4A76D65BD2FC}" type="pres">
      <dgm:prSet presAssocID="{12B619F9-99AF-487B-8A93-C0C781466AB9}" presName="hierRoot3" presStyleCnt="0"/>
      <dgm:spPr/>
    </dgm:pt>
    <dgm:pt modelId="{16022FF8-E342-4875-9A8E-B07740A288A7}" type="pres">
      <dgm:prSet presAssocID="{12B619F9-99AF-487B-8A93-C0C781466AB9}" presName="composite3" presStyleCnt="0"/>
      <dgm:spPr/>
    </dgm:pt>
    <dgm:pt modelId="{92C551C3-CF8B-4330-A4B0-0F5FDC02CAA4}" type="pres">
      <dgm:prSet presAssocID="{12B619F9-99AF-487B-8A93-C0C781466AB9}" presName="background3" presStyleLbl="node3" presStyleIdx="2" presStyleCnt="4"/>
      <dgm:spPr/>
    </dgm:pt>
    <dgm:pt modelId="{E37CEFF6-D972-4A84-BB54-B57712FBD98F}" type="pres">
      <dgm:prSet presAssocID="{12B619F9-99AF-487B-8A93-C0C781466AB9}" presName="text3" presStyleLbl="fgAcc3" presStyleIdx="2" presStyleCnt="4">
        <dgm:presLayoutVars>
          <dgm:chPref val="3"/>
        </dgm:presLayoutVars>
      </dgm:prSet>
      <dgm:spPr/>
    </dgm:pt>
    <dgm:pt modelId="{04E2930A-F285-4E9E-82D2-6447AEDADAC2}" type="pres">
      <dgm:prSet presAssocID="{12B619F9-99AF-487B-8A93-C0C781466AB9}" presName="hierChild4" presStyleCnt="0"/>
      <dgm:spPr/>
    </dgm:pt>
    <dgm:pt modelId="{513456E5-1F2C-444E-B462-C6035F7CEB4F}" type="pres">
      <dgm:prSet presAssocID="{347F5D33-1417-41B1-97B9-2F9E40C7E0F7}" presName="Name23" presStyleLbl="parChTrans1D4" presStyleIdx="0" presStyleCnt="6"/>
      <dgm:spPr/>
    </dgm:pt>
    <dgm:pt modelId="{6970FAD7-1E62-4CE7-926E-E07F816A43C3}" type="pres">
      <dgm:prSet presAssocID="{959DD063-A84A-4638-BD78-339ED48B5E61}" presName="hierRoot4" presStyleCnt="0"/>
      <dgm:spPr/>
    </dgm:pt>
    <dgm:pt modelId="{C05CEBB2-B0B6-4057-942C-CCEB6AB9C5EB}" type="pres">
      <dgm:prSet presAssocID="{959DD063-A84A-4638-BD78-339ED48B5E61}" presName="composite4" presStyleCnt="0"/>
      <dgm:spPr/>
    </dgm:pt>
    <dgm:pt modelId="{4EAE465B-12C9-4B1B-B9BC-E64287241C40}" type="pres">
      <dgm:prSet presAssocID="{959DD063-A84A-4638-BD78-339ED48B5E61}" presName="background4" presStyleLbl="node4" presStyleIdx="0" presStyleCnt="6"/>
      <dgm:spPr/>
    </dgm:pt>
    <dgm:pt modelId="{CB9BCE26-C66B-4703-86DE-2742B4A33081}" type="pres">
      <dgm:prSet presAssocID="{959DD063-A84A-4638-BD78-339ED48B5E61}" presName="text4" presStyleLbl="fgAcc4" presStyleIdx="0" presStyleCnt="6">
        <dgm:presLayoutVars>
          <dgm:chPref val="3"/>
        </dgm:presLayoutVars>
      </dgm:prSet>
      <dgm:spPr/>
    </dgm:pt>
    <dgm:pt modelId="{CD063850-5050-48EA-8F87-9DFDB7A16822}" type="pres">
      <dgm:prSet presAssocID="{959DD063-A84A-4638-BD78-339ED48B5E61}" presName="hierChild5" presStyleCnt="0"/>
      <dgm:spPr/>
    </dgm:pt>
    <dgm:pt modelId="{3E46F4B7-3291-441C-81C9-466B7902C8B2}" type="pres">
      <dgm:prSet presAssocID="{158A8D96-A6EA-41CA-A3E8-434F7BBF65B8}" presName="Name23" presStyleLbl="parChTrans1D4" presStyleIdx="1" presStyleCnt="6"/>
      <dgm:spPr/>
    </dgm:pt>
    <dgm:pt modelId="{C5EA1C5D-520E-4BC7-AA62-990F262E28FE}" type="pres">
      <dgm:prSet presAssocID="{F6325719-94D3-47E2-888B-2BD35DD3863D}" presName="hierRoot4" presStyleCnt="0"/>
      <dgm:spPr/>
    </dgm:pt>
    <dgm:pt modelId="{CEF58CE9-FE0D-4C5B-851A-38624AA4D9E5}" type="pres">
      <dgm:prSet presAssocID="{F6325719-94D3-47E2-888B-2BD35DD3863D}" presName="composite4" presStyleCnt="0"/>
      <dgm:spPr/>
    </dgm:pt>
    <dgm:pt modelId="{3E442EA3-C309-4B3B-B9D3-BF3713F5A784}" type="pres">
      <dgm:prSet presAssocID="{F6325719-94D3-47E2-888B-2BD35DD3863D}" presName="background4" presStyleLbl="node4" presStyleIdx="1" presStyleCnt="6"/>
      <dgm:spPr/>
    </dgm:pt>
    <dgm:pt modelId="{94712A2D-4EBA-4D15-8FF3-7393E070CE18}" type="pres">
      <dgm:prSet presAssocID="{F6325719-94D3-47E2-888B-2BD35DD3863D}" presName="text4" presStyleLbl="fgAcc4" presStyleIdx="1" presStyleCnt="6">
        <dgm:presLayoutVars>
          <dgm:chPref val="3"/>
        </dgm:presLayoutVars>
      </dgm:prSet>
      <dgm:spPr/>
    </dgm:pt>
    <dgm:pt modelId="{EA653935-3D96-4DC9-8CD4-A1DA2BAE1B99}" type="pres">
      <dgm:prSet presAssocID="{F6325719-94D3-47E2-888B-2BD35DD3863D}" presName="hierChild5" presStyleCnt="0"/>
      <dgm:spPr/>
    </dgm:pt>
    <dgm:pt modelId="{3918D627-7776-445B-8BED-33F2381E1AA1}" type="pres">
      <dgm:prSet presAssocID="{5DE5F5B4-2467-4740-94A8-9E4BA7FC0C3D}" presName="Name23" presStyleLbl="parChTrans1D4" presStyleIdx="2" presStyleCnt="6"/>
      <dgm:spPr/>
    </dgm:pt>
    <dgm:pt modelId="{E8705653-A378-4070-BA20-70BFFE1DB069}" type="pres">
      <dgm:prSet presAssocID="{77602443-8520-4584-A8C1-8A75B81DA0CB}" presName="hierRoot4" presStyleCnt="0"/>
      <dgm:spPr/>
    </dgm:pt>
    <dgm:pt modelId="{E7E9496E-9717-4BDD-A4F1-8F8D078FA3B9}" type="pres">
      <dgm:prSet presAssocID="{77602443-8520-4584-A8C1-8A75B81DA0CB}" presName="composite4" presStyleCnt="0"/>
      <dgm:spPr/>
    </dgm:pt>
    <dgm:pt modelId="{F7385B10-87B1-43E7-9EE0-6ED26D4AF5BB}" type="pres">
      <dgm:prSet presAssocID="{77602443-8520-4584-A8C1-8A75B81DA0CB}" presName="background4" presStyleLbl="node4" presStyleIdx="2" presStyleCnt="6"/>
      <dgm:spPr/>
    </dgm:pt>
    <dgm:pt modelId="{266C977B-905B-4969-B524-1F2E385E5916}" type="pres">
      <dgm:prSet presAssocID="{77602443-8520-4584-A8C1-8A75B81DA0CB}" presName="text4" presStyleLbl="fgAcc4" presStyleIdx="2" presStyleCnt="6">
        <dgm:presLayoutVars>
          <dgm:chPref val="3"/>
        </dgm:presLayoutVars>
      </dgm:prSet>
      <dgm:spPr/>
    </dgm:pt>
    <dgm:pt modelId="{D05673F8-92A2-448C-8BD8-8A4DBB757AF1}" type="pres">
      <dgm:prSet presAssocID="{77602443-8520-4584-A8C1-8A75B81DA0CB}" presName="hierChild5" presStyleCnt="0"/>
      <dgm:spPr/>
    </dgm:pt>
    <dgm:pt modelId="{F4BD025A-2F3B-49F7-8D90-97EE6CC013BF}" type="pres">
      <dgm:prSet presAssocID="{01CE937A-F99A-4401-9D5C-85779D955D1C}" presName="Name23" presStyleLbl="parChTrans1D4" presStyleIdx="3" presStyleCnt="6"/>
      <dgm:spPr/>
    </dgm:pt>
    <dgm:pt modelId="{980CBFB9-4278-4EB2-A29C-14810D105827}" type="pres">
      <dgm:prSet presAssocID="{C6BAFA3D-8E84-4C3C-B04D-BC9CF50B04C8}" presName="hierRoot4" presStyleCnt="0"/>
      <dgm:spPr/>
    </dgm:pt>
    <dgm:pt modelId="{04A7E851-0DDE-416C-B09B-B71ABD0F7578}" type="pres">
      <dgm:prSet presAssocID="{C6BAFA3D-8E84-4C3C-B04D-BC9CF50B04C8}" presName="composite4" presStyleCnt="0"/>
      <dgm:spPr/>
    </dgm:pt>
    <dgm:pt modelId="{F8106DB5-1792-4D64-8BF8-73A556654789}" type="pres">
      <dgm:prSet presAssocID="{C6BAFA3D-8E84-4C3C-B04D-BC9CF50B04C8}" presName="background4" presStyleLbl="node4" presStyleIdx="3" presStyleCnt="6"/>
      <dgm:spPr/>
    </dgm:pt>
    <dgm:pt modelId="{40753B1C-2377-482A-A5DA-4F8C4098A3F1}" type="pres">
      <dgm:prSet presAssocID="{C6BAFA3D-8E84-4C3C-B04D-BC9CF50B04C8}" presName="text4" presStyleLbl="fgAcc4" presStyleIdx="3" presStyleCnt="6">
        <dgm:presLayoutVars>
          <dgm:chPref val="3"/>
        </dgm:presLayoutVars>
      </dgm:prSet>
      <dgm:spPr/>
    </dgm:pt>
    <dgm:pt modelId="{CD13E610-5F18-4340-A565-144165F8BA4C}" type="pres">
      <dgm:prSet presAssocID="{C6BAFA3D-8E84-4C3C-B04D-BC9CF50B04C8}" presName="hierChild5" presStyleCnt="0"/>
      <dgm:spPr/>
    </dgm:pt>
    <dgm:pt modelId="{32AEE768-F0E7-4D0C-992B-DDBCF4E818F4}" type="pres">
      <dgm:prSet presAssocID="{DDDC9F98-28D1-4664-98BE-38C1D18C5B9D}" presName="Name17" presStyleLbl="parChTrans1D3" presStyleIdx="3" presStyleCnt="4"/>
      <dgm:spPr/>
    </dgm:pt>
    <dgm:pt modelId="{37307D8B-1D69-4B79-AE89-C41A76A81231}" type="pres">
      <dgm:prSet presAssocID="{88FF2505-29C2-458B-AB7E-95A376A78786}" presName="hierRoot3" presStyleCnt="0"/>
      <dgm:spPr/>
    </dgm:pt>
    <dgm:pt modelId="{2C20E1F5-1EFB-4348-9677-124FBE832612}" type="pres">
      <dgm:prSet presAssocID="{88FF2505-29C2-458B-AB7E-95A376A78786}" presName="composite3" presStyleCnt="0"/>
      <dgm:spPr/>
    </dgm:pt>
    <dgm:pt modelId="{EE848225-81FD-41BE-A309-DAEB1F31256A}" type="pres">
      <dgm:prSet presAssocID="{88FF2505-29C2-458B-AB7E-95A376A78786}" presName="background3" presStyleLbl="node3" presStyleIdx="3" presStyleCnt="4"/>
      <dgm:spPr/>
    </dgm:pt>
    <dgm:pt modelId="{4F6352C4-5A0A-4F3C-A0F1-572DDED71A08}" type="pres">
      <dgm:prSet presAssocID="{88FF2505-29C2-458B-AB7E-95A376A78786}" presName="text3" presStyleLbl="fgAcc3" presStyleIdx="3" presStyleCnt="4">
        <dgm:presLayoutVars>
          <dgm:chPref val="3"/>
        </dgm:presLayoutVars>
      </dgm:prSet>
      <dgm:spPr/>
    </dgm:pt>
    <dgm:pt modelId="{430EA930-6597-4C56-96DB-08047DD0EFB0}" type="pres">
      <dgm:prSet presAssocID="{88FF2505-29C2-458B-AB7E-95A376A78786}" presName="hierChild4" presStyleCnt="0"/>
      <dgm:spPr/>
    </dgm:pt>
    <dgm:pt modelId="{BF688B16-1835-4814-AADD-56D59F6C3193}" type="pres">
      <dgm:prSet presAssocID="{42272D8A-5A8C-43B6-88BF-EFF21E52F4A4}" presName="Name23" presStyleLbl="parChTrans1D4" presStyleIdx="4" presStyleCnt="6"/>
      <dgm:spPr/>
    </dgm:pt>
    <dgm:pt modelId="{A01BF2E1-0E93-41F0-83EB-CAC34775EF11}" type="pres">
      <dgm:prSet presAssocID="{0EF4450A-D309-4F5C-A504-6D2C90DD7E5F}" presName="hierRoot4" presStyleCnt="0"/>
      <dgm:spPr/>
    </dgm:pt>
    <dgm:pt modelId="{3DB0D3A7-F47F-4C14-8339-5EB15B11B417}" type="pres">
      <dgm:prSet presAssocID="{0EF4450A-D309-4F5C-A504-6D2C90DD7E5F}" presName="composite4" presStyleCnt="0"/>
      <dgm:spPr/>
    </dgm:pt>
    <dgm:pt modelId="{E2EA30EE-761E-47AA-BE10-747F1B6D3F09}" type="pres">
      <dgm:prSet presAssocID="{0EF4450A-D309-4F5C-A504-6D2C90DD7E5F}" presName="background4" presStyleLbl="node4" presStyleIdx="4" presStyleCnt="6"/>
      <dgm:spPr/>
    </dgm:pt>
    <dgm:pt modelId="{A325D539-AB84-494D-9752-F47FF3371F73}" type="pres">
      <dgm:prSet presAssocID="{0EF4450A-D309-4F5C-A504-6D2C90DD7E5F}" presName="text4" presStyleLbl="fgAcc4" presStyleIdx="4" presStyleCnt="6">
        <dgm:presLayoutVars>
          <dgm:chPref val="3"/>
        </dgm:presLayoutVars>
      </dgm:prSet>
      <dgm:spPr/>
    </dgm:pt>
    <dgm:pt modelId="{177D96A0-C2D5-40BF-A6AF-0BBDBFE75413}" type="pres">
      <dgm:prSet presAssocID="{0EF4450A-D309-4F5C-A504-6D2C90DD7E5F}" presName="hierChild5" presStyleCnt="0"/>
      <dgm:spPr/>
    </dgm:pt>
    <dgm:pt modelId="{22C425AC-C869-413F-BD6B-AEA29E9B5DFF}" type="pres">
      <dgm:prSet presAssocID="{31AB3FCC-9B82-4651-A6F2-01EDB5BDD713}" presName="Name23" presStyleLbl="parChTrans1D4" presStyleIdx="5" presStyleCnt="6"/>
      <dgm:spPr/>
    </dgm:pt>
    <dgm:pt modelId="{55FFED71-4CC6-4DC9-95F2-99184AB729E0}" type="pres">
      <dgm:prSet presAssocID="{5C06A179-F361-4D5B-9A3D-99A2D3C563F3}" presName="hierRoot4" presStyleCnt="0"/>
      <dgm:spPr/>
    </dgm:pt>
    <dgm:pt modelId="{1FD9AE9B-521A-4E9D-8DA8-6F33BE567D3F}" type="pres">
      <dgm:prSet presAssocID="{5C06A179-F361-4D5B-9A3D-99A2D3C563F3}" presName="composite4" presStyleCnt="0"/>
      <dgm:spPr/>
    </dgm:pt>
    <dgm:pt modelId="{E37DD4B6-3D6A-448B-89FE-5ECCBBA911BA}" type="pres">
      <dgm:prSet presAssocID="{5C06A179-F361-4D5B-9A3D-99A2D3C563F3}" presName="background4" presStyleLbl="node4" presStyleIdx="5" presStyleCnt="6"/>
      <dgm:spPr/>
    </dgm:pt>
    <dgm:pt modelId="{8E6860F0-BA0F-4572-84E7-7289A09DC9E7}" type="pres">
      <dgm:prSet presAssocID="{5C06A179-F361-4D5B-9A3D-99A2D3C563F3}" presName="text4" presStyleLbl="fgAcc4" presStyleIdx="5" presStyleCnt="6">
        <dgm:presLayoutVars>
          <dgm:chPref val="3"/>
        </dgm:presLayoutVars>
      </dgm:prSet>
      <dgm:spPr/>
    </dgm:pt>
    <dgm:pt modelId="{F16530E9-6F81-45E2-A935-E7CFBDB5A1DC}" type="pres">
      <dgm:prSet presAssocID="{5C06A179-F361-4D5B-9A3D-99A2D3C563F3}" presName="hierChild5" presStyleCnt="0"/>
      <dgm:spPr/>
    </dgm:pt>
  </dgm:ptLst>
  <dgm:cxnLst>
    <dgm:cxn modelId="{A3D0F20C-2E7E-4AD5-8F8F-D959A60F3956}" type="presOf" srcId="{0EF4450A-D309-4F5C-A504-6D2C90DD7E5F}" destId="{A325D539-AB84-494D-9752-F47FF3371F73}" srcOrd="0" destOrd="0" presId="urn:microsoft.com/office/officeart/2005/8/layout/hierarchy1"/>
    <dgm:cxn modelId="{6CCE5E10-51EB-4384-A660-88AB0E057C2E}" srcId="{12B619F9-99AF-487B-8A93-C0C781466AB9}" destId="{C6BAFA3D-8E84-4C3C-B04D-BC9CF50B04C8}" srcOrd="3" destOrd="0" parTransId="{01CE937A-F99A-4401-9D5C-85779D955D1C}" sibTransId="{91D8E5E5-F118-46BF-AA71-F4F41CCECF3B}"/>
    <dgm:cxn modelId="{656F4E17-0240-4926-B368-D95B228EEB05}" srcId="{12B619F9-99AF-487B-8A93-C0C781466AB9}" destId="{F6325719-94D3-47E2-888B-2BD35DD3863D}" srcOrd="1" destOrd="0" parTransId="{158A8D96-A6EA-41CA-A3E8-434F7BBF65B8}" sibTransId="{0E1B3258-129D-4BB1-9C08-27694945F9CC}"/>
    <dgm:cxn modelId="{83A10921-E467-4B79-A4C0-8DC31C4262E5}" type="presOf" srcId="{1847FD4F-F0B9-4245-A171-5439D6F95597}" destId="{62F20CA2-7782-4611-A040-71A12CD1CCF9}" srcOrd="0" destOrd="0" presId="urn:microsoft.com/office/officeart/2005/8/layout/hierarchy1"/>
    <dgm:cxn modelId="{45BB3627-A0C2-4CD1-B3F1-104BDAC0EACA}" type="presOf" srcId="{4089F5A9-591A-4CA4-B84D-61BFDD9B1E29}" destId="{2F06EE8B-A39F-4873-AB9E-96EE204383D5}" srcOrd="0" destOrd="0" presId="urn:microsoft.com/office/officeart/2005/8/layout/hierarchy1"/>
    <dgm:cxn modelId="{EE21482C-63CB-4104-8101-B96E052CEB0A}" type="presOf" srcId="{5DE5F5B4-2467-4740-94A8-9E4BA7FC0C3D}" destId="{3918D627-7776-445B-8BED-33F2381E1AA1}" srcOrd="0" destOrd="0" presId="urn:microsoft.com/office/officeart/2005/8/layout/hierarchy1"/>
    <dgm:cxn modelId="{8214692D-E391-42FD-9505-2FF47ECAA956}" srcId="{12B619F9-99AF-487B-8A93-C0C781466AB9}" destId="{77602443-8520-4584-A8C1-8A75B81DA0CB}" srcOrd="2" destOrd="0" parTransId="{5DE5F5B4-2467-4740-94A8-9E4BA7FC0C3D}" sibTransId="{3A7D897B-AB53-45E7-8BA0-5ED5C0DB5D53}"/>
    <dgm:cxn modelId="{21A1D534-0C1D-47DC-A256-104970B42769}" type="presOf" srcId="{5C06A179-F361-4D5B-9A3D-99A2D3C563F3}" destId="{8E6860F0-BA0F-4572-84E7-7289A09DC9E7}" srcOrd="0" destOrd="0" presId="urn:microsoft.com/office/officeart/2005/8/layout/hierarchy1"/>
    <dgm:cxn modelId="{7C0D9836-3CD4-4B31-BBAE-72A2DB47DE07}" type="presOf" srcId="{31AB3FCC-9B82-4651-A6F2-01EDB5BDD713}" destId="{22C425AC-C869-413F-BD6B-AEA29E9B5DFF}" srcOrd="0" destOrd="0" presId="urn:microsoft.com/office/officeart/2005/8/layout/hierarchy1"/>
    <dgm:cxn modelId="{F01DD638-1511-4F70-86DB-A96E4D7D7762}" srcId="{763154E1-D60E-4F36-A42E-B977FAA9CF5E}" destId="{664CA6E3-090D-45F1-8E8B-C431896A8E11}" srcOrd="1" destOrd="0" parTransId="{5870541A-E3BA-4103-AA43-5F70458807E1}" sibTransId="{FD3CCF14-A709-4FE0-847C-BF5F68118E1C}"/>
    <dgm:cxn modelId="{6CDAE941-C3E4-4169-A166-D0449CC47734}" type="presOf" srcId="{5A63C823-7496-48D0-89B5-5AC02211A237}" destId="{566D5435-D748-4DF6-A4C3-ACCB88F2C59C}" srcOrd="0" destOrd="0" presId="urn:microsoft.com/office/officeart/2005/8/layout/hierarchy1"/>
    <dgm:cxn modelId="{749A2544-2DFA-4984-B2BE-B085DE4F7346}" type="presOf" srcId="{01CE937A-F99A-4401-9D5C-85779D955D1C}" destId="{F4BD025A-2F3B-49F7-8D90-97EE6CC013BF}" srcOrd="0" destOrd="0" presId="urn:microsoft.com/office/officeart/2005/8/layout/hierarchy1"/>
    <dgm:cxn modelId="{DE406A59-3140-4431-A9A2-6271F2BD2899}" type="presOf" srcId="{C6BAFA3D-8E84-4C3C-B04D-BC9CF50B04C8}" destId="{40753B1C-2377-482A-A5DA-4F8C4098A3F1}" srcOrd="0" destOrd="0" presId="urn:microsoft.com/office/officeart/2005/8/layout/hierarchy1"/>
    <dgm:cxn modelId="{9C0F225B-B4B6-406E-973D-B2C862785501}" type="presOf" srcId="{9FD0BEF3-7069-44BE-8824-9B631EE43B6E}" destId="{840192C8-4F5F-4C8C-AF2F-6C849059EDB1}" srcOrd="0" destOrd="0" presId="urn:microsoft.com/office/officeart/2005/8/layout/hierarchy1"/>
    <dgm:cxn modelId="{6EA42B6C-B696-45BA-9CEA-30F452748F5D}" type="presOf" srcId="{158A8D96-A6EA-41CA-A3E8-434F7BBF65B8}" destId="{3E46F4B7-3291-441C-81C9-466B7902C8B2}" srcOrd="0" destOrd="0" presId="urn:microsoft.com/office/officeart/2005/8/layout/hierarchy1"/>
    <dgm:cxn modelId="{A95B3374-8DD0-40B7-813D-193882071D96}" type="presOf" srcId="{959DD063-A84A-4638-BD78-339ED48B5E61}" destId="{CB9BCE26-C66B-4703-86DE-2742B4A33081}" srcOrd="0" destOrd="0" presId="urn:microsoft.com/office/officeart/2005/8/layout/hierarchy1"/>
    <dgm:cxn modelId="{135F697E-DBB6-414A-88C8-813C9D4A0C8E}" srcId="{88FF2505-29C2-458B-AB7E-95A376A78786}" destId="{0EF4450A-D309-4F5C-A504-6D2C90DD7E5F}" srcOrd="0" destOrd="0" parTransId="{42272D8A-5A8C-43B6-88BF-EFF21E52F4A4}" sibTransId="{3B43BAB6-13BC-4ED7-9606-AC8F390559DA}"/>
    <dgm:cxn modelId="{079E0A7F-D4C7-4A19-9F45-CCBA0FB3058B}" srcId="{4089F5A9-591A-4CA4-B84D-61BFDD9B1E29}" destId="{763154E1-D60E-4F36-A42E-B977FAA9CF5E}" srcOrd="0" destOrd="0" parTransId="{7DA86AEF-A7CC-40D4-A6CD-2D2B6644E52F}" sibTransId="{2E52A442-CCCF-417D-88E9-825C6A588BDF}"/>
    <dgm:cxn modelId="{C4B9E68F-42F5-4124-B9CC-955B4E208B69}" type="presOf" srcId="{77602443-8520-4584-A8C1-8A75B81DA0CB}" destId="{266C977B-905B-4969-B524-1F2E385E5916}" srcOrd="0" destOrd="0" presId="urn:microsoft.com/office/officeart/2005/8/layout/hierarchy1"/>
    <dgm:cxn modelId="{29E1209D-D7D0-47A7-9685-BDA70D0CBF4B}" srcId="{664CA6E3-090D-45F1-8E8B-C431896A8E11}" destId="{88FF2505-29C2-458B-AB7E-95A376A78786}" srcOrd="1" destOrd="0" parTransId="{DDDC9F98-28D1-4664-98BE-38C1D18C5B9D}" sibTransId="{D0E68DB9-AC24-43BA-A1A4-7C1F91CBA129}"/>
    <dgm:cxn modelId="{4DF02BA7-C104-46C1-9217-C40F219F4373}" type="presOf" srcId="{6F4061A7-A3FD-407D-B471-A480F2A1178D}" destId="{3421CABB-AD06-49E6-A274-50F8FAD5F896}" srcOrd="0" destOrd="0" presId="urn:microsoft.com/office/officeart/2005/8/layout/hierarchy1"/>
    <dgm:cxn modelId="{8F8FA7A9-F022-49AB-ADA2-9B4B2218C43F}" type="presOf" srcId="{F6325719-94D3-47E2-888B-2BD35DD3863D}" destId="{94712A2D-4EBA-4D15-8FF3-7393E070CE18}" srcOrd="0" destOrd="0" presId="urn:microsoft.com/office/officeart/2005/8/layout/hierarchy1"/>
    <dgm:cxn modelId="{7DFB15AC-E236-45E7-9684-72A9F9A49C82}" srcId="{88FF2505-29C2-458B-AB7E-95A376A78786}" destId="{5C06A179-F361-4D5B-9A3D-99A2D3C563F3}" srcOrd="1" destOrd="0" parTransId="{31AB3FCC-9B82-4651-A6F2-01EDB5BDD713}" sibTransId="{F4DDB4A3-F558-45E8-A37E-B6885AD37F3E}"/>
    <dgm:cxn modelId="{6D4E55BD-E41A-42EE-8918-D34FE266D016}" type="presOf" srcId="{8120ADB7-9E7E-4A66-9110-9CD485685927}" destId="{920C41B1-8015-4A5A-A007-65CD167B3DEA}" srcOrd="0" destOrd="0" presId="urn:microsoft.com/office/officeart/2005/8/layout/hierarchy1"/>
    <dgm:cxn modelId="{804F8CCC-4277-4F05-B42C-171C1025BC42}" type="presOf" srcId="{5870541A-E3BA-4103-AA43-5F70458807E1}" destId="{B7DBBDE9-7D15-45CF-BD87-6477C46E26E9}" srcOrd="0" destOrd="0" presId="urn:microsoft.com/office/officeart/2005/8/layout/hierarchy1"/>
    <dgm:cxn modelId="{7AD76DCD-A9E4-449A-A84D-198457D08857}" type="presOf" srcId="{763154E1-D60E-4F36-A42E-B977FAA9CF5E}" destId="{BD48720C-1303-497F-9E90-5B46FC8B9A91}" srcOrd="0" destOrd="0" presId="urn:microsoft.com/office/officeart/2005/8/layout/hierarchy1"/>
    <dgm:cxn modelId="{151206CF-D755-41EC-995F-E05F9E44EB06}" srcId="{664CA6E3-090D-45F1-8E8B-C431896A8E11}" destId="{12B619F9-99AF-487B-8A93-C0C781466AB9}" srcOrd="0" destOrd="0" parTransId="{8120ADB7-9E7E-4A66-9110-9CD485685927}" sibTransId="{1CB94E52-EE13-47F8-84D9-2B272FF65062}"/>
    <dgm:cxn modelId="{A9A890CF-F32E-4ED9-A1B0-4A1C1F2FB6DC}" srcId="{1847FD4F-F0B9-4245-A171-5439D6F95597}" destId="{6F4061A7-A3FD-407D-B471-A480F2A1178D}" srcOrd="0" destOrd="0" parTransId="{9FD0BEF3-7069-44BE-8824-9B631EE43B6E}" sibTransId="{FA5AF8FB-6D1B-4E34-97A0-DA025FBAEE1B}"/>
    <dgm:cxn modelId="{4D0FFBD5-5851-4F55-86D6-20037F581F8A}" type="presOf" srcId="{42272D8A-5A8C-43B6-88BF-EFF21E52F4A4}" destId="{BF688B16-1835-4814-AADD-56D59F6C3193}" srcOrd="0" destOrd="0" presId="urn:microsoft.com/office/officeart/2005/8/layout/hierarchy1"/>
    <dgm:cxn modelId="{345E23D8-9A78-4223-AE8C-71DBEBE572E1}" type="presOf" srcId="{347F5D33-1417-41B1-97B9-2F9E40C7E0F7}" destId="{513456E5-1F2C-444E-B462-C6035F7CEB4F}" srcOrd="0" destOrd="0" presId="urn:microsoft.com/office/officeart/2005/8/layout/hierarchy1"/>
    <dgm:cxn modelId="{3C66D2DB-04E1-4BE3-A69F-A99F183A910C}" type="presOf" srcId="{2B303ABC-C5E0-4466-A3A1-D5AA359E1CFF}" destId="{5322E8D4-5F57-4CFF-AE3F-530817E416E8}" srcOrd="0" destOrd="0" presId="urn:microsoft.com/office/officeart/2005/8/layout/hierarchy1"/>
    <dgm:cxn modelId="{991FBCDC-F1B2-4EF3-9693-C86B39CCF006}" type="presOf" srcId="{12B619F9-99AF-487B-8A93-C0C781466AB9}" destId="{E37CEFF6-D972-4A84-BB54-B57712FBD98F}" srcOrd="0" destOrd="0" presId="urn:microsoft.com/office/officeart/2005/8/layout/hierarchy1"/>
    <dgm:cxn modelId="{66C0C3DC-54BB-4977-941C-84451D61C2C1}" srcId="{12B619F9-99AF-487B-8A93-C0C781466AB9}" destId="{959DD063-A84A-4638-BD78-339ED48B5E61}" srcOrd="0" destOrd="0" parTransId="{347F5D33-1417-41B1-97B9-2F9E40C7E0F7}" sibTransId="{97734A13-2C29-4F7C-9F8E-FC42802D3A2C}"/>
    <dgm:cxn modelId="{018FDAEA-6B0A-4026-A196-6F292D086184}" type="presOf" srcId="{DDDC9F98-28D1-4664-98BE-38C1D18C5B9D}" destId="{32AEE768-F0E7-4D0C-992B-DDBCF4E818F4}" srcOrd="0" destOrd="0" presId="urn:microsoft.com/office/officeart/2005/8/layout/hierarchy1"/>
    <dgm:cxn modelId="{592489F1-94DE-4C32-90FE-E4AF73F72790}" type="presOf" srcId="{E0738665-D58B-4B6E-A4A4-5D4EA14F262C}" destId="{8F995438-FA18-43F8-8243-FCFA637D0335}" srcOrd="0" destOrd="0" presId="urn:microsoft.com/office/officeart/2005/8/layout/hierarchy1"/>
    <dgm:cxn modelId="{C9A97BF2-5BF1-4CE6-97AD-8E3336BFE0E8}" srcId="{1847FD4F-F0B9-4245-A171-5439D6F95597}" destId="{2B303ABC-C5E0-4466-A3A1-D5AA359E1CFF}" srcOrd="1" destOrd="0" parTransId="{5A63C823-7496-48D0-89B5-5AC02211A237}" sibTransId="{416DD148-AE44-4449-82B7-61FB59C62B2C}"/>
    <dgm:cxn modelId="{3EE5B2F6-799A-4858-92CF-19EC6BEA21EF}" srcId="{763154E1-D60E-4F36-A42E-B977FAA9CF5E}" destId="{1847FD4F-F0B9-4245-A171-5439D6F95597}" srcOrd="0" destOrd="0" parTransId="{E0738665-D58B-4B6E-A4A4-5D4EA14F262C}" sibTransId="{8E967D2E-5022-48F5-BA77-59AC61E04CD9}"/>
    <dgm:cxn modelId="{AD8B03F9-544B-4176-868E-DA4E61397028}" type="presOf" srcId="{88FF2505-29C2-458B-AB7E-95A376A78786}" destId="{4F6352C4-5A0A-4F3C-A0F1-572DDED71A08}" srcOrd="0" destOrd="0" presId="urn:microsoft.com/office/officeart/2005/8/layout/hierarchy1"/>
    <dgm:cxn modelId="{473387FE-D20D-484C-98B6-B29CF01A46C2}" type="presOf" srcId="{664CA6E3-090D-45F1-8E8B-C431896A8E11}" destId="{3655F4F5-04CB-4D97-A509-62C2EDB18908}" srcOrd="0" destOrd="0" presId="urn:microsoft.com/office/officeart/2005/8/layout/hierarchy1"/>
    <dgm:cxn modelId="{A43BE168-27BC-48EE-8686-0184A45E32A7}" type="presParOf" srcId="{2F06EE8B-A39F-4873-AB9E-96EE204383D5}" destId="{B0E5EEFA-8A12-4B12-964E-D29E690F6258}" srcOrd="0" destOrd="0" presId="urn:microsoft.com/office/officeart/2005/8/layout/hierarchy1"/>
    <dgm:cxn modelId="{1C00ECDB-5997-49FF-A72D-C44FFE4DAA78}" type="presParOf" srcId="{B0E5EEFA-8A12-4B12-964E-D29E690F6258}" destId="{A36CF4E3-7902-4B6C-A48D-2EC80351619D}" srcOrd="0" destOrd="0" presId="urn:microsoft.com/office/officeart/2005/8/layout/hierarchy1"/>
    <dgm:cxn modelId="{CCDE7368-F6BD-4384-9A06-A5C6603615B9}" type="presParOf" srcId="{A36CF4E3-7902-4B6C-A48D-2EC80351619D}" destId="{05B46CD0-F66F-40BB-B9EC-8A98CEC7D0B3}" srcOrd="0" destOrd="0" presId="urn:microsoft.com/office/officeart/2005/8/layout/hierarchy1"/>
    <dgm:cxn modelId="{B8EC9A31-0B60-464F-BA37-A596B1BFC7DB}" type="presParOf" srcId="{A36CF4E3-7902-4B6C-A48D-2EC80351619D}" destId="{BD48720C-1303-497F-9E90-5B46FC8B9A91}" srcOrd="1" destOrd="0" presId="urn:microsoft.com/office/officeart/2005/8/layout/hierarchy1"/>
    <dgm:cxn modelId="{F9C37ACD-9DBF-4C8E-8DB8-60232909B071}" type="presParOf" srcId="{B0E5EEFA-8A12-4B12-964E-D29E690F6258}" destId="{D2494334-E3C8-4EAD-95D9-A430627695A4}" srcOrd="1" destOrd="0" presId="urn:microsoft.com/office/officeart/2005/8/layout/hierarchy1"/>
    <dgm:cxn modelId="{100ED5A8-C850-4A89-8705-59D8520EF097}" type="presParOf" srcId="{D2494334-E3C8-4EAD-95D9-A430627695A4}" destId="{8F995438-FA18-43F8-8243-FCFA637D0335}" srcOrd="0" destOrd="0" presId="urn:microsoft.com/office/officeart/2005/8/layout/hierarchy1"/>
    <dgm:cxn modelId="{D2F7A495-01B7-46DA-9010-6C2ACE1E839B}" type="presParOf" srcId="{D2494334-E3C8-4EAD-95D9-A430627695A4}" destId="{48945D0E-78A6-4364-A839-FCC3414F11D2}" srcOrd="1" destOrd="0" presId="urn:microsoft.com/office/officeart/2005/8/layout/hierarchy1"/>
    <dgm:cxn modelId="{E35B4AFD-E2CB-491F-ABA5-066A5EB2BECD}" type="presParOf" srcId="{48945D0E-78A6-4364-A839-FCC3414F11D2}" destId="{07A38266-61A0-4AD4-A91B-447F64A2A8D9}" srcOrd="0" destOrd="0" presId="urn:microsoft.com/office/officeart/2005/8/layout/hierarchy1"/>
    <dgm:cxn modelId="{1EDE934C-E84A-45A0-B8AD-A83A2ECFD910}" type="presParOf" srcId="{07A38266-61A0-4AD4-A91B-447F64A2A8D9}" destId="{9F7DC5EB-5959-47CA-9CCA-AA931974D318}" srcOrd="0" destOrd="0" presId="urn:microsoft.com/office/officeart/2005/8/layout/hierarchy1"/>
    <dgm:cxn modelId="{428E6170-6768-4E80-AA52-DBA5FD0FE77E}" type="presParOf" srcId="{07A38266-61A0-4AD4-A91B-447F64A2A8D9}" destId="{62F20CA2-7782-4611-A040-71A12CD1CCF9}" srcOrd="1" destOrd="0" presId="urn:microsoft.com/office/officeart/2005/8/layout/hierarchy1"/>
    <dgm:cxn modelId="{73675AFD-32B4-4538-B595-82CEE0FD805B}" type="presParOf" srcId="{48945D0E-78A6-4364-A839-FCC3414F11D2}" destId="{CF2F6B54-5B9F-421B-ADB8-8E6C15BD05BF}" srcOrd="1" destOrd="0" presId="urn:microsoft.com/office/officeart/2005/8/layout/hierarchy1"/>
    <dgm:cxn modelId="{F407292F-C062-47E1-A8D3-561BF83D1968}" type="presParOf" srcId="{CF2F6B54-5B9F-421B-ADB8-8E6C15BD05BF}" destId="{840192C8-4F5F-4C8C-AF2F-6C849059EDB1}" srcOrd="0" destOrd="0" presId="urn:microsoft.com/office/officeart/2005/8/layout/hierarchy1"/>
    <dgm:cxn modelId="{94EE3822-AD1C-4121-9B0C-9CFCDBC4861E}" type="presParOf" srcId="{CF2F6B54-5B9F-421B-ADB8-8E6C15BD05BF}" destId="{7C8C30FF-8EB4-4D27-9FAA-A14E98B39592}" srcOrd="1" destOrd="0" presId="urn:microsoft.com/office/officeart/2005/8/layout/hierarchy1"/>
    <dgm:cxn modelId="{8FA6368F-ABEF-4EC5-B6CB-50A939DC8F37}" type="presParOf" srcId="{7C8C30FF-8EB4-4D27-9FAA-A14E98B39592}" destId="{C92370DA-E786-4AD4-BE19-CB3F158DF8CC}" srcOrd="0" destOrd="0" presId="urn:microsoft.com/office/officeart/2005/8/layout/hierarchy1"/>
    <dgm:cxn modelId="{012BF213-106A-4566-88D0-48F62ADA9766}" type="presParOf" srcId="{C92370DA-E786-4AD4-BE19-CB3F158DF8CC}" destId="{AFCE9FF7-FF25-4BA3-8A1E-3CB32F9CCAFB}" srcOrd="0" destOrd="0" presId="urn:microsoft.com/office/officeart/2005/8/layout/hierarchy1"/>
    <dgm:cxn modelId="{4434435A-D599-4369-822D-CDD8A06585E8}" type="presParOf" srcId="{C92370DA-E786-4AD4-BE19-CB3F158DF8CC}" destId="{3421CABB-AD06-49E6-A274-50F8FAD5F896}" srcOrd="1" destOrd="0" presId="urn:microsoft.com/office/officeart/2005/8/layout/hierarchy1"/>
    <dgm:cxn modelId="{0742ACB6-4BB5-413B-AA11-4917AC0D0674}" type="presParOf" srcId="{7C8C30FF-8EB4-4D27-9FAA-A14E98B39592}" destId="{E75A9F37-32B9-46C8-9C68-60CB37C0A457}" srcOrd="1" destOrd="0" presId="urn:microsoft.com/office/officeart/2005/8/layout/hierarchy1"/>
    <dgm:cxn modelId="{ED3AB91B-D927-4D2C-BE26-D68991EF66D6}" type="presParOf" srcId="{CF2F6B54-5B9F-421B-ADB8-8E6C15BD05BF}" destId="{566D5435-D748-4DF6-A4C3-ACCB88F2C59C}" srcOrd="2" destOrd="0" presId="urn:microsoft.com/office/officeart/2005/8/layout/hierarchy1"/>
    <dgm:cxn modelId="{FC87E12F-0DD4-46B2-A036-37A1DF622518}" type="presParOf" srcId="{CF2F6B54-5B9F-421B-ADB8-8E6C15BD05BF}" destId="{C0E8CA94-1740-4D72-BA49-22286F9F6BC2}" srcOrd="3" destOrd="0" presId="urn:microsoft.com/office/officeart/2005/8/layout/hierarchy1"/>
    <dgm:cxn modelId="{733E0819-6A0B-4B94-8779-F7681C4663D9}" type="presParOf" srcId="{C0E8CA94-1740-4D72-BA49-22286F9F6BC2}" destId="{A75E5A4B-A8C4-4767-ADE1-2D82A295BEB3}" srcOrd="0" destOrd="0" presId="urn:microsoft.com/office/officeart/2005/8/layout/hierarchy1"/>
    <dgm:cxn modelId="{957BCC1B-AB02-48E9-85CE-1CB8E2D8986C}" type="presParOf" srcId="{A75E5A4B-A8C4-4767-ADE1-2D82A295BEB3}" destId="{9F46CD5F-1E74-4D11-B71B-7F089D88A96C}" srcOrd="0" destOrd="0" presId="urn:microsoft.com/office/officeart/2005/8/layout/hierarchy1"/>
    <dgm:cxn modelId="{67BFC59B-E50C-467A-92CF-A1FF53B961A4}" type="presParOf" srcId="{A75E5A4B-A8C4-4767-ADE1-2D82A295BEB3}" destId="{5322E8D4-5F57-4CFF-AE3F-530817E416E8}" srcOrd="1" destOrd="0" presId="urn:microsoft.com/office/officeart/2005/8/layout/hierarchy1"/>
    <dgm:cxn modelId="{778EF388-D51D-4F94-BE21-E0BEFB980190}" type="presParOf" srcId="{C0E8CA94-1740-4D72-BA49-22286F9F6BC2}" destId="{465C29A8-1BC3-4433-B234-39078F1A5885}" srcOrd="1" destOrd="0" presId="urn:microsoft.com/office/officeart/2005/8/layout/hierarchy1"/>
    <dgm:cxn modelId="{2CAF9268-E003-450F-B424-93BF40A3B262}" type="presParOf" srcId="{D2494334-E3C8-4EAD-95D9-A430627695A4}" destId="{B7DBBDE9-7D15-45CF-BD87-6477C46E26E9}" srcOrd="2" destOrd="0" presId="urn:microsoft.com/office/officeart/2005/8/layout/hierarchy1"/>
    <dgm:cxn modelId="{F948A9BC-FAD2-4F76-8AC9-F88289088E73}" type="presParOf" srcId="{D2494334-E3C8-4EAD-95D9-A430627695A4}" destId="{FADB110F-530D-4DE9-8358-DC53A2CE0AB6}" srcOrd="3" destOrd="0" presId="urn:microsoft.com/office/officeart/2005/8/layout/hierarchy1"/>
    <dgm:cxn modelId="{DC089A57-1158-478E-9CCD-378348038FE4}" type="presParOf" srcId="{FADB110F-530D-4DE9-8358-DC53A2CE0AB6}" destId="{829CBA58-D380-4A3E-90A7-9BF61427A02B}" srcOrd="0" destOrd="0" presId="urn:microsoft.com/office/officeart/2005/8/layout/hierarchy1"/>
    <dgm:cxn modelId="{2390A53B-5D3D-4B72-A117-34214E0900A9}" type="presParOf" srcId="{829CBA58-D380-4A3E-90A7-9BF61427A02B}" destId="{187B7DDB-3369-4AF9-8A08-B238D5F0ECE5}" srcOrd="0" destOrd="0" presId="urn:microsoft.com/office/officeart/2005/8/layout/hierarchy1"/>
    <dgm:cxn modelId="{B8D97E94-B933-4084-A7A0-DD6D614B4A20}" type="presParOf" srcId="{829CBA58-D380-4A3E-90A7-9BF61427A02B}" destId="{3655F4F5-04CB-4D97-A509-62C2EDB18908}" srcOrd="1" destOrd="0" presId="urn:microsoft.com/office/officeart/2005/8/layout/hierarchy1"/>
    <dgm:cxn modelId="{A2CE1720-C239-4BFB-A4A0-B0DBAC0E1C7E}" type="presParOf" srcId="{FADB110F-530D-4DE9-8358-DC53A2CE0AB6}" destId="{52FF4AFE-9884-44EB-9266-56E8F627DB6A}" srcOrd="1" destOrd="0" presId="urn:microsoft.com/office/officeart/2005/8/layout/hierarchy1"/>
    <dgm:cxn modelId="{3CCC0FA9-3B8A-4442-839A-1200CB471A62}" type="presParOf" srcId="{52FF4AFE-9884-44EB-9266-56E8F627DB6A}" destId="{920C41B1-8015-4A5A-A007-65CD167B3DEA}" srcOrd="0" destOrd="0" presId="urn:microsoft.com/office/officeart/2005/8/layout/hierarchy1"/>
    <dgm:cxn modelId="{F65C8381-93F8-464C-A12C-7C3CD1CA638E}" type="presParOf" srcId="{52FF4AFE-9884-44EB-9266-56E8F627DB6A}" destId="{E469E7CF-C136-4A8B-B252-4A76D65BD2FC}" srcOrd="1" destOrd="0" presId="urn:microsoft.com/office/officeart/2005/8/layout/hierarchy1"/>
    <dgm:cxn modelId="{A4702FB8-68B0-4D5E-AFC6-EE6F8078F8CA}" type="presParOf" srcId="{E469E7CF-C136-4A8B-B252-4A76D65BD2FC}" destId="{16022FF8-E342-4875-9A8E-B07740A288A7}" srcOrd="0" destOrd="0" presId="urn:microsoft.com/office/officeart/2005/8/layout/hierarchy1"/>
    <dgm:cxn modelId="{A56AB48F-9A7B-4943-B9CA-9AFB1EBE665C}" type="presParOf" srcId="{16022FF8-E342-4875-9A8E-B07740A288A7}" destId="{92C551C3-CF8B-4330-A4B0-0F5FDC02CAA4}" srcOrd="0" destOrd="0" presId="urn:microsoft.com/office/officeart/2005/8/layout/hierarchy1"/>
    <dgm:cxn modelId="{3D894299-04DD-4191-BB48-CD52B2F79EB6}" type="presParOf" srcId="{16022FF8-E342-4875-9A8E-B07740A288A7}" destId="{E37CEFF6-D972-4A84-BB54-B57712FBD98F}" srcOrd="1" destOrd="0" presId="urn:microsoft.com/office/officeart/2005/8/layout/hierarchy1"/>
    <dgm:cxn modelId="{1CB3A13D-F4F0-4DE7-A302-1369D35386B6}" type="presParOf" srcId="{E469E7CF-C136-4A8B-B252-4A76D65BD2FC}" destId="{04E2930A-F285-4E9E-82D2-6447AEDADAC2}" srcOrd="1" destOrd="0" presId="urn:microsoft.com/office/officeart/2005/8/layout/hierarchy1"/>
    <dgm:cxn modelId="{62FCEC73-BF08-4DA4-A1B1-25E8C62C0DD4}" type="presParOf" srcId="{04E2930A-F285-4E9E-82D2-6447AEDADAC2}" destId="{513456E5-1F2C-444E-B462-C6035F7CEB4F}" srcOrd="0" destOrd="0" presId="urn:microsoft.com/office/officeart/2005/8/layout/hierarchy1"/>
    <dgm:cxn modelId="{7843CBC8-9B21-46AA-9895-6774E3DBD125}" type="presParOf" srcId="{04E2930A-F285-4E9E-82D2-6447AEDADAC2}" destId="{6970FAD7-1E62-4CE7-926E-E07F816A43C3}" srcOrd="1" destOrd="0" presId="urn:microsoft.com/office/officeart/2005/8/layout/hierarchy1"/>
    <dgm:cxn modelId="{FFD17C01-CBD1-474F-983F-B7BCE356DAB6}" type="presParOf" srcId="{6970FAD7-1E62-4CE7-926E-E07F816A43C3}" destId="{C05CEBB2-B0B6-4057-942C-CCEB6AB9C5EB}" srcOrd="0" destOrd="0" presId="urn:microsoft.com/office/officeart/2005/8/layout/hierarchy1"/>
    <dgm:cxn modelId="{17A24EE1-889E-4E0B-A307-4C8285AA356E}" type="presParOf" srcId="{C05CEBB2-B0B6-4057-942C-CCEB6AB9C5EB}" destId="{4EAE465B-12C9-4B1B-B9BC-E64287241C40}" srcOrd="0" destOrd="0" presId="urn:microsoft.com/office/officeart/2005/8/layout/hierarchy1"/>
    <dgm:cxn modelId="{AAFF4FFD-0A00-478A-8E39-04ACC5F98808}" type="presParOf" srcId="{C05CEBB2-B0B6-4057-942C-CCEB6AB9C5EB}" destId="{CB9BCE26-C66B-4703-86DE-2742B4A33081}" srcOrd="1" destOrd="0" presId="urn:microsoft.com/office/officeart/2005/8/layout/hierarchy1"/>
    <dgm:cxn modelId="{1E411A9C-E8D5-419A-804A-1A2CF22BA453}" type="presParOf" srcId="{6970FAD7-1E62-4CE7-926E-E07F816A43C3}" destId="{CD063850-5050-48EA-8F87-9DFDB7A16822}" srcOrd="1" destOrd="0" presId="urn:microsoft.com/office/officeart/2005/8/layout/hierarchy1"/>
    <dgm:cxn modelId="{360E0E23-4867-4923-8D10-C5C81B82229C}" type="presParOf" srcId="{04E2930A-F285-4E9E-82D2-6447AEDADAC2}" destId="{3E46F4B7-3291-441C-81C9-466B7902C8B2}" srcOrd="2" destOrd="0" presId="urn:microsoft.com/office/officeart/2005/8/layout/hierarchy1"/>
    <dgm:cxn modelId="{AEDB99CE-7D28-42B1-AB40-9FA11A64A3F7}" type="presParOf" srcId="{04E2930A-F285-4E9E-82D2-6447AEDADAC2}" destId="{C5EA1C5D-520E-4BC7-AA62-990F262E28FE}" srcOrd="3" destOrd="0" presId="urn:microsoft.com/office/officeart/2005/8/layout/hierarchy1"/>
    <dgm:cxn modelId="{97C305BF-BC69-445E-912A-66A9C1280D5F}" type="presParOf" srcId="{C5EA1C5D-520E-4BC7-AA62-990F262E28FE}" destId="{CEF58CE9-FE0D-4C5B-851A-38624AA4D9E5}" srcOrd="0" destOrd="0" presId="urn:microsoft.com/office/officeart/2005/8/layout/hierarchy1"/>
    <dgm:cxn modelId="{3E35ECE7-FE4F-4DE7-B5CF-2D15E22CA206}" type="presParOf" srcId="{CEF58CE9-FE0D-4C5B-851A-38624AA4D9E5}" destId="{3E442EA3-C309-4B3B-B9D3-BF3713F5A784}" srcOrd="0" destOrd="0" presId="urn:microsoft.com/office/officeart/2005/8/layout/hierarchy1"/>
    <dgm:cxn modelId="{9E0F6B38-DC4B-4223-A68B-8CEF573F5ABC}" type="presParOf" srcId="{CEF58CE9-FE0D-4C5B-851A-38624AA4D9E5}" destId="{94712A2D-4EBA-4D15-8FF3-7393E070CE18}" srcOrd="1" destOrd="0" presId="urn:microsoft.com/office/officeart/2005/8/layout/hierarchy1"/>
    <dgm:cxn modelId="{A46C41E8-99B9-4002-B782-1C7B545CC8E6}" type="presParOf" srcId="{C5EA1C5D-520E-4BC7-AA62-990F262E28FE}" destId="{EA653935-3D96-4DC9-8CD4-A1DA2BAE1B99}" srcOrd="1" destOrd="0" presId="urn:microsoft.com/office/officeart/2005/8/layout/hierarchy1"/>
    <dgm:cxn modelId="{4E6C6A1A-11F6-4738-904A-50C7BDFC2EC9}" type="presParOf" srcId="{04E2930A-F285-4E9E-82D2-6447AEDADAC2}" destId="{3918D627-7776-445B-8BED-33F2381E1AA1}" srcOrd="4" destOrd="0" presId="urn:microsoft.com/office/officeart/2005/8/layout/hierarchy1"/>
    <dgm:cxn modelId="{E9ADD672-9A3A-4479-8BFA-7539A39C51B8}" type="presParOf" srcId="{04E2930A-F285-4E9E-82D2-6447AEDADAC2}" destId="{E8705653-A378-4070-BA20-70BFFE1DB069}" srcOrd="5" destOrd="0" presId="urn:microsoft.com/office/officeart/2005/8/layout/hierarchy1"/>
    <dgm:cxn modelId="{62BC3F16-BDE9-4427-8F0A-6B305F24194D}" type="presParOf" srcId="{E8705653-A378-4070-BA20-70BFFE1DB069}" destId="{E7E9496E-9717-4BDD-A4F1-8F8D078FA3B9}" srcOrd="0" destOrd="0" presId="urn:microsoft.com/office/officeart/2005/8/layout/hierarchy1"/>
    <dgm:cxn modelId="{2845D631-2611-4CF9-9B8B-430C001E5EF0}" type="presParOf" srcId="{E7E9496E-9717-4BDD-A4F1-8F8D078FA3B9}" destId="{F7385B10-87B1-43E7-9EE0-6ED26D4AF5BB}" srcOrd="0" destOrd="0" presId="urn:microsoft.com/office/officeart/2005/8/layout/hierarchy1"/>
    <dgm:cxn modelId="{A5F90BB5-FE0E-42D5-8BAB-C5FD61F465A7}" type="presParOf" srcId="{E7E9496E-9717-4BDD-A4F1-8F8D078FA3B9}" destId="{266C977B-905B-4969-B524-1F2E385E5916}" srcOrd="1" destOrd="0" presId="urn:microsoft.com/office/officeart/2005/8/layout/hierarchy1"/>
    <dgm:cxn modelId="{C00BBF00-AE5E-491A-92F2-ECB6CC549E84}" type="presParOf" srcId="{E8705653-A378-4070-BA20-70BFFE1DB069}" destId="{D05673F8-92A2-448C-8BD8-8A4DBB757AF1}" srcOrd="1" destOrd="0" presId="urn:microsoft.com/office/officeart/2005/8/layout/hierarchy1"/>
    <dgm:cxn modelId="{CBC7822E-5C0F-4D27-95BB-A989897B509D}" type="presParOf" srcId="{04E2930A-F285-4E9E-82D2-6447AEDADAC2}" destId="{F4BD025A-2F3B-49F7-8D90-97EE6CC013BF}" srcOrd="6" destOrd="0" presId="urn:microsoft.com/office/officeart/2005/8/layout/hierarchy1"/>
    <dgm:cxn modelId="{EEE55E93-B059-47D3-A90A-26FF34FF6E90}" type="presParOf" srcId="{04E2930A-F285-4E9E-82D2-6447AEDADAC2}" destId="{980CBFB9-4278-4EB2-A29C-14810D105827}" srcOrd="7" destOrd="0" presId="urn:microsoft.com/office/officeart/2005/8/layout/hierarchy1"/>
    <dgm:cxn modelId="{D11C4E03-2693-4C86-ADC2-5F82BDE1A6B8}" type="presParOf" srcId="{980CBFB9-4278-4EB2-A29C-14810D105827}" destId="{04A7E851-0DDE-416C-B09B-B71ABD0F7578}" srcOrd="0" destOrd="0" presId="urn:microsoft.com/office/officeart/2005/8/layout/hierarchy1"/>
    <dgm:cxn modelId="{A9328802-E310-4589-B8DC-CAADDD99889F}" type="presParOf" srcId="{04A7E851-0DDE-416C-B09B-B71ABD0F7578}" destId="{F8106DB5-1792-4D64-8BF8-73A556654789}" srcOrd="0" destOrd="0" presId="urn:microsoft.com/office/officeart/2005/8/layout/hierarchy1"/>
    <dgm:cxn modelId="{8F400975-BB09-49CA-97FD-8A31437402FE}" type="presParOf" srcId="{04A7E851-0DDE-416C-B09B-B71ABD0F7578}" destId="{40753B1C-2377-482A-A5DA-4F8C4098A3F1}" srcOrd="1" destOrd="0" presId="urn:microsoft.com/office/officeart/2005/8/layout/hierarchy1"/>
    <dgm:cxn modelId="{7ABF3CB6-0A99-4A2C-95E7-213866AFE09E}" type="presParOf" srcId="{980CBFB9-4278-4EB2-A29C-14810D105827}" destId="{CD13E610-5F18-4340-A565-144165F8BA4C}" srcOrd="1" destOrd="0" presId="urn:microsoft.com/office/officeart/2005/8/layout/hierarchy1"/>
    <dgm:cxn modelId="{FF4ABD64-1F35-49E8-A762-874804CD6DC2}" type="presParOf" srcId="{52FF4AFE-9884-44EB-9266-56E8F627DB6A}" destId="{32AEE768-F0E7-4D0C-992B-DDBCF4E818F4}" srcOrd="2" destOrd="0" presId="urn:microsoft.com/office/officeart/2005/8/layout/hierarchy1"/>
    <dgm:cxn modelId="{2AD19C96-DAA1-4E2F-9103-2D96CF7B12F2}" type="presParOf" srcId="{52FF4AFE-9884-44EB-9266-56E8F627DB6A}" destId="{37307D8B-1D69-4B79-AE89-C41A76A81231}" srcOrd="3" destOrd="0" presId="urn:microsoft.com/office/officeart/2005/8/layout/hierarchy1"/>
    <dgm:cxn modelId="{AA6EB9E4-E5A1-41A7-A98B-3F22D400260F}" type="presParOf" srcId="{37307D8B-1D69-4B79-AE89-C41A76A81231}" destId="{2C20E1F5-1EFB-4348-9677-124FBE832612}" srcOrd="0" destOrd="0" presId="urn:microsoft.com/office/officeart/2005/8/layout/hierarchy1"/>
    <dgm:cxn modelId="{5E442D72-3165-411B-B674-B7151399B4FE}" type="presParOf" srcId="{2C20E1F5-1EFB-4348-9677-124FBE832612}" destId="{EE848225-81FD-41BE-A309-DAEB1F31256A}" srcOrd="0" destOrd="0" presId="urn:microsoft.com/office/officeart/2005/8/layout/hierarchy1"/>
    <dgm:cxn modelId="{04426BF8-B503-47E9-B1E2-382DB508D9D0}" type="presParOf" srcId="{2C20E1F5-1EFB-4348-9677-124FBE832612}" destId="{4F6352C4-5A0A-4F3C-A0F1-572DDED71A08}" srcOrd="1" destOrd="0" presId="urn:microsoft.com/office/officeart/2005/8/layout/hierarchy1"/>
    <dgm:cxn modelId="{5AB14991-1690-488B-8AC3-D2510EAC68B3}" type="presParOf" srcId="{37307D8B-1D69-4B79-AE89-C41A76A81231}" destId="{430EA930-6597-4C56-96DB-08047DD0EFB0}" srcOrd="1" destOrd="0" presId="urn:microsoft.com/office/officeart/2005/8/layout/hierarchy1"/>
    <dgm:cxn modelId="{A82B83F6-F396-4259-98EE-415B798EE87F}" type="presParOf" srcId="{430EA930-6597-4C56-96DB-08047DD0EFB0}" destId="{BF688B16-1835-4814-AADD-56D59F6C3193}" srcOrd="0" destOrd="0" presId="urn:microsoft.com/office/officeart/2005/8/layout/hierarchy1"/>
    <dgm:cxn modelId="{E5F62CA4-E933-47DD-B149-F39694B49BAE}" type="presParOf" srcId="{430EA930-6597-4C56-96DB-08047DD0EFB0}" destId="{A01BF2E1-0E93-41F0-83EB-CAC34775EF11}" srcOrd="1" destOrd="0" presId="urn:microsoft.com/office/officeart/2005/8/layout/hierarchy1"/>
    <dgm:cxn modelId="{8343B494-B5AA-44B8-BB7E-D670AB50FAB3}" type="presParOf" srcId="{A01BF2E1-0E93-41F0-83EB-CAC34775EF11}" destId="{3DB0D3A7-F47F-4C14-8339-5EB15B11B417}" srcOrd="0" destOrd="0" presId="urn:microsoft.com/office/officeart/2005/8/layout/hierarchy1"/>
    <dgm:cxn modelId="{80E73012-CFA4-4D0C-903A-EFC807038563}" type="presParOf" srcId="{3DB0D3A7-F47F-4C14-8339-5EB15B11B417}" destId="{E2EA30EE-761E-47AA-BE10-747F1B6D3F09}" srcOrd="0" destOrd="0" presId="urn:microsoft.com/office/officeart/2005/8/layout/hierarchy1"/>
    <dgm:cxn modelId="{DA44B5A4-E5EA-4865-9975-9664589183F9}" type="presParOf" srcId="{3DB0D3A7-F47F-4C14-8339-5EB15B11B417}" destId="{A325D539-AB84-494D-9752-F47FF3371F73}" srcOrd="1" destOrd="0" presId="urn:microsoft.com/office/officeart/2005/8/layout/hierarchy1"/>
    <dgm:cxn modelId="{13DFD486-D237-484E-BEBA-FACC605744BE}" type="presParOf" srcId="{A01BF2E1-0E93-41F0-83EB-CAC34775EF11}" destId="{177D96A0-C2D5-40BF-A6AF-0BBDBFE75413}" srcOrd="1" destOrd="0" presId="urn:microsoft.com/office/officeart/2005/8/layout/hierarchy1"/>
    <dgm:cxn modelId="{6B30D2CF-D032-4428-80B1-742C5C5127CD}" type="presParOf" srcId="{430EA930-6597-4C56-96DB-08047DD0EFB0}" destId="{22C425AC-C869-413F-BD6B-AEA29E9B5DFF}" srcOrd="2" destOrd="0" presId="urn:microsoft.com/office/officeart/2005/8/layout/hierarchy1"/>
    <dgm:cxn modelId="{DA048D38-3D8D-41AA-B127-5B91E4DDF387}" type="presParOf" srcId="{430EA930-6597-4C56-96DB-08047DD0EFB0}" destId="{55FFED71-4CC6-4DC9-95F2-99184AB729E0}" srcOrd="3" destOrd="0" presId="urn:microsoft.com/office/officeart/2005/8/layout/hierarchy1"/>
    <dgm:cxn modelId="{DC875284-5F13-40C0-8397-2A12349D364B}" type="presParOf" srcId="{55FFED71-4CC6-4DC9-95F2-99184AB729E0}" destId="{1FD9AE9B-521A-4E9D-8DA8-6F33BE567D3F}" srcOrd="0" destOrd="0" presId="urn:microsoft.com/office/officeart/2005/8/layout/hierarchy1"/>
    <dgm:cxn modelId="{448F2115-F788-4891-B8BA-83D5738491DE}" type="presParOf" srcId="{1FD9AE9B-521A-4E9D-8DA8-6F33BE567D3F}" destId="{E37DD4B6-3D6A-448B-89FE-5ECCBBA911BA}" srcOrd="0" destOrd="0" presId="urn:microsoft.com/office/officeart/2005/8/layout/hierarchy1"/>
    <dgm:cxn modelId="{376E4A48-9549-4446-89BC-89417CB998A9}" type="presParOf" srcId="{1FD9AE9B-521A-4E9D-8DA8-6F33BE567D3F}" destId="{8E6860F0-BA0F-4572-84E7-7289A09DC9E7}" srcOrd="1" destOrd="0" presId="urn:microsoft.com/office/officeart/2005/8/layout/hierarchy1"/>
    <dgm:cxn modelId="{95BBEFAD-7D7C-42A7-BDA1-DC9C1D3883EC}" type="presParOf" srcId="{55FFED71-4CC6-4DC9-95F2-99184AB729E0}" destId="{F16530E9-6F81-45E2-A935-E7CFBDB5A1DC}"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C425AC-C869-413F-BD6B-AEA29E9B5DFF}">
      <dsp:nvSpPr>
        <dsp:cNvPr id="0" name=""/>
        <dsp:cNvSpPr/>
      </dsp:nvSpPr>
      <dsp:spPr>
        <a:xfrm>
          <a:off x="8329184" y="4095735"/>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BF688B16-1835-4814-AADD-56D59F6C3193}">
      <dsp:nvSpPr>
        <dsp:cNvPr id="0" name=""/>
        <dsp:cNvSpPr/>
      </dsp:nvSpPr>
      <dsp:spPr>
        <a:xfrm>
          <a:off x="7560040" y="4095735"/>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2AEE768-F0E7-4D0C-992B-DDBCF4E818F4}">
      <dsp:nvSpPr>
        <dsp:cNvPr id="0" name=""/>
        <dsp:cNvSpPr/>
      </dsp:nvSpPr>
      <dsp:spPr>
        <a:xfrm>
          <a:off x="6021751" y="2930481"/>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F4BD025A-2F3B-49F7-8D90-97EE6CC013BF}">
      <dsp:nvSpPr>
        <dsp:cNvPr id="0" name=""/>
        <dsp:cNvSpPr/>
      </dsp:nvSpPr>
      <dsp:spPr>
        <a:xfrm>
          <a:off x="3714317" y="4095735"/>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918D627-7776-445B-8BED-33F2381E1AA1}">
      <dsp:nvSpPr>
        <dsp:cNvPr id="0" name=""/>
        <dsp:cNvSpPr/>
      </dsp:nvSpPr>
      <dsp:spPr>
        <a:xfrm>
          <a:off x="3714317" y="4095735"/>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E46F4B7-3291-441C-81C9-466B7902C8B2}">
      <dsp:nvSpPr>
        <dsp:cNvPr id="0" name=""/>
        <dsp:cNvSpPr/>
      </dsp:nvSpPr>
      <dsp:spPr>
        <a:xfrm>
          <a:off x="2945172" y="4095735"/>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513456E5-1F2C-444E-B462-C6035F7CEB4F}">
      <dsp:nvSpPr>
        <dsp:cNvPr id="0" name=""/>
        <dsp:cNvSpPr/>
      </dsp:nvSpPr>
      <dsp:spPr>
        <a:xfrm>
          <a:off x="1406883" y="4095735"/>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920C41B1-8015-4A5A-A007-65CD167B3DEA}">
      <dsp:nvSpPr>
        <dsp:cNvPr id="0" name=""/>
        <dsp:cNvSpPr/>
      </dsp:nvSpPr>
      <dsp:spPr>
        <a:xfrm>
          <a:off x="3714317" y="2930481"/>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B7DBBDE9-7D15-45CF-BD87-6477C46E26E9}">
      <dsp:nvSpPr>
        <dsp:cNvPr id="0" name=""/>
        <dsp:cNvSpPr/>
      </dsp:nvSpPr>
      <dsp:spPr>
        <a:xfrm>
          <a:off x="3714317" y="1765227"/>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566D5435-D748-4DF6-A4C3-ACCB88F2C59C}">
      <dsp:nvSpPr>
        <dsp:cNvPr id="0" name=""/>
        <dsp:cNvSpPr/>
      </dsp:nvSpPr>
      <dsp:spPr>
        <a:xfrm>
          <a:off x="1406883" y="2930481"/>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840192C8-4F5F-4C8C-AF2F-6C849059EDB1}">
      <dsp:nvSpPr>
        <dsp:cNvPr id="0" name=""/>
        <dsp:cNvSpPr/>
      </dsp:nvSpPr>
      <dsp:spPr>
        <a:xfrm>
          <a:off x="637739" y="2930481"/>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8F995438-FA18-43F8-8243-FCFA637D0335}">
      <dsp:nvSpPr>
        <dsp:cNvPr id="0" name=""/>
        <dsp:cNvSpPr/>
      </dsp:nvSpPr>
      <dsp:spPr>
        <a:xfrm>
          <a:off x="1406883" y="1765227"/>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05B46CD0-F66F-40BB-B9EC-8A98CEC7D0B3}">
      <dsp:nvSpPr>
        <dsp:cNvPr id="0" name=""/>
        <dsp:cNvSpPr/>
      </dsp:nvSpPr>
      <dsp:spPr>
        <a:xfrm>
          <a:off x="3085017" y="966016"/>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BD48720C-1303-497F-9E90-5B46FC8B9A91}">
      <dsp:nvSpPr>
        <dsp:cNvPr id="0" name=""/>
        <dsp:cNvSpPr/>
      </dsp:nvSpPr>
      <dsp:spPr>
        <a:xfrm>
          <a:off x="3224861" y="1098868"/>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Structures de données</a:t>
          </a:r>
        </a:p>
      </dsp:txBody>
      <dsp:txXfrm>
        <a:off x="3248269" y="1122276"/>
        <a:ext cx="1211784" cy="752395"/>
      </dsp:txXfrm>
    </dsp:sp>
    <dsp:sp modelId="{9F7DC5EB-5959-47CA-9CCA-AA931974D318}">
      <dsp:nvSpPr>
        <dsp:cNvPr id="0" name=""/>
        <dsp:cNvSpPr/>
      </dsp:nvSpPr>
      <dsp:spPr>
        <a:xfrm>
          <a:off x="777583" y="2131270"/>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62F20CA2-7782-4611-A040-71A12CD1CCF9}">
      <dsp:nvSpPr>
        <dsp:cNvPr id="0" name=""/>
        <dsp:cNvSpPr/>
      </dsp:nvSpPr>
      <dsp:spPr>
        <a:xfrm>
          <a:off x="917427" y="2264122"/>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 de donnée primitive</a:t>
          </a:r>
        </a:p>
      </dsp:txBody>
      <dsp:txXfrm>
        <a:off x="940835" y="2287530"/>
        <a:ext cx="1211784" cy="752395"/>
      </dsp:txXfrm>
    </dsp:sp>
    <dsp:sp modelId="{AFCE9FF7-FF25-4BA3-8A1E-3CB32F9CCAFB}">
      <dsp:nvSpPr>
        <dsp:cNvPr id="0" name=""/>
        <dsp:cNvSpPr/>
      </dsp:nvSpPr>
      <dsp:spPr>
        <a:xfrm>
          <a:off x="8438"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3421CABB-AD06-49E6-A274-50F8FAD5F896}">
      <dsp:nvSpPr>
        <dsp:cNvPr id="0" name=""/>
        <dsp:cNvSpPr/>
      </dsp:nvSpPr>
      <dsp:spPr>
        <a:xfrm>
          <a:off x="148283"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Entiers, Réel..</a:t>
          </a:r>
          <a:r>
            <a:rPr lang="fr-FR" sz="1200" kern="1200" dirty="0" err="1"/>
            <a:t>etc</a:t>
          </a:r>
          <a:endParaRPr lang="fr-FR" sz="1200" kern="1200" dirty="0"/>
        </a:p>
      </dsp:txBody>
      <dsp:txXfrm>
        <a:off x="171691" y="3452784"/>
        <a:ext cx="1211784" cy="752395"/>
      </dsp:txXfrm>
    </dsp:sp>
    <dsp:sp modelId="{9F46CD5F-1E74-4D11-B71B-7F089D88A96C}">
      <dsp:nvSpPr>
        <dsp:cNvPr id="0" name=""/>
        <dsp:cNvSpPr/>
      </dsp:nvSpPr>
      <dsp:spPr>
        <a:xfrm>
          <a:off x="1546728"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5322E8D4-5F57-4CFF-AE3F-530817E416E8}">
      <dsp:nvSpPr>
        <dsp:cNvPr id="0" name=""/>
        <dsp:cNvSpPr/>
      </dsp:nvSpPr>
      <dsp:spPr>
        <a:xfrm>
          <a:off x="1686572"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Caractères</a:t>
          </a:r>
        </a:p>
      </dsp:txBody>
      <dsp:txXfrm>
        <a:off x="1709980" y="3452784"/>
        <a:ext cx="1211784" cy="752395"/>
      </dsp:txXfrm>
    </dsp:sp>
    <dsp:sp modelId="{187B7DDB-3369-4AF9-8A08-B238D5F0ECE5}">
      <dsp:nvSpPr>
        <dsp:cNvPr id="0" name=""/>
        <dsp:cNvSpPr/>
      </dsp:nvSpPr>
      <dsp:spPr>
        <a:xfrm>
          <a:off x="5392451" y="2131270"/>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3655F4F5-04CB-4D97-A509-62C2EDB18908}">
      <dsp:nvSpPr>
        <dsp:cNvPr id="0" name=""/>
        <dsp:cNvSpPr/>
      </dsp:nvSpPr>
      <dsp:spPr>
        <a:xfrm>
          <a:off x="5532295" y="2264122"/>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 de donnée non-primitive</a:t>
          </a:r>
        </a:p>
      </dsp:txBody>
      <dsp:txXfrm>
        <a:off x="5555703" y="2287530"/>
        <a:ext cx="1211784" cy="752395"/>
      </dsp:txXfrm>
    </dsp:sp>
    <dsp:sp modelId="{92C551C3-CF8B-4330-A4B0-0F5FDC02CAA4}">
      <dsp:nvSpPr>
        <dsp:cNvPr id="0" name=""/>
        <dsp:cNvSpPr/>
      </dsp:nvSpPr>
      <dsp:spPr>
        <a:xfrm>
          <a:off x="3085017"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E37CEFF6-D972-4A84-BB54-B57712FBD98F}">
      <dsp:nvSpPr>
        <dsp:cNvPr id="0" name=""/>
        <dsp:cNvSpPr/>
      </dsp:nvSpPr>
      <dsp:spPr>
        <a:xfrm>
          <a:off x="3224861"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Linéaires : stocké dans un ordre linéaire ou séquentiel</a:t>
          </a:r>
        </a:p>
      </dsp:txBody>
      <dsp:txXfrm>
        <a:off x="3248269" y="3452784"/>
        <a:ext cx="1211784" cy="752395"/>
      </dsp:txXfrm>
    </dsp:sp>
    <dsp:sp modelId="{4EAE465B-12C9-4B1B-B9BC-E64287241C40}">
      <dsp:nvSpPr>
        <dsp:cNvPr id="0" name=""/>
        <dsp:cNvSpPr/>
      </dsp:nvSpPr>
      <dsp:spPr>
        <a:xfrm>
          <a:off x="777583"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CB9BCE26-C66B-4703-86DE-2742B4A33081}">
      <dsp:nvSpPr>
        <dsp:cNvPr id="0" name=""/>
        <dsp:cNvSpPr/>
      </dsp:nvSpPr>
      <dsp:spPr>
        <a:xfrm>
          <a:off x="917427"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Tableaux</a:t>
          </a:r>
        </a:p>
      </dsp:txBody>
      <dsp:txXfrm>
        <a:off x="940835" y="4618038"/>
        <a:ext cx="1211784" cy="752395"/>
      </dsp:txXfrm>
    </dsp:sp>
    <dsp:sp modelId="{3E442EA3-C309-4B3B-B9D3-BF3713F5A784}">
      <dsp:nvSpPr>
        <dsp:cNvPr id="0" name=""/>
        <dsp:cNvSpPr/>
      </dsp:nvSpPr>
      <dsp:spPr>
        <a:xfrm>
          <a:off x="2315872"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94712A2D-4EBA-4D15-8FF3-7393E070CE18}">
      <dsp:nvSpPr>
        <dsp:cNvPr id="0" name=""/>
        <dsp:cNvSpPr/>
      </dsp:nvSpPr>
      <dsp:spPr>
        <a:xfrm>
          <a:off x="2455717"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Liste chaînée</a:t>
          </a:r>
        </a:p>
      </dsp:txBody>
      <dsp:txXfrm>
        <a:off x="2479125" y="4618038"/>
        <a:ext cx="1211784" cy="752395"/>
      </dsp:txXfrm>
    </dsp:sp>
    <dsp:sp modelId="{F7385B10-87B1-43E7-9EE0-6ED26D4AF5BB}">
      <dsp:nvSpPr>
        <dsp:cNvPr id="0" name=""/>
        <dsp:cNvSpPr/>
      </dsp:nvSpPr>
      <dsp:spPr>
        <a:xfrm>
          <a:off x="3854161"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266C977B-905B-4969-B524-1F2E385E5916}">
      <dsp:nvSpPr>
        <dsp:cNvPr id="0" name=""/>
        <dsp:cNvSpPr/>
      </dsp:nvSpPr>
      <dsp:spPr>
        <a:xfrm>
          <a:off x="3994006"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Pile</a:t>
          </a:r>
        </a:p>
      </dsp:txBody>
      <dsp:txXfrm>
        <a:off x="4017414" y="4618038"/>
        <a:ext cx="1211784" cy="752395"/>
      </dsp:txXfrm>
    </dsp:sp>
    <dsp:sp modelId="{F8106DB5-1792-4D64-8BF8-73A556654789}">
      <dsp:nvSpPr>
        <dsp:cNvPr id="0" name=""/>
        <dsp:cNvSpPr/>
      </dsp:nvSpPr>
      <dsp:spPr>
        <a:xfrm>
          <a:off x="5392451"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40753B1C-2377-482A-A5DA-4F8C4098A3F1}">
      <dsp:nvSpPr>
        <dsp:cNvPr id="0" name=""/>
        <dsp:cNvSpPr/>
      </dsp:nvSpPr>
      <dsp:spPr>
        <a:xfrm>
          <a:off x="5532295"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File</a:t>
          </a:r>
        </a:p>
      </dsp:txBody>
      <dsp:txXfrm>
        <a:off x="5555703" y="4618038"/>
        <a:ext cx="1211784" cy="752395"/>
      </dsp:txXfrm>
    </dsp:sp>
    <dsp:sp modelId="{EE848225-81FD-41BE-A309-DAEB1F31256A}">
      <dsp:nvSpPr>
        <dsp:cNvPr id="0" name=""/>
        <dsp:cNvSpPr/>
      </dsp:nvSpPr>
      <dsp:spPr>
        <a:xfrm>
          <a:off x="7699884"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4F6352C4-5A0A-4F3C-A0F1-572DDED71A08}">
      <dsp:nvSpPr>
        <dsp:cNvPr id="0" name=""/>
        <dsp:cNvSpPr/>
      </dsp:nvSpPr>
      <dsp:spPr>
        <a:xfrm>
          <a:off x="7839729"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Non-linéaires: non stocké dans un ordre séquentiel</a:t>
          </a:r>
        </a:p>
      </dsp:txBody>
      <dsp:txXfrm>
        <a:off x="7863137" y="3452784"/>
        <a:ext cx="1211784" cy="752395"/>
      </dsp:txXfrm>
    </dsp:sp>
    <dsp:sp modelId="{E2EA30EE-761E-47AA-BE10-747F1B6D3F09}">
      <dsp:nvSpPr>
        <dsp:cNvPr id="0" name=""/>
        <dsp:cNvSpPr/>
      </dsp:nvSpPr>
      <dsp:spPr>
        <a:xfrm>
          <a:off x="6930740"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A325D539-AB84-494D-9752-F47FF3371F73}">
      <dsp:nvSpPr>
        <dsp:cNvPr id="0" name=""/>
        <dsp:cNvSpPr/>
      </dsp:nvSpPr>
      <dsp:spPr>
        <a:xfrm>
          <a:off x="7070584"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Arbres</a:t>
          </a:r>
        </a:p>
      </dsp:txBody>
      <dsp:txXfrm>
        <a:off x="7093992" y="4618038"/>
        <a:ext cx="1211784" cy="752395"/>
      </dsp:txXfrm>
    </dsp:sp>
    <dsp:sp modelId="{E37DD4B6-3D6A-448B-89FE-5ECCBBA911BA}">
      <dsp:nvSpPr>
        <dsp:cNvPr id="0" name=""/>
        <dsp:cNvSpPr/>
      </dsp:nvSpPr>
      <dsp:spPr>
        <a:xfrm>
          <a:off x="8469029"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8E6860F0-BA0F-4572-84E7-7289A09DC9E7}">
      <dsp:nvSpPr>
        <dsp:cNvPr id="0" name=""/>
        <dsp:cNvSpPr/>
      </dsp:nvSpPr>
      <dsp:spPr>
        <a:xfrm>
          <a:off x="8608873"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Graphes</a:t>
          </a:r>
        </a:p>
      </dsp:txBody>
      <dsp:txXfrm>
        <a:off x="8632281" y="4618038"/>
        <a:ext cx="1211784" cy="75239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58CD833E-418A-45BA-93A0-A9E4BEDEEF7D}" type="datetimeFigureOut">
              <a:rPr lang="en-GB" smtClean="0"/>
              <a:t>25/02/2022</a:t>
            </a:fld>
            <a:endParaRPr lang="en-GB"/>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2F1577D6-5A89-4579-B782-9F115D6976CC}" type="slidenum">
              <a:rPr lang="en-GB" smtClean="0"/>
              <a:t>‹#›</a:t>
            </a:fld>
            <a:endParaRPr lang="en-GB"/>
          </a:p>
        </p:txBody>
      </p:sp>
    </p:spTree>
    <p:extLst>
      <p:ext uri="{BB962C8B-B14F-4D97-AF65-F5344CB8AC3E}">
        <p14:creationId xmlns:p14="http://schemas.microsoft.com/office/powerpoint/2010/main" val="318848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Dans ce cours, nous allons discuter des structures de données et des algorithmes communs qui servent de blocs de construction pour créer des programmes efficaces. Nous discuterons également de différentes approches de conception d'algorithmes,</a:t>
            </a:r>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a:t>
            </a:fld>
            <a:endParaRPr lang="en-GB"/>
          </a:p>
        </p:txBody>
      </p:sp>
    </p:spTree>
    <p:extLst>
      <p:ext uri="{BB962C8B-B14F-4D97-AF65-F5344CB8AC3E}">
        <p14:creationId xmlns:p14="http://schemas.microsoft.com/office/powerpoint/2010/main" val="1711638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10</a:t>
            </a:fld>
            <a:endParaRPr lang="en-GB"/>
          </a:p>
        </p:txBody>
      </p:sp>
    </p:spTree>
    <p:extLst>
      <p:ext uri="{BB962C8B-B14F-4D97-AF65-F5344CB8AC3E}">
        <p14:creationId xmlns:p14="http://schemas.microsoft.com/office/powerpoint/2010/main" val="859839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11</a:t>
            </a:fld>
            <a:endParaRPr lang="en-GB"/>
          </a:p>
        </p:txBody>
      </p:sp>
    </p:spTree>
    <p:extLst>
      <p:ext uri="{BB962C8B-B14F-4D97-AF65-F5344CB8AC3E}">
        <p14:creationId xmlns:p14="http://schemas.microsoft.com/office/powerpoint/2010/main" val="241702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spc="-1" dirty="0">
                <a:solidFill>
                  <a:srgbClr val="000000"/>
                </a:solidFill>
              </a:rPr>
              <a:t>un bon programme est défini comme un programme qui</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spc="-1" dirty="0">
                <a:solidFill>
                  <a:srgbClr val="000000"/>
                </a:solidFill>
              </a:rPr>
              <a:t>fonctionne correctement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spc="-1" dirty="0">
                <a:solidFill>
                  <a:srgbClr val="000000"/>
                </a:solidFill>
              </a:rPr>
              <a:t>facile à lire et à comprendre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spc="-1" dirty="0">
                <a:solidFill>
                  <a:srgbClr val="000000"/>
                </a:solidFill>
              </a:rPr>
              <a:t>facile à déboguer et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spc="-1" dirty="0">
                <a:solidFill>
                  <a:srgbClr val="000000"/>
                </a:solidFill>
              </a:rPr>
              <a:t>facile à modifier.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spc="-1" dirty="0">
                <a:solidFill>
                  <a:srgbClr val="000000"/>
                </a:solidFill>
              </a:rPr>
              <a:t>Un programme doit sans aucun doute donner des résultats corrects, mais avec cela, il doit également fonctionner efficacement. Un programme est dit efficace lorsqu'il s'exécute en un minimum de temps et avec un minimum d'espace mémoire. Afin d'écrire des programmes efficaces, nous devons appliquer certains concepts de gestion des données.</a:t>
            </a:r>
            <a:endParaRPr lang="fr-FR" sz="1200" b="1" spc="-1" dirty="0">
              <a:solidFill>
                <a:srgbClr val="000000"/>
              </a:solidFill>
            </a:endParaRPr>
          </a:p>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12</a:t>
            </a:fld>
            <a:endParaRPr lang="en-GB"/>
          </a:p>
        </p:txBody>
      </p:sp>
    </p:spTree>
    <p:extLst>
      <p:ext uri="{BB962C8B-B14F-4D97-AF65-F5344CB8AC3E}">
        <p14:creationId xmlns:p14="http://schemas.microsoft.com/office/powerpoint/2010/main" val="2088983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13</a:t>
            </a:fld>
            <a:endParaRPr lang="en-GB"/>
          </a:p>
        </p:txBody>
      </p:sp>
    </p:spTree>
    <p:extLst>
      <p:ext uri="{BB962C8B-B14F-4D97-AF65-F5344CB8AC3E}">
        <p14:creationId xmlns:p14="http://schemas.microsoft.com/office/powerpoint/2010/main" val="1928485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14</a:t>
            </a:fld>
            <a:endParaRPr lang="en-GB"/>
          </a:p>
        </p:txBody>
      </p:sp>
    </p:spTree>
    <p:extLst>
      <p:ext uri="{BB962C8B-B14F-4D97-AF65-F5344CB8AC3E}">
        <p14:creationId xmlns:p14="http://schemas.microsoft.com/office/powerpoint/2010/main" val="847575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15</a:t>
            </a:fld>
            <a:endParaRPr lang="en-GB"/>
          </a:p>
        </p:txBody>
      </p:sp>
    </p:spTree>
    <p:extLst>
      <p:ext uri="{BB962C8B-B14F-4D97-AF65-F5344CB8AC3E}">
        <p14:creationId xmlns:p14="http://schemas.microsoft.com/office/powerpoint/2010/main" val="4087231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16</a:t>
            </a:fld>
            <a:endParaRPr lang="en-GB"/>
          </a:p>
        </p:txBody>
      </p:sp>
    </p:spTree>
    <p:extLst>
      <p:ext uri="{BB962C8B-B14F-4D97-AF65-F5344CB8AC3E}">
        <p14:creationId xmlns:p14="http://schemas.microsoft.com/office/powerpoint/2010/main" val="29999719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17</a:t>
            </a:fld>
            <a:endParaRPr lang="en-GB"/>
          </a:p>
        </p:txBody>
      </p:sp>
    </p:spTree>
    <p:extLst>
      <p:ext uri="{BB962C8B-B14F-4D97-AF65-F5344CB8AC3E}">
        <p14:creationId xmlns:p14="http://schemas.microsoft.com/office/powerpoint/2010/main" val="11999535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18</a:t>
            </a:fld>
            <a:endParaRPr lang="en-GB"/>
          </a:p>
        </p:txBody>
      </p:sp>
    </p:spTree>
    <p:extLst>
      <p:ext uri="{BB962C8B-B14F-4D97-AF65-F5344CB8AC3E}">
        <p14:creationId xmlns:p14="http://schemas.microsoft.com/office/powerpoint/2010/main" val="1729249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19</a:t>
            </a:fld>
            <a:endParaRPr lang="en-GB"/>
          </a:p>
        </p:txBody>
      </p:sp>
    </p:spTree>
    <p:extLst>
      <p:ext uri="{BB962C8B-B14F-4D97-AF65-F5344CB8AC3E}">
        <p14:creationId xmlns:p14="http://schemas.microsoft.com/office/powerpoint/2010/main" val="62229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a:t>
            </a:fld>
            <a:endParaRPr lang="en-GB"/>
          </a:p>
        </p:txBody>
      </p:sp>
    </p:spTree>
    <p:extLst>
      <p:ext uri="{BB962C8B-B14F-4D97-AF65-F5344CB8AC3E}">
        <p14:creationId xmlns:p14="http://schemas.microsoft.com/office/powerpoint/2010/main" val="10814446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20</a:t>
            </a:fld>
            <a:endParaRPr lang="en-GB"/>
          </a:p>
        </p:txBody>
      </p:sp>
    </p:spTree>
    <p:extLst>
      <p:ext uri="{BB962C8B-B14F-4D97-AF65-F5344CB8AC3E}">
        <p14:creationId xmlns:p14="http://schemas.microsoft.com/office/powerpoint/2010/main" val="9542053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21</a:t>
            </a:fld>
            <a:endParaRPr lang="en-GB"/>
          </a:p>
        </p:txBody>
      </p:sp>
    </p:spTree>
    <p:extLst>
      <p:ext uri="{BB962C8B-B14F-4D97-AF65-F5344CB8AC3E}">
        <p14:creationId xmlns:p14="http://schemas.microsoft.com/office/powerpoint/2010/main" val="3239373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22</a:t>
            </a:fld>
            <a:endParaRPr lang="en-GB"/>
          </a:p>
        </p:txBody>
      </p:sp>
    </p:spTree>
    <p:extLst>
      <p:ext uri="{BB962C8B-B14F-4D97-AF65-F5344CB8AC3E}">
        <p14:creationId xmlns:p14="http://schemas.microsoft.com/office/powerpoint/2010/main" val="31600897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23</a:t>
            </a:fld>
            <a:endParaRPr lang="en-GB"/>
          </a:p>
        </p:txBody>
      </p:sp>
    </p:spTree>
    <p:extLst>
      <p:ext uri="{BB962C8B-B14F-4D97-AF65-F5344CB8AC3E}">
        <p14:creationId xmlns:p14="http://schemas.microsoft.com/office/powerpoint/2010/main" val="22470965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24</a:t>
            </a:fld>
            <a:endParaRPr lang="en-GB"/>
          </a:p>
        </p:txBody>
      </p:sp>
    </p:spTree>
    <p:extLst>
      <p:ext uri="{BB962C8B-B14F-4D97-AF65-F5344CB8AC3E}">
        <p14:creationId xmlns:p14="http://schemas.microsoft.com/office/powerpoint/2010/main" val="8031418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25</a:t>
            </a:fld>
            <a:endParaRPr lang="en-GB"/>
          </a:p>
        </p:txBody>
      </p:sp>
    </p:spTree>
    <p:extLst>
      <p:ext uri="{BB962C8B-B14F-4D97-AF65-F5344CB8AC3E}">
        <p14:creationId xmlns:p14="http://schemas.microsoft.com/office/powerpoint/2010/main" val="32991194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26</a:t>
            </a:fld>
            <a:endParaRPr lang="en-GB"/>
          </a:p>
        </p:txBody>
      </p:sp>
    </p:spTree>
    <p:extLst>
      <p:ext uri="{BB962C8B-B14F-4D97-AF65-F5344CB8AC3E}">
        <p14:creationId xmlns:p14="http://schemas.microsoft.com/office/powerpoint/2010/main" val="14831055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27</a:t>
            </a:fld>
            <a:endParaRPr lang="en-GB"/>
          </a:p>
        </p:txBody>
      </p:sp>
    </p:spTree>
    <p:extLst>
      <p:ext uri="{BB962C8B-B14F-4D97-AF65-F5344CB8AC3E}">
        <p14:creationId xmlns:p14="http://schemas.microsoft.com/office/powerpoint/2010/main" val="36464097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28</a:t>
            </a:fld>
            <a:endParaRPr lang="en-GB"/>
          </a:p>
        </p:txBody>
      </p:sp>
    </p:spTree>
    <p:extLst>
      <p:ext uri="{BB962C8B-B14F-4D97-AF65-F5344CB8AC3E}">
        <p14:creationId xmlns:p14="http://schemas.microsoft.com/office/powerpoint/2010/main" val="26998817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29</a:t>
            </a:fld>
            <a:endParaRPr lang="en-GB"/>
          </a:p>
        </p:txBody>
      </p:sp>
    </p:spTree>
    <p:extLst>
      <p:ext uri="{BB962C8B-B14F-4D97-AF65-F5344CB8AC3E}">
        <p14:creationId xmlns:p14="http://schemas.microsoft.com/office/powerpoint/2010/main" val="517898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a:t>
            </a:fld>
            <a:endParaRPr lang="en-GB"/>
          </a:p>
        </p:txBody>
      </p:sp>
    </p:spTree>
    <p:extLst>
      <p:ext uri="{BB962C8B-B14F-4D97-AF65-F5344CB8AC3E}">
        <p14:creationId xmlns:p14="http://schemas.microsoft.com/office/powerpoint/2010/main" val="30129633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30</a:t>
            </a:fld>
            <a:endParaRPr lang="en-GB"/>
          </a:p>
        </p:txBody>
      </p:sp>
    </p:spTree>
    <p:extLst>
      <p:ext uri="{BB962C8B-B14F-4D97-AF65-F5344CB8AC3E}">
        <p14:creationId xmlns:p14="http://schemas.microsoft.com/office/powerpoint/2010/main" val="5848901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31</a:t>
            </a:fld>
            <a:endParaRPr lang="en-GB"/>
          </a:p>
        </p:txBody>
      </p:sp>
    </p:spTree>
    <p:extLst>
      <p:ext uri="{BB962C8B-B14F-4D97-AF65-F5344CB8AC3E}">
        <p14:creationId xmlns:p14="http://schemas.microsoft.com/office/powerpoint/2010/main" val="7492594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32</a:t>
            </a:fld>
            <a:endParaRPr lang="en-GB"/>
          </a:p>
        </p:txBody>
      </p:sp>
    </p:spTree>
    <p:extLst>
      <p:ext uri="{BB962C8B-B14F-4D97-AF65-F5344CB8AC3E}">
        <p14:creationId xmlns:p14="http://schemas.microsoft.com/office/powerpoint/2010/main" val="26931081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33</a:t>
            </a:fld>
            <a:endParaRPr lang="en-GB"/>
          </a:p>
        </p:txBody>
      </p:sp>
    </p:spTree>
    <p:extLst>
      <p:ext uri="{BB962C8B-B14F-4D97-AF65-F5344CB8AC3E}">
        <p14:creationId xmlns:p14="http://schemas.microsoft.com/office/powerpoint/2010/main" val="39953112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34</a:t>
            </a:fld>
            <a:endParaRPr lang="en-GB"/>
          </a:p>
        </p:txBody>
      </p:sp>
    </p:spTree>
    <p:extLst>
      <p:ext uri="{BB962C8B-B14F-4D97-AF65-F5344CB8AC3E}">
        <p14:creationId xmlns:p14="http://schemas.microsoft.com/office/powerpoint/2010/main" val="25594095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35</a:t>
            </a:fld>
            <a:endParaRPr lang="en-GB"/>
          </a:p>
        </p:txBody>
      </p:sp>
    </p:spTree>
    <p:extLst>
      <p:ext uri="{BB962C8B-B14F-4D97-AF65-F5344CB8AC3E}">
        <p14:creationId xmlns:p14="http://schemas.microsoft.com/office/powerpoint/2010/main" val="14763858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36</a:t>
            </a:fld>
            <a:endParaRPr lang="en-GB"/>
          </a:p>
        </p:txBody>
      </p:sp>
    </p:spTree>
    <p:extLst>
      <p:ext uri="{BB962C8B-B14F-4D97-AF65-F5344CB8AC3E}">
        <p14:creationId xmlns:p14="http://schemas.microsoft.com/office/powerpoint/2010/main" val="24820158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37</a:t>
            </a:fld>
            <a:endParaRPr lang="en-GB"/>
          </a:p>
        </p:txBody>
      </p:sp>
    </p:spTree>
    <p:extLst>
      <p:ext uri="{BB962C8B-B14F-4D97-AF65-F5344CB8AC3E}">
        <p14:creationId xmlns:p14="http://schemas.microsoft.com/office/powerpoint/2010/main" val="28638781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38</a:t>
            </a:fld>
            <a:endParaRPr lang="en-GB"/>
          </a:p>
        </p:txBody>
      </p:sp>
    </p:spTree>
    <p:extLst>
      <p:ext uri="{BB962C8B-B14F-4D97-AF65-F5344CB8AC3E}">
        <p14:creationId xmlns:p14="http://schemas.microsoft.com/office/powerpoint/2010/main" val="30555845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39</a:t>
            </a:fld>
            <a:endParaRPr lang="en-GB"/>
          </a:p>
        </p:txBody>
      </p:sp>
    </p:spTree>
    <p:extLst>
      <p:ext uri="{BB962C8B-B14F-4D97-AF65-F5344CB8AC3E}">
        <p14:creationId xmlns:p14="http://schemas.microsoft.com/office/powerpoint/2010/main" val="4214104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4</a:t>
            </a:fld>
            <a:endParaRPr lang="en-GB"/>
          </a:p>
        </p:txBody>
      </p:sp>
    </p:spTree>
    <p:extLst>
      <p:ext uri="{BB962C8B-B14F-4D97-AF65-F5344CB8AC3E}">
        <p14:creationId xmlns:p14="http://schemas.microsoft.com/office/powerpoint/2010/main" val="26567077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40</a:t>
            </a:fld>
            <a:endParaRPr lang="en-GB"/>
          </a:p>
        </p:txBody>
      </p:sp>
    </p:spTree>
    <p:extLst>
      <p:ext uri="{BB962C8B-B14F-4D97-AF65-F5344CB8AC3E}">
        <p14:creationId xmlns:p14="http://schemas.microsoft.com/office/powerpoint/2010/main" val="6405526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41</a:t>
            </a:fld>
            <a:endParaRPr lang="en-GB"/>
          </a:p>
        </p:txBody>
      </p:sp>
    </p:spTree>
    <p:extLst>
      <p:ext uri="{BB962C8B-B14F-4D97-AF65-F5344CB8AC3E}">
        <p14:creationId xmlns:p14="http://schemas.microsoft.com/office/powerpoint/2010/main" val="12529691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42</a:t>
            </a:fld>
            <a:endParaRPr lang="en-GB"/>
          </a:p>
        </p:txBody>
      </p:sp>
    </p:spTree>
    <p:extLst>
      <p:ext uri="{BB962C8B-B14F-4D97-AF65-F5344CB8AC3E}">
        <p14:creationId xmlns:p14="http://schemas.microsoft.com/office/powerpoint/2010/main" val="15556480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43</a:t>
            </a:fld>
            <a:endParaRPr lang="en-GB"/>
          </a:p>
        </p:txBody>
      </p:sp>
    </p:spTree>
    <p:extLst>
      <p:ext uri="{BB962C8B-B14F-4D97-AF65-F5344CB8AC3E}">
        <p14:creationId xmlns:p14="http://schemas.microsoft.com/office/powerpoint/2010/main" val="3914571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44</a:t>
            </a:fld>
            <a:endParaRPr lang="en-GB"/>
          </a:p>
        </p:txBody>
      </p:sp>
    </p:spTree>
    <p:extLst>
      <p:ext uri="{BB962C8B-B14F-4D97-AF65-F5344CB8AC3E}">
        <p14:creationId xmlns:p14="http://schemas.microsoft.com/office/powerpoint/2010/main" val="39258651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45</a:t>
            </a:fld>
            <a:endParaRPr lang="en-GB"/>
          </a:p>
        </p:txBody>
      </p:sp>
    </p:spTree>
    <p:extLst>
      <p:ext uri="{BB962C8B-B14F-4D97-AF65-F5344CB8AC3E}">
        <p14:creationId xmlns:p14="http://schemas.microsoft.com/office/powerpoint/2010/main" val="8473120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46</a:t>
            </a:fld>
            <a:endParaRPr lang="en-GB"/>
          </a:p>
        </p:txBody>
      </p:sp>
    </p:spTree>
    <p:extLst>
      <p:ext uri="{BB962C8B-B14F-4D97-AF65-F5344CB8AC3E}">
        <p14:creationId xmlns:p14="http://schemas.microsoft.com/office/powerpoint/2010/main" val="27996941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47</a:t>
            </a:fld>
            <a:endParaRPr lang="en-GB"/>
          </a:p>
        </p:txBody>
      </p:sp>
    </p:spTree>
    <p:extLst>
      <p:ext uri="{BB962C8B-B14F-4D97-AF65-F5344CB8AC3E}">
        <p14:creationId xmlns:p14="http://schemas.microsoft.com/office/powerpoint/2010/main" val="4026776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48</a:t>
            </a:fld>
            <a:endParaRPr lang="en-GB"/>
          </a:p>
        </p:txBody>
      </p:sp>
    </p:spTree>
    <p:extLst>
      <p:ext uri="{BB962C8B-B14F-4D97-AF65-F5344CB8AC3E}">
        <p14:creationId xmlns:p14="http://schemas.microsoft.com/office/powerpoint/2010/main" val="2395034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5</a:t>
            </a:fld>
            <a:endParaRPr lang="en-GB"/>
          </a:p>
        </p:txBody>
      </p:sp>
    </p:spTree>
    <p:extLst>
      <p:ext uri="{BB962C8B-B14F-4D97-AF65-F5344CB8AC3E}">
        <p14:creationId xmlns:p14="http://schemas.microsoft.com/office/powerpoint/2010/main" val="4020584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6</a:t>
            </a:fld>
            <a:endParaRPr lang="en-GB"/>
          </a:p>
        </p:txBody>
      </p:sp>
    </p:spTree>
    <p:extLst>
      <p:ext uri="{BB962C8B-B14F-4D97-AF65-F5344CB8AC3E}">
        <p14:creationId xmlns:p14="http://schemas.microsoft.com/office/powerpoint/2010/main" val="3299933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7</a:t>
            </a:fld>
            <a:endParaRPr lang="en-GB"/>
          </a:p>
        </p:txBody>
      </p:sp>
    </p:spTree>
    <p:extLst>
      <p:ext uri="{BB962C8B-B14F-4D97-AF65-F5344CB8AC3E}">
        <p14:creationId xmlns:p14="http://schemas.microsoft.com/office/powerpoint/2010/main" val="38773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8</a:t>
            </a:fld>
            <a:endParaRPr lang="en-GB"/>
          </a:p>
        </p:txBody>
      </p:sp>
    </p:spTree>
    <p:extLst>
      <p:ext uri="{BB962C8B-B14F-4D97-AF65-F5344CB8AC3E}">
        <p14:creationId xmlns:p14="http://schemas.microsoft.com/office/powerpoint/2010/main" val="792763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9</a:t>
            </a:fld>
            <a:endParaRPr lang="en-GB"/>
          </a:p>
        </p:txBody>
      </p:sp>
    </p:spTree>
    <p:extLst>
      <p:ext uri="{BB962C8B-B14F-4D97-AF65-F5344CB8AC3E}">
        <p14:creationId xmlns:p14="http://schemas.microsoft.com/office/powerpoint/2010/main" val="2300243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4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0"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2"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4"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3"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4"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5"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7"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8"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9"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1"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2"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7"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9"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0"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1"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2"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3"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4"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07"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09"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11"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2"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4"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16"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7"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8"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0"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1"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2"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6"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8"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9"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31"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2"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3"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4"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36"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7"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8"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9"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40"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41"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entered Text">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8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2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2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jpg"/><Relationship Id="rId2" Type="http://schemas.openxmlformats.org/officeDocument/2006/relationships/slideLayout" Target="../slideLayouts/slideLayout2.xml"/><Relationship Id="rId16"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3.jp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jp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3.jp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4.jp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image" Target="../media/image3.jpg"/><Relationship Id="rId2" Type="http://schemas.openxmlformats.org/officeDocument/2006/relationships/slideLayout" Target="../slideLayouts/slideLayout38.xml"/><Relationship Id="rId16" Type="http://schemas.openxmlformats.org/officeDocument/2006/relationships/image" Target="../media/image4.jp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PlaceHolder 1"/>
          <p:cNvSpPr>
            <a:spLocks noGrp="1"/>
          </p:cNvSpPr>
          <p:nvPr>
            <p:ph type="title"/>
          </p:nvPr>
        </p:nvSpPr>
        <p:spPr>
          <a:xfrm>
            <a:off x="57636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Cliquez pour éditer le format du texte-titre</a:t>
            </a:r>
          </a:p>
        </p:txBody>
      </p:sp>
      <p:sp>
        <p:nvSpPr>
          <p:cNvPr id="15" name="PlaceHolder 2"/>
          <p:cNvSpPr>
            <a:spLocks noGrp="1"/>
          </p:cNvSpPr>
          <p:nvPr>
            <p:ph type="body"/>
          </p:nvPr>
        </p:nvSpPr>
        <p:spPr>
          <a:xfrm>
            <a:off x="576000" y="5184000"/>
            <a:ext cx="9000000" cy="1440000"/>
          </a:xfrm>
          <a:prstGeom prst="rect">
            <a:avLst/>
          </a:prstGeom>
        </p:spPr>
        <p:txBody>
          <a:bodyPr lIns="0" tIns="0" rIns="0" bIns="0">
            <a:normAutofit fontScale="41000"/>
          </a:bodyPr>
          <a:lstStyle/>
          <a:p>
            <a:pPr marL="432000" indent="-324000">
              <a:spcBef>
                <a:spcPts val="1885"/>
              </a:spcBef>
              <a:buSzPct val="100000"/>
              <a:buBlip>
                <a:blip r:embed="rId14"/>
              </a:buBlip>
            </a:pPr>
            <a:r>
              <a:rPr lang="en-GB" sz="2670" b="0" strike="noStrike" spc="-1">
                <a:latin typeface="Arial"/>
              </a:rPr>
              <a:t>Cliquez pour éditer le format du plan de texte</a:t>
            </a:r>
          </a:p>
          <a:p>
            <a:pPr marL="864000" lvl="1" indent="-324000">
              <a:spcBef>
                <a:spcPts val="1508"/>
              </a:spcBef>
              <a:buSzPct val="100000"/>
              <a:buBlip>
                <a:blip r:embed="rId15"/>
              </a:buBlip>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600" b="0" strike="noStrike" spc="-1">
                <a:latin typeface="Arial"/>
              </a:rPr>
              <a:t>Sixième niveau de plan</a:t>
            </a:r>
          </a:p>
          <a:p>
            <a:pPr marL="3024000" lvl="6" indent="-216000">
              <a:spcBef>
                <a:spcPts val="377"/>
              </a:spcBef>
              <a:buClr>
                <a:srgbClr val="000000"/>
              </a:buClr>
              <a:buSzPct val="45000"/>
              <a:buFont typeface="Wingdings" charset="2"/>
              <a:buChar char=""/>
            </a:pPr>
            <a:r>
              <a:rPr lang="en-GB" sz="1400" b="0" strike="noStrike" spc="-1">
                <a:latin typeface="Arial"/>
              </a:rPr>
              <a:t>Septième niveau de plan</a:t>
            </a:r>
          </a:p>
        </p:txBody>
      </p:sp>
      <p:sp>
        <p:nvSpPr>
          <p:cNvPr id="2" name="PlaceHolder 3"/>
          <p:cNvSpPr>
            <a:spLocks noGrp="1"/>
          </p:cNvSpPr>
          <p:nvPr>
            <p:ph type="dt"/>
          </p:nvPr>
        </p:nvSpPr>
        <p:spPr>
          <a:xfrm>
            <a:off x="2988000" y="6886800"/>
            <a:ext cx="1764000" cy="520920"/>
          </a:xfrm>
          <a:prstGeom prst="rect">
            <a:avLst/>
          </a:prstGeom>
        </p:spPr>
        <p:txBody>
          <a:bodyPr lIns="0" tIns="0" rIns="0" bIns="0">
            <a:noAutofit/>
          </a:bodyPr>
          <a:lstStyle/>
          <a:p>
            <a:r>
              <a:rPr lang="en-GB" sz="1400" b="0" strike="noStrike" spc="-1">
                <a:latin typeface="Times New Roman"/>
              </a:rPr>
              <a:t>&lt;date/heure&gt;</a:t>
            </a:r>
          </a:p>
        </p:txBody>
      </p:sp>
      <p:sp>
        <p:nvSpPr>
          <p:cNvPr id="3" name="PlaceHolder 4"/>
          <p:cNvSpPr>
            <a:spLocks noGrp="1"/>
          </p:cNvSpPr>
          <p:nvPr>
            <p:ph type="ftr"/>
          </p:nvPr>
        </p:nvSpPr>
        <p:spPr>
          <a:xfrm>
            <a:off x="4023360" y="6886800"/>
            <a:ext cx="3195000" cy="520920"/>
          </a:xfrm>
          <a:prstGeom prst="rect">
            <a:avLst/>
          </a:prstGeom>
        </p:spPr>
        <p:txBody>
          <a:bodyPr lIns="0" tIns="0" rIns="0" bIns="0">
            <a:noAutofit/>
          </a:bodyPr>
          <a:lstStyle/>
          <a:p>
            <a:pPr algn="ctr"/>
            <a:r>
              <a:rPr lang="en-GB" sz="1400" b="0" strike="noStrike" spc="-1">
                <a:latin typeface="Times New Roman"/>
              </a:rPr>
              <a:t>&lt;pied de page&gt;</a:t>
            </a:r>
          </a:p>
        </p:txBody>
      </p:sp>
      <p:sp>
        <p:nvSpPr>
          <p:cNvPr id="4" name="PlaceHolder 5"/>
          <p:cNvSpPr>
            <a:spLocks noGrp="1"/>
          </p:cNvSpPr>
          <p:nvPr>
            <p:ph type="sldNum"/>
          </p:nvPr>
        </p:nvSpPr>
        <p:spPr>
          <a:xfrm>
            <a:off x="6003360" y="6863760"/>
            <a:ext cx="2348280" cy="520920"/>
          </a:xfrm>
          <a:prstGeom prst="rect">
            <a:avLst/>
          </a:prstGeom>
        </p:spPr>
        <p:txBody>
          <a:bodyPr lIns="0" tIns="0" rIns="0" bIns="0">
            <a:noAutofit/>
          </a:bodyPr>
          <a:lstStyle/>
          <a:p>
            <a:pPr algn="r"/>
            <a:fld id="{94997200-B0A1-4298-ACAF-7C3CCD9A870B}" type="slidenum">
              <a:rPr lang="en-GB" sz="1400" b="0" strike="noStrike" spc="-1">
                <a:latin typeface="Times New Roman"/>
              </a:rPr>
              <a:t>‹#›</a:t>
            </a:fld>
            <a:endParaRPr lang="en-GB" sz="1400" b="0" strike="noStrike" spc="-1">
              <a:latin typeface="Times New Roman"/>
            </a:endParaRPr>
          </a:p>
        </p:txBody>
      </p:sp>
      <p:sp>
        <p:nvSpPr>
          <p:cNvPr id="5" name="Line 6"/>
          <p:cNvSpPr/>
          <p:nvPr/>
        </p:nvSpPr>
        <p:spPr>
          <a:xfrm flipH="1">
            <a:off x="50400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8" name="Line 7"/>
          <p:cNvSpPr/>
          <p:nvPr/>
        </p:nvSpPr>
        <p:spPr>
          <a:xfrm flipV="1">
            <a:off x="292428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9" name="TextShape 8"/>
          <p:cNvSpPr txBox="1"/>
          <p:nvPr/>
        </p:nvSpPr>
        <p:spPr>
          <a:xfrm>
            <a:off x="3096000" y="1919880"/>
            <a:ext cx="6768000" cy="649080"/>
          </a:xfrm>
          <a:prstGeom prst="rect">
            <a:avLst/>
          </a:prstGeom>
          <a:noFill/>
          <a:ln>
            <a:noFill/>
          </a:ln>
        </p:spPr>
        <p:txBody>
          <a:bodyPr lIns="90000" tIns="45000" rIns="90000" bIns="45000">
            <a:noAutofit/>
          </a:bodyPr>
          <a:lstStyle/>
          <a:p>
            <a:r>
              <a:rPr lang="en-GB" sz="2800" b="0" strike="noStrike" spc="-1">
                <a:solidFill>
                  <a:srgbClr val="666666"/>
                </a:solidFill>
                <a:latin typeface="Arial"/>
              </a:rPr>
              <a:t>Cours title</a:t>
            </a:r>
            <a:endParaRPr lang="en-GB" sz="2800" b="0" strike="noStrike" spc="-1">
              <a:latin typeface="Arial"/>
            </a:endParaRPr>
          </a:p>
        </p:txBody>
      </p:sp>
      <p:sp>
        <p:nvSpPr>
          <p:cNvPr id="10" name="TextShape 9"/>
          <p:cNvSpPr txBox="1"/>
          <p:nvPr/>
        </p:nvSpPr>
        <p:spPr>
          <a:xfrm>
            <a:off x="3492000" y="2736000"/>
            <a:ext cx="3420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a:rPr>
              <a:t>Cours sub-title</a:t>
            </a:r>
            <a:endParaRPr lang="en-GB" sz="2000" b="0" strike="noStrike" spc="-1">
              <a:latin typeface="Arial"/>
            </a:endParaRPr>
          </a:p>
        </p:txBody>
      </p:sp>
      <p:sp>
        <p:nvSpPr>
          <p:cNvPr id="11" name="Line 10"/>
          <p:cNvSpPr/>
          <p:nvPr/>
        </p:nvSpPr>
        <p:spPr>
          <a:xfrm flipV="1">
            <a:off x="50400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2" name="TextShape 11"/>
          <p:cNvSpPr txBox="1"/>
          <p:nvPr/>
        </p:nvSpPr>
        <p:spPr>
          <a:xfrm rot="16200600">
            <a:off x="-179028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a:rPr>
              <a:t>Course descriptions : semester #, cursus etc.. </a:t>
            </a:r>
          </a:p>
        </p:txBody>
      </p:sp>
      <p:sp>
        <p:nvSpPr>
          <p:cNvPr id="13" name="TextShape 12"/>
          <p:cNvSpPr txBox="1"/>
          <p:nvPr/>
        </p:nvSpPr>
        <p:spPr>
          <a:xfrm>
            <a:off x="6480000" y="3791880"/>
            <a:ext cx="3384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a:rPr>
              <a:t>Instructor name</a:t>
            </a:r>
            <a:endParaRPr lang="en-GB" sz="2000" b="0" strike="noStrike" spc="-1">
              <a:latin typeface="Arial"/>
            </a:endParaRPr>
          </a:p>
        </p:txBody>
      </p:sp>
      <p:pic>
        <p:nvPicPr>
          <p:cNvPr id="16" name="Image 15">
            <a:extLst>
              <a:ext uri="{FF2B5EF4-FFF2-40B4-BE49-F238E27FC236}">
                <a16:creationId xmlns:a16="http://schemas.microsoft.com/office/drawing/2014/main" id="{A1CFFCE3-9B73-4EB4-8BC5-DFCECB6AA6B7}"/>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pic>
        <p:nvPicPr>
          <p:cNvPr id="17" name="Image 16">
            <a:extLst>
              <a:ext uri="{FF2B5EF4-FFF2-40B4-BE49-F238E27FC236}">
                <a16:creationId xmlns:a16="http://schemas.microsoft.com/office/drawing/2014/main" id="{3A214621-345E-413C-B802-03659A64F41D}"/>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Click to edit the title text format</a:t>
            </a:r>
          </a:p>
        </p:txBody>
      </p:sp>
      <p:sp>
        <p:nvSpPr>
          <p:cNvPr id="51" name="PlaceHolder 2"/>
          <p:cNvSpPr>
            <a:spLocks noGrp="1"/>
          </p:cNvSpPr>
          <p:nvPr>
            <p:ph type="body"/>
          </p:nvPr>
        </p:nvSpPr>
        <p:spPr>
          <a:xfrm>
            <a:off x="504000" y="1152000"/>
            <a:ext cx="9071640" cy="5663880"/>
          </a:xfrm>
          <a:prstGeom prst="rect">
            <a:avLst/>
          </a:prstGeom>
        </p:spPr>
        <p:txBody>
          <a:bodyPr lIns="0" tIns="0" rIns="0" bIns="0">
            <a:normAutofit/>
          </a:bodyPr>
          <a:lstStyle/>
          <a:p>
            <a:pPr marL="432000" indent="-324000">
              <a:spcBef>
                <a:spcPts val="938"/>
              </a:spcBef>
              <a:buSzPct val="100000"/>
              <a:buBlip>
                <a:blip r:embed="rId14"/>
              </a:buBlip>
            </a:pPr>
            <a:r>
              <a:rPr lang="en-GB" sz="2670" b="0" strike="noStrike" spc="-1">
                <a:solidFill>
                  <a:srgbClr val="000000"/>
                </a:solidFill>
                <a:latin typeface="Arial"/>
              </a:rPr>
              <a:t>Click to edit the outline text format</a:t>
            </a:r>
          </a:p>
          <a:p>
            <a:pPr marL="864000" lvl="1" indent="-324000">
              <a:spcBef>
                <a:spcPts val="1508"/>
              </a:spcBef>
              <a:buClr>
                <a:srgbClr val="000000"/>
              </a:buClr>
              <a:buSzPct val="45000"/>
              <a:buFont typeface="Wingdings" charset="2"/>
              <a:buChar char=""/>
            </a:pPr>
            <a:r>
              <a:rPr lang="en-GB" sz="2400" b="0" strike="noStrike" spc="-1">
                <a:solidFill>
                  <a:srgbClr val="000000"/>
                </a:solidFill>
                <a:latin typeface="Arial"/>
              </a:rPr>
              <a:t>Second Outline Level</a:t>
            </a:r>
          </a:p>
          <a:p>
            <a:pPr marL="1296000" lvl="2" indent="-288000">
              <a:spcBef>
                <a:spcPts val="1134"/>
              </a:spcBef>
              <a:buClr>
                <a:srgbClr val="000000"/>
              </a:buClr>
              <a:buSzPct val="45000"/>
              <a:buFont typeface="Wingdings" charset="2"/>
              <a:buChar char=""/>
            </a:pPr>
            <a:r>
              <a:rPr lang="en-GB" sz="2130" b="0" strike="noStrike" spc="-1">
                <a:solidFill>
                  <a:srgbClr val="000000"/>
                </a:solidFill>
                <a:latin typeface="Arial"/>
              </a:rPr>
              <a:t>Third Outline Level</a:t>
            </a:r>
          </a:p>
          <a:p>
            <a:pPr marL="1728000" lvl="3" indent="-216000">
              <a:spcBef>
                <a:spcPts val="754"/>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377"/>
              </a:spcBef>
              <a:buClr>
                <a:srgbClr val="000000"/>
              </a:buClr>
              <a:buSzPct val="45000"/>
              <a:buFont typeface="Wingdings" charset="2"/>
              <a:buChar char=""/>
            </a:pPr>
            <a:r>
              <a:rPr lang="en-GB" sz="1870" b="0" strike="noStrike" spc="-1">
                <a:solidFill>
                  <a:srgbClr val="000000"/>
                </a:solidFill>
                <a:latin typeface="Arial"/>
              </a:rPr>
              <a:t>Fifth Outline Level</a:t>
            </a:r>
          </a:p>
          <a:p>
            <a:pPr marL="2592000" lvl="5" indent="-216000">
              <a:spcBef>
                <a:spcPts val="377"/>
              </a:spcBef>
              <a:buClr>
                <a:srgbClr val="000000"/>
              </a:buClr>
              <a:buSzPct val="45000"/>
              <a:buFont typeface="Wingdings" charset="2"/>
              <a:buChar char=""/>
            </a:pPr>
            <a:r>
              <a:rPr lang="en-GB" sz="1740" b="0" strike="noStrike" spc="-1">
                <a:solidFill>
                  <a:srgbClr val="000000"/>
                </a:solidFill>
                <a:latin typeface="Arial"/>
              </a:rPr>
              <a:t>Sixth Outline Level</a:t>
            </a:r>
          </a:p>
          <a:p>
            <a:pPr marL="3024000" lvl="6" indent="-216000">
              <a:spcBef>
                <a:spcPts val="377"/>
              </a:spcBef>
              <a:buClr>
                <a:srgbClr val="000000"/>
              </a:buClr>
              <a:buSzPct val="45000"/>
              <a:buFont typeface="Wingdings" charset="2"/>
              <a:buChar char=""/>
            </a:pPr>
            <a:r>
              <a:rPr lang="en-GB" sz="1600" b="0" strike="noStrike" spc="-1">
                <a:solidFill>
                  <a:srgbClr val="000000"/>
                </a:solidFill>
                <a:latin typeface="Arial"/>
              </a:rPr>
              <a:t>Seventh Outline Level</a:t>
            </a:r>
          </a:p>
        </p:txBody>
      </p:sp>
      <p:sp>
        <p:nvSpPr>
          <p:cNvPr id="52" name="Line 3"/>
          <p:cNvSpPr/>
          <p:nvPr/>
        </p:nvSpPr>
        <p:spPr>
          <a:xfrm flipV="1">
            <a:off x="476280" y="100800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56" name="TextShape 6"/>
          <p:cNvSpPr txBox="1"/>
          <p:nvPr/>
        </p:nvSpPr>
        <p:spPr>
          <a:xfrm>
            <a:off x="6003720" y="6864480"/>
            <a:ext cx="2348280" cy="520920"/>
          </a:xfrm>
          <a:prstGeom prst="rect">
            <a:avLst/>
          </a:prstGeom>
          <a:noFill/>
          <a:ln>
            <a:noFill/>
          </a:ln>
        </p:spPr>
        <p:txBody>
          <a:bodyPr lIns="90000" tIns="45000" rIns="90000" bIns="45000">
            <a:noAutofit/>
          </a:bodyPr>
          <a:lstStyle/>
          <a:p>
            <a:pPr algn="r"/>
            <a:fld id="{951B3ACC-807C-47ED-95C1-612D1C2E504A}" type="slidenum">
              <a:rPr lang="en-GB" sz="1400" b="0" strike="noStrike" spc="-1">
                <a:latin typeface="Arial"/>
              </a:rPr>
              <a:t>‹#›</a:t>
            </a:fld>
            <a:endParaRPr lang="en-GB" sz="1400" b="0" strike="noStrike" spc="-1">
              <a:latin typeface="Arial"/>
            </a:endParaRPr>
          </a:p>
        </p:txBody>
      </p:sp>
      <p:sp>
        <p:nvSpPr>
          <p:cNvPr id="58" name="Line 7"/>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pic>
        <p:nvPicPr>
          <p:cNvPr id="10" name="Image 9">
            <a:extLst>
              <a:ext uri="{FF2B5EF4-FFF2-40B4-BE49-F238E27FC236}">
                <a16:creationId xmlns:a16="http://schemas.microsoft.com/office/drawing/2014/main" id="{B131E32A-3D2C-4C81-AD5A-76C8753E5F1C}"/>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1" name="Image 10">
            <a:extLst>
              <a:ext uri="{FF2B5EF4-FFF2-40B4-BE49-F238E27FC236}">
                <a16:creationId xmlns:a16="http://schemas.microsoft.com/office/drawing/2014/main" id="{43274CF0-60B7-4EAD-A53A-35537DEFED90}"/>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5252400"/>
            <a:ext cx="9180000" cy="220680"/>
          </a:xfrm>
          <a:prstGeom prst="rect">
            <a:avLst/>
          </a:prstGeom>
        </p:spPr>
        <p:txBody>
          <a:bodyPr lIns="0" tIns="0" rIns="0" bIns="0" anchor="ctr">
            <a:noAutofit/>
          </a:bodyPr>
          <a:lstStyle/>
          <a:p>
            <a:r>
              <a:rPr lang="en-GB" sz="3200" b="0" strike="noStrike" cap="small" spc="-1">
                <a:solidFill>
                  <a:srgbClr val="4C4C4C"/>
                </a:solidFill>
                <a:latin typeface="Arial"/>
              </a:rPr>
              <a:t>Cliquez pour éditer le format du texte-titre</a:t>
            </a:r>
          </a:p>
        </p:txBody>
      </p:sp>
      <p:sp>
        <p:nvSpPr>
          <p:cNvPr id="96" name="PlaceHolder 2"/>
          <p:cNvSpPr>
            <a:spLocks noGrp="1"/>
          </p:cNvSpPr>
          <p:nvPr>
            <p:ph type="body"/>
          </p:nvPr>
        </p:nvSpPr>
        <p:spPr>
          <a:xfrm>
            <a:off x="504000" y="5567760"/>
            <a:ext cx="9071640" cy="585000"/>
          </a:xfrm>
          <a:prstGeom prst="rect">
            <a:avLst/>
          </a:prstGeom>
        </p:spPr>
        <p:txBody>
          <a:bodyPr lIns="0" tIns="0" rIns="0" bIns="0">
            <a:normAutofit fontScale="10000"/>
          </a:bodyPr>
          <a:lstStyle/>
          <a:p>
            <a:pPr marL="432000" indent="-324000">
              <a:spcBef>
                <a:spcPts val="1888"/>
              </a:spcBef>
              <a:buClr>
                <a:srgbClr val="000000"/>
              </a:buClr>
              <a:buSzPct val="45000"/>
              <a:buFont typeface="Wingdings" charset="2"/>
              <a:buChar char=""/>
            </a:pPr>
            <a:r>
              <a:rPr lang="en-GB" sz="2670" b="0" strike="noStrike" spc="-1">
                <a:latin typeface="Arial"/>
              </a:rPr>
              <a:t>Cliquez pour éditer le format du plan de texte</a:t>
            </a:r>
          </a:p>
          <a:p>
            <a:pPr marL="864000" lvl="1" indent="-324000">
              <a:spcBef>
                <a:spcPts val="1508"/>
              </a:spcBef>
              <a:buClr>
                <a:srgbClr val="000000"/>
              </a:buClr>
              <a:buSzPct val="75000"/>
              <a:buFont typeface="Symbol" charset="2"/>
              <a:buChar char=""/>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740" b="0" strike="noStrike" spc="-1">
                <a:latin typeface="Arial"/>
              </a:rPr>
              <a:t>Sixième niveau de plan</a:t>
            </a:r>
          </a:p>
          <a:p>
            <a:pPr marL="3024000" lvl="6" indent="-216000">
              <a:spcBef>
                <a:spcPts val="377"/>
              </a:spcBef>
              <a:buClr>
                <a:srgbClr val="000000"/>
              </a:buClr>
              <a:buSzPct val="45000"/>
              <a:buFont typeface="Wingdings" charset="2"/>
              <a:buChar char=""/>
            </a:pPr>
            <a:r>
              <a:rPr lang="en-GB" sz="1600" b="0" strike="noStrike" spc="-1">
                <a:latin typeface="Arial"/>
              </a:rPr>
              <a:t>Septième niveau de plan</a:t>
            </a:r>
          </a:p>
        </p:txBody>
      </p:sp>
      <p:sp>
        <p:nvSpPr>
          <p:cNvPr id="98" name="TextShape 3"/>
          <p:cNvSpPr txBox="1"/>
          <p:nvPr/>
        </p:nvSpPr>
        <p:spPr>
          <a:xfrm>
            <a:off x="2988000" y="6887520"/>
            <a:ext cx="1764000" cy="520920"/>
          </a:xfrm>
          <a:prstGeom prst="rect">
            <a:avLst/>
          </a:prstGeom>
          <a:noFill/>
          <a:ln>
            <a:noFill/>
          </a:ln>
        </p:spPr>
        <p:txBody>
          <a:bodyPr lIns="90000" tIns="45000" rIns="90000" bIns="45000">
            <a:noAutofit/>
          </a:bodyPr>
          <a:lstStyle/>
          <a:p>
            <a:r>
              <a:rPr lang="en-GB" sz="1400" b="0" strike="noStrike" spc="-1">
                <a:latin typeface="Arial"/>
              </a:rPr>
              <a:t>&lt;date/heure&gt;</a:t>
            </a:r>
          </a:p>
        </p:txBody>
      </p:sp>
      <p:sp>
        <p:nvSpPr>
          <p:cNvPr id="99" name="TextShape 4"/>
          <p:cNvSpPr txBox="1"/>
          <p:nvPr/>
        </p:nvSpPr>
        <p:spPr>
          <a:xfrm>
            <a:off x="4023720" y="6887520"/>
            <a:ext cx="3195000" cy="520920"/>
          </a:xfrm>
          <a:prstGeom prst="rect">
            <a:avLst/>
          </a:prstGeom>
          <a:noFill/>
          <a:ln>
            <a:noFill/>
          </a:ln>
        </p:spPr>
        <p:txBody>
          <a:bodyPr lIns="90000" tIns="45000" rIns="90000" bIns="45000">
            <a:noAutofit/>
          </a:bodyPr>
          <a:lstStyle/>
          <a:p>
            <a:pPr algn="ctr"/>
            <a:r>
              <a:rPr lang="en-GB" sz="1400" b="0" strike="noStrike" spc="-1">
                <a:latin typeface="Arial"/>
              </a:rPr>
              <a:t>&lt;pied de page&gt;</a:t>
            </a:r>
          </a:p>
        </p:txBody>
      </p:sp>
      <p:sp>
        <p:nvSpPr>
          <p:cNvPr id="100" name="TextShape 5"/>
          <p:cNvSpPr txBox="1"/>
          <p:nvPr/>
        </p:nvSpPr>
        <p:spPr>
          <a:xfrm>
            <a:off x="6003720" y="6864480"/>
            <a:ext cx="2348280" cy="520920"/>
          </a:xfrm>
          <a:prstGeom prst="rect">
            <a:avLst/>
          </a:prstGeom>
          <a:noFill/>
          <a:ln>
            <a:noFill/>
          </a:ln>
        </p:spPr>
        <p:txBody>
          <a:bodyPr lIns="90000" tIns="45000" rIns="90000" bIns="45000">
            <a:noAutofit/>
          </a:bodyPr>
          <a:lstStyle/>
          <a:p>
            <a:pPr algn="r"/>
            <a:fld id="{456B062B-1C30-4AE2-8D4C-3A7B36ADB444}" type="slidenum">
              <a:rPr lang="en-GB" sz="1400" b="0" strike="noStrike" spc="-1">
                <a:latin typeface="Arial"/>
              </a:rPr>
              <a:t>‹#›</a:t>
            </a:fld>
            <a:endParaRPr lang="en-GB" sz="1400" b="0" strike="noStrike" spc="-1">
              <a:latin typeface="Arial"/>
            </a:endParaRPr>
          </a:p>
        </p:txBody>
      </p:sp>
      <p:sp>
        <p:nvSpPr>
          <p:cNvPr id="102" name="Line 6"/>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3" name="Line 7"/>
          <p:cNvSpPr/>
          <p:nvPr/>
        </p:nvSpPr>
        <p:spPr>
          <a:xfrm flipV="1">
            <a:off x="1412640" y="278388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4" name="Line 8"/>
          <p:cNvSpPr/>
          <p:nvPr/>
        </p:nvSpPr>
        <p:spPr>
          <a:xfrm flipV="1">
            <a:off x="1412640" y="4176000"/>
            <a:ext cx="7155720" cy="2412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05" name="PlaceHolder 9"/>
          <p:cNvSpPr>
            <a:spLocks noGrp="1"/>
          </p:cNvSpPr>
          <p:nvPr>
            <p:ph type="title"/>
          </p:nvPr>
        </p:nvSpPr>
        <p:spPr>
          <a:xfrm>
            <a:off x="504360" y="3181320"/>
            <a:ext cx="9071640" cy="658440"/>
          </a:xfrm>
          <a:prstGeom prst="rect">
            <a:avLst/>
          </a:prstGeom>
        </p:spPr>
        <p:txBody>
          <a:bodyPr lIns="0" tIns="0" rIns="0" bIns="0" anchor="ctr">
            <a:noAutofit/>
          </a:bodyPr>
          <a:lstStyle/>
          <a:p>
            <a:pPr algn="ctr"/>
            <a:r>
              <a:rPr lang="en-GB" sz="2400" b="0" strike="noStrike" cap="small" spc="-1">
                <a:solidFill>
                  <a:srgbClr val="666666"/>
                </a:solidFill>
                <a:latin typeface="Arial"/>
                <a:ea typeface="DejaVu Sans"/>
              </a:rPr>
              <a:t>Lecture title</a:t>
            </a:r>
            <a:endParaRPr lang="en-GB" sz="2400" b="0" strike="noStrike" cap="small" spc="-1">
              <a:solidFill>
                <a:srgbClr val="4C4C4C"/>
              </a:solidFill>
              <a:latin typeface="Arial"/>
            </a:endParaRPr>
          </a:p>
        </p:txBody>
      </p:sp>
      <p:pic>
        <p:nvPicPr>
          <p:cNvPr id="14" name="Image 13">
            <a:extLst>
              <a:ext uri="{FF2B5EF4-FFF2-40B4-BE49-F238E27FC236}">
                <a16:creationId xmlns:a16="http://schemas.microsoft.com/office/drawing/2014/main" id="{90E36836-F3AD-4515-A911-240BA129DF0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5" name="Image 14">
            <a:extLst>
              <a:ext uri="{FF2B5EF4-FFF2-40B4-BE49-F238E27FC236}">
                <a16:creationId xmlns:a16="http://schemas.microsoft.com/office/drawing/2014/main" id="{35E241AF-3DAE-44AB-9D4E-B6E2829388A3}"/>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2" name="PlaceHolder 1"/>
          <p:cNvSpPr>
            <a:spLocks noGrp="1"/>
          </p:cNvSpPr>
          <p:nvPr>
            <p:ph type="title"/>
          </p:nvPr>
        </p:nvSpPr>
        <p:spPr>
          <a:xfrm>
            <a:off x="57600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Cliquez pour éditer le format du texte-titre</a:t>
            </a:r>
          </a:p>
        </p:txBody>
      </p:sp>
      <p:sp>
        <p:nvSpPr>
          <p:cNvPr id="143" name="PlaceHolder 2"/>
          <p:cNvSpPr>
            <a:spLocks noGrp="1"/>
          </p:cNvSpPr>
          <p:nvPr>
            <p:ph type="body"/>
          </p:nvPr>
        </p:nvSpPr>
        <p:spPr>
          <a:xfrm>
            <a:off x="575640" y="5184000"/>
            <a:ext cx="9000000" cy="1440000"/>
          </a:xfrm>
          <a:prstGeom prst="rect">
            <a:avLst/>
          </a:prstGeom>
        </p:spPr>
        <p:txBody>
          <a:bodyPr lIns="0" tIns="0" rIns="0" bIns="0">
            <a:normAutofit fontScale="41000"/>
          </a:bodyPr>
          <a:lstStyle/>
          <a:p>
            <a:pPr marL="432000" indent="-324000">
              <a:spcBef>
                <a:spcPts val="1885"/>
              </a:spcBef>
              <a:buSzPct val="100000"/>
              <a:buBlip>
                <a:blip r:embed="rId14"/>
              </a:buBlip>
            </a:pPr>
            <a:r>
              <a:rPr lang="en-GB" sz="2670" b="0" strike="noStrike" spc="-1">
                <a:latin typeface="Arial"/>
              </a:rPr>
              <a:t>Cliquez pour éditer le format du plan de texte</a:t>
            </a:r>
          </a:p>
          <a:p>
            <a:pPr marL="864000" lvl="1" indent="-324000">
              <a:spcBef>
                <a:spcPts val="1508"/>
              </a:spcBef>
              <a:buSzPct val="100000"/>
              <a:buBlip>
                <a:blip r:embed="rId15"/>
              </a:buBlip>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600" b="0" strike="noStrike" spc="-1">
                <a:latin typeface="Arial"/>
              </a:rPr>
              <a:t>Sixième niveau de plan</a:t>
            </a:r>
          </a:p>
          <a:p>
            <a:pPr marL="3024000" lvl="6" indent="-216000">
              <a:spcBef>
                <a:spcPts val="377"/>
              </a:spcBef>
              <a:buClr>
                <a:srgbClr val="000000"/>
              </a:buClr>
              <a:buSzPct val="45000"/>
              <a:buFont typeface="Wingdings" charset="2"/>
              <a:buChar char=""/>
            </a:pPr>
            <a:r>
              <a:rPr lang="en-GB" sz="1400" b="0" strike="noStrike" spc="-1">
                <a:latin typeface="Arial"/>
              </a:rPr>
              <a:t>Septième niveau de plan</a:t>
            </a:r>
          </a:p>
        </p:txBody>
      </p:sp>
      <p:sp>
        <p:nvSpPr>
          <p:cNvPr id="144" name="PlaceHolder 3"/>
          <p:cNvSpPr>
            <a:spLocks noGrp="1"/>
          </p:cNvSpPr>
          <p:nvPr>
            <p:ph type="dt"/>
          </p:nvPr>
        </p:nvSpPr>
        <p:spPr>
          <a:xfrm>
            <a:off x="2987640" y="6886800"/>
            <a:ext cx="1764000" cy="520920"/>
          </a:xfrm>
          <a:prstGeom prst="rect">
            <a:avLst/>
          </a:prstGeom>
        </p:spPr>
        <p:txBody>
          <a:bodyPr lIns="0" tIns="0" rIns="0" bIns="0">
            <a:noAutofit/>
          </a:bodyPr>
          <a:lstStyle/>
          <a:p>
            <a:r>
              <a:rPr lang="en-GB" sz="1400" b="0" strike="noStrike" spc="-1">
                <a:latin typeface="Times New Roman"/>
              </a:rPr>
              <a:t>&lt;date/heure&gt;</a:t>
            </a:r>
          </a:p>
        </p:txBody>
      </p:sp>
      <p:sp>
        <p:nvSpPr>
          <p:cNvPr id="145" name="PlaceHolder 4"/>
          <p:cNvSpPr>
            <a:spLocks noGrp="1"/>
          </p:cNvSpPr>
          <p:nvPr>
            <p:ph type="ftr"/>
          </p:nvPr>
        </p:nvSpPr>
        <p:spPr>
          <a:xfrm>
            <a:off x="4023000" y="6886800"/>
            <a:ext cx="3195000" cy="520920"/>
          </a:xfrm>
          <a:prstGeom prst="rect">
            <a:avLst/>
          </a:prstGeom>
        </p:spPr>
        <p:txBody>
          <a:bodyPr lIns="0" tIns="0" rIns="0" bIns="0">
            <a:noAutofit/>
          </a:bodyPr>
          <a:lstStyle/>
          <a:p>
            <a:pPr algn="ctr"/>
            <a:r>
              <a:rPr lang="en-GB" sz="1400" b="0" strike="noStrike" spc="-1">
                <a:latin typeface="Times New Roman"/>
              </a:rPr>
              <a:t>&lt;pied de page&gt;</a:t>
            </a:r>
          </a:p>
        </p:txBody>
      </p:sp>
      <p:sp>
        <p:nvSpPr>
          <p:cNvPr id="146" name="PlaceHolder 5"/>
          <p:cNvSpPr>
            <a:spLocks noGrp="1"/>
          </p:cNvSpPr>
          <p:nvPr>
            <p:ph type="sldNum"/>
          </p:nvPr>
        </p:nvSpPr>
        <p:spPr>
          <a:xfrm>
            <a:off x="6003000" y="6863760"/>
            <a:ext cx="2348280" cy="520920"/>
          </a:xfrm>
          <a:prstGeom prst="rect">
            <a:avLst/>
          </a:prstGeom>
        </p:spPr>
        <p:txBody>
          <a:bodyPr lIns="0" tIns="0" rIns="0" bIns="0">
            <a:noAutofit/>
          </a:bodyPr>
          <a:lstStyle/>
          <a:p>
            <a:pPr algn="r"/>
            <a:fld id="{78CE8143-A12A-4A69-A6C7-3CDCCE9CF08B}" type="slidenum">
              <a:rPr lang="en-GB" sz="1400" b="0" strike="noStrike" spc="-1">
                <a:latin typeface="Times New Roman"/>
              </a:rPr>
              <a:t>‹#›</a:t>
            </a:fld>
            <a:endParaRPr lang="en-GB" sz="1400" b="0" strike="noStrike" spc="-1">
              <a:latin typeface="Times New Roman"/>
            </a:endParaRPr>
          </a:p>
        </p:txBody>
      </p:sp>
      <p:sp>
        <p:nvSpPr>
          <p:cNvPr id="147" name="Line 6"/>
          <p:cNvSpPr/>
          <p:nvPr/>
        </p:nvSpPr>
        <p:spPr>
          <a:xfrm flipH="1">
            <a:off x="50364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0" name="Line 7"/>
          <p:cNvSpPr/>
          <p:nvPr/>
        </p:nvSpPr>
        <p:spPr>
          <a:xfrm flipV="1">
            <a:off x="292392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1" name="TextShape 8"/>
          <p:cNvSpPr txBox="1"/>
          <p:nvPr/>
        </p:nvSpPr>
        <p:spPr>
          <a:xfrm>
            <a:off x="1632857" y="1919880"/>
            <a:ext cx="8122783" cy="1681200"/>
          </a:xfrm>
          <a:prstGeom prst="rect">
            <a:avLst/>
          </a:prstGeom>
          <a:noFill/>
          <a:ln>
            <a:noFill/>
          </a:ln>
        </p:spPr>
        <p:txBody>
          <a:bodyPr lIns="90000" tIns="45000" rIns="90000" bIns="45000">
            <a:noAutofit/>
          </a:bodyPr>
          <a:lstStyle/>
          <a:p>
            <a:r>
              <a:rPr lang="fr-FR" sz="3740" b="0" strike="noStrike" spc="-1" noProof="0" dirty="0">
                <a:solidFill>
                  <a:srgbClr val="666666"/>
                </a:solidFill>
                <a:latin typeface="Arial"/>
              </a:rPr>
              <a:t>Programmation</a:t>
            </a:r>
            <a:r>
              <a:rPr lang="en-GB" sz="3740" b="0" strike="noStrike" spc="-1" dirty="0">
                <a:solidFill>
                  <a:srgbClr val="666666"/>
                </a:solidFill>
                <a:latin typeface="Arial"/>
              </a:rPr>
              <a:t> &amp; </a:t>
            </a:r>
            <a:r>
              <a:rPr lang="fr-FR" sz="3740" b="0" strike="noStrike" spc="-1" noProof="0" dirty="0">
                <a:solidFill>
                  <a:srgbClr val="666666"/>
                </a:solidFill>
                <a:latin typeface="Arial"/>
              </a:rPr>
              <a:t>Algorithmique</a:t>
            </a:r>
            <a:r>
              <a:rPr lang="en-GB" sz="3740" b="0" strike="noStrike" spc="-1" dirty="0">
                <a:solidFill>
                  <a:srgbClr val="666666"/>
                </a:solidFill>
                <a:latin typeface="Arial"/>
              </a:rPr>
              <a:t> II</a:t>
            </a:r>
            <a:endParaRPr lang="en-GB" sz="3740" b="0" strike="noStrike" spc="-1" dirty="0">
              <a:latin typeface="Arial"/>
            </a:endParaRPr>
          </a:p>
          <a:p>
            <a:endParaRPr lang="en-GB" sz="3740" b="0" strike="noStrike" spc="-1" dirty="0">
              <a:latin typeface="Arial"/>
            </a:endParaRPr>
          </a:p>
          <a:p>
            <a:endParaRPr lang="en-GB" sz="3740" b="0" strike="noStrike" spc="-1" dirty="0">
              <a:latin typeface="Arial"/>
            </a:endParaRPr>
          </a:p>
        </p:txBody>
      </p:sp>
      <p:sp>
        <p:nvSpPr>
          <p:cNvPr id="152" name="Line 9"/>
          <p:cNvSpPr/>
          <p:nvPr/>
        </p:nvSpPr>
        <p:spPr>
          <a:xfrm flipV="1">
            <a:off x="50328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53" name="TextShape 10"/>
          <p:cNvSpPr txBox="1"/>
          <p:nvPr/>
        </p:nvSpPr>
        <p:spPr>
          <a:xfrm rot="16200600">
            <a:off x="-179064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a:rPr>
              <a:t>Course descriptions : semester 2, Data Science and Big Data.. </a:t>
            </a:r>
          </a:p>
        </p:txBody>
      </p:sp>
      <p:pic>
        <p:nvPicPr>
          <p:cNvPr id="15" name="Image 14">
            <a:extLst>
              <a:ext uri="{FF2B5EF4-FFF2-40B4-BE49-F238E27FC236}">
                <a16:creationId xmlns:a16="http://schemas.microsoft.com/office/drawing/2014/main" id="{7FF310CE-A2B9-4E62-B454-804B31C6E095}"/>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6" name="Image 15">
            <a:extLst>
              <a:ext uri="{FF2B5EF4-FFF2-40B4-BE49-F238E27FC236}">
                <a16:creationId xmlns:a16="http://schemas.microsoft.com/office/drawing/2014/main" id="{AF464D8C-9331-416B-971B-95E88AEBDE27}"/>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5.xml"/><Relationship Id="rId5" Type="http://schemas.openxmlformats.org/officeDocument/2006/relationships/image" Target="../media/image13.png"/><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22.xml"/><Relationship Id="rId1" Type="http://schemas.openxmlformats.org/officeDocument/2006/relationships/slideLayout" Target="../slideLayouts/slideLayout1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5.xml"/><Relationship Id="rId5" Type="http://schemas.openxmlformats.org/officeDocument/2006/relationships/image" Target="../media/image15.sv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svg"/><Relationship Id="rId2" Type="http://schemas.openxmlformats.org/officeDocument/2006/relationships/notesSlide" Target="../notesSlides/notesSlide32.xml"/><Relationship Id="rId1" Type="http://schemas.openxmlformats.org/officeDocument/2006/relationships/slideLayout" Target="../slideLayouts/slideLayout15.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2.wdp"/><Relationship Id="rId2" Type="http://schemas.openxmlformats.org/officeDocument/2006/relationships/notesSlide" Target="../notesSlides/notesSlide33.xml"/><Relationship Id="rId1" Type="http://schemas.openxmlformats.org/officeDocument/2006/relationships/slideLayout" Target="../slideLayouts/slideLayout15.xml"/><Relationship Id="rId6" Type="http://schemas.openxmlformats.org/officeDocument/2006/relationships/image" Target="../media/image17.png"/><Relationship Id="rId5" Type="http://schemas.openxmlformats.org/officeDocument/2006/relationships/image" Target="../media/image15.svg"/><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notesSlide" Target="../notesSlides/notesSlide38.xml"/><Relationship Id="rId7" Type="http://schemas.openxmlformats.org/officeDocument/2006/relationships/oleObject" Target="../embeddings/oleObject2.bin"/><Relationship Id="rId2" Type="http://schemas.openxmlformats.org/officeDocument/2006/relationships/slideLayout" Target="../slideLayouts/slideLayout15.xml"/><Relationship Id="rId1" Type="http://schemas.openxmlformats.org/officeDocument/2006/relationships/vmlDrawing" Target="../drawings/vmlDrawing1.vml"/><Relationship Id="rId6" Type="http://schemas.openxmlformats.org/officeDocument/2006/relationships/image" Target="../media/image18.wmf"/><Relationship Id="rId5" Type="http://schemas.openxmlformats.org/officeDocument/2006/relationships/oleObject" Target="../embeddings/oleObject1.bin"/><Relationship Id="rId10" Type="http://schemas.openxmlformats.org/officeDocument/2006/relationships/image" Target="../media/image20.wmf"/><Relationship Id="rId4" Type="http://schemas.openxmlformats.org/officeDocument/2006/relationships/image" Target="../media/image1.png"/><Relationship Id="rId9" Type="http://schemas.openxmlformats.org/officeDocument/2006/relationships/oleObject" Target="../embeddings/oleObject3.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5.xml"/><Relationship Id="rId1" Type="http://schemas.openxmlformats.org/officeDocument/2006/relationships/vmlDrawing" Target="../drawings/vmlDrawing2.vml"/><Relationship Id="rId6" Type="http://schemas.openxmlformats.org/officeDocument/2006/relationships/image" Target="../media/image21.wmf"/><Relationship Id="rId5" Type="http://schemas.openxmlformats.org/officeDocument/2006/relationships/oleObject" Target="../embeddings/oleObject4.bin"/><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5.xml"/><Relationship Id="rId1" Type="http://schemas.openxmlformats.org/officeDocument/2006/relationships/vmlDrawing" Target="../drawings/vmlDrawing3.vml"/><Relationship Id="rId6" Type="http://schemas.openxmlformats.org/officeDocument/2006/relationships/image" Target="../media/image22.wmf"/><Relationship Id="rId5" Type="http://schemas.openxmlformats.org/officeDocument/2006/relationships/oleObject" Target="../embeddings/oleObject5.bin"/><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5.xml"/><Relationship Id="rId5" Type="http://schemas.openxmlformats.org/officeDocument/2006/relationships/image" Target="../media/image24.sv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11.pn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2"/>
          <p:cNvSpPr txBox="1"/>
          <p:nvPr/>
        </p:nvSpPr>
        <p:spPr>
          <a:xfrm>
            <a:off x="2895600" y="2685560"/>
            <a:ext cx="7019925" cy="849240"/>
          </a:xfrm>
          <a:prstGeom prst="rect">
            <a:avLst/>
          </a:prstGeom>
          <a:noFill/>
          <a:ln>
            <a:noFill/>
          </a:ln>
        </p:spPr>
        <p:txBody>
          <a:bodyPr lIns="90000" tIns="45000" rIns="90000" bIns="45000">
            <a:noAutofit/>
          </a:bodyPr>
          <a:lstStyle/>
          <a:p>
            <a:r>
              <a:rPr lang="en-GB" sz="2670" b="0" strike="noStrike" spc="-1" dirty="0">
                <a:solidFill>
                  <a:srgbClr val="666666"/>
                </a:solidFill>
                <a:latin typeface="Arial"/>
                <a:ea typeface="Lucida Sans Unicode"/>
              </a:rPr>
              <a:t>CM 2 : </a:t>
            </a:r>
            <a:r>
              <a:rPr lang="fr-FR" sz="2670" spc="-1" dirty="0">
                <a:solidFill>
                  <a:srgbClr val="666666"/>
                </a:solidFill>
                <a:ea typeface="Lucida Sans Unicode"/>
              </a:rPr>
              <a:t>Introduction aux structures de données et aux algorithmes</a:t>
            </a:r>
            <a:endParaRPr lang="en-GB" sz="267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Introduction</a:t>
            </a:r>
          </a:p>
        </p:txBody>
      </p:sp>
      <p:sp>
        <p:nvSpPr>
          <p:cNvPr id="193" name="TextShape 2"/>
          <p:cNvSpPr txBox="1"/>
          <p:nvPr/>
        </p:nvSpPr>
        <p:spPr>
          <a:xfrm>
            <a:off x="503999" y="1152000"/>
            <a:ext cx="4955105" cy="4907606"/>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Motivation</a:t>
            </a:r>
          </a:p>
          <a:p>
            <a:pPr marL="889200" lvl="1" indent="-324000">
              <a:spcBef>
                <a:spcPts val="938"/>
              </a:spcBef>
              <a:buSzPct val="100000"/>
              <a:buBlip>
                <a:blip r:embed="rId3"/>
              </a:buBlip>
            </a:pPr>
            <a:r>
              <a:rPr lang="fr-FR" sz="2670" spc="-1" dirty="0">
                <a:solidFill>
                  <a:srgbClr val="000000"/>
                </a:solidFill>
              </a:rPr>
              <a:t>Structure de donnée:</a:t>
            </a:r>
          </a:p>
          <a:p>
            <a:pPr marL="1346400" lvl="2" indent="-324000">
              <a:spcBef>
                <a:spcPts val="938"/>
              </a:spcBef>
              <a:buSzPct val="100000"/>
              <a:buBlip>
                <a:blip r:embed="rId3"/>
              </a:buBlip>
            </a:pPr>
            <a:r>
              <a:rPr lang="fr-FR" sz="2670" spc="-1" dirty="0">
                <a:solidFill>
                  <a:srgbClr val="000000"/>
                </a:solidFill>
              </a:rPr>
              <a:t>Graphe</a:t>
            </a:r>
          </a:p>
          <a:p>
            <a:pPr marL="1803600" lvl="3" indent="-324000">
              <a:spcBef>
                <a:spcPts val="938"/>
              </a:spcBef>
              <a:buSzPct val="100000"/>
              <a:buBlip>
                <a:blip r:embed="rId3"/>
              </a:buBlip>
            </a:pPr>
            <a:r>
              <a:rPr lang="fr-FR" sz="2000" spc="-1" dirty="0">
                <a:solidFill>
                  <a:srgbClr val="000000"/>
                </a:solidFill>
              </a:rPr>
              <a:t>(pour planifier des trajets)</a:t>
            </a:r>
          </a:p>
          <a:p>
            <a:pPr marL="889200" lvl="1" indent="-324000">
              <a:spcBef>
                <a:spcPts val="938"/>
              </a:spcBef>
              <a:buSzPct val="100000"/>
              <a:buBlip>
                <a:blip r:embed="rId3"/>
              </a:buBlip>
            </a:pPr>
            <a:r>
              <a:rPr lang="fr-FR" sz="2670" spc="-1" dirty="0">
                <a:solidFill>
                  <a:srgbClr val="000000"/>
                </a:solidFill>
              </a:rPr>
              <a:t>Algorithme de plus court chemin</a:t>
            </a:r>
          </a:p>
          <a:p>
            <a:pPr marL="889200" lvl="1" indent="-324000">
              <a:spcBef>
                <a:spcPts val="938"/>
              </a:spcBef>
              <a:buSzPct val="100000"/>
              <a:buBlip>
                <a:blip r:embed="rId3"/>
              </a:buBlip>
            </a:pPr>
            <a:endParaRPr lang="fr-FR" sz="2670" spc="-1" dirty="0">
              <a:solidFill>
                <a:srgbClr val="000000"/>
              </a:solidFill>
            </a:endParaRPr>
          </a:p>
          <a:p>
            <a:pPr marL="108000">
              <a:spcBef>
                <a:spcPts val="938"/>
              </a:spcBef>
              <a:buSzPct val="100000"/>
            </a:pPr>
            <a:endParaRPr lang="fr-FR" sz="2670" b="1" spc="-1" dirty="0">
              <a:solidFill>
                <a:srgbClr val="000000"/>
              </a:solidFill>
            </a:endParaRPr>
          </a:p>
          <a:p>
            <a:pPr marL="889200" lvl="1" indent="-324000">
              <a:spcBef>
                <a:spcPts val="938"/>
              </a:spcBef>
              <a:buSzPct val="100000"/>
              <a:buBlip>
                <a:blip r:embed="rId3"/>
              </a:buBlip>
            </a:pPr>
            <a:endParaRPr lang="fr-FR" sz="2670" spc="-1" dirty="0">
              <a:solidFill>
                <a:srgbClr val="000000"/>
              </a:solidFill>
            </a:endParaRPr>
          </a:p>
          <a:p>
            <a:pPr marL="108000">
              <a:spcBef>
                <a:spcPts val="938"/>
              </a:spcBef>
              <a:buSzPct val="100000"/>
            </a:pPr>
            <a:endParaRPr lang="fr-FR" sz="2670" b="0" strike="noStrike" spc="-1" dirty="0">
              <a:solidFill>
                <a:srgbClr val="000000"/>
              </a:solidFill>
              <a:latin typeface="Arial"/>
            </a:endParaRPr>
          </a:p>
        </p:txBody>
      </p:sp>
      <p:pic>
        <p:nvPicPr>
          <p:cNvPr id="6" name="Picture 6" descr="metro_lyon">
            <a:extLst>
              <a:ext uri="{FF2B5EF4-FFF2-40B4-BE49-F238E27FC236}">
                <a16:creationId xmlns:a16="http://schemas.microsoft.com/office/drawing/2014/main" id="{1EEDCF64-A9F1-4422-B60F-4AE6A2A98D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5438641" y="1670050"/>
            <a:ext cx="4038600" cy="4386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Picture 11" descr="polygraph">
            <a:extLst>
              <a:ext uri="{FF2B5EF4-FFF2-40B4-BE49-F238E27FC236}">
                <a16:creationId xmlns:a16="http://schemas.microsoft.com/office/drawing/2014/main" id="{2CAD18B8-F6D8-4F5E-AC55-6D6F9E8203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2024813" y="4521200"/>
            <a:ext cx="2343150" cy="2314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055536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Plan</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spc="-1" dirty="0">
                <a:solidFill>
                  <a:srgbClr val="000000"/>
                </a:solidFill>
              </a:rPr>
              <a:t>Introduction</a:t>
            </a:r>
          </a:p>
          <a:p>
            <a:pPr marL="432000" indent="-324000">
              <a:spcBef>
                <a:spcPts val="938"/>
              </a:spcBef>
              <a:buSzPct val="100000"/>
              <a:buBlip>
                <a:blip r:embed="rId3"/>
              </a:buBlip>
            </a:pPr>
            <a:r>
              <a:rPr lang="fr-FR" sz="4000" b="1" spc="-1" dirty="0">
                <a:solidFill>
                  <a:srgbClr val="FF0000"/>
                </a:solidFill>
              </a:rPr>
              <a:t>Structures de données</a:t>
            </a:r>
          </a:p>
          <a:p>
            <a:pPr marL="432000" indent="-324000">
              <a:spcBef>
                <a:spcPts val="938"/>
              </a:spcBef>
              <a:buSzPct val="100000"/>
              <a:buBlip>
                <a:blip r:embed="rId3"/>
              </a:buBlip>
            </a:pPr>
            <a:r>
              <a:rPr lang="fr-FR" sz="2670" spc="-1" dirty="0">
                <a:solidFill>
                  <a:srgbClr val="000000"/>
                </a:solidFill>
              </a:rPr>
              <a:t>Opération sur les structures de données</a:t>
            </a:r>
          </a:p>
          <a:p>
            <a:pPr marL="432000" indent="-324000">
              <a:spcBef>
                <a:spcPts val="938"/>
              </a:spcBef>
              <a:buSzPct val="100000"/>
              <a:buBlip>
                <a:blip r:embed="rId3"/>
              </a:buBlip>
            </a:pPr>
            <a:r>
              <a:rPr lang="fr-FR" sz="2670" spc="-1" dirty="0">
                <a:solidFill>
                  <a:srgbClr val="000000"/>
                </a:solidFill>
              </a:rPr>
              <a:t>Classification des structures de données</a:t>
            </a:r>
          </a:p>
          <a:p>
            <a:pPr marL="432000" indent="-324000">
              <a:spcBef>
                <a:spcPts val="938"/>
              </a:spcBef>
              <a:buSzPct val="100000"/>
              <a:buBlip>
                <a:blip r:embed="rId3"/>
              </a:buBlip>
            </a:pPr>
            <a:r>
              <a:rPr lang="fr-FR" sz="2670" spc="-1" dirty="0">
                <a:solidFill>
                  <a:srgbClr val="000000"/>
                </a:solidFill>
              </a:rPr>
              <a:t>Algorithmes</a:t>
            </a:r>
          </a:p>
          <a:p>
            <a:pPr marL="432000" indent="-324000">
              <a:spcBef>
                <a:spcPts val="938"/>
              </a:spcBef>
              <a:buSzPct val="100000"/>
              <a:buBlip>
                <a:blip r:embed="rId3"/>
              </a:buBlip>
            </a:pPr>
            <a:endParaRPr lang="en-GB" sz="2670" b="0" strike="noStrike" spc="-1" dirty="0">
              <a:solidFill>
                <a:srgbClr val="000000"/>
              </a:solidFill>
              <a:latin typeface="Arial"/>
            </a:endParaRPr>
          </a:p>
        </p:txBody>
      </p:sp>
    </p:spTree>
    <p:extLst>
      <p:ext uri="{BB962C8B-B14F-4D97-AF65-F5344CB8AC3E}">
        <p14:creationId xmlns:p14="http://schemas.microsoft.com/office/powerpoint/2010/main" val="4757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Structures de données</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i="1" u="sng" spc="-1" dirty="0" err="1">
                <a:solidFill>
                  <a:srgbClr val="000000"/>
                </a:solidFill>
              </a:rPr>
              <a:t>Niklaus</a:t>
            </a:r>
            <a:r>
              <a:rPr lang="fr-FR" sz="2670" i="1" u="sng" spc="-1" dirty="0">
                <a:solidFill>
                  <a:srgbClr val="000000"/>
                </a:solidFill>
              </a:rPr>
              <a:t> Wirth, ETH </a:t>
            </a:r>
            <a:r>
              <a:rPr lang="fr-FR" sz="2670" i="1" u="sng" spc="-1" dirty="0" err="1">
                <a:solidFill>
                  <a:srgbClr val="000000"/>
                </a:solidFill>
              </a:rPr>
              <a:t>Zuerich</a:t>
            </a:r>
            <a:r>
              <a:rPr lang="fr-FR" sz="2670" i="1" u="sng" spc="-1" dirty="0">
                <a:solidFill>
                  <a:srgbClr val="000000"/>
                </a:solidFill>
              </a:rPr>
              <a:t>, 1976</a:t>
            </a:r>
          </a:p>
          <a:p>
            <a:pPr marL="565200" lvl="1">
              <a:spcBef>
                <a:spcPts val="938"/>
              </a:spcBef>
              <a:buSzPct val="100000"/>
            </a:pPr>
            <a:r>
              <a:rPr lang="fr-FR" sz="2670" spc="-1" dirty="0">
                <a:solidFill>
                  <a:srgbClr val="000000"/>
                </a:solidFill>
              </a:rPr>
              <a:t>«</a:t>
            </a:r>
            <a:r>
              <a:rPr lang="fr-FR" sz="2670" b="1" spc="-1" dirty="0">
                <a:solidFill>
                  <a:srgbClr val="000000"/>
                </a:solidFill>
              </a:rPr>
              <a:t>Programme = Structures de données + Algorithme</a:t>
            </a:r>
            <a:r>
              <a:rPr lang="fr-FR" sz="2670" spc="-1" dirty="0">
                <a:solidFill>
                  <a:srgbClr val="000000"/>
                </a:solidFill>
              </a:rPr>
              <a:t>»</a:t>
            </a:r>
          </a:p>
          <a:p>
            <a:pPr marL="432000" indent="-324000">
              <a:spcBef>
                <a:spcPts val="938"/>
              </a:spcBef>
              <a:buSzPct val="100000"/>
              <a:buBlip>
                <a:blip r:embed="rId3"/>
              </a:buBlip>
            </a:pPr>
            <a:endParaRPr lang="fr-FR" sz="2670" b="1" spc="-1" dirty="0">
              <a:solidFill>
                <a:srgbClr val="000000"/>
              </a:solidFill>
            </a:endParaRPr>
          </a:p>
          <a:p>
            <a:pPr marL="432000" indent="-324000">
              <a:spcBef>
                <a:spcPts val="938"/>
              </a:spcBef>
              <a:buSzPct val="100000"/>
              <a:buBlip>
                <a:blip r:embed="rId3"/>
              </a:buBlip>
            </a:pPr>
            <a:r>
              <a:rPr lang="fr-FR" sz="2670" b="1" spc="-1" dirty="0">
                <a:solidFill>
                  <a:srgbClr val="000000"/>
                </a:solidFill>
              </a:rPr>
              <a:t>Bon programme :</a:t>
            </a:r>
          </a:p>
          <a:p>
            <a:pPr marL="889200" lvl="1" indent="-324000">
              <a:spcBef>
                <a:spcPts val="938"/>
              </a:spcBef>
              <a:buSzPct val="100000"/>
              <a:buBlip>
                <a:blip r:embed="rId3"/>
              </a:buBlip>
            </a:pPr>
            <a:r>
              <a:rPr lang="fr-FR" sz="2670" spc="-1" dirty="0">
                <a:solidFill>
                  <a:srgbClr val="000000"/>
                </a:solidFill>
              </a:rPr>
              <a:t>fonctionne correctement &amp; </a:t>
            </a:r>
            <a:r>
              <a:rPr lang="fr-FR" sz="2800" b="1" u="sng" spc="-1" dirty="0">
                <a:solidFill>
                  <a:srgbClr val="FF0000"/>
                </a:solidFill>
              </a:rPr>
              <a:t>efficacement</a:t>
            </a:r>
            <a:endParaRPr lang="fr-FR" sz="2670" b="1" u="sng" spc="-1" dirty="0">
              <a:solidFill>
                <a:srgbClr val="FF0000"/>
              </a:solidFill>
            </a:endParaRPr>
          </a:p>
          <a:p>
            <a:pPr marL="889200" lvl="1" indent="-324000">
              <a:spcBef>
                <a:spcPts val="938"/>
              </a:spcBef>
              <a:buSzPct val="100000"/>
              <a:buBlip>
                <a:blip r:embed="rId3"/>
              </a:buBlip>
            </a:pPr>
            <a:r>
              <a:rPr lang="fr-FR" sz="2670" spc="-1" dirty="0">
                <a:solidFill>
                  <a:srgbClr val="000000"/>
                </a:solidFill>
              </a:rPr>
              <a:t>facile à lire et à comprendre</a:t>
            </a:r>
          </a:p>
          <a:p>
            <a:pPr marL="889200" lvl="1" indent="-324000">
              <a:spcBef>
                <a:spcPts val="938"/>
              </a:spcBef>
              <a:buSzPct val="100000"/>
              <a:buBlip>
                <a:blip r:embed="rId3"/>
              </a:buBlip>
            </a:pPr>
            <a:r>
              <a:rPr lang="fr-FR" sz="2670" spc="-1" dirty="0">
                <a:solidFill>
                  <a:srgbClr val="000000"/>
                </a:solidFill>
              </a:rPr>
              <a:t>facile à déboguer et</a:t>
            </a:r>
          </a:p>
          <a:p>
            <a:pPr marL="889200" lvl="1" indent="-324000">
              <a:spcBef>
                <a:spcPts val="938"/>
              </a:spcBef>
              <a:buSzPct val="100000"/>
              <a:buBlip>
                <a:blip r:embed="rId3"/>
              </a:buBlip>
            </a:pPr>
            <a:r>
              <a:rPr lang="fr-FR" sz="2670" spc="-1" dirty="0">
                <a:solidFill>
                  <a:srgbClr val="000000"/>
                </a:solidFill>
              </a:rPr>
              <a:t>facile à modifier.</a:t>
            </a:r>
          </a:p>
          <a:p>
            <a:pPr marL="889200" lvl="1" indent="-324000">
              <a:spcBef>
                <a:spcPts val="938"/>
              </a:spcBef>
              <a:buSzPct val="100000"/>
              <a:buBlip>
                <a:blip r:embed="rId3"/>
              </a:buBlip>
            </a:pPr>
            <a:endParaRPr lang="fr-FR" sz="2670" spc="-1" dirty="0">
              <a:solidFill>
                <a:srgbClr val="000000"/>
              </a:solidFill>
            </a:endParaRPr>
          </a:p>
          <a:p>
            <a:pPr marL="889200" lvl="1" indent="-324000">
              <a:spcBef>
                <a:spcPts val="938"/>
              </a:spcBef>
              <a:buSzPct val="100000"/>
              <a:buBlip>
                <a:blip r:embed="rId3"/>
              </a:buBlip>
            </a:pPr>
            <a:endParaRPr lang="fr-FR" sz="2670" spc="-1" dirty="0">
              <a:solidFill>
                <a:srgbClr val="000000"/>
              </a:solidFill>
            </a:endParaRPr>
          </a:p>
          <a:p>
            <a:pPr marL="432000" indent="-324000">
              <a:spcBef>
                <a:spcPts val="938"/>
              </a:spcBef>
              <a:buSzPct val="100000"/>
              <a:buBlip>
                <a:blip r:embed="rId3"/>
              </a:buBlip>
            </a:pPr>
            <a:endParaRPr lang="fr-FR" sz="2670" b="0" strike="noStrike" spc="-1" dirty="0">
              <a:solidFill>
                <a:srgbClr val="000000"/>
              </a:solidFill>
              <a:latin typeface="Arial"/>
            </a:endParaRPr>
          </a:p>
        </p:txBody>
      </p:sp>
      <p:sp>
        <p:nvSpPr>
          <p:cNvPr id="7" name="Bulle narrative : rectangle à coins arrondis 6">
            <a:extLst>
              <a:ext uri="{FF2B5EF4-FFF2-40B4-BE49-F238E27FC236}">
                <a16:creationId xmlns:a16="http://schemas.microsoft.com/office/drawing/2014/main" id="{14B87A64-9D03-4DF1-941E-ECA955B30A39}"/>
              </a:ext>
            </a:extLst>
          </p:cNvPr>
          <p:cNvSpPr/>
          <p:nvPr/>
        </p:nvSpPr>
        <p:spPr>
          <a:xfrm>
            <a:off x="5045501" y="4516076"/>
            <a:ext cx="4708479" cy="1910123"/>
          </a:xfrm>
          <a:prstGeom prst="wedgeRoundRectCallout">
            <a:avLst>
              <a:gd name="adj1" fmla="val -10490"/>
              <a:gd name="adj2" fmla="val -9183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Un programme est dit efficace lorsqu'il s'exécute en un minimum de temps et avec un minimum d'espace mémoire.</a:t>
            </a:r>
          </a:p>
          <a:p>
            <a:pPr algn="ctr"/>
            <a:endParaRPr lang="fr-FR" dirty="0"/>
          </a:p>
          <a:p>
            <a:pPr algn="ctr"/>
            <a:r>
              <a:rPr lang="fr-FR" dirty="0">
                <a:solidFill>
                  <a:srgbClr val="FF0000"/>
                </a:solidFill>
              </a:rPr>
              <a:t> </a:t>
            </a:r>
            <a:r>
              <a:rPr lang="fr-FR" dirty="0">
                <a:solidFill>
                  <a:srgbClr val="FFFF00"/>
                </a:solidFill>
              </a:rPr>
              <a:t>Afin d'écrire des programmes efficaces, nous devons appliquer certains concepts de gestion des données.</a:t>
            </a:r>
          </a:p>
        </p:txBody>
      </p:sp>
    </p:spTree>
    <p:extLst>
      <p:ext uri="{BB962C8B-B14F-4D97-AF65-F5344CB8AC3E}">
        <p14:creationId xmlns:p14="http://schemas.microsoft.com/office/powerpoint/2010/main" val="1367984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Structures de données</a:t>
            </a:r>
          </a:p>
        </p:txBody>
      </p:sp>
      <p:sp>
        <p:nvSpPr>
          <p:cNvPr id="193" name="TextShape 2"/>
          <p:cNvSpPr txBox="1"/>
          <p:nvPr/>
        </p:nvSpPr>
        <p:spPr>
          <a:xfrm>
            <a:off x="504000" y="1152001"/>
            <a:ext cx="5978687" cy="5667899"/>
          </a:xfrm>
          <a:prstGeom prst="rect">
            <a:avLst/>
          </a:prstGeom>
          <a:solidFill>
            <a:schemeClr val="bg1"/>
          </a:solidFill>
          <a:ln>
            <a:noFill/>
          </a:ln>
        </p:spPr>
        <p:txBody>
          <a:bodyPr lIns="0" tIns="0" rIns="0" bIns="0">
            <a:normAutofit fontScale="85000" lnSpcReduction="20000"/>
          </a:bodyPr>
          <a:lstStyle/>
          <a:p>
            <a:pPr marL="432000" indent="-324000">
              <a:spcBef>
                <a:spcPts val="938"/>
              </a:spcBef>
              <a:buSzPct val="100000"/>
              <a:buBlip>
                <a:blip r:embed="rId3"/>
              </a:buBlip>
            </a:pPr>
            <a:r>
              <a:rPr lang="fr-FR" sz="2670" b="1" spc="-1" dirty="0">
                <a:solidFill>
                  <a:srgbClr val="000000"/>
                </a:solidFill>
              </a:rPr>
              <a:t>Gestion de données ?</a:t>
            </a:r>
          </a:p>
          <a:p>
            <a:pPr marL="889200" lvl="1" indent="-324000">
              <a:spcBef>
                <a:spcPts val="938"/>
              </a:spcBef>
              <a:buSzPct val="100000"/>
              <a:buBlip>
                <a:blip r:embed="rId3"/>
              </a:buBlip>
            </a:pPr>
            <a:r>
              <a:rPr lang="fr-FR" sz="2670" spc="-1" dirty="0">
                <a:solidFill>
                  <a:srgbClr val="000000"/>
                </a:solidFill>
              </a:rPr>
              <a:t>Le concept de gestion des données est une tâche complexe qui comprend des activités telles que </a:t>
            </a:r>
          </a:p>
          <a:p>
            <a:pPr marL="1346400" lvl="2" indent="-324000">
              <a:spcBef>
                <a:spcPts val="938"/>
              </a:spcBef>
              <a:buSzPct val="100000"/>
              <a:buBlip>
                <a:blip r:embed="rId3"/>
              </a:buBlip>
            </a:pPr>
            <a:r>
              <a:rPr lang="fr-FR" sz="2670" spc="-1" dirty="0">
                <a:solidFill>
                  <a:srgbClr val="000000"/>
                </a:solidFill>
              </a:rPr>
              <a:t>la collecte de données, </a:t>
            </a:r>
          </a:p>
          <a:p>
            <a:pPr marL="1346400" lvl="2" indent="-324000">
              <a:spcBef>
                <a:spcPts val="938"/>
              </a:spcBef>
              <a:buSzPct val="100000"/>
              <a:buBlip>
                <a:blip r:embed="rId3"/>
              </a:buBlip>
            </a:pPr>
            <a:r>
              <a:rPr lang="fr-FR" sz="2670" spc="-1" dirty="0">
                <a:solidFill>
                  <a:srgbClr val="000000"/>
                </a:solidFill>
              </a:rPr>
              <a:t>l'organisation des données en structures appropriées et </a:t>
            </a:r>
          </a:p>
          <a:p>
            <a:pPr marL="1346400" lvl="2" indent="-324000">
              <a:spcBef>
                <a:spcPts val="938"/>
              </a:spcBef>
              <a:buSzPct val="100000"/>
              <a:buBlip>
                <a:blip r:embed="rId3"/>
              </a:buBlip>
            </a:pPr>
            <a:r>
              <a:rPr lang="fr-FR" sz="2670" spc="-1" dirty="0">
                <a:solidFill>
                  <a:srgbClr val="000000"/>
                </a:solidFill>
              </a:rPr>
              <a:t>le développement et le maintien de routines d'assurance qualité.</a:t>
            </a:r>
          </a:p>
          <a:p>
            <a:pPr marL="432000" indent="-324000">
              <a:spcBef>
                <a:spcPts val="938"/>
              </a:spcBef>
              <a:buSzPct val="100000"/>
              <a:buBlip>
                <a:blip r:embed="rId3"/>
              </a:buBlip>
            </a:pPr>
            <a:r>
              <a:rPr lang="fr-FR" sz="2700" b="1" spc="-1" dirty="0">
                <a:solidFill>
                  <a:srgbClr val="000000"/>
                </a:solidFill>
              </a:rPr>
              <a:t>Définition : </a:t>
            </a:r>
          </a:p>
          <a:p>
            <a:pPr marL="889200" lvl="1" indent="-324000">
              <a:spcBef>
                <a:spcPts val="938"/>
              </a:spcBef>
              <a:buSzPct val="100000"/>
              <a:buBlip>
                <a:blip r:embed="rId3"/>
              </a:buBlip>
            </a:pPr>
            <a:r>
              <a:rPr lang="fr-FR" sz="2670" spc="-1" dirty="0">
                <a:solidFill>
                  <a:srgbClr val="FF0000"/>
                </a:solidFill>
                <a:effectLst>
                  <a:outerShdw blurRad="38100" dist="38100" dir="2700000" algn="tl">
                    <a:srgbClr val="000000">
                      <a:alpha val="43137"/>
                    </a:srgbClr>
                  </a:outerShdw>
                </a:effectLst>
              </a:rPr>
              <a:t>Une structure de données </a:t>
            </a:r>
            <a:r>
              <a:rPr lang="fr-FR" sz="2670" spc="-1" dirty="0">
                <a:solidFill>
                  <a:srgbClr val="000000"/>
                </a:solidFill>
              </a:rPr>
              <a:t>est un groupe d'éléments de données rassemblés sous un seul nom et qui définit une manière particulière de stocker et d'organiser les données dans un ordinateur afin qu'elles puissent être utilisées efficacement.</a:t>
            </a:r>
          </a:p>
          <a:p>
            <a:pPr marL="889200" lvl="1" indent="-324000">
              <a:spcBef>
                <a:spcPts val="938"/>
              </a:spcBef>
              <a:buSzPct val="100000"/>
              <a:buBlip>
                <a:blip r:embed="rId3"/>
              </a:buBlip>
            </a:pPr>
            <a:endParaRPr lang="fr-FR" sz="2670" spc="-1" dirty="0">
              <a:solidFill>
                <a:srgbClr val="000000"/>
              </a:solidFill>
            </a:endParaRPr>
          </a:p>
          <a:p>
            <a:pPr marL="108000">
              <a:spcBef>
                <a:spcPts val="938"/>
              </a:spcBef>
              <a:buSzPct val="100000"/>
            </a:pPr>
            <a:endParaRPr lang="fr-FR" sz="2670" b="0" strike="noStrike" spc="-1" dirty="0">
              <a:solidFill>
                <a:srgbClr val="000000"/>
              </a:solidFill>
              <a:latin typeface="Arial"/>
            </a:endParaRPr>
          </a:p>
        </p:txBody>
      </p:sp>
      <p:grpSp>
        <p:nvGrpSpPr>
          <p:cNvPr id="4" name="Group 1040">
            <a:extLst>
              <a:ext uri="{FF2B5EF4-FFF2-40B4-BE49-F238E27FC236}">
                <a16:creationId xmlns:a16="http://schemas.microsoft.com/office/drawing/2014/main" id="{53ACEDF3-8682-4A1B-896B-A7DE8FE149CA}"/>
              </a:ext>
            </a:extLst>
          </p:cNvPr>
          <p:cNvGrpSpPr>
            <a:grpSpLocks/>
          </p:cNvGrpSpPr>
          <p:nvPr/>
        </p:nvGrpSpPr>
        <p:grpSpPr bwMode="auto">
          <a:xfrm>
            <a:off x="6483827" y="2971800"/>
            <a:ext cx="2971800" cy="2590800"/>
            <a:chOff x="1968" y="1296"/>
            <a:chExt cx="3312" cy="1920"/>
          </a:xfrm>
        </p:grpSpPr>
        <p:grpSp>
          <p:nvGrpSpPr>
            <p:cNvPr id="5" name="Group 1038">
              <a:extLst>
                <a:ext uri="{FF2B5EF4-FFF2-40B4-BE49-F238E27FC236}">
                  <a16:creationId xmlns:a16="http://schemas.microsoft.com/office/drawing/2014/main" id="{05A732ED-4914-4E4E-ADD5-BD334A312A49}"/>
                </a:ext>
              </a:extLst>
            </p:cNvPr>
            <p:cNvGrpSpPr>
              <a:grpSpLocks/>
            </p:cNvGrpSpPr>
            <p:nvPr/>
          </p:nvGrpSpPr>
          <p:grpSpPr bwMode="auto">
            <a:xfrm>
              <a:off x="1968" y="1296"/>
              <a:ext cx="1296" cy="1920"/>
              <a:chOff x="1488" y="1344"/>
              <a:chExt cx="1152" cy="1920"/>
            </a:xfrm>
          </p:grpSpPr>
          <p:sp>
            <p:nvSpPr>
              <p:cNvPr id="9" name="Rectangle 1028">
                <a:extLst>
                  <a:ext uri="{FF2B5EF4-FFF2-40B4-BE49-F238E27FC236}">
                    <a16:creationId xmlns:a16="http://schemas.microsoft.com/office/drawing/2014/main" id="{BC590678-AB75-4DF2-AF13-61184D954101}"/>
                  </a:ext>
                </a:extLst>
              </p:cNvPr>
              <p:cNvSpPr>
                <a:spLocks noChangeArrowheads="1"/>
              </p:cNvSpPr>
              <p:nvPr/>
            </p:nvSpPr>
            <p:spPr bwMode="auto">
              <a:xfrm>
                <a:off x="1488" y="1344"/>
                <a:ext cx="1152" cy="240"/>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hemeClr val="accent3"/>
              </a:lnRef>
              <a:fillRef idx="3">
                <a:schemeClr val="accent3"/>
              </a:fillRef>
              <a:effectRef idx="3">
                <a:schemeClr val="accent3"/>
              </a:effectRef>
              <a:fontRef idx="minor">
                <a:schemeClr val="lt1"/>
              </a:fontRef>
            </p:style>
            <p:txBody>
              <a:bodyPr wrap="none" anchor="ctr"/>
              <a:lstStyle/>
              <a:p>
                <a:pPr algn="ctr"/>
                <a:r>
                  <a:rPr lang="fr-FR" altLang="en-US" dirty="0">
                    <a:solidFill>
                      <a:srgbClr val="CC3300"/>
                    </a:solidFill>
                  </a:rPr>
                  <a:t>Données</a:t>
                </a:r>
                <a:endParaRPr lang="fr-FR" altLang="en-US" dirty="0"/>
              </a:p>
            </p:txBody>
          </p:sp>
          <p:sp>
            <p:nvSpPr>
              <p:cNvPr id="10" name="Rectangle 1029">
                <a:extLst>
                  <a:ext uri="{FF2B5EF4-FFF2-40B4-BE49-F238E27FC236}">
                    <a16:creationId xmlns:a16="http://schemas.microsoft.com/office/drawing/2014/main" id="{2D757AC6-AF7B-4E76-BB5E-36E14027D288}"/>
                  </a:ext>
                </a:extLst>
              </p:cNvPr>
              <p:cNvSpPr>
                <a:spLocks noChangeArrowheads="1"/>
              </p:cNvSpPr>
              <p:nvPr/>
            </p:nvSpPr>
            <p:spPr bwMode="auto">
              <a:xfrm>
                <a:off x="1488" y="1872"/>
                <a:ext cx="1152" cy="864"/>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hemeClr val="accent3"/>
              </a:lnRef>
              <a:fillRef idx="3">
                <a:schemeClr val="accent3"/>
              </a:fillRef>
              <a:effectRef idx="3">
                <a:schemeClr val="accent3"/>
              </a:effectRef>
              <a:fontRef idx="minor">
                <a:schemeClr val="lt1"/>
              </a:fontRef>
            </p:style>
            <p:txBody>
              <a:bodyPr wrap="none" anchor="ctr"/>
              <a:lstStyle/>
              <a:p>
                <a:pPr algn="ctr"/>
                <a:r>
                  <a:rPr lang="fr-FR" altLang="en-US" dirty="0">
                    <a:solidFill>
                      <a:srgbClr val="663300"/>
                    </a:solidFill>
                  </a:rPr>
                  <a:t>Algorithme</a:t>
                </a:r>
                <a:endParaRPr lang="fr-FR" altLang="en-US" dirty="0"/>
              </a:p>
            </p:txBody>
          </p:sp>
          <p:sp>
            <p:nvSpPr>
              <p:cNvPr id="11" name="Rectangle 1030">
                <a:extLst>
                  <a:ext uri="{FF2B5EF4-FFF2-40B4-BE49-F238E27FC236}">
                    <a16:creationId xmlns:a16="http://schemas.microsoft.com/office/drawing/2014/main" id="{130643CA-A800-478E-A54E-C9D545BCF1A3}"/>
                  </a:ext>
                </a:extLst>
              </p:cNvPr>
              <p:cNvSpPr>
                <a:spLocks noChangeArrowheads="1"/>
              </p:cNvSpPr>
              <p:nvPr/>
            </p:nvSpPr>
            <p:spPr bwMode="auto">
              <a:xfrm>
                <a:off x="1488" y="3024"/>
                <a:ext cx="1152" cy="240"/>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hemeClr val="accent3"/>
              </a:lnRef>
              <a:fillRef idx="3">
                <a:schemeClr val="accent3"/>
              </a:fillRef>
              <a:effectRef idx="3">
                <a:schemeClr val="accent3"/>
              </a:effectRef>
              <a:fontRef idx="minor">
                <a:schemeClr val="lt1"/>
              </a:fontRef>
            </p:style>
            <p:txBody>
              <a:bodyPr wrap="none" anchor="ctr"/>
              <a:lstStyle/>
              <a:p>
                <a:pPr algn="ctr"/>
                <a:r>
                  <a:rPr lang="fr-FR" altLang="en-US" dirty="0">
                    <a:solidFill>
                      <a:srgbClr val="CC3300"/>
                    </a:solidFill>
                  </a:rPr>
                  <a:t>Résultats</a:t>
                </a:r>
                <a:endParaRPr lang="fr-FR" altLang="en-US" dirty="0">
                  <a:solidFill>
                    <a:schemeClr val="hlink"/>
                  </a:solidFill>
                </a:endParaRPr>
              </a:p>
            </p:txBody>
          </p:sp>
          <p:sp>
            <p:nvSpPr>
              <p:cNvPr id="12" name="AutoShape 1031">
                <a:extLst>
                  <a:ext uri="{FF2B5EF4-FFF2-40B4-BE49-F238E27FC236}">
                    <a16:creationId xmlns:a16="http://schemas.microsoft.com/office/drawing/2014/main" id="{6DF4C447-EC56-4567-AFDC-FC2BA5A193E3}"/>
                  </a:ext>
                </a:extLst>
              </p:cNvPr>
              <p:cNvSpPr>
                <a:spLocks noChangeArrowheads="1"/>
              </p:cNvSpPr>
              <p:nvPr/>
            </p:nvSpPr>
            <p:spPr bwMode="auto">
              <a:xfrm>
                <a:off x="1968" y="1584"/>
                <a:ext cx="96" cy="288"/>
              </a:xfrm>
              <a:prstGeom prst="downArrow">
                <a:avLst>
                  <a:gd name="adj1" fmla="val 50000"/>
                  <a:gd name="adj2" fmla="val 75000"/>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hemeClr val="accent3"/>
              </a:lnRef>
              <a:fillRef idx="3">
                <a:schemeClr val="accent3"/>
              </a:fillRef>
              <a:effectRef idx="3">
                <a:schemeClr val="accent3"/>
              </a:effectRef>
              <a:fontRef idx="minor">
                <a:schemeClr val="lt1"/>
              </a:fontRef>
            </p:style>
            <p:txBody>
              <a:bodyPr wrap="none" anchor="ctr"/>
              <a:lstStyle/>
              <a:p>
                <a:endParaRPr lang="fr-FR"/>
              </a:p>
            </p:txBody>
          </p:sp>
          <p:sp>
            <p:nvSpPr>
              <p:cNvPr id="13" name="AutoShape 1032">
                <a:extLst>
                  <a:ext uri="{FF2B5EF4-FFF2-40B4-BE49-F238E27FC236}">
                    <a16:creationId xmlns:a16="http://schemas.microsoft.com/office/drawing/2014/main" id="{397430E2-CFC0-4753-9D4A-754CE894E181}"/>
                  </a:ext>
                </a:extLst>
              </p:cNvPr>
              <p:cNvSpPr>
                <a:spLocks noChangeArrowheads="1"/>
              </p:cNvSpPr>
              <p:nvPr/>
            </p:nvSpPr>
            <p:spPr bwMode="auto">
              <a:xfrm>
                <a:off x="1968" y="2736"/>
                <a:ext cx="96" cy="288"/>
              </a:xfrm>
              <a:prstGeom prst="downArrow">
                <a:avLst>
                  <a:gd name="adj1" fmla="val 50000"/>
                  <a:gd name="adj2" fmla="val 75000"/>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hemeClr val="accent3"/>
              </a:lnRef>
              <a:fillRef idx="3">
                <a:schemeClr val="accent3"/>
              </a:fillRef>
              <a:effectRef idx="3">
                <a:schemeClr val="accent3"/>
              </a:effectRef>
              <a:fontRef idx="minor">
                <a:schemeClr val="lt1"/>
              </a:fontRef>
            </p:style>
            <p:txBody>
              <a:bodyPr wrap="none" anchor="ctr"/>
              <a:lstStyle/>
              <a:p>
                <a:endParaRPr lang="fr-FR"/>
              </a:p>
            </p:txBody>
          </p:sp>
        </p:grpSp>
        <p:sp>
          <p:nvSpPr>
            <p:cNvPr id="6" name="Rectangle 1034">
              <a:extLst>
                <a:ext uri="{FF2B5EF4-FFF2-40B4-BE49-F238E27FC236}">
                  <a16:creationId xmlns:a16="http://schemas.microsoft.com/office/drawing/2014/main" id="{259AC1AC-63D6-4C55-924A-8B447BB5B081}"/>
                </a:ext>
              </a:extLst>
            </p:cNvPr>
            <p:cNvSpPr>
              <a:spLocks noChangeArrowheads="1"/>
            </p:cNvSpPr>
            <p:nvPr/>
          </p:nvSpPr>
          <p:spPr bwMode="auto">
            <a:xfrm>
              <a:off x="4032" y="1920"/>
              <a:ext cx="1248" cy="816"/>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hemeClr val="accent3"/>
            </a:lnRef>
            <a:fillRef idx="3">
              <a:schemeClr val="accent3"/>
            </a:fillRef>
            <a:effectRef idx="3">
              <a:schemeClr val="accent3"/>
            </a:effectRef>
            <a:fontRef idx="minor">
              <a:schemeClr val="lt1"/>
            </a:fontRef>
          </p:style>
          <p:txBody>
            <a:bodyPr wrap="none" anchor="ctr"/>
            <a:lstStyle/>
            <a:p>
              <a:pPr algn="ctr"/>
              <a:r>
                <a:rPr lang="fr-FR" altLang="en-US" dirty="0">
                  <a:solidFill>
                    <a:srgbClr val="CC3300"/>
                  </a:solidFill>
                </a:rPr>
                <a:t>Structures </a:t>
              </a:r>
            </a:p>
            <a:p>
              <a:pPr algn="ctr"/>
              <a:r>
                <a:rPr lang="fr-FR" altLang="en-US" dirty="0">
                  <a:solidFill>
                    <a:srgbClr val="CC3300"/>
                  </a:solidFill>
                </a:rPr>
                <a:t>de</a:t>
              </a:r>
            </a:p>
            <a:p>
              <a:pPr algn="ctr"/>
              <a:r>
                <a:rPr lang="fr-FR" altLang="en-US" dirty="0">
                  <a:solidFill>
                    <a:srgbClr val="CC3300"/>
                  </a:solidFill>
                </a:rPr>
                <a:t>données</a:t>
              </a:r>
              <a:endParaRPr lang="fr-FR" altLang="en-US" sz="1600" dirty="0"/>
            </a:p>
          </p:txBody>
        </p:sp>
        <p:cxnSp>
          <p:nvCxnSpPr>
            <p:cNvPr id="7" name="AutoShape 1035">
              <a:extLst>
                <a:ext uri="{FF2B5EF4-FFF2-40B4-BE49-F238E27FC236}">
                  <a16:creationId xmlns:a16="http://schemas.microsoft.com/office/drawing/2014/main" id="{8A4DDADA-9CAE-4AB0-911B-04A18C29622F}"/>
                </a:ext>
              </a:extLst>
            </p:cNvPr>
            <p:cNvCxnSpPr>
              <a:cxnSpLocks noChangeShapeType="1"/>
              <a:stCxn id="9" idx="3"/>
              <a:endCxn id="6" idx="1"/>
            </p:cNvCxnSpPr>
            <p:nvPr/>
          </p:nvCxnSpPr>
          <p:spPr bwMode="auto">
            <a:xfrm>
              <a:off x="3264" y="1416"/>
              <a:ext cx="768" cy="912"/>
            </a:xfrm>
            <a:prstGeom prst="straightConnector1">
              <a:avLst/>
            </a:prstGeom>
            <a:noFill/>
            <a:ln w="28575">
              <a:solidFill>
                <a:srgbClr val="CC33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AutoShape 1036">
              <a:extLst>
                <a:ext uri="{FF2B5EF4-FFF2-40B4-BE49-F238E27FC236}">
                  <a16:creationId xmlns:a16="http://schemas.microsoft.com/office/drawing/2014/main" id="{D733A814-2AA3-445C-AB7D-323B838F4BF7}"/>
                </a:ext>
              </a:extLst>
            </p:cNvPr>
            <p:cNvCxnSpPr>
              <a:cxnSpLocks noChangeShapeType="1"/>
              <a:stCxn id="6" idx="1"/>
              <a:endCxn id="11" idx="3"/>
            </p:cNvCxnSpPr>
            <p:nvPr/>
          </p:nvCxnSpPr>
          <p:spPr bwMode="auto">
            <a:xfrm flipH="1">
              <a:off x="3264" y="2328"/>
              <a:ext cx="768" cy="768"/>
            </a:xfrm>
            <a:prstGeom prst="straightConnector1">
              <a:avLst/>
            </a:prstGeom>
            <a:noFill/>
            <a:ln w="2857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757881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Structures de données</a:t>
            </a:r>
          </a:p>
        </p:txBody>
      </p:sp>
      <p:sp>
        <p:nvSpPr>
          <p:cNvPr id="193" name="TextShape 2"/>
          <p:cNvSpPr txBox="1"/>
          <p:nvPr/>
        </p:nvSpPr>
        <p:spPr>
          <a:xfrm>
            <a:off x="504000" y="1152001"/>
            <a:ext cx="8981194" cy="5644584"/>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Comment sélectionner la structure de données appropriée?</a:t>
            </a:r>
          </a:p>
          <a:p>
            <a:pPr marL="889200" lvl="1" indent="-324000">
              <a:spcBef>
                <a:spcPts val="938"/>
              </a:spcBef>
              <a:buSzPct val="100000"/>
              <a:buBlip>
                <a:blip r:embed="rId3"/>
              </a:buBlip>
            </a:pPr>
            <a:r>
              <a:rPr lang="fr-FR" sz="2670" spc="-1" dirty="0">
                <a:solidFill>
                  <a:srgbClr val="C00000"/>
                </a:solidFill>
              </a:rPr>
              <a:t>Les données et les opérations: </a:t>
            </a:r>
            <a:r>
              <a:rPr lang="fr-FR" sz="2670" spc="-1" dirty="0">
                <a:solidFill>
                  <a:srgbClr val="000000"/>
                </a:solidFill>
              </a:rPr>
              <a:t>analyse du problème pour déterminer les opérations de base qui doivent être prises en charge. </a:t>
            </a:r>
          </a:p>
          <a:p>
            <a:pPr marL="1346400" lvl="2" indent="-324000">
              <a:spcBef>
                <a:spcPts val="938"/>
              </a:spcBef>
              <a:buSzPct val="100000"/>
              <a:buBlip>
                <a:blip r:embed="rId3"/>
              </a:buBlip>
            </a:pPr>
            <a:r>
              <a:rPr lang="fr-FR" sz="2200" spc="-1" dirty="0">
                <a:solidFill>
                  <a:srgbClr val="000000"/>
                </a:solidFill>
              </a:rPr>
              <a:t>Par exemple, une opération peut inclure l'insertion / la suppression / la recherche d'un élément de données dans la structure de données.</a:t>
            </a:r>
          </a:p>
          <a:p>
            <a:pPr marL="889200" lvl="1" indent="-324000">
              <a:spcBef>
                <a:spcPts val="938"/>
              </a:spcBef>
              <a:buSzPct val="100000"/>
              <a:buBlip>
                <a:blip r:embed="rId3"/>
              </a:buBlip>
            </a:pPr>
            <a:r>
              <a:rPr lang="fr-FR" sz="2670" spc="-1" dirty="0">
                <a:solidFill>
                  <a:srgbClr val="C00000"/>
                </a:solidFill>
              </a:rPr>
              <a:t>La représentation des données: </a:t>
            </a:r>
            <a:r>
              <a:rPr lang="fr-FR" sz="2670" spc="-1" dirty="0">
                <a:solidFill>
                  <a:srgbClr val="000000"/>
                </a:solidFill>
              </a:rPr>
              <a:t>quantifiez les contraintes de ressources pour chaque opération.</a:t>
            </a:r>
          </a:p>
          <a:p>
            <a:pPr marL="889200" lvl="1" indent="-324000">
              <a:spcBef>
                <a:spcPts val="938"/>
              </a:spcBef>
              <a:buSzPct val="100000"/>
              <a:buBlip>
                <a:blip r:embed="rId3"/>
              </a:buBlip>
            </a:pPr>
            <a:r>
              <a:rPr lang="fr-FR" sz="2670" spc="-1" dirty="0">
                <a:solidFill>
                  <a:srgbClr val="C00000"/>
                </a:solidFill>
              </a:rPr>
              <a:t>La mise en œuvre de cette représentation: </a:t>
            </a:r>
            <a:r>
              <a:rPr lang="fr-FR" sz="2670" spc="-1" dirty="0">
                <a:solidFill>
                  <a:srgbClr val="000000"/>
                </a:solidFill>
              </a:rPr>
              <a:t>sélectionnez la structure de données qui répond le mieux aux exigences de ressources.</a:t>
            </a:r>
            <a:r>
              <a:rPr lang="fr-FR" sz="2700" spc="-1" dirty="0">
                <a:solidFill>
                  <a:srgbClr val="00B0F0"/>
                </a:solidFill>
              </a:rPr>
              <a:t> </a:t>
            </a:r>
          </a:p>
          <a:p>
            <a:pPr marL="108000">
              <a:spcBef>
                <a:spcPts val="938"/>
              </a:spcBef>
              <a:buSzPct val="100000"/>
            </a:pPr>
            <a:endParaRPr lang="fr-FR" sz="2670" b="0" strike="noStrike" spc="-1" dirty="0">
              <a:solidFill>
                <a:srgbClr val="000000"/>
              </a:solidFill>
              <a:latin typeface="Arial"/>
            </a:endParaRPr>
          </a:p>
        </p:txBody>
      </p:sp>
    </p:spTree>
    <p:extLst>
      <p:ext uri="{BB962C8B-B14F-4D97-AF65-F5344CB8AC3E}">
        <p14:creationId xmlns:p14="http://schemas.microsoft.com/office/powerpoint/2010/main" val="136008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Plan</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spc="-1" dirty="0">
                <a:solidFill>
                  <a:srgbClr val="000000"/>
                </a:solidFill>
              </a:rPr>
              <a:t>Introduction</a:t>
            </a:r>
          </a:p>
          <a:p>
            <a:pPr marL="432000" indent="-324000">
              <a:spcBef>
                <a:spcPts val="938"/>
              </a:spcBef>
              <a:buSzPct val="100000"/>
              <a:buBlip>
                <a:blip r:embed="rId3"/>
              </a:buBlip>
            </a:pPr>
            <a:r>
              <a:rPr lang="fr-FR" sz="2670" spc="-1" dirty="0">
                <a:solidFill>
                  <a:srgbClr val="000000"/>
                </a:solidFill>
              </a:rPr>
              <a:t>Structures de données</a:t>
            </a:r>
          </a:p>
          <a:p>
            <a:pPr marL="432000" indent="-324000">
              <a:spcBef>
                <a:spcPts val="938"/>
              </a:spcBef>
              <a:buSzPct val="100000"/>
              <a:buBlip>
                <a:blip r:embed="rId3"/>
              </a:buBlip>
            </a:pPr>
            <a:r>
              <a:rPr lang="fr-FR" sz="3200" b="1" spc="-1" dirty="0">
                <a:solidFill>
                  <a:srgbClr val="FF0000"/>
                </a:solidFill>
              </a:rPr>
              <a:t>Opération sur les structures de données</a:t>
            </a:r>
          </a:p>
          <a:p>
            <a:pPr marL="432000" indent="-324000">
              <a:spcBef>
                <a:spcPts val="938"/>
              </a:spcBef>
              <a:buSzPct val="100000"/>
              <a:buBlip>
                <a:blip r:embed="rId3"/>
              </a:buBlip>
            </a:pPr>
            <a:r>
              <a:rPr lang="fr-FR" sz="2670" spc="-1" dirty="0">
                <a:solidFill>
                  <a:srgbClr val="000000"/>
                </a:solidFill>
              </a:rPr>
              <a:t>Classification des structures de données</a:t>
            </a:r>
          </a:p>
          <a:p>
            <a:pPr marL="432000" indent="-324000">
              <a:spcBef>
                <a:spcPts val="938"/>
              </a:spcBef>
              <a:buSzPct val="100000"/>
              <a:buBlip>
                <a:blip r:embed="rId3"/>
              </a:buBlip>
            </a:pPr>
            <a:r>
              <a:rPr lang="fr-FR" sz="2670" spc="-1" dirty="0">
                <a:solidFill>
                  <a:srgbClr val="000000"/>
                </a:solidFill>
              </a:rPr>
              <a:t>Algorithmes</a:t>
            </a:r>
          </a:p>
          <a:p>
            <a:pPr marL="432000" indent="-324000">
              <a:spcBef>
                <a:spcPts val="938"/>
              </a:spcBef>
              <a:buSzPct val="100000"/>
              <a:buBlip>
                <a:blip r:embed="rId3"/>
              </a:buBlip>
            </a:pPr>
            <a:endParaRPr lang="en-GB" sz="2670" b="0" strike="noStrike" spc="-1" dirty="0">
              <a:solidFill>
                <a:srgbClr val="000000"/>
              </a:solidFill>
              <a:latin typeface="Arial"/>
            </a:endParaRPr>
          </a:p>
        </p:txBody>
      </p:sp>
    </p:spTree>
    <p:extLst>
      <p:ext uri="{BB962C8B-B14F-4D97-AF65-F5344CB8AC3E}">
        <p14:creationId xmlns:p14="http://schemas.microsoft.com/office/powerpoint/2010/main" val="3035352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Structures de données</a:t>
            </a:r>
          </a:p>
        </p:txBody>
      </p:sp>
      <p:sp>
        <p:nvSpPr>
          <p:cNvPr id="193" name="TextShape 2"/>
          <p:cNvSpPr txBox="1"/>
          <p:nvPr/>
        </p:nvSpPr>
        <p:spPr>
          <a:xfrm>
            <a:off x="504000" y="1152001"/>
            <a:ext cx="8981194" cy="5644584"/>
          </a:xfrm>
          <a:prstGeom prst="rect">
            <a:avLst/>
          </a:prstGeom>
          <a:solidFill>
            <a:schemeClr val="bg1"/>
          </a:solid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Comment sélectionner la structure de données appropriée?</a:t>
            </a:r>
          </a:p>
          <a:p>
            <a:pPr marL="889200" lvl="1" indent="-324000">
              <a:spcBef>
                <a:spcPts val="938"/>
              </a:spcBef>
              <a:buSzPct val="100000"/>
              <a:buBlip>
                <a:blip r:embed="rId3"/>
              </a:buBlip>
            </a:pPr>
            <a:r>
              <a:rPr lang="fr-FR" sz="2670" spc="-1" dirty="0">
                <a:solidFill>
                  <a:srgbClr val="C00000"/>
                </a:solidFill>
              </a:rPr>
              <a:t>Les données et les opérations: </a:t>
            </a:r>
            <a:r>
              <a:rPr lang="fr-FR" sz="2670" spc="-1" dirty="0">
                <a:solidFill>
                  <a:srgbClr val="000000"/>
                </a:solidFill>
              </a:rPr>
              <a:t>analyse du problème pour déterminer les opérations de base qui doivent être prises en charge. </a:t>
            </a:r>
          </a:p>
          <a:p>
            <a:pPr marL="1346400" lvl="2" indent="-324000">
              <a:spcBef>
                <a:spcPts val="938"/>
              </a:spcBef>
              <a:buSzPct val="100000"/>
              <a:buBlip>
                <a:blip r:embed="rId3"/>
              </a:buBlip>
            </a:pPr>
            <a:r>
              <a:rPr lang="fr-FR" sz="2200" spc="-1" dirty="0">
                <a:solidFill>
                  <a:srgbClr val="000000"/>
                </a:solidFill>
              </a:rPr>
              <a:t>Par exemple, une opération peut inclure l'insertion / la suppression / la recherche d'un élément de données dans la structure de données.</a:t>
            </a:r>
          </a:p>
          <a:p>
            <a:pPr marL="889200" lvl="1" indent="-324000">
              <a:spcBef>
                <a:spcPts val="938"/>
              </a:spcBef>
              <a:buSzPct val="100000"/>
              <a:buBlip>
                <a:blip r:embed="rId3"/>
              </a:buBlip>
            </a:pPr>
            <a:r>
              <a:rPr lang="fr-FR" sz="2670" spc="-1" dirty="0">
                <a:solidFill>
                  <a:schemeClr val="bg1">
                    <a:lumMod val="75000"/>
                  </a:schemeClr>
                </a:solidFill>
              </a:rPr>
              <a:t>La représentation des données: </a:t>
            </a:r>
            <a:r>
              <a:rPr lang="fr-FR" sz="2670" spc="-1" dirty="0">
                <a:solidFill>
                  <a:schemeClr val="bg1">
                    <a:lumMod val="65000"/>
                  </a:schemeClr>
                </a:solidFill>
              </a:rPr>
              <a:t>quantifiez les contraintes de ressources pour chaque opération.</a:t>
            </a:r>
          </a:p>
          <a:p>
            <a:pPr marL="889200" lvl="1" indent="-324000">
              <a:spcBef>
                <a:spcPts val="938"/>
              </a:spcBef>
              <a:buSzPct val="100000"/>
              <a:buBlip>
                <a:blip r:embed="rId3"/>
              </a:buBlip>
            </a:pPr>
            <a:r>
              <a:rPr lang="fr-FR" sz="2670" spc="-1" dirty="0">
                <a:solidFill>
                  <a:schemeClr val="bg1">
                    <a:lumMod val="75000"/>
                  </a:schemeClr>
                </a:solidFill>
              </a:rPr>
              <a:t>la mise en œuvre de cette représentation: </a:t>
            </a:r>
            <a:r>
              <a:rPr lang="fr-FR" sz="2670" spc="-1" dirty="0">
                <a:solidFill>
                  <a:schemeClr val="bg1">
                    <a:lumMod val="65000"/>
                  </a:schemeClr>
                </a:solidFill>
              </a:rPr>
              <a:t>sélectionnez la structure de données qui répond le mieux aux exigences de ressources.</a:t>
            </a:r>
            <a:r>
              <a:rPr lang="fr-FR" sz="2700" spc="-1" dirty="0">
                <a:solidFill>
                  <a:schemeClr val="bg1">
                    <a:lumMod val="65000"/>
                  </a:schemeClr>
                </a:solidFill>
              </a:rPr>
              <a:t> </a:t>
            </a:r>
          </a:p>
          <a:p>
            <a:pPr marL="108000">
              <a:spcBef>
                <a:spcPts val="938"/>
              </a:spcBef>
              <a:buSzPct val="100000"/>
            </a:pPr>
            <a:endParaRPr lang="fr-FR" sz="2670" b="0" strike="noStrike" spc="-1" dirty="0">
              <a:solidFill>
                <a:srgbClr val="000000"/>
              </a:solidFill>
              <a:latin typeface="Arial"/>
            </a:endParaRPr>
          </a:p>
        </p:txBody>
      </p:sp>
    </p:spTree>
    <p:extLst>
      <p:ext uri="{BB962C8B-B14F-4D97-AF65-F5344CB8AC3E}">
        <p14:creationId xmlns:p14="http://schemas.microsoft.com/office/powerpoint/2010/main" val="528577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Opération sur les structures de données</a:t>
            </a:r>
          </a:p>
        </p:txBody>
      </p:sp>
      <p:sp>
        <p:nvSpPr>
          <p:cNvPr id="193" name="TextShape 2"/>
          <p:cNvSpPr txBox="1"/>
          <p:nvPr/>
        </p:nvSpPr>
        <p:spPr>
          <a:xfrm>
            <a:off x="504000" y="1152001"/>
            <a:ext cx="8981194" cy="5644584"/>
          </a:xfrm>
          <a:prstGeom prst="rect">
            <a:avLst/>
          </a:prstGeom>
          <a:solidFill>
            <a:schemeClr val="bg1"/>
          </a:solid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Parcourir/Traverser</a:t>
            </a:r>
          </a:p>
          <a:p>
            <a:pPr marL="889200" lvl="1" indent="-324000">
              <a:spcBef>
                <a:spcPts val="938"/>
              </a:spcBef>
              <a:buSzPct val="100000"/>
              <a:buBlip>
                <a:blip r:embed="rId3"/>
              </a:buBlip>
            </a:pPr>
            <a:r>
              <a:rPr lang="fr-FR" sz="2670" spc="-1" dirty="0">
                <a:solidFill>
                  <a:srgbClr val="000000"/>
                </a:solidFill>
              </a:rPr>
              <a:t>Cela signifie accéder à chaque élément de données exactement une fois afin qu'il puisse être traité. </a:t>
            </a:r>
          </a:p>
          <a:p>
            <a:pPr marL="1346400" lvl="2" indent="-324000">
              <a:spcBef>
                <a:spcPts val="938"/>
              </a:spcBef>
              <a:buSzPct val="100000"/>
              <a:buBlip>
                <a:blip r:embed="rId3"/>
              </a:buBlip>
            </a:pPr>
            <a:r>
              <a:rPr lang="fr-FR" sz="2000" spc="-1" dirty="0">
                <a:solidFill>
                  <a:srgbClr val="000000"/>
                </a:solidFill>
              </a:rPr>
              <a:t>Par exemple, pour imprimer les noms de tous les élèves d'une classe. </a:t>
            </a:r>
          </a:p>
          <a:p>
            <a:pPr marL="432000" indent="-324000">
              <a:spcBef>
                <a:spcPts val="938"/>
              </a:spcBef>
              <a:buSzPct val="100000"/>
              <a:buBlip>
                <a:blip r:embed="rId3"/>
              </a:buBlip>
            </a:pPr>
            <a:r>
              <a:rPr lang="fr-FR" sz="2670" b="1" spc="-1" dirty="0">
                <a:solidFill>
                  <a:srgbClr val="000000"/>
                </a:solidFill>
              </a:rPr>
              <a:t>Rechercher</a:t>
            </a:r>
          </a:p>
          <a:p>
            <a:pPr marL="889200" lvl="1" indent="-324000">
              <a:spcBef>
                <a:spcPts val="938"/>
              </a:spcBef>
              <a:buSzPct val="100000"/>
              <a:buBlip>
                <a:blip r:embed="rId3"/>
              </a:buBlip>
            </a:pPr>
            <a:r>
              <a:rPr lang="fr-FR" sz="2670" spc="-1" dirty="0">
                <a:solidFill>
                  <a:srgbClr val="000000"/>
                </a:solidFill>
              </a:rPr>
              <a:t>Il est utilisé pour trouver l'emplacement d'un ou plusieurs éléments de données qui satisfont à la contrainte donnée. Un tel élément de données peut être présent ou non dans la structure de donnée. </a:t>
            </a:r>
          </a:p>
          <a:p>
            <a:pPr marL="1346400" lvl="2" indent="-324000">
              <a:spcBef>
                <a:spcPts val="938"/>
              </a:spcBef>
              <a:buSzPct val="100000"/>
              <a:buBlip>
                <a:blip r:embed="rId3"/>
              </a:buBlip>
            </a:pPr>
            <a:r>
              <a:rPr lang="fr-FR" sz="2000" spc="-1" dirty="0">
                <a:solidFill>
                  <a:srgbClr val="000000"/>
                </a:solidFill>
              </a:rPr>
              <a:t>Par exemple, pour trouver les noms de tous les élèves qui ont obtenu 100 points en mathématiques.</a:t>
            </a:r>
            <a:endParaRPr lang="fr-FR" sz="2000" b="0" strike="noStrike" spc="-1" dirty="0">
              <a:solidFill>
                <a:srgbClr val="000000"/>
              </a:solidFill>
              <a:latin typeface="Arial"/>
            </a:endParaRPr>
          </a:p>
        </p:txBody>
      </p:sp>
    </p:spTree>
    <p:extLst>
      <p:ext uri="{BB962C8B-B14F-4D97-AF65-F5344CB8AC3E}">
        <p14:creationId xmlns:p14="http://schemas.microsoft.com/office/powerpoint/2010/main" val="1622990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Opération sur les structures de données</a:t>
            </a:r>
          </a:p>
        </p:txBody>
      </p:sp>
      <p:sp>
        <p:nvSpPr>
          <p:cNvPr id="193" name="TextShape 2"/>
          <p:cNvSpPr txBox="1"/>
          <p:nvPr/>
        </p:nvSpPr>
        <p:spPr>
          <a:xfrm>
            <a:off x="504000" y="1152001"/>
            <a:ext cx="8981194" cy="5644584"/>
          </a:xfrm>
          <a:prstGeom prst="rect">
            <a:avLst/>
          </a:prstGeom>
          <a:solidFill>
            <a:schemeClr val="bg1"/>
          </a:solid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Insérer</a:t>
            </a:r>
          </a:p>
          <a:p>
            <a:pPr marL="889200" lvl="1" indent="-324000">
              <a:spcBef>
                <a:spcPts val="938"/>
              </a:spcBef>
              <a:buSzPct val="100000"/>
              <a:buBlip>
                <a:blip r:embed="rId3"/>
              </a:buBlip>
            </a:pPr>
            <a:r>
              <a:rPr lang="fr-FR" sz="2670" spc="-1" dirty="0">
                <a:solidFill>
                  <a:srgbClr val="000000"/>
                </a:solidFill>
              </a:rPr>
              <a:t>Il est utilisé pour ajouter de nouveaux éléments de données à la structure de donnée. </a:t>
            </a:r>
          </a:p>
          <a:p>
            <a:pPr marL="1346400" lvl="2" indent="-324000">
              <a:spcBef>
                <a:spcPts val="938"/>
              </a:spcBef>
              <a:buSzPct val="100000"/>
              <a:buBlip>
                <a:blip r:embed="rId3"/>
              </a:buBlip>
            </a:pPr>
            <a:r>
              <a:rPr lang="fr-FR" sz="2000" spc="-1" dirty="0">
                <a:solidFill>
                  <a:srgbClr val="000000"/>
                </a:solidFill>
              </a:rPr>
              <a:t>Par exemple, pour ajouter les détails d'un nouvel étudiant qui a récemment rejoint le cours. </a:t>
            </a:r>
          </a:p>
          <a:p>
            <a:pPr marL="432000" indent="-324000">
              <a:spcBef>
                <a:spcPts val="938"/>
              </a:spcBef>
              <a:buSzPct val="100000"/>
              <a:buBlip>
                <a:blip r:embed="rId3"/>
              </a:buBlip>
            </a:pPr>
            <a:r>
              <a:rPr lang="fr-FR" sz="2670" b="1" spc="-1" dirty="0">
                <a:solidFill>
                  <a:srgbClr val="000000"/>
                </a:solidFill>
              </a:rPr>
              <a:t>Supprimer</a:t>
            </a:r>
          </a:p>
          <a:p>
            <a:pPr marL="889200" lvl="1" indent="-324000">
              <a:spcBef>
                <a:spcPts val="938"/>
              </a:spcBef>
              <a:buSzPct val="100000"/>
              <a:buBlip>
                <a:blip r:embed="rId3"/>
              </a:buBlip>
            </a:pPr>
            <a:r>
              <a:rPr lang="fr-FR" sz="2670" spc="-1" dirty="0">
                <a:solidFill>
                  <a:srgbClr val="000000"/>
                </a:solidFill>
              </a:rPr>
              <a:t>Cela signifie supprimer un élément de données particulier de la structure de donnée. </a:t>
            </a:r>
          </a:p>
          <a:p>
            <a:pPr marL="1346400" lvl="2" indent="-324000">
              <a:spcBef>
                <a:spcPts val="938"/>
              </a:spcBef>
              <a:buSzPct val="100000"/>
              <a:buBlip>
                <a:blip r:embed="rId3"/>
              </a:buBlip>
            </a:pPr>
            <a:r>
              <a:rPr lang="fr-FR" sz="2000" spc="-1" dirty="0">
                <a:solidFill>
                  <a:srgbClr val="000000"/>
                </a:solidFill>
              </a:rPr>
              <a:t>Par exemple, pour supprimer le nom d'un étudiant qui a quitté le cours.</a:t>
            </a:r>
            <a:endParaRPr lang="fr-FR" sz="1600" b="0" strike="noStrike" spc="-1" dirty="0">
              <a:solidFill>
                <a:srgbClr val="000000"/>
              </a:solidFill>
              <a:latin typeface="Arial"/>
            </a:endParaRPr>
          </a:p>
        </p:txBody>
      </p:sp>
    </p:spTree>
    <p:extLst>
      <p:ext uri="{BB962C8B-B14F-4D97-AF65-F5344CB8AC3E}">
        <p14:creationId xmlns:p14="http://schemas.microsoft.com/office/powerpoint/2010/main" val="692237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Opération sur les structures de données</a:t>
            </a:r>
          </a:p>
        </p:txBody>
      </p:sp>
      <p:sp>
        <p:nvSpPr>
          <p:cNvPr id="193" name="TextShape 2"/>
          <p:cNvSpPr txBox="1"/>
          <p:nvPr/>
        </p:nvSpPr>
        <p:spPr>
          <a:xfrm>
            <a:off x="504000" y="1152001"/>
            <a:ext cx="8981194" cy="5644584"/>
          </a:xfrm>
          <a:prstGeom prst="rect">
            <a:avLst/>
          </a:prstGeom>
          <a:solidFill>
            <a:schemeClr val="bg1"/>
          </a:solid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Trier</a:t>
            </a:r>
          </a:p>
          <a:p>
            <a:pPr marL="889200" lvl="1" indent="-324000">
              <a:spcBef>
                <a:spcPts val="938"/>
              </a:spcBef>
              <a:buSzPct val="100000"/>
              <a:buBlip>
                <a:blip r:embed="rId3"/>
              </a:buBlip>
            </a:pPr>
            <a:r>
              <a:rPr lang="fr-FR" sz="2670" spc="-1" dirty="0">
                <a:solidFill>
                  <a:srgbClr val="000000"/>
                </a:solidFill>
              </a:rPr>
              <a:t>Les éléments de la structure de donnée peuvent être organisés dans un ordre croissant ou décroissant en fonction du type d'application. </a:t>
            </a:r>
          </a:p>
          <a:p>
            <a:pPr marL="1346400" lvl="2" indent="-324000">
              <a:spcBef>
                <a:spcPts val="938"/>
              </a:spcBef>
              <a:buSzPct val="100000"/>
              <a:buBlip>
                <a:blip r:embed="rId3"/>
              </a:buBlip>
            </a:pPr>
            <a:r>
              <a:rPr lang="fr-FR" sz="2200" spc="-1" dirty="0">
                <a:solidFill>
                  <a:srgbClr val="000000"/>
                </a:solidFill>
              </a:rPr>
              <a:t>Par exemple, organiser les noms des élèves d’une classe par ordre alphabétique ou calculer les trois premiers gagnants en classant les scores des participants par ordre décroissant, puis en extrayant les trois premiers.</a:t>
            </a:r>
          </a:p>
          <a:p>
            <a:pPr marL="432000" indent="-324000">
              <a:spcBef>
                <a:spcPts val="938"/>
              </a:spcBef>
              <a:buSzPct val="100000"/>
              <a:buBlip>
                <a:blip r:embed="rId3"/>
              </a:buBlip>
            </a:pPr>
            <a:r>
              <a:rPr lang="fr-FR" sz="2670" b="1" spc="-1" dirty="0">
                <a:solidFill>
                  <a:srgbClr val="000000"/>
                </a:solidFill>
              </a:rPr>
              <a:t>Fusionner</a:t>
            </a:r>
          </a:p>
          <a:p>
            <a:pPr marL="889200" lvl="1" indent="-324000">
              <a:spcBef>
                <a:spcPts val="938"/>
              </a:spcBef>
              <a:buSzPct val="100000"/>
              <a:buBlip>
                <a:blip r:embed="rId3"/>
              </a:buBlip>
            </a:pPr>
            <a:r>
              <a:rPr lang="fr-FR" sz="2670" spc="-1" dirty="0">
                <a:solidFill>
                  <a:srgbClr val="000000"/>
                </a:solidFill>
              </a:rPr>
              <a:t>Les éléments de deux (ou plus) structures de donnée triés (ou pas) peuvent être combinées pour former une seule structure de données trié.</a:t>
            </a:r>
            <a:endParaRPr lang="fr-FR" sz="1600" b="0" strike="noStrike" spc="-1" dirty="0">
              <a:solidFill>
                <a:srgbClr val="000000"/>
              </a:solidFill>
              <a:latin typeface="Arial"/>
            </a:endParaRPr>
          </a:p>
        </p:txBody>
      </p:sp>
    </p:spTree>
    <p:extLst>
      <p:ext uri="{BB962C8B-B14F-4D97-AF65-F5344CB8AC3E}">
        <p14:creationId xmlns:p14="http://schemas.microsoft.com/office/powerpoint/2010/main" val="11142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Plan</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spc="-1" dirty="0">
                <a:solidFill>
                  <a:srgbClr val="000000"/>
                </a:solidFill>
              </a:rPr>
              <a:t>Introduction</a:t>
            </a:r>
          </a:p>
          <a:p>
            <a:pPr marL="432000" indent="-324000">
              <a:spcBef>
                <a:spcPts val="938"/>
              </a:spcBef>
              <a:buSzPct val="100000"/>
              <a:buBlip>
                <a:blip r:embed="rId3"/>
              </a:buBlip>
            </a:pPr>
            <a:r>
              <a:rPr lang="fr-FR" sz="2670" spc="-1" dirty="0">
                <a:solidFill>
                  <a:srgbClr val="000000"/>
                </a:solidFill>
              </a:rPr>
              <a:t>Structures de données</a:t>
            </a:r>
          </a:p>
          <a:p>
            <a:pPr marL="432000" indent="-324000">
              <a:spcBef>
                <a:spcPts val="938"/>
              </a:spcBef>
              <a:buSzPct val="100000"/>
              <a:buBlip>
                <a:blip r:embed="rId3"/>
              </a:buBlip>
            </a:pPr>
            <a:r>
              <a:rPr lang="fr-FR" sz="2670" spc="-1" dirty="0">
                <a:solidFill>
                  <a:srgbClr val="000000"/>
                </a:solidFill>
              </a:rPr>
              <a:t>Opération sur les structures de données</a:t>
            </a:r>
          </a:p>
          <a:p>
            <a:pPr marL="432000" indent="-324000">
              <a:spcBef>
                <a:spcPts val="938"/>
              </a:spcBef>
              <a:buSzPct val="100000"/>
              <a:buBlip>
                <a:blip r:embed="rId3"/>
              </a:buBlip>
            </a:pPr>
            <a:r>
              <a:rPr lang="fr-FR" sz="2670" spc="-1" dirty="0">
                <a:solidFill>
                  <a:srgbClr val="000000"/>
                </a:solidFill>
              </a:rPr>
              <a:t>Classification des structures de données</a:t>
            </a:r>
          </a:p>
          <a:p>
            <a:pPr marL="432000" indent="-324000">
              <a:spcBef>
                <a:spcPts val="938"/>
              </a:spcBef>
              <a:buSzPct val="100000"/>
              <a:buBlip>
                <a:blip r:embed="rId3"/>
              </a:buBlip>
            </a:pPr>
            <a:r>
              <a:rPr lang="fr-FR" sz="2670" spc="-1" dirty="0">
                <a:solidFill>
                  <a:srgbClr val="000000"/>
                </a:solidFill>
              </a:rPr>
              <a:t>Algorithmes</a:t>
            </a:r>
          </a:p>
          <a:p>
            <a:pPr marL="432000" indent="-324000">
              <a:spcBef>
                <a:spcPts val="938"/>
              </a:spcBef>
              <a:buSzPct val="100000"/>
              <a:buBlip>
                <a:blip r:embed="rId3"/>
              </a:buBlip>
            </a:pPr>
            <a:endParaRPr lang="en-GB" sz="2670" b="0" strike="noStrike" spc="-1" dirty="0">
              <a:solidFill>
                <a:srgbClr val="000000"/>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Plan</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spc="-1" dirty="0">
                <a:solidFill>
                  <a:srgbClr val="000000"/>
                </a:solidFill>
              </a:rPr>
              <a:t>Introduction</a:t>
            </a:r>
          </a:p>
          <a:p>
            <a:pPr marL="432000" indent="-324000">
              <a:spcBef>
                <a:spcPts val="938"/>
              </a:spcBef>
              <a:buSzPct val="100000"/>
              <a:buBlip>
                <a:blip r:embed="rId3"/>
              </a:buBlip>
            </a:pPr>
            <a:r>
              <a:rPr lang="fr-FR" sz="2670" spc="-1" dirty="0">
                <a:solidFill>
                  <a:srgbClr val="000000"/>
                </a:solidFill>
              </a:rPr>
              <a:t>Structures de données</a:t>
            </a:r>
          </a:p>
          <a:p>
            <a:pPr marL="432000" indent="-324000">
              <a:spcBef>
                <a:spcPts val="938"/>
              </a:spcBef>
              <a:buSzPct val="100000"/>
              <a:buBlip>
                <a:blip r:embed="rId3"/>
              </a:buBlip>
            </a:pPr>
            <a:r>
              <a:rPr lang="fr-FR" sz="2670" spc="-1" dirty="0">
                <a:solidFill>
                  <a:srgbClr val="000000"/>
                </a:solidFill>
              </a:rPr>
              <a:t>Opération sur les structures de données</a:t>
            </a:r>
          </a:p>
          <a:p>
            <a:pPr marL="432000" indent="-324000">
              <a:spcBef>
                <a:spcPts val="938"/>
              </a:spcBef>
              <a:buSzPct val="100000"/>
              <a:buBlip>
                <a:blip r:embed="rId3"/>
              </a:buBlip>
            </a:pPr>
            <a:r>
              <a:rPr lang="fr-FR" sz="3200" b="1" spc="-1" dirty="0">
                <a:solidFill>
                  <a:srgbClr val="FF0000"/>
                </a:solidFill>
              </a:rPr>
              <a:t>Classification des structures de données</a:t>
            </a:r>
          </a:p>
          <a:p>
            <a:pPr marL="432000" indent="-324000">
              <a:spcBef>
                <a:spcPts val="938"/>
              </a:spcBef>
              <a:buSzPct val="100000"/>
              <a:buBlip>
                <a:blip r:embed="rId3"/>
              </a:buBlip>
            </a:pPr>
            <a:r>
              <a:rPr lang="fr-FR" sz="2670" spc="-1" dirty="0">
                <a:solidFill>
                  <a:srgbClr val="000000"/>
                </a:solidFill>
              </a:rPr>
              <a:t>Algorithmes</a:t>
            </a:r>
          </a:p>
          <a:p>
            <a:pPr marL="432000" indent="-324000">
              <a:spcBef>
                <a:spcPts val="938"/>
              </a:spcBef>
              <a:buSzPct val="100000"/>
              <a:buBlip>
                <a:blip r:embed="rId3"/>
              </a:buBlip>
            </a:pPr>
            <a:endParaRPr lang="en-GB" sz="2670" b="0" strike="noStrike" spc="-1" dirty="0">
              <a:solidFill>
                <a:srgbClr val="000000"/>
              </a:solidFill>
              <a:latin typeface="Arial"/>
            </a:endParaRPr>
          </a:p>
        </p:txBody>
      </p:sp>
    </p:spTree>
    <p:extLst>
      <p:ext uri="{BB962C8B-B14F-4D97-AF65-F5344CB8AC3E}">
        <p14:creationId xmlns:p14="http://schemas.microsoft.com/office/powerpoint/2010/main" val="807159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Structures de données</a:t>
            </a:r>
          </a:p>
        </p:txBody>
      </p:sp>
      <p:sp>
        <p:nvSpPr>
          <p:cNvPr id="193" name="TextShape 2"/>
          <p:cNvSpPr txBox="1"/>
          <p:nvPr/>
        </p:nvSpPr>
        <p:spPr>
          <a:xfrm>
            <a:off x="504000" y="1152001"/>
            <a:ext cx="8981194" cy="5644584"/>
          </a:xfrm>
          <a:prstGeom prst="rect">
            <a:avLst/>
          </a:prstGeom>
          <a:solidFill>
            <a:schemeClr val="bg1"/>
          </a:solid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Comment sélectionner la structure de données appropriée?</a:t>
            </a:r>
          </a:p>
          <a:p>
            <a:pPr marL="889200" lvl="1" indent="-324000">
              <a:spcBef>
                <a:spcPts val="938"/>
              </a:spcBef>
              <a:buSzPct val="100000"/>
              <a:buBlip>
                <a:blip r:embed="rId3"/>
              </a:buBlip>
            </a:pPr>
            <a:r>
              <a:rPr lang="fr-FR" sz="2670" u="sng" spc="-1" dirty="0">
                <a:solidFill>
                  <a:schemeClr val="bg1">
                    <a:lumMod val="65000"/>
                  </a:schemeClr>
                </a:solidFill>
                <a:effectLst>
                  <a:outerShdw blurRad="38100" dist="38100" dir="2700000" algn="tl">
                    <a:srgbClr val="000000">
                      <a:alpha val="43137"/>
                    </a:srgbClr>
                  </a:outerShdw>
                </a:effectLst>
              </a:rPr>
              <a:t>Les données et les opérations:</a:t>
            </a:r>
            <a:r>
              <a:rPr lang="fr-FR" sz="2670" spc="-1" dirty="0">
                <a:solidFill>
                  <a:schemeClr val="bg1">
                    <a:lumMod val="65000"/>
                  </a:schemeClr>
                </a:solidFill>
              </a:rPr>
              <a:t> analyse du problème pour déterminer les opérations de base qui doivent être prises en charge. </a:t>
            </a:r>
          </a:p>
          <a:p>
            <a:pPr marL="1346400" lvl="2" indent="-324000">
              <a:spcBef>
                <a:spcPts val="938"/>
              </a:spcBef>
              <a:buSzPct val="100000"/>
              <a:buBlip>
                <a:blip r:embed="rId3"/>
              </a:buBlip>
            </a:pPr>
            <a:r>
              <a:rPr lang="fr-FR" sz="2200" spc="-1" dirty="0">
                <a:solidFill>
                  <a:schemeClr val="bg1">
                    <a:lumMod val="65000"/>
                  </a:schemeClr>
                </a:solidFill>
              </a:rPr>
              <a:t>Par exemple, une opération peut inclure l'insertion / la suppression / la recherche d'un élément de données dans la structure de données.</a:t>
            </a:r>
          </a:p>
          <a:p>
            <a:pPr marL="889200" lvl="1" indent="-324000">
              <a:spcBef>
                <a:spcPts val="938"/>
              </a:spcBef>
              <a:buSzPct val="100000"/>
              <a:buBlip>
                <a:blip r:embed="rId3"/>
              </a:buBlip>
            </a:pPr>
            <a:r>
              <a:rPr lang="fr-FR" sz="2670" spc="-1" dirty="0">
                <a:solidFill>
                  <a:srgbClr val="C00000"/>
                </a:solidFill>
              </a:rPr>
              <a:t>La représentation des données: </a:t>
            </a:r>
            <a:r>
              <a:rPr lang="fr-FR" sz="2670" spc="-1" dirty="0">
                <a:solidFill>
                  <a:srgbClr val="000000"/>
                </a:solidFill>
              </a:rPr>
              <a:t>quantifiez les contraintes de ressources pour chaque opération.</a:t>
            </a:r>
          </a:p>
          <a:p>
            <a:pPr marL="889200" lvl="1" indent="-324000">
              <a:spcBef>
                <a:spcPts val="938"/>
              </a:spcBef>
              <a:buSzPct val="100000"/>
              <a:buBlip>
                <a:blip r:embed="rId3"/>
              </a:buBlip>
            </a:pPr>
            <a:r>
              <a:rPr lang="fr-FR" sz="2670" u="sng" spc="-1" dirty="0">
                <a:solidFill>
                  <a:schemeClr val="bg1">
                    <a:lumMod val="65000"/>
                  </a:schemeClr>
                </a:solidFill>
                <a:effectLst>
                  <a:outerShdw blurRad="38100" dist="38100" dir="2700000" algn="tl">
                    <a:srgbClr val="000000">
                      <a:alpha val="43137"/>
                    </a:srgbClr>
                  </a:outerShdw>
                </a:effectLst>
              </a:rPr>
              <a:t>la mise en œuvre de cette représentation: </a:t>
            </a:r>
            <a:r>
              <a:rPr lang="fr-FR" sz="2670" spc="-1" dirty="0">
                <a:solidFill>
                  <a:schemeClr val="bg1">
                    <a:lumMod val="65000"/>
                  </a:schemeClr>
                </a:solidFill>
              </a:rPr>
              <a:t>sélectionnez la structure de données qui répond le mieux aux exigences de ressources.</a:t>
            </a:r>
            <a:r>
              <a:rPr lang="fr-FR" sz="2700" spc="-1" dirty="0">
                <a:solidFill>
                  <a:schemeClr val="bg1">
                    <a:lumMod val="65000"/>
                  </a:schemeClr>
                </a:solidFill>
              </a:rPr>
              <a:t> </a:t>
            </a:r>
          </a:p>
          <a:p>
            <a:pPr marL="108000">
              <a:spcBef>
                <a:spcPts val="938"/>
              </a:spcBef>
              <a:buSzPct val="100000"/>
            </a:pPr>
            <a:endParaRPr lang="fr-FR" sz="2670" b="0" strike="noStrike" spc="-1" dirty="0">
              <a:solidFill>
                <a:srgbClr val="000000"/>
              </a:solidFill>
              <a:latin typeface="Arial"/>
            </a:endParaRPr>
          </a:p>
        </p:txBody>
      </p:sp>
    </p:spTree>
    <p:extLst>
      <p:ext uri="{BB962C8B-B14F-4D97-AF65-F5344CB8AC3E}">
        <p14:creationId xmlns:p14="http://schemas.microsoft.com/office/powerpoint/2010/main" val="340384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Classification des structures de données</a:t>
            </a:r>
          </a:p>
        </p:txBody>
      </p:sp>
      <p:sp>
        <p:nvSpPr>
          <p:cNvPr id="193" name="TextShape 2"/>
          <p:cNvSpPr txBox="1"/>
          <p:nvPr/>
        </p:nvSpPr>
        <p:spPr>
          <a:xfrm>
            <a:off x="503999" y="1152001"/>
            <a:ext cx="9063081" cy="2000632"/>
          </a:xfrm>
          <a:prstGeom prst="rect">
            <a:avLst/>
          </a:prstGeom>
          <a:solidFill>
            <a:schemeClr val="bg1"/>
          </a:solid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Structures de données primitives et non primitives</a:t>
            </a:r>
          </a:p>
          <a:p>
            <a:pPr marL="108000">
              <a:spcBef>
                <a:spcPts val="938"/>
              </a:spcBef>
              <a:buSzPct val="100000"/>
            </a:pPr>
            <a:endParaRPr lang="fr-FR" sz="2670" b="0" strike="noStrike" spc="-1" dirty="0">
              <a:solidFill>
                <a:srgbClr val="000000"/>
              </a:solidFill>
              <a:latin typeface="Arial"/>
            </a:endParaRPr>
          </a:p>
        </p:txBody>
      </p:sp>
      <p:graphicFrame>
        <p:nvGraphicFramePr>
          <p:cNvPr id="2" name="Diagramme 1">
            <a:extLst>
              <a:ext uri="{FF2B5EF4-FFF2-40B4-BE49-F238E27FC236}">
                <a16:creationId xmlns:a16="http://schemas.microsoft.com/office/drawing/2014/main" id="{20A05A76-9D5F-4FE0-BE3F-4D1C29418B45}"/>
              </a:ext>
            </a:extLst>
          </p:cNvPr>
          <p:cNvGraphicFramePr/>
          <p:nvPr>
            <p:extLst>
              <p:ext uri="{D42A27DB-BD31-4B8C-83A1-F6EECF244321}">
                <p14:modId xmlns:p14="http://schemas.microsoft.com/office/powerpoint/2010/main" val="3302999237"/>
              </p:ext>
            </p:extLst>
          </p:nvPr>
        </p:nvGraphicFramePr>
        <p:xfrm>
          <a:off x="68235" y="1105469"/>
          <a:ext cx="9875913" cy="63598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57604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Classification des structures de données</a:t>
            </a:r>
          </a:p>
        </p:txBody>
      </p:sp>
      <p:sp>
        <p:nvSpPr>
          <p:cNvPr id="193" name="TextShape 2"/>
          <p:cNvSpPr txBox="1"/>
          <p:nvPr/>
        </p:nvSpPr>
        <p:spPr>
          <a:xfrm>
            <a:off x="504000" y="1152001"/>
            <a:ext cx="8981194" cy="5603641"/>
          </a:xfrm>
          <a:prstGeom prst="rect">
            <a:avLst/>
          </a:prstGeom>
          <a:solidFill>
            <a:schemeClr val="bg1"/>
          </a:solid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Structures de données Linéaire</a:t>
            </a:r>
          </a:p>
          <a:p>
            <a:pPr marL="889200" lvl="1" indent="-324000">
              <a:spcBef>
                <a:spcPts val="938"/>
              </a:spcBef>
              <a:buSzPct val="100000"/>
              <a:buBlip>
                <a:blip r:embed="rId3"/>
              </a:buBlip>
            </a:pPr>
            <a:r>
              <a:rPr lang="fr-FR" sz="2670" spc="-1" dirty="0">
                <a:solidFill>
                  <a:srgbClr val="000000"/>
                </a:solidFill>
                <a:effectLst>
                  <a:outerShdw blurRad="38100" dist="38100" dir="2700000" algn="tl">
                    <a:srgbClr val="000000">
                      <a:alpha val="43137"/>
                    </a:srgbClr>
                  </a:outerShdw>
                </a:effectLst>
              </a:rPr>
              <a:t>Vecteurs/Liste</a:t>
            </a:r>
          </a:p>
          <a:p>
            <a:pPr marL="889200" lvl="1" indent="-324000">
              <a:spcBef>
                <a:spcPts val="938"/>
              </a:spcBef>
              <a:buSzPct val="100000"/>
              <a:buBlip>
                <a:blip r:embed="rId3"/>
              </a:buBlip>
            </a:pPr>
            <a:r>
              <a:rPr lang="fr-FR" sz="2670" b="0" strike="noStrike" spc="-1" dirty="0">
                <a:solidFill>
                  <a:srgbClr val="000000"/>
                </a:solidFill>
                <a:effectLst>
                  <a:outerShdw blurRad="38100" dist="38100" dir="2700000" algn="tl">
                    <a:srgbClr val="000000">
                      <a:alpha val="43137"/>
                    </a:srgbClr>
                  </a:outerShdw>
                </a:effectLst>
                <a:latin typeface="Arial"/>
              </a:rPr>
              <a:t>Matrice</a:t>
            </a:r>
            <a:endParaRPr lang="fr-FR" sz="2670" spc="-1" dirty="0">
              <a:solidFill>
                <a:srgbClr val="000000"/>
              </a:solidFill>
              <a:effectLst>
                <a:outerShdw blurRad="38100" dist="38100" dir="2700000" algn="tl">
                  <a:srgbClr val="000000">
                    <a:alpha val="43137"/>
                  </a:srgbClr>
                </a:outerShdw>
              </a:effectLst>
              <a:latin typeface="Arial"/>
            </a:endParaRPr>
          </a:p>
          <a:p>
            <a:pPr marL="889200" lvl="1" indent="-324000">
              <a:spcBef>
                <a:spcPts val="938"/>
              </a:spcBef>
              <a:buSzPct val="100000"/>
              <a:buBlip>
                <a:blip r:embed="rId3"/>
              </a:buBlip>
            </a:pPr>
            <a:r>
              <a:rPr lang="fr-FR" sz="2670" b="0" strike="noStrike" spc="-1" dirty="0">
                <a:solidFill>
                  <a:srgbClr val="000000"/>
                </a:solidFill>
                <a:effectLst>
                  <a:outerShdw blurRad="38100" dist="38100" dir="2700000" algn="tl">
                    <a:srgbClr val="000000">
                      <a:alpha val="43137"/>
                    </a:srgbClr>
                  </a:outerShdw>
                </a:effectLst>
                <a:latin typeface="Arial"/>
              </a:rPr>
              <a:t>Pile (Stack en anglais)</a:t>
            </a:r>
          </a:p>
          <a:p>
            <a:pPr marL="889200" lvl="1" indent="-324000">
              <a:spcBef>
                <a:spcPts val="938"/>
              </a:spcBef>
              <a:buSzPct val="100000"/>
              <a:buBlip>
                <a:blip r:embed="rId3"/>
              </a:buBlip>
            </a:pPr>
            <a:r>
              <a:rPr lang="fr-FR" sz="2670" spc="-1" dirty="0">
                <a:solidFill>
                  <a:srgbClr val="000000"/>
                </a:solidFill>
                <a:effectLst>
                  <a:outerShdw blurRad="38100" dist="38100" dir="2700000" algn="tl">
                    <a:srgbClr val="000000">
                      <a:alpha val="43137"/>
                    </a:srgbClr>
                  </a:outerShdw>
                </a:effectLst>
                <a:latin typeface="Arial"/>
              </a:rPr>
              <a:t>File (Queue en anglais)</a:t>
            </a:r>
          </a:p>
          <a:p>
            <a:pPr marL="889200" lvl="1" indent="-324000">
              <a:spcBef>
                <a:spcPts val="938"/>
              </a:spcBef>
              <a:buSzPct val="100000"/>
              <a:buBlip>
                <a:blip r:embed="rId3"/>
              </a:buBlip>
            </a:pPr>
            <a:r>
              <a:rPr lang="fr-FR" sz="2670" b="0" strike="noStrike" spc="-1" dirty="0">
                <a:solidFill>
                  <a:srgbClr val="000000"/>
                </a:solidFill>
                <a:effectLst>
                  <a:outerShdw blurRad="38100" dist="38100" dir="2700000" algn="tl">
                    <a:srgbClr val="000000">
                      <a:alpha val="43137"/>
                    </a:srgbClr>
                  </a:outerShdw>
                </a:effectLst>
                <a:latin typeface="Arial"/>
              </a:rPr>
              <a:t>Liste</a:t>
            </a:r>
            <a:r>
              <a:rPr lang="fr-FR" sz="2670" spc="-1" dirty="0">
                <a:solidFill>
                  <a:srgbClr val="000000"/>
                </a:solidFill>
                <a:effectLst>
                  <a:outerShdw blurRad="38100" dist="38100" dir="2700000" algn="tl">
                    <a:srgbClr val="000000">
                      <a:alpha val="43137"/>
                    </a:srgbClr>
                  </a:outerShdw>
                </a:effectLst>
                <a:latin typeface="Arial"/>
              </a:rPr>
              <a:t> chaînée (</a:t>
            </a:r>
            <a:r>
              <a:rPr lang="fr-FR" sz="2670" spc="-1" dirty="0" err="1">
                <a:solidFill>
                  <a:srgbClr val="000000"/>
                </a:solidFill>
                <a:effectLst>
                  <a:outerShdw blurRad="38100" dist="38100" dir="2700000" algn="tl">
                    <a:srgbClr val="000000">
                      <a:alpha val="43137"/>
                    </a:srgbClr>
                  </a:outerShdw>
                </a:effectLst>
                <a:latin typeface="Arial"/>
              </a:rPr>
              <a:t>Linked</a:t>
            </a:r>
            <a:r>
              <a:rPr lang="fr-FR" sz="2670" spc="-1" dirty="0">
                <a:solidFill>
                  <a:srgbClr val="000000"/>
                </a:solidFill>
                <a:effectLst>
                  <a:outerShdw blurRad="38100" dist="38100" dir="2700000" algn="tl">
                    <a:srgbClr val="000000">
                      <a:alpha val="43137"/>
                    </a:srgbClr>
                  </a:outerShdw>
                </a:effectLst>
                <a:latin typeface="Arial"/>
              </a:rPr>
              <a:t> </a:t>
            </a:r>
            <a:r>
              <a:rPr lang="fr-FR" sz="2670" spc="-1" dirty="0" err="1">
                <a:solidFill>
                  <a:srgbClr val="000000"/>
                </a:solidFill>
                <a:effectLst>
                  <a:outerShdw blurRad="38100" dist="38100" dir="2700000" algn="tl">
                    <a:srgbClr val="000000">
                      <a:alpha val="43137"/>
                    </a:srgbClr>
                  </a:outerShdw>
                </a:effectLst>
                <a:latin typeface="Arial"/>
              </a:rPr>
              <a:t>list</a:t>
            </a:r>
            <a:r>
              <a:rPr lang="fr-FR" sz="2670" spc="-1" dirty="0">
                <a:solidFill>
                  <a:srgbClr val="000000"/>
                </a:solidFill>
                <a:effectLst>
                  <a:outerShdw blurRad="38100" dist="38100" dir="2700000" algn="tl">
                    <a:srgbClr val="000000">
                      <a:alpha val="43137"/>
                    </a:srgbClr>
                  </a:outerShdw>
                </a:effectLst>
                <a:latin typeface="Arial"/>
              </a:rPr>
              <a:t> en anglais)</a:t>
            </a:r>
          </a:p>
          <a:p>
            <a:pPr marL="1346400" lvl="2" indent="-324000">
              <a:spcBef>
                <a:spcPts val="938"/>
              </a:spcBef>
              <a:buSzPct val="100000"/>
              <a:buBlip>
                <a:blip r:embed="rId3"/>
              </a:buBlip>
            </a:pPr>
            <a:r>
              <a:rPr lang="fr-FR" sz="2670" b="0" strike="noStrike" spc="-1" dirty="0">
                <a:solidFill>
                  <a:srgbClr val="000000"/>
                </a:solidFill>
                <a:effectLst>
                  <a:outerShdw blurRad="38100" dist="38100" dir="2700000" algn="tl">
                    <a:srgbClr val="000000">
                      <a:alpha val="43137"/>
                    </a:srgbClr>
                  </a:outerShdw>
                </a:effectLst>
                <a:latin typeface="Arial"/>
              </a:rPr>
              <a:t>Liste dou</a:t>
            </a:r>
            <a:r>
              <a:rPr lang="fr-FR" sz="2670" spc="-1" dirty="0">
                <a:solidFill>
                  <a:srgbClr val="000000"/>
                </a:solidFill>
                <a:effectLst>
                  <a:outerShdw blurRad="38100" dist="38100" dir="2700000" algn="tl">
                    <a:srgbClr val="000000">
                      <a:alpha val="43137"/>
                    </a:srgbClr>
                  </a:outerShdw>
                </a:effectLst>
                <a:latin typeface="Arial"/>
              </a:rPr>
              <a:t>blement chaînée</a:t>
            </a:r>
          </a:p>
          <a:p>
            <a:pPr marL="1346400" lvl="2" indent="-324000">
              <a:spcBef>
                <a:spcPts val="938"/>
              </a:spcBef>
              <a:buSzPct val="100000"/>
              <a:buBlip>
                <a:blip r:embed="rId3"/>
              </a:buBlip>
            </a:pPr>
            <a:r>
              <a:rPr lang="fr-FR" sz="2670" b="0" strike="noStrike" spc="-1" dirty="0">
                <a:solidFill>
                  <a:srgbClr val="000000"/>
                </a:solidFill>
                <a:effectLst>
                  <a:outerShdw blurRad="38100" dist="38100" dir="2700000" algn="tl">
                    <a:srgbClr val="000000">
                      <a:alpha val="43137"/>
                    </a:srgbClr>
                  </a:outerShdw>
                </a:effectLst>
                <a:latin typeface="Arial"/>
              </a:rPr>
              <a:t>Liste </a:t>
            </a:r>
            <a:r>
              <a:rPr lang="fr-FR" sz="2670" spc="-1" dirty="0">
                <a:solidFill>
                  <a:srgbClr val="000000"/>
                </a:solidFill>
                <a:effectLst>
                  <a:outerShdw blurRad="38100" dist="38100" dir="2700000" algn="tl">
                    <a:srgbClr val="000000">
                      <a:alpha val="43137"/>
                    </a:srgbClr>
                  </a:outerShdw>
                </a:effectLst>
                <a:latin typeface="Arial"/>
              </a:rPr>
              <a:t>circulaire</a:t>
            </a:r>
          </a:p>
          <a:p>
            <a:pPr marL="1803600" lvl="3" indent="-324000">
              <a:spcBef>
                <a:spcPts val="938"/>
              </a:spcBef>
              <a:buSzPct val="100000"/>
              <a:buBlip>
                <a:blip r:embed="rId3"/>
              </a:buBlip>
            </a:pPr>
            <a:r>
              <a:rPr lang="fr-FR" sz="2670" b="0" strike="noStrike" spc="-1" dirty="0">
                <a:solidFill>
                  <a:srgbClr val="000000"/>
                </a:solidFill>
                <a:effectLst>
                  <a:outerShdw blurRad="38100" dist="38100" dir="2700000" algn="tl">
                    <a:srgbClr val="000000">
                      <a:alpha val="43137"/>
                    </a:srgbClr>
                  </a:outerShdw>
                </a:effectLst>
                <a:latin typeface="Arial"/>
              </a:rPr>
              <a:t>Liste doublement chaîn</a:t>
            </a:r>
            <a:r>
              <a:rPr lang="fr-FR" sz="2670" spc="-1" dirty="0">
                <a:solidFill>
                  <a:srgbClr val="000000"/>
                </a:solidFill>
                <a:effectLst>
                  <a:outerShdw blurRad="38100" dist="38100" dir="2700000" algn="tl">
                    <a:srgbClr val="000000">
                      <a:alpha val="43137"/>
                    </a:srgbClr>
                  </a:outerShdw>
                </a:effectLst>
                <a:latin typeface="Arial"/>
              </a:rPr>
              <a:t>ée circulaire</a:t>
            </a:r>
          </a:p>
          <a:p>
            <a:pPr marL="1803600" lvl="3" indent="-324000">
              <a:spcBef>
                <a:spcPts val="938"/>
              </a:spcBef>
              <a:buSzPct val="100000"/>
              <a:buBlip>
                <a:blip r:embed="rId3"/>
              </a:buBlip>
            </a:pPr>
            <a:r>
              <a:rPr lang="fr-FR" sz="2670" b="0" strike="noStrike" spc="-1" dirty="0">
                <a:solidFill>
                  <a:srgbClr val="000000"/>
                </a:solidFill>
                <a:effectLst>
                  <a:outerShdw blurRad="38100" dist="38100" dir="2700000" algn="tl">
                    <a:srgbClr val="000000">
                      <a:alpha val="43137"/>
                    </a:srgbClr>
                  </a:outerShdw>
                </a:effectLst>
                <a:latin typeface="Arial"/>
              </a:rPr>
              <a:t>Etc..</a:t>
            </a:r>
          </a:p>
        </p:txBody>
      </p:sp>
    </p:spTree>
    <p:extLst>
      <p:ext uri="{BB962C8B-B14F-4D97-AF65-F5344CB8AC3E}">
        <p14:creationId xmlns:p14="http://schemas.microsoft.com/office/powerpoint/2010/main" val="3465962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Classification des structures de données</a:t>
            </a:r>
          </a:p>
        </p:txBody>
      </p:sp>
      <p:sp>
        <p:nvSpPr>
          <p:cNvPr id="193" name="TextShape 2"/>
          <p:cNvSpPr txBox="1"/>
          <p:nvPr/>
        </p:nvSpPr>
        <p:spPr>
          <a:xfrm>
            <a:off x="504000" y="1152001"/>
            <a:ext cx="5337242" cy="5603641"/>
          </a:xfrm>
          <a:prstGeom prst="rect">
            <a:avLst/>
          </a:prstGeom>
          <a:solidFill>
            <a:schemeClr val="bg1"/>
          </a:solid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Structures de données Linéaire</a:t>
            </a:r>
          </a:p>
          <a:p>
            <a:pPr marL="889200" lvl="1" indent="-324000">
              <a:spcBef>
                <a:spcPts val="938"/>
              </a:spcBef>
              <a:buSzPct val="100000"/>
              <a:buBlip>
                <a:blip r:embed="rId3"/>
              </a:buBlip>
            </a:pPr>
            <a:r>
              <a:rPr lang="fr-FR" sz="2670" spc="-1" dirty="0">
                <a:solidFill>
                  <a:srgbClr val="000000"/>
                </a:solidFill>
                <a:effectLst>
                  <a:outerShdw blurRad="38100" dist="38100" dir="2700000" algn="tl">
                    <a:srgbClr val="000000">
                      <a:alpha val="43137"/>
                    </a:srgbClr>
                  </a:outerShdw>
                </a:effectLst>
              </a:rPr>
              <a:t>Vecteurs/Liste</a:t>
            </a:r>
          </a:p>
          <a:p>
            <a:pPr marL="889200" lvl="1" indent="-324000">
              <a:spcBef>
                <a:spcPts val="938"/>
              </a:spcBef>
              <a:buSzPct val="100000"/>
              <a:buBlip>
                <a:blip r:embed="rId3"/>
              </a:buBlip>
            </a:pPr>
            <a:r>
              <a:rPr lang="fr-FR" sz="2670" b="0" strike="noStrike" spc="-1" dirty="0">
                <a:solidFill>
                  <a:srgbClr val="000000"/>
                </a:solidFill>
                <a:effectLst>
                  <a:outerShdw blurRad="38100" dist="38100" dir="2700000" algn="tl">
                    <a:srgbClr val="000000">
                      <a:alpha val="43137"/>
                    </a:srgbClr>
                  </a:outerShdw>
                </a:effectLst>
                <a:latin typeface="Arial"/>
              </a:rPr>
              <a:t>Matrice</a:t>
            </a:r>
            <a:endParaRPr lang="fr-FR" sz="2670" spc="-1" dirty="0">
              <a:solidFill>
                <a:srgbClr val="000000"/>
              </a:solidFill>
              <a:effectLst>
                <a:outerShdw blurRad="38100" dist="38100" dir="2700000" algn="tl">
                  <a:srgbClr val="000000">
                    <a:alpha val="43137"/>
                  </a:srgbClr>
                </a:outerShdw>
              </a:effectLst>
              <a:latin typeface="Arial"/>
            </a:endParaRPr>
          </a:p>
        </p:txBody>
      </p:sp>
      <p:sp>
        <p:nvSpPr>
          <p:cNvPr id="2" name="Bulle narrative : rectangle à coins arrondis 1">
            <a:extLst>
              <a:ext uri="{FF2B5EF4-FFF2-40B4-BE49-F238E27FC236}">
                <a16:creationId xmlns:a16="http://schemas.microsoft.com/office/drawing/2014/main" id="{852A594A-4DDF-4F08-AE5F-D15751026A8E}"/>
              </a:ext>
            </a:extLst>
          </p:cNvPr>
          <p:cNvSpPr/>
          <p:nvPr/>
        </p:nvSpPr>
        <p:spPr>
          <a:xfrm>
            <a:off x="5418161" y="1146412"/>
            <a:ext cx="4662464" cy="3111689"/>
          </a:xfrm>
          <a:prstGeom prst="wedgeRoundRectCallout">
            <a:avLst>
              <a:gd name="adj1" fmla="val -82617"/>
              <a:gd name="adj2" fmla="val -515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a:solidFill>
                  <a:srgbClr val="FFFF00"/>
                </a:solidFill>
              </a:rPr>
              <a:t>Les tableaux sont généralement utilisés lorsque nous voulons stocker une grande quantité de types de données similaires. Mais ils ont les limitations suivantes:</a:t>
            </a:r>
          </a:p>
          <a:p>
            <a:pPr marL="342900" indent="-342900">
              <a:buFont typeface="+mj-lt"/>
              <a:buAutoNum type="arabicPeriod"/>
            </a:pPr>
            <a:r>
              <a:rPr lang="fr-FR" sz="1600" dirty="0">
                <a:solidFill>
                  <a:srgbClr val="FFFF00"/>
                </a:solidFill>
              </a:rPr>
              <a:t>Les tableaux sont de taille fixe.</a:t>
            </a:r>
          </a:p>
          <a:p>
            <a:pPr marL="342900" indent="-342900">
              <a:buFont typeface="+mj-lt"/>
              <a:buAutoNum type="arabicPeriod"/>
            </a:pPr>
            <a:r>
              <a:rPr lang="fr-FR" sz="1600" dirty="0">
                <a:solidFill>
                  <a:srgbClr val="FFFF00"/>
                </a:solidFill>
              </a:rPr>
              <a:t>Les éléments de données sont stockés dans des emplacements de mémoire contigus qui peuvent ne pas être toujours disponibles.</a:t>
            </a:r>
          </a:p>
          <a:p>
            <a:pPr marL="342900" indent="-342900">
              <a:buFont typeface="+mj-lt"/>
              <a:buAutoNum type="arabicPeriod"/>
            </a:pPr>
            <a:r>
              <a:rPr lang="fr-FR" sz="1600" dirty="0">
                <a:solidFill>
                  <a:srgbClr val="FFFF00"/>
                </a:solidFill>
              </a:rPr>
              <a:t>L'insertion et la suppression d'éléments peuvent être problématiques en raison du décalage des éléments de leurs positions</a:t>
            </a:r>
            <a:r>
              <a:rPr lang="fr-FR" sz="1600" dirty="0"/>
              <a:t>.</a:t>
            </a:r>
          </a:p>
        </p:txBody>
      </p:sp>
      <p:sp>
        <p:nvSpPr>
          <p:cNvPr id="3" name="Accolade fermante 2">
            <a:extLst>
              <a:ext uri="{FF2B5EF4-FFF2-40B4-BE49-F238E27FC236}">
                <a16:creationId xmlns:a16="http://schemas.microsoft.com/office/drawing/2014/main" id="{41EB1AFF-8E25-49A8-A7EA-453E6741655E}"/>
              </a:ext>
            </a:extLst>
          </p:cNvPr>
          <p:cNvSpPr/>
          <p:nvPr/>
        </p:nvSpPr>
        <p:spPr>
          <a:xfrm>
            <a:off x="3534770" y="2156350"/>
            <a:ext cx="259308" cy="7915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4196CF05-D6DF-467E-92E3-0757A0D5995E}"/>
              </a:ext>
            </a:extLst>
          </p:cNvPr>
          <p:cNvSpPr/>
          <p:nvPr/>
        </p:nvSpPr>
        <p:spPr>
          <a:xfrm>
            <a:off x="2947344" y="4286537"/>
            <a:ext cx="2489200" cy="40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Tableaux</a:t>
            </a:r>
          </a:p>
        </p:txBody>
      </p:sp>
      <p:sp>
        <p:nvSpPr>
          <p:cNvPr id="7" name="Rectangle : coins arrondis 6">
            <a:extLst>
              <a:ext uri="{FF2B5EF4-FFF2-40B4-BE49-F238E27FC236}">
                <a16:creationId xmlns:a16="http://schemas.microsoft.com/office/drawing/2014/main" id="{84D44F36-89E1-4166-8D83-4D6121C9C774}"/>
              </a:ext>
            </a:extLst>
          </p:cNvPr>
          <p:cNvSpPr/>
          <p:nvPr/>
        </p:nvSpPr>
        <p:spPr>
          <a:xfrm>
            <a:off x="89844" y="5112037"/>
            <a:ext cx="2489200" cy="40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Vecteurs</a:t>
            </a:r>
          </a:p>
        </p:txBody>
      </p:sp>
      <p:sp>
        <p:nvSpPr>
          <p:cNvPr id="8" name="Rectangle : coins arrondis 7">
            <a:extLst>
              <a:ext uri="{FF2B5EF4-FFF2-40B4-BE49-F238E27FC236}">
                <a16:creationId xmlns:a16="http://schemas.microsoft.com/office/drawing/2014/main" id="{6885C31F-9655-4FB7-9FE2-9265FC6D0C06}"/>
              </a:ext>
            </a:extLst>
          </p:cNvPr>
          <p:cNvSpPr/>
          <p:nvPr/>
        </p:nvSpPr>
        <p:spPr>
          <a:xfrm>
            <a:off x="5881044" y="5112037"/>
            <a:ext cx="2489200" cy="40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Matrices</a:t>
            </a:r>
          </a:p>
        </p:txBody>
      </p:sp>
      <p:cxnSp>
        <p:nvCxnSpPr>
          <p:cNvPr id="9" name="Connecteur : en angle 8">
            <a:extLst>
              <a:ext uri="{FF2B5EF4-FFF2-40B4-BE49-F238E27FC236}">
                <a16:creationId xmlns:a16="http://schemas.microsoft.com/office/drawing/2014/main" id="{F14D4791-77D7-44A7-886B-F2A79CF24B18}"/>
              </a:ext>
            </a:extLst>
          </p:cNvPr>
          <p:cNvCxnSpPr>
            <a:stCxn id="6" idx="2"/>
            <a:endCxn id="7" idx="0"/>
          </p:cNvCxnSpPr>
          <p:nvPr/>
        </p:nvCxnSpPr>
        <p:spPr>
          <a:xfrm rot="5400000">
            <a:off x="2553644" y="3473737"/>
            <a:ext cx="419100" cy="28575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eur : en angle 9">
            <a:extLst>
              <a:ext uri="{FF2B5EF4-FFF2-40B4-BE49-F238E27FC236}">
                <a16:creationId xmlns:a16="http://schemas.microsoft.com/office/drawing/2014/main" id="{98EDBA33-C2E7-43D0-A567-24DDEFF2BF9A}"/>
              </a:ext>
            </a:extLst>
          </p:cNvPr>
          <p:cNvCxnSpPr>
            <a:cxnSpLocks/>
            <a:endCxn id="8" idx="0"/>
          </p:cNvCxnSpPr>
          <p:nvPr/>
        </p:nvCxnSpPr>
        <p:spPr>
          <a:xfrm>
            <a:off x="4217344" y="4908837"/>
            <a:ext cx="2908300" cy="2032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Tableau 10">
            <a:extLst>
              <a:ext uri="{FF2B5EF4-FFF2-40B4-BE49-F238E27FC236}">
                <a16:creationId xmlns:a16="http://schemas.microsoft.com/office/drawing/2014/main" id="{0C9D8BBD-3D56-4B8E-8431-7F3B8BA59AB4}"/>
              </a:ext>
            </a:extLst>
          </p:cNvPr>
          <p:cNvGraphicFramePr>
            <a:graphicFrameLocks noGrp="1"/>
          </p:cNvGraphicFramePr>
          <p:nvPr>
            <p:extLst>
              <p:ext uri="{D42A27DB-BD31-4B8C-83A1-F6EECF244321}">
                <p14:modId xmlns:p14="http://schemas.microsoft.com/office/powerpoint/2010/main" val="4092757352"/>
              </p:ext>
            </p:extLst>
          </p:nvPr>
        </p:nvGraphicFramePr>
        <p:xfrm>
          <a:off x="131648" y="5826235"/>
          <a:ext cx="2371196" cy="741680"/>
        </p:xfrm>
        <a:graphic>
          <a:graphicData uri="http://schemas.openxmlformats.org/drawingml/2006/table">
            <a:tbl>
              <a:tblPr firstRow="1" bandRow="1">
                <a:tableStyleId>{16D9F66E-5EB9-4882-86FB-DCBF35E3C3E4}</a:tableStyleId>
              </a:tblPr>
              <a:tblGrid>
                <a:gridCol w="592799">
                  <a:extLst>
                    <a:ext uri="{9D8B030D-6E8A-4147-A177-3AD203B41FA5}">
                      <a16:colId xmlns:a16="http://schemas.microsoft.com/office/drawing/2014/main" val="3192055508"/>
                    </a:ext>
                  </a:extLst>
                </a:gridCol>
                <a:gridCol w="592799">
                  <a:extLst>
                    <a:ext uri="{9D8B030D-6E8A-4147-A177-3AD203B41FA5}">
                      <a16:colId xmlns:a16="http://schemas.microsoft.com/office/drawing/2014/main" val="3440919553"/>
                    </a:ext>
                  </a:extLst>
                </a:gridCol>
                <a:gridCol w="592799">
                  <a:extLst>
                    <a:ext uri="{9D8B030D-6E8A-4147-A177-3AD203B41FA5}">
                      <a16:colId xmlns:a16="http://schemas.microsoft.com/office/drawing/2014/main" val="197455331"/>
                    </a:ext>
                  </a:extLst>
                </a:gridCol>
                <a:gridCol w="592799">
                  <a:extLst>
                    <a:ext uri="{9D8B030D-6E8A-4147-A177-3AD203B41FA5}">
                      <a16:colId xmlns:a16="http://schemas.microsoft.com/office/drawing/2014/main" val="2203833196"/>
                    </a:ext>
                  </a:extLst>
                </a:gridCol>
              </a:tblGrid>
              <a:tr h="370840">
                <a:tc>
                  <a:txBody>
                    <a:bodyPr/>
                    <a:lstStyle/>
                    <a:p>
                      <a:r>
                        <a:rPr lang="fr-FR" b="0" dirty="0"/>
                        <a:t>0</a:t>
                      </a:r>
                    </a:p>
                  </a:txBody>
                  <a:tcPr>
                    <a:lnL w="12700" cap="flat" cmpd="sng" algn="ctr">
                      <a:solidFill>
                        <a:srgbClr val="FF0000"/>
                      </a:solidFill>
                      <a:prstDash val="dashDot"/>
                      <a:round/>
                      <a:headEnd type="none" w="med" len="med"/>
                      <a:tailEnd type="none" w="med" len="med"/>
                    </a:lnL>
                    <a:lnR w="12700" cap="flat" cmpd="sng" algn="ctr">
                      <a:solidFill>
                        <a:srgbClr val="FF0000"/>
                      </a:solidFill>
                      <a:prstDash val="dashDot"/>
                      <a:round/>
                      <a:headEnd type="none" w="med" len="med"/>
                      <a:tailEnd type="none" w="med" len="med"/>
                    </a:lnR>
                    <a:lnT w="12700" cap="flat" cmpd="sng" algn="ctr">
                      <a:solidFill>
                        <a:srgbClr val="FF0000"/>
                      </a:solidFill>
                      <a:prstDash val="dash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b="0" dirty="0"/>
                        <a:t>1</a:t>
                      </a:r>
                    </a:p>
                  </a:txBody>
                  <a:tcPr>
                    <a:lnL w="12700" cap="flat" cmpd="sng" algn="ctr">
                      <a:solidFill>
                        <a:srgbClr val="FF0000"/>
                      </a:solidFill>
                      <a:prstDash val="dashDot"/>
                      <a:round/>
                      <a:headEnd type="none" w="med" len="med"/>
                      <a:tailEnd type="none" w="med" len="med"/>
                    </a:lnL>
                    <a:lnR w="12700" cap="flat" cmpd="sng" algn="ctr">
                      <a:solidFill>
                        <a:srgbClr val="FF0000"/>
                      </a:solidFill>
                      <a:prstDash val="dashDot"/>
                      <a:round/>
                      <a:headEnd type="none" w="med" len="med"/>
                      <a:tailEnd type="none" w="med" len="med"/>
                    </a:lnR>
                    <a:lnT w="12700" cap="flat" cmpd="sng" algn="ctr">
                      <a:solidFill>
                        <a:srgbClr val="FF0000"/>
                      </a:solidFill>
                      <a:prstDash val="dash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b="0" dirty="0"/>
                        <a:t>2</a:t>
                      </a:r>
                    </a:p>
                  </a:txBody>
                  <a:tcPr>
                    <a:lnL w="12700" cap="flat" cmpd="sng" algn="ctr">
                      <a:solidFill>
                        <a:srgbClr val="FF0000"/>
                      </a:solidFill>
                      <a:prstDash val="dashDot"/>
                      <a:round/>
                      <a:headEnd type="none" w="med" len="med"/>
                      <a:tailEnd type="none" w="med" len="med"/>
                    </a:lnL>
                    <a:lnR w="12700" cap="flat" cmpd="sng" algn="ctr">
                      <a:solidFill>
                        <a:srgbClr val="FF0000"/>
                      </a:solidFill>
                      <a:prstDash val="dashDot"/>
                      <a:round/>
                      <a:headEnd type="none" w="med" len="med"/>
                      <a:tailEnd type="none" w="med" len="med"/>
                    </a:lnR>
                    <a:lnT w="12700" cap="flat" cmpd="sng" algn="ctr">
                      <a:solidFill>
                        <a:srgbClr val="FF0000"/>
                      </a:solidFill>
                      <a:prstDash val="dash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b="0" dirty="0"/>
                        <a:t>3</a:t>
                      </a:r>
                    </a:p>
                  </a:txBody>
                  <a:tcPr>
                    <a:lnL w="12700" cap="flat" cmpd="sng" algn="ctr">
                      <a:solidFill>
                        <a:srgbClr val="FF0000"/>
                      </a:solidFill>
                      <a:prstDash val="dashDot"/>
                      <a:round/>
                      <a:headEnd type="none" w="med" len="med"/>
                      <a:tailEnd type="none" w="med" len="med"/>
                    </a:lnL>
                    <a:lnR w="12700" cap="flat" cmpd="sng" algn="ctr">
                      <a:solidFill>
                        <a:srgbClr val="FF0000"/>
                      </a:solidFill>
                      <a:prstDash val="dashDot"/>
                      <a:round/>
                      <a:headEnd type="none" w="med" len="med"/>
                      <a:tailEnd type="none" w="med" len="med"/>
                    </a:lnR>
                    <a:lnT w="12700" cap="flat" cmpd="sng" algn="ctr">
                      <a:solidFill>
                        <a:srgbClr val="FF0000"/>
                      </a:solidFill>
                      <a:prstDash val="dash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34226061"/>
                  </a:ext>
                </a:extLst>
              </a:tr>
              <a:tr h="370840">
                <a:tc>
                  <a:txBody>
                    <a:bodyPr/>
                    <a:lstStyle/>
                    <a:p>
                      <a:r>
                        <a:rPr lang="fr-FR"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133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250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6409860"/>
                  </a:ext>
                </a:extLst>
              </a:tr>
            </a:tbl>
          </a:graphicData>
        </a:graphic>
      </p:graphicFrame>
      <p:graphicFrame>
        <p:nvGraphicFramePr>
          <p:cNvPr id="12" name="Tableau 11">
            <a:extLst>
              <a:ext uri="{FF2B5EF4-FFF2-40B4-BE49-F238E27FC236}">
                <a16:creationId xmlns:a16="http://schemas.microsoft.com/office/drawing/2014/main" id="{1B54FFEF-E95A-42DB-82F4-48617D3141A9}"/>
              </a:ext>
            </a:extLst>
          </p:cNvPr>
          <p:cNvGraphicFramePr>
            <a:graphicFrameLocks noGrp="1"/>
          </p:cNvGraphicFramePr>
          <p:nvPr>
            <p:extLst>
              <p:ext uri="{D42A27DB-BD31-4B8C-83A1-F6EECF244321}">
                <p14:modId xmlns:p14="http://schemas.microsoft.com/office/powerpoint/2010/main" val="3995979042"/>
              </p:ext>
            </p:extLst>
          </p:nvPr>
        </p:nvGraphicFramePr>
        <p:xfrm>
          <a:off x="5922848" y="5572235"/>
          <a:ext cx="2434695" cy="1952800"/>
        </p:xfrm>
        <a:graphic>
          <a:graphicData uri="http://schemas.openxmlformats.org/drawingml/2006/table">
            <a:tbl>
              <a:tblPr firstRow="1" bandRow="1">
                <a:tableStyleId>{16D9F66E-5EB9-4882-86FB-DCBF35E3C3E4}</a:tableStyleId>
              </a:tblPr>
              <a:tblGrid>
                <a:gridCol w="486939">
                  <a:extLst>
                    <a:ext uri="{9D8B030D-6E8A-4147-A177-3AD203B41FA5}">
                      <a16:colId xmlns:a16="http://schemas.microsoft.com/office/drawing/2014/main" val="2933539512"/>
                    </a:ext>
                  </a:extLst>
                </a:gridCol>
                <a:gridCol w="497814">
                  <a:extLst>
                    <a:ext uri="{9D8B030D-6E8A-4147-A177-3AD203B41FA5}">
                      <a16:colId xmlns:a16="http://schemas.microsoft.com/office/drawing/2014/main" val="3508763006"/>
                    </a:ext>
                  </a:extLst>
                </a:gridCol>
                <a:gridCol w="476064">
                  <a:extLst>
                    <a:ext uri="{9D8B030D-6E8A-4147-A177-3AD203B41FA5}">
                      <a16:colId xmlns:a16="http://schemas.microsoft.com/office/drawing/2014/main" val="3990023575"/>
                    </a:ext>
                  </a:extLst>
                </a:gridCol>
                <a:gridCol w="486939">
                  <a:extLst>
                    <a:ext uri="{9D8B030D-6E8A-4147-A177-3AD203B41FA5}">
                      <a16:colId xmlns:a16="http://schemas.microsoft.com/office/drawing/2014/main" val="588900600"/>
                    </a:ext>
                  </a:extLst>
                </a:gridCol>
                <a:gridCol w="486939">
                  <a:extLst>
                    <a:ext uri="{9D8B030D-6E8A-4147-A177-3AD203B41FA5}">
                      <a16:colId xmlns:a16="http://schemas.microsoft.com/office/drawing/2014/main" val="2533393579"/>
                    </a:ext>
                  </a:extLst>
                </a:gridCol>
              </a:tblGrid>
              <a:tr h="390560">
                <a:tc>
                  <a:txBody>
                    <a:bodyPr/>
                    <a:lstStyle/>
                    <a:p>
                      <a:endParaRPr lang="fr-FR" dirty="0"/>
                    </a:p>
                  </a:txBody>
                  <a:tcPr>
                    <a:lnL w="12700" cmpd="sng">
                      <a:noFill/>
                    </a:lnL>
                    <a:lnR w="12700" cap="flat" cmpd="sng" algn="ctr">
                      <a:solidFill>
                        <a:srgbClr val="FF0000"/>
                      </a:solidFill>
                      <a:prstDash val="dashDot"/>
                      <a:round/>
                      <a:headEnd type="none" w="med" len="med"/>
                      <a:tailEnd type="none" w="med" len="med"/>
                    </a:lnR>
                    <a:lnT w="12700" cmpd="sng">
                      <a:noFill/>
                    </a:lnT>
                    <a:lnB w="12700" cap="flat" cmpd="sng" algn="ctr">
                      <a:solidFill>
                        <a:srgbClr val="FF0000"/>
                      </a:solidFill>
                      <a:prstDash val="dashDot"/>
                      <a:round/>
                      <a:headEnd type="none" w="med" len="med"/>
                      <a:tailEnd type="none" w="med" len="med"/>
                    </a:lnB>
                    <a:lnTlToBr w="12700" cmpd="sng">
                      <a:noFill/>
                      <a:prstDash val="solid"/>
                    </a:lnTlToBr>
                    <a:lnBlToTr w="12700" cmpd="sng">
                      <a:noFill/>
                      <a:prstDash val="solid"/>
                    </a:lnBlToTr>
                    <a:noFill/>
                  </a:tcPr>
                </a:tc>
                <a:tc>
                  <a:txBody>
                    <a:bodyPr/>
                    <a:lstStyle/>
                    <a:p>
                      <a:r>
                        <a:rPr lang="fr-FR" b="0" i="0" dirty="0"/>
                        <a:t>0</a:t>
                      </a:r>
                    </a:p>
                  </a:txBody>
                  <a:tcPr>
                    <a:lnL w="12700" cap="flat" cmpd="sng" algn="ctr">
                      <a:solidFill>
                        <a:srgbClr val="FF0000"/>
                      </a:solidFill>
                      <a:prstDash val="dashDot"/>
                      <a:round/>
                      <a:headEnd type="none" w="med" len="med"/>
                      <a:tailEnd type="none" w="med" len="med"/>
                    </a:lnL>
                    <a:lnR w="12700" cap="flat" cmpd="sng" algn="ctr">
                      <a:solidFill>
                        <a:srgbClr val="FF0000"/>
                      </a:solidFill>
                      <a:prstDash val="dashDot"/>
                      <a:round/>
                      <a:headEnd type="none" w="med" len="med"/>
                      <a:tailEnd type="none" w="med" len="med"/>
                    </a:lnR>
                    <a:lnT w="12700" cap="flat" cmpd="sng" algn="ctr">
                      <a:solidFill>
                        <a:srgbClr val="FF0000"/>
                      </a:solidFill>
                      <a:prstDash val="dash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b="0" i="0" dirty="0"/>
                        <a:t>1</a:t>
                      </a:r>
                    </a:p>
                  </a:txBody>
                  <a:tcPr>
                    <a:lnL w="12700" cap="flat" cmpd="sng" algn="ctr">
                      <a:solidFill>
                        <a:srgbClr val="FF0000"/>
                      </a:solidFill>
                      <a:prstDash val="dashDot"/>
                      <a:round/>
                      <a:headEnd type="none" w="med" len="med"/>
                      <a:tailEnd type="none" w="med" len="med"/>
                    </a:lnL>
                    <a:lnR w="12700" cap="flat" cmpd="sng" algn="ctr">
                      <a:solidFill>
                        <a:srgbClr val="FF0000"/>
                      </a:solidFill>
                      <a:prstDash val="dashDot"/>
                      <a:round/>
                      <a:headEnd type="none" w="med" len="med"/>
                      <a:tailEnd type="none" w="med" len="med"/>
                    </a:lnR>
                    <a:lnT w="12700" cap="flat" cmpd="sng" algn="ctr">
                      <a:solidFill>
                        <a:srgbClr val="FF0000"/>
                      </a:solidFill>
                      <a:prstDash val="dash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b="0" i="0" dirty="0"/>
                        <a:t>2</a:t>
                      </a:r>
                    </a:p>
                  </a:txBody>
                  <a:tcPr>
                    <a:lnL w="12700" cap="flat" cmpd="sng" algn="ctr">
                      <a:solidFill>
                        <a:srgbClr val="FF0000"/>
                      </a:solidFill>
                      <a:prstDash val="dashDot"/>
                      <a:round/>
                      <a:headEnd type="none" w="med" len="med"/>
                      <a:tailEnd type="none" w="med" len="med"/>
                    </a:lnL>
                    <a:lnR w="12700" cap="flat" cmpd="sng" algn="ctr">
                      <a:solidFill>
                        <a:srgbClr val="FF0000"/>
                      </a:solidFill>
                      <a:prstDash val="dashDot"/>
                      <a:round/>
                      <a:headEnd type="none" w="med" len="med"/>
                      <a:tailEnd type="none" w="med" len="med"/>
                    </a:lnR>
                    <a:lnT w="12700" cap="flat" cmpd="sng" algn="ctr">
                      <a:solidFill>
                        <a:srgbClr val="FF0000"/>
                      </a:solidFill>
                      <a:prstDash val="dash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b="0" i="0" dirty="0"/>
                        <a:t>3</a:t>
                      </a:r>
                    </a:p>
                  </a:txBody>
                  <a:tcPr>
                    <a:lnL w="12700" cap="flat" cmpd="sng" algn="ctr">
                      <a:solidFill>
                        <a:srgbClr val="FF0000"/>
                      </a:solidFill>
                      <a:prstDash val="dashDot"/>
                      <a:round/>
                      <a:headEnd type="none" w="med" len="med"/>
                      <a:tailEnd type="none" w="med" len="med"/>
                    </a:lnL>
                    <a:lnR w="12700" cap="flat" cmpd="sng" algn="ctr">
                      <a:solidFill>
                        <a:srgbClr val="FF0000"/>
                      </a:solidFill>
                      <a:prstDash val="dashDot"/>
                      <a:round/>
                      <a:headEnd type="none" w="med" len="med"/>
                      <a:tailEnd type="none" w="med" len="med"/>
                    </a:lnR>
                    <a:lnT w="12700" cap="flat" cmpd="sng" algn="ctr">
                      <a:solidFill>
                        <a:srgbClr val="FF0000"/>
                      </a:solidFill>
                      <a:prstDash val="dash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42395890"/>
                  </a:ext>
                </a:extLst>
              </a:tr>
              <a:tr h="390560">
                <a:tc>
                  <a:txBody>
                    <a:bodyPr/>
                    <a:lstStyle/>
                    <a:p>
                      <a:r>
                        <a:rPr lang="fr-FR" dirty="0"/>
                        <a:t>0</a:t>
                      </a:r>
                    </a:p>
                  </a:txBody>
                  <a:tcPr>
                    <a:lnL w="12700" cap="flat" cmpd="sng" algn="ctr">
                      <a:solidFill>
                        <a:srgbClr val="FF0000"/>
                      </a:solidFill>
                      <a:prstDash val="dash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dashDot"/>
                      <a:round/>
                      <a:headEnd type="none" w="med" len="med"/>
                      <a:tailEnd type="none" w="med" len="med"/>
                    </a:lnT>
                    <a:lnB w="12700" cap="flat" cmpd="sng" algn="ctr">
                      <a:solidFill>
                        <a:srgbClr val="FF0000"/>
                      </a:solidFill>
                      <a:prstDash val="dashDot"/>
                      <a:round/>
                      <a:headEnd type="none" w="med" len="med"/>
                      <a:tailEnd type="none" w="med" len="med"/>
                    </a:lnB>
                    <a:lnTlToBr w="12700" cmpd="sng">
                      <a:noFill/>
                      <a:prstDash val="solid"/>
                    </a:lnTlToBr>
                    <a:lnBlToTr w="12700" cmpd="sng">
                      <a:noFill/>
                      <a:prstDash val="solid"/>
                    </a:lnBlToTr>
                    <a:noFill/>
                  </a:tcPr>
                </a:tc>
                <a:tc>
                  <a:txBody>
                    <a:bodyPr/>
                    <a:lstStyle/>
                    <a:p>
                      <a:r>
                        <a:rPr lang="fr-FR"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2809589"/>
                  </a:ext>
                </a:extLst>
              </a:tr>
              <a:tr h="390560">
                <a:tc>
                  <a:txBody>
                    <a:bodyPr/>
                    <a:lstStyle/>
                    <a:p>
                      <a:r>
                        <a:rPr lang="fr-FR" dirty="0"/>
                        <a:t>1</a:t>
                      </a:r>
                    </a:p>
                  </a:txBody>
                  <a:tcPr>
                    <a:lnL w="12700" cap="flat" cmpd="sng" algn="ctr">
                      <a:solidFill>
                        <a:srgbClr val="FF0000"/>
                      </a:solidFill>
                      <a:prstDash val="dash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dashDot"/>
                      <a:round/>
                      <a:headEnd type="none" w="med" len="med"/>
                      <a:tailEnd type="none" w="med" len="med"/>
                    </a:lnT>
                    <a:lnB w="12700" cap="flat" cmpd="sng" algn="ctr">
                      <a:solidFill>
                        <a:srgbClr val="FF0000"/>
                      </a:solidFill>
                      <a:prstDash val="dashDot"/>
                      <a:round/>
                      <a:headEnd type="none" w="med" len="med"/>
                      <a:tailEnd type="none" w="med" len="med"/>
                    </a:lnB>
                    <a:lnTlToBr w="12700" cmpd="sng">
                      <a:noFill/>
                      <a:prstDash val="solid"/>
                    </a:lnTlToBr>
                    <a:lnBlToTr w="12700" cmpd="sng">
                      <a:noFill/>
                      <a:prstDash val="solid"/>
                    </a:lnBlToTr>
                    <a:noFill/>
                  </a:tcPr>
                </a:tc>
                <a:tc>
                  <a:txBody>
                    <a:bodyPr/>
                    <a:lstStyle/>
                    <a:p>
                      <a:r>
                        <a:rPr lang="fr-FR"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2362536"/>
                  </a:ext>
                </a:extLst>
              </a:tr>
              <a:tr h="390560">
                <a:tc>
                  <a:txBody>
                    <a:bodyPr/>
                    <a:lstStyle/>
                    <a:p>
                      <a:r>
                        <a:rPr lang="fr-FR" dirty="0"/>
                        <a:t>2</a:t>
                      </a:r>
                    </a:p>
                  </a:txBody>
                  <a:tcPr>
                    <a:lnL w="12700" cap="flat" cmpd="sng" algn="ctr">
                      <a:solidFill>
                        <a:srgbClr val="FF0000"/>
                      </a:solidFill>
                      <a:prstDash val="dash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dashDot"/>
                      <a:round/>
                      <a:headEnd type="none" w="med" len="med"/>
                      <a:tailEnd type="none" w="med" len="med"/>
                    </a:lnT>
                    <a:lnB w="12700" cap="flat" cmpd="sng" algn="ctr">
                      <a:solidFill>
                        <a:srgbClr val="FF0000"/>
                      </a:solidFill>
                      <a:prstDash val="dashDot"/>
                      <a:round/>
                      <a:headEnd type="none" w="med" len="med"/>
                      <a:tailEnd type="none" w="med" len="med"/>
                    </a:lnB>
                    <a:lnTlToBr w="12700" cmpd="sng">
                      <a:noFill/>
                      <a:prstDash val="solid"/>
                    </a:lnTlToBr>
                    <a:lnBlToTr w="12700" cmpd="sng">
                      <a:noFill/>
                      <a:prstDash val="solid"/>
                    </a:lnBlToTr>
                    <a:noFill/>
                  </a:tcPr>
                </a:tc>
                <a:tc>
                  <a:txBody>
                    <a:bodyPr/>
                    <a:lstStyle/>
                    <a:p>
                      <a:r>
                        <a:rPr lang="fr-FR" dirty="0"/>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7347314"/>
                  </a:ext>
                </a:extLst>
              </a:tr>
              <a:tr h="390560">
                <a:tc>
                  <a:txBody>
                    <a:bodyPr/>
                    <a:lstStyle/>
                    <a:p>
                      <a:r>
                        <a:rPr lang="fr-FR" dirty="0"/>
                        <a:t>3</a:t>
                      </a:r>
                    </a:p>
                  </a:txBody>
                  <a:tcPr>
                    <a:lnL w="12700" cap="flat" cmpd="sng" algn="ctr">
                      <a:solidFill>
                        <a:srgbClr val="FF0000"/>
                      </a:solidFill>
                      <a:prstDash val="dash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FF0000"/>
                      </a:solidFill>
                      <a:prstDash val="dashDot"/>
                      <a:round/>
                      <a:headEnd type="none" w="med" len="med"/>
                      <a:tailEnd type="none" w="med" len="med"/>
                    </a:lnT>
                    <a:lnB w="12700" cap="flat" cmpd="sng" algn="ctr">
                      <a:solidFill>
                        <a:srgbClr val="FF0000"/>
                      </a:solidFill>
                      <a:prstDash val="dashDot"/>
                      <a:round/>
                      <a:headEnd type="none" w="med" len="med"/>
                      <a:tailEnd type="none" w="med" len="med"/>
                    </a:lnB>
                    <a:lnTlToBr w="12700" cmpd="sng">
                      <a:noFill/>
                      <a:prstDash val="solid"/>
                    </a:lnTlToBr>
                    <a:lnBlToTr w="12700" cmpd="sng">
                      <a:noFill/>
                      <a:prstDash val="solid"/>
                    </a:lnBlToTr>
                    <a:noFill/>
                  </a:tcPr>
                </a:tc>
                <a:tc>
                  <a:txBody>
                    <a:bodyPr/>
                    <a:lstStyle/>
                    <a:p>
                      <a:r>
                        <a:rPr lang="fr-FR" dirty="0"/>
                        <a:t>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dirty="0"/>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506086"/>
                  </a:ext>
                </a:extLst>
              </a:tr>
            </a:tbl>
          </a:graphicData>
        </a:graphic>
      </p:graphicFrame>
      <p:graphicFrame>
        <p:nvGraphicFramePr>
          <p:cNvPr id="13" name="Tableau 12">
            <a:extLst>
              <a:ext uri="{FF2B5EF4-FFF2-40B4-BE49-F238E27FC236}">
                <a16:creationId xmlns:a16="http://schemas.microsoft.com/office/drawing/2014/main" id="{A3094AE5-1689-4D1A-B174-AA99544EE12C}"/>
              </a:ext>
            </a:extLst>
          </p:cNvPr>
          <p:cNvGraphicFramePr>
            <a:graphicFrameLocks noGrp="1"/>
          </p:cNvGraphicFramePr>
          <p:nvPr>
            <p:extLst>
              <p:ext uri="{D42A27DB-BD31-4B8C-83A1-F6EECF244321}">
                <p14:modId xmlns:p14="http://schemas.microsoft.com/office/powerpoint/2010/main" val="1959540478"/>
              </p:ext>
            </p:extLst>
          </p:nvPr>
        </p:nvGraphicFramePr>
        <p:xfrm>
          <a:off x="3658543" y="6004035"/>
          <a:ext cx="1117601" cy="741680"/>
        </p:xfrm>
        <a:graphic>
          <a:graphicData uri="http://schemas.openxmlformats.org/drawingml/2006/table">
            <a:tbl>
              <a:tblPr firstRow="1" bandRow="1">
                <a:tableStyleId>{16D9F66E-5EB9-4882-86FB-DCBF35E3C3E4}</a:tableStyleId>
              </a:tblPr>
              <a:tblGrid>
                <a:gridCol w="1117601">
                  <a:extLst>
                    <a:ext uri="{9D8B030D-6E8A-4147-A177-3AD203B41FA5}">
                      <a16:colId xmlns:a16="http://schemas.microsoft.com/office/drawing/2014/main" val="468805461"/>
                    </a:ext>
                  </a:extLst>
                </a:gridCol>
              </a:tblGrid>
              <a:tr h="370840">
                <a:tc>
                  <a:txBody>
                    <a:bodyPr/>
                    <a:lstStyle/>
                    <a:p>
                      <a:pPr algn="ctr"/>
                      <a:r>
                        <a:rPr lang="fr-FR" b="0" dirty="0"/>
                        <a:t>Indice</a:t>
                      </a:r>
                    </a:p>
                  </a:txBody>
                  <a:tcPr>
                    <a:lnL w="12700" cap="flat" cmpd="sng" algn="ctr">
                      <a:solidFill>
                        <a:srgbClr val="FF0000"/>
                      </a:solidFill>
                      <a:prstDash val="dashDot"/>
                      <a:round/>
                      <a:headEnd type="none" w="med" len="med"/>
                      <a:tailEnd type="none" w="med" len="med"/>
                    </a:lnL>
                    <a:lnR w="12700" cap="flat" cmpd="sng" algn="ctr">
                      <a:solidFill>
                        <a:srgbClr val="FF0000"/>
                      </a:solidFill>
                      <a:prstDash val="dashDot"/>
                      <a:round/>
                      <a:headEnd type="none" w="med" len="med"/>
                      <a:tailEnd type="none" w="med" len="med"/>
                    </a:lnR>
                    <a:lnT w="12700" cap="flat" cmpd="sng" algn="ctr">
                      <a:solidFill>
                        <a:srgbClr val="FF0000"/>
                      </a:solidFill>
                      <a:prstDash val="dashDot"/>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81166137"/>
                  </a:ext>
                </a:extLst>
              </a:tr>
              <a:tr h="370840">
                <a:tc>
                  <a:txBody>
                    <a:bodyPr/>
                    <a:lstStyle/>
                    <a:p>
                      <a:pPr algn="ctr"/>
                      <a:r>
                        <a:rPr lang="fr-FR" dirty="0"/>
                        <a:t>Elément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9147323"/>
                  </a:ext>
                </a:extLst>
              </a:tr>
            </a:tbl>
          </a:graphicData>
        </a:graphic>
      </p:graphicFrame>
      <p:cxnSp>
        <p:nvCxnSpPr>
          <p:cNvPr id="14" name="Connecteur droit avec flèche 13">
            <a:extLst>
              <a:ext uri="{FF2B5EF4-FFF2-40B4-BE49-F238E27FC236}">
                <a16:creationId xmlns:a16="http://schemas.microsoft.com/office/drawing/2014/main" id="{94F0897E-7D29-4886-9D00-9977EF9D707D}"/>
              </a:ext>
            </a:extLst>
          </p:cNvPr>
          <p:cNvCxnSpPr>
            <a:cxnSpLocks/>
          </p:cNvCxnSpPr>
          <p:nvPr/>
        </p:nvCxnSpPr>
        <p:spPr>
          <a:xfrm flipH="1">
            <a:off x="2477444" y="5988337"/>
            <a:ext cx="11557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 name="Connecteur droit avec flèche 14">
            <a:extLst>
              <a:ext uri="{FF2B5EF4-FFF2-40B4-BE49-F238E27FC236}">
                <a16:creationId xmlns:a16="http://schemas.microsoft.com/office/drawing/2014/main" id="{6B013D18-4791-480D-88B3-64F45DAE17C2}"/>
              </a:ext>
            </a:extLst>
          </p:cNvPr>
          <p:cNvCxnSpPr>
            <a:cxnSpLocks/>
          </p:cNvCxnSpPr>
          <p:nvPr/>
        </p:nvCxnSpPr>
        <p:spPr>
          <a:xfrm flipH="1">
            <a:off x="2502844" y="6534437"/>
            <a:ext cx="11557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 name="Connecteur droit avec flèche 15">
            <a:extLst>
              <a:ext uri="{FF2B5EF4-FFF2-40B4-BE49-F238E27FC236}">
                <a16:creationId xmlns:a16="http://schemas.microsoft.com/office/drawing/2014/main" id="{91D7CA14-0F16-4C53-B980-B7517D7C9854}"/>
              </a:ext>
            </a:extLst>
          </p:cNvPr>
          <p:cNvCxnSpPr>
            <a:cxnSpLocks/>
          </p:cNvCxnSpPr>
          <p:nvPr/>
        </p:nvCxnSpPr>
        <p:spPr>
          <a:xfrm flipV="1">
            <a:off x="4776144" y="5620037"/>
            <a:ext cx="1574800" cy="4191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 name="Connecteur droit avec flèche 16">
            <a:extLst>
              <a:ext uri="{FF2B5EF4-FFF2-40B4-BE49-F238E27FC236}">
                <a16:creationId xmlns:a16="http://schemas.microsoft.com/office/drawing/2014/main" id="{C08B042A-86FF-43D8-BF35-FDE74000B2E9}"/>
              </a:ext>
            </a:extLst>
          </p:cNvPr>
          <p:cNvCxnSpPr>
            <a:cxnSpLocks/>
          </p:cNvCxnSpPr>
          <p:nvPr/>
        </p:nvCxnSpPr>
        <p:spPr>
          <a:xfrm>
            <a:off x="4788844" y="6064537"/>
            <a:ext cx="10795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 name="Connecteur droit avec flèche 17">
            <a:extLst>
              <a:ext uri="{FF2B5EF4-FFF2-40B4-BE49-F238E27FC236}">
                <a16:creationId xmlns:a16="http://schemas.microsoft.com/office/drawing/2014/main" id="{ED1F6790-A177-4DBE-A065-5311C94077D0}"/>
              </a:ext>
            </a:extLst>
          </p:cNvPr>
          <p:cNvCxnSpPr>
            <a:cxnSpLocks/>
          </p:cNvCxnSpPr>
          <p:nvPr/>
        </p:nvCxnSpPr>
        <p:spPr>
          <a:xfrm>
            <a:off x="4814244" y="6547137"/>
            <a:ext cx="16637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73792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Classification des structures de données</a:t>
            </a:r>
          </a:p>
        </p:txBody>
      </p:sp>
      <p:sp>
        <p:nvSpPr>
          <p:cNvPr id="193" name="TextShape 2"/>
          <p:cNvSpPr txBox="1"/>
          <p:nvPr/>
        </p:nvSpPr>
        <p:spPr>
          <a:xfrm>
            <a:off x="504000" y="1152001"/>
            <a:ext cx="4941457" cy="5603641"/>
          </a:xfrm>
          <a:prstGeom prst="rect">
            <a:avLst/>
          </a:prstGeom>
          <a:solidFill>
            <a:schemeClr val="bg1"/>
          </a:solid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Structures de données Linéaire</a:t>
            </a:r>
          </a:p>
          <a:p>
            <a:pPr marL="889200" lvl="1" indent="-324000">
              <a:spcBef>
                <a:spcPts val="938"/>
              </a:spcBef>
              <a:buSzPct val="100000"/>
              <a:buBlip>
                <a:blip r:embed="rId3"/>
              </a:buBlip>
            </a:pPr>
            <a:r>
              <a:rPr lang="fr-FR" sz="2670" b="0" strike="noStrike" spc="-1" dirty="0">
                <a:solidFill>
                  <a:srgbClr val="000000"/>
                </a:solidFill>
                <a:effectLst>
                  <a:outerShdw blurRad="38100" dist="38100" dir="2700000" algn="tl">
                    <a:srgbClr val="000000">
                      <a:alpha val="43137"/>
                    </a:srgbClr>
                  </a:outerShdw>
                </a:effectLst>
                <a:latin typeface="Arial"/>
              </a:rPr>
              <a:t>Pile (Stack en anglais)</a:t>
            </a:r>
          </a:p>
          <a:p>
            <a:pPr marL="1346400" lvl="2" indent="-324000">
              <a:spcBef>
                <a:spcPts val="938"/>
              </a:spcBef>
              <a:buSzPct val="100000"/>
              <a:buBlip>
                <a:blip r:embed="rId3"/>
              </a:buBlip>
            </a:pPr>
            <a:r>
              <a:rPr lang="fr-FR" sz="2670" spc="-1" dirty="0">
                <a:solidFill>
                  <a:srgbClr val="000000"/>
                </a:solidFill>
                <a:latin typeface="Arial"/>
              </a:rPr>
              <a:t>Un espace où on peut accumuler des éléments</a:t>
            </a:r>
          </a:p>
          <a:p>
            <a:pPr marL="1346400" lvl="2" indent="-324000">
              <a:spcBef>
                <a:spcPts val="938"/>
              </a:spcBef>
              <a:buSzPct val="100000"/>
              <a:buBlip>
                <a:blip r:embed="rId3"/>
              </a:buBlip>
            </a:pPr>
            <a:r>
              <a:rPr lang="fr-FR" sz="2670" b="0" strike="noStrike" spc="-1" dirty="0">
                <a:solidFill>
                  <a:srgbClr val="000000"/>
                </a:solidFill>
                <a:latin typeface="Arial"/>
              </a:rPr>
              <a:t>On ne peut retirer que le plus jeune des éléments ajouté.</a:t>
            </a:r>
          </a:p>
          <a:p>
            <a:pPr marL="1346400" lvl="2" indent="-324000">
              <a:spcBef>
                <a:spcPts val="938"/>
              </a:spcBef>
              <a:buSzPct val="100000"/>
              <a:buBlip>
                <a:blip r:embed="rId3"/>
              </a:buBlip>
            </a:pPr>
            <a:r>
              <a:rPr lang="fr-FR" sz="2670" spc="-1" dirty="0">
                <a:solidFill>
                  <a:srgbClr val="000000"/>
                </a:solidFill>
                <a:latin typeface="Arial"/>
              </a:rPr>
              <a:t>Exemple: les tours d’Hanoï</a:t>
            </a:r>
            <a:endParaRPr lang="fr-FR" sz="2670" b="0" strike="noStrike" spc="-1" dirty="0">
              <a:solidFill>
                <a:srgbClr val="000000"/>
              </a:solidFill>
              <a:latin typeface="Arial"/>
            </a:endParaRPr>
          </a:p>
        </p:txBody>
      </p:sp>
      <p:sp>
        <p:nvSpPr>
          <p:cNvPr id="4" name="Rectangle 3">
            <a:extLst>
              <a:ext uri="{FF2B5EF4-FFF2-40B4-BE49-F238E27FC236}">
                <a16:creationId xmlns:a16="http://schemas.microsoft.com/office/drawing/2014/main" id="{EFD2E9D3-7D2E-476F-A0F9-9EFAD440624F}"/>
              </a:ext>
            </a:extLst>
          </p:cNvPr>
          <p:cNvSpPr/>
          <p:nvPr/>
        </p:nvSpPr>
        <p:spPr>
          <a:xfrm>
            <a:off x="7438030" y="2579427"/>
            <a:ext cx="1624083" cy="31935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7" name="Rectangle 6">
            <a:extLst>
              <a:ext uri="{FF2B5EF4-FFF2-40B4-BE49-F238E27FC236}">
                <a16:creationId xmlns:a16="http://schemas.microsoft.com/office/drawing/2014/main" id="{57607A5B-03F2-4C2B-B0D4-05BEA7BDCBEF}"/>
              </a:ext>
            </a:extLst>
          </p:cNvPr>
          <p:cNvSpPr/>
          <p:nvPr/>
        </p:nvSpPr>
        <p:spPr>
          <a:xfrm>
            <a:off x="7574507" y="5213445"/>
            <a:ext cx="1364777" cy="45037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dirty="0"/>
              <a:t>1</a:t>
            </a:r>
          </a:p>
        </p:txBody>
      </p:sp>
      <p:sp>
        <p:nvSpPr>
          <p:cNvPr id="8" name="Rectangle 7">
            <a:extLst>
              <a:ext uri="{FF2B5EF4-FFF2-40B4-BE49-F238E27FC236}">
                <a16:creationId xmlns:a16="http://schemas.microsoft.com/office/drawing/2014/main" id="{9EA766A3-CACD-450F-A02D-BFFC2C0B1A60}"/>
              </a:ext>
            </a:extLst>
          </p:cNvPr>
          <p:cNvSpPr/>
          <p:nvPr/>
        </p:nvSpPr>
        <p:spPr>
          <a:xfrm>
            <a:off x="7576779" y="4669806"/>
            <a:ext cx="1364777" cy="45037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dirty="0"/>
              <a:t>2</a:t>
            </a:r>
          </a:p>
        </p:txBody>
      </p:sp>
      <p:sp>
        <p:nvSpPr>
          <p:cNvPr id="9" name="Rectangle 8">
            <a:extLst>
              <a:ext uri="{FF2B5EF4-FFF2-40B4-BE49-F238E27FC236}">
                <a16:creationId xmlns:a16="http://schemas.microsoft.com/office/drawing/2014/main" id="{F1ED3B9C-E534-4CF0-82D8-3BE790BD6861}"/>
              </a:ext>
            </a:extLst>
          </p:cNvPr>
          <p:cNvSpPr/>
          <p:nvPr/>
        </p:nvSpPr>
        <p:spPr>
          <a:xfrm>
            <a:off x="7579051" y="4126163"/>
            <a:ext cx="1364777" cy="45037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dirty="0"/>
              <a:t>3</a:t>
            </a:r>
          </a:p>
        </p:txBody>
      </p:sp>
      <p:sp>
        <p:nvSpPr>
          <p:cNvPr id="10" name="Rectangle 9">
            <a:extLst>
              <a:ext uri="{FF2B5EF4-FFF2-40B4-BE49-F238E27FC236}">
                <a16:creationId xmlns:a16="http://schemas.microsoft.com/office/drawing/2014/main" id="{C7D526C3-55FB-4F76-BF34-65525224C52D}"/>
              </a:ext>
            </a:extLst>
          </p:cNvPr>
          <p:cNvSpPr/>
          <p:nvPr/>
        </p:nvSpPr>
        <p:spPr>
          <a:xfrm>
            <a:off x="7567676" y="3568877"/>
            <a:ext cx="1364777" cy="45037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FR" dirty="0"/>
              <a:t>4</a:t>
            </a:r>
          </a:p>
        </p:txBody>
      </p:sp>
      <p:sp>
        <p:nvSpPr>
          <p:cNvPr id="5" name="ZoneTexte 4">
            <a:extLst>
              <a:ext uri="{FF2B5EF4-FFF2-40B4-BE49-F238E27FC236}">
                <a16:creationId xmlns:a16="http://schemas.microsoft.com/office/drawing/2014/main" id="{2E75031C-8C8F-4E5D-A29E-5E4141B1F4D7}"/>
              </a:ext>
            </a:extLst>
          </p:cNvPr>
          <p:cNvSpPr txBox="1"/>
          <p:nvPr/>
        </p:nvSpPr>
        <p:spPr>
          <a:xfrm>
            <a:off x="7451678" y="2224585"/>
            <a:ext cx="1583140" cy="709684"/>
          </a:xfrm>
          <a:prstGeom prst="rect">
            <a:avLst/>
          </a:prstGeom>
          <a:solidFill>
            <a:schemeClr val="bg1"/>
          </a:solidFill>
        </p:spPr>
        <p:txBody>
          <a:bodyPr wrap="square" rtlCol="0">
            <a:spAutoFit/>
          </a:bodyPr>
          <a:lstStyle/>
          <a:p>
            <a:endParaRPr lang="fr-FR" dirty="0"/>
          </a:p>
        </p:txBody>
      </p:sp>
      <p:sp>
        <p:nvSpPr>
          <p:cNvPr id="12" name="Flèche : virage 11">
            <a:extLst>
              <a:ext uri="{FF2B5EF4-FFF2-40B4-BE49-F238E27FC236}">
                <a16:creationId xmlns:a16="http://schemas.microsoft.com/office/drawing/2014/main" id="{9086B38A-3966-431E-8B47-CF3E5B1F663D}"/>
              </a:ext>
            </a:extLst>
          </p:cNvPr>
          <p:cNvSpPr/>
          <p:nvPr/>
        </p:nvSpPr>
        <p:spPr>
          <a:xfrm rot="5400000">
            <a:off x="6933057" y="1678680"/>
            <a:ext cx="1323833" cy="68238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3" name="Flèche : virage 12">
            <a:extLst>
              <a:ext uri="{FF2B5EF4-FFF2-40B4-BE49-F238E27FC236}">
                <a16:creationId xmlns:a16="http://schemas.microsoft.com/office/drawing/2014/main" id="{2D5A8E20-2A03-4C7D-A7D8-6C0CE46574E1}"/>
              </a:ext>
            </a:extLst>
          </p:cNvPr>
          <p:cNvSpPr/>
          <p:nvPr/>
        </p:nvSpPr>
        <p:spPr>
          <a:xfrm>
            <a:off x="8586714" y="1981208"/>
            <a:ext cx="1323833" cy="68238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2500660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Classification des structures de données</a:t>
            </a:r>
          </a:p>
        </p:txBody>
      </p:sp>
      <p:sp>
        <p:nvSpPr>
          <p:cNvPr id="193" name="TextShape 2"/>
          <p:cNvSpPr txBox="1"/>
          <p:nvPr/>
        </p:nvSpPr>
        <p:spPr>
          <a:xfrm>
            <a:off x="504000" y="1152001"/>
            <a:ext cx="4941457" cy="5603641"/>
          </a:xfrm>
          <a:prstGeom prst="rect">
            <a:avLst/>
          </a:prstGeom>
          <a:solidFill>
            <a:schemeClr val="bg1"/>
          </a:solid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Structures de données Linéaire</a:t>
            </a:r>
          </a:p>
          <a:p>
            <a:pPr marL="889200" lvl="1" indent="-324000">
              <a:spcBef>
                <a:spcPts val="938"/>
              </a:spcBef>
              <a:buSzPct val="100000"/>
              <a:buBlip>
                <a:blip r:embed="rId3"/>
              </a:buBlip>
            </a:pPr>
            <a:r>
              <a:rPr lang="fr-FR" sz="2670" b="0" strike="noStrike" spc="-1" dirty="0">
                <a:solidFill>
                  <a:srgbClr val="000000"/>
                </a:solidFill>
                <a:effectLst>
                  <a:outerShdw blurRad="38100" dist="38100" dir="2700000" algn="tl">
                    <a:srgbClr val="000000">
                      <a:alpha val="43137"/>
                    </a:srgbClr>
                  </a:outerShdw>
                </a:effectLst>
                <a:latin typeface="Arial"/>
              </a:rPr>
              <a:t>File (Queue en anglais)</a:t>
            </a:r>
          </a:p>
          <a:p>
            <a:pPr marL="1346400" lvl="2" indent="-324000">
              <a:spcBef>
                <a:spcPts val="938"/>
              </a:spcBef>
              <a:buSzPct val="100000"/>
              <a:buBlip>
                <a:blip r:embed="rId3"/>
              </a:buBlip>
            </a:pPr>
            <a:r>
              <a:rPr lang="fr-FR" sz="2670" spc="-1" dirty="0">
                <a:solidFill>
                  <a:srgbClr val="000000"/>
                </a:solidFill>
                <a:latin typeface="Arial"/>
              </a:rPr>
              <a:t>Un espace où on peut accumuler des éléments</a:t>
            </a:r>
          </a:p>
          <a:p>
            <a:pPr marL="1346400" lvl="2" indent="-324000">
              <a:spcBef>
                <a:spcPts val="938"/>
              </a:spcBef>
              <a:buSzPct val="100000"/>
              <a:buBlip>
                <a:blip r:embed="rId3"/>
              </a:buBlip>
            </a:pPr>
            <a:r>
              <a:rPr lang="fr-FR" sz="2670" b="0" strike="noStrike" spc="-1" dirty="0">
                <a:solidFill>
                  <a:srgbClr val="000000"/>
                </a:solidFill>
                <a:latin typeface="Arial"/>
              </a:rPr>
              <a:t>On ne peut retirer que le plus vieux des éléments ajouté.</a:t>
            </a:r>
          </a:p>
          <a:p>
            <a:pPr marL="1346400" lvl="2" indent="-324000">
              <a:spcBef>
                <a:spcPts val="938"/>
              </a:spcBef>
              <a:buSzPct val="100000"/>
              <a:buBlip>
                <a:blip r:embed="rId3"/>
              </a:buBlip>
            </a:pPr>
            <a:r>
              <a:rPr lang="fr-FR" sz="2670" spc="-1" dirty="0">
                <a:solidFill>
                  <a:srgbClr val="000000"/>
                </a:solidFill>
                <a:latin typeface="Arial"/>
              </a:rPr>
              <a:t>Exemple: Distributeur de boissons gazeuses</a:t>
            </a:r>
            <a:endParaRPr lang="fr-FR" sz="2670" b="0" strike="noStrike" spc="-1" dirty="0">
              <a:solidFill>
                <a:srgbClr val="000000"/>
              </a:solidFill>
              <a:latin typeface="Arial"/>
            </a:endParaRPr>
          </a:p>
        </p:txBody>
      </p:sp>
      <p:sp>
        <p:nvSpPr>
          <p:cNvPr id="2" name="Flèche : demi-tour 1">
            <a:extLst>
              <a:ext uri="{FF2B5EF4-FFF2-40B4-BE49-F238E27FC236}">
                <a16:creationId xmlns:a16="http://schemas.microsoft.com/office/drawing/2014/main" id="{670D3A20-02AB-4D61-AEB9-2AD738D6B231}"/>
              </a:ext>
            </a:extLst>
          </p:cNvPr>
          <p:cNvSpPr/>
          <p:nvPr/>
        </p:nvSpPr>
        <p:spPr>
          <a:xfrm rot="10800000">
            <a:off x="5418158" y="1719618"/>
            <a:ext cx="4176218" cy="4517408"/>
          </a:xfrm>
          <a:prstGeom prst="utur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solidFill>
                <a:schemeClr val="tx1"/>
              </a:solidFill>
            </a:endParaRPr>
          </a:p>
        </p:txBody>
      </p:sp>
      <p:sp>
        <p:nvSpPr>
          <p:cNvPr id="3" name="ZoneTexte 2">
            <a:extLst>
              <a:ext uri="{FF2B5EF4-FFF2-40B4-BE49-F238E27FC236}">
                <a16:creationId xmlns:a16="http://schemas.microsoft.com/office/drawing/2014/main" id="{DBA6D4A8-F061-454E-843C-477DF285E8C4}"/>
              </a:ext>
            </a:extLst>
          </p:cNvPr>
          <p:cNvSpPr txBox="1"/>
          <p:nvPr/>
        </p:nvSpPr>
        <p:spPr>
          <a:xfrm>
            <a:off x="5322627" y="2374710"/>
            <a:ext cx="2511188" cy="4339989"/>
          </a:xfrm>
          <a:prstGeom prst="rect">
            <a:avLst/>
          </a:prstGeom>
          <a:solidFill>
            <a:schemeClr val="bg1"/>
          </a:solidFill>
        </p:spPr>
        <p:txBody>
          <a:bodyPr wrap="square" rtlCol="0">
            <a:spAutoFit/>
          </a:bodyPr>
          <a:lstStyle/>
          <a:p>
            <a:endParaRPr lang="fr-FR" dirty="0"/>
          </a:p>
        </p:txBody>
      </p:sp>
      <p:sp>
        <p:nvSpPr>
          <p:cNvPr id="6" name="Organigramme : Connecteur 5">
            <a:extLst>
              <a:ext uri="{FF2B5EF4-FFF2-40B4-BE49-F238E27FC236}">
                <a16:creationId xmlns:a16="http://schemas.microsoft.com/office/drawing/2014/main" id="{33340A63-0DFA-489A-8911-486AE58BCC9F}"/>
              </a:ext>
            </a:extLst>
          </p:cNvPr>
          <p:cNvSpPr/>
          <p:nvPr/>
        </p:nvSpPr>
        <p:spPr>
          <a:xfrm>
            <a:off x="7942996" y="5090616"/>
            <a:ext cx="996287" cy="92804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13" name="Organigramme : Connecteur 12">
            <a:extLst>
              <a:ext uri="{FF2B5EF4-FFF2-40B4-BE49-F238E27FC236}">
                <a16:creationId xmlns:a16="http://schemas.microsoft.com/office/drawing/2014/main" id="{1E4B7E85-A4D2-4081-8929-A79A61C4574C}"/>
              </a:ext>
            </a:extLst>
          </p:cNvPr>
          <p:cNvSpPr/>
          <p:nvPr/>
        </p:nvSpPr>
        <p:spPr>
          <a:xfrm>
            <a:off x="8532125" y="4314963"/>
            <a:ext cx="996287" cy="92804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14" name="Organigramme : Connecteur 13">
            <a:extLst>
              <a:ext uri="{FF2B5EF4-FFF2-40B4-BE49-F238E27FC236}">
                <a16:creationId xmlns:a16="http://schemas.microsoft.com/office/drawing/2014/main" id="{D633E25A-D60C-4E80-A0A5-DB856BCAD43E}"/>
              </a:ext>
            </a:extLst>
          </p:cNvPr>
          <p:cNvSpPr/>
          <p:nvPr/>
        </p:nvSpPr>
        <p:spPr>
          <a:xfrm>
            <a:off x="8588989" y="3375537"/>
            <a:ext cx="996287" cy="92804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3</a:t>
            </a:r>
          </a:p>
        </p:txBody>
      </p:sp>
      <p:sp>
        <p:nvSpPr>
          <p:cNvPr id="15" name="Organigramme : Connecteur 14">
            <a:extLst>
              <a:ext uri="{FF2B5EF4-FFF2-40B4-BE49-F238E27FC236}">
                <a16:creationId xmlns:a16="http://schemas.microsoft.com/office/drawing/2014/main" id="{3A022156-A15B-4513-BCC1-07AF4C58A593}"/>
              </a:ext>
            </a:extLst>
          </p:cNvPr>
          <p:cNvSpPr/>
          <p:nvPr/>
        </p:nvSpPr>
        <p:spPr>
          <a:xfrm>
            <a:off x="8591261" y="2422467"/>
            <a:ext cx="996287" cy="92804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4</a:t>
            </a:r>
          </a:p>
        </p:txBody>
      </p:sp>
      <p:sp>
        <p:nvSpPr>
          <p:cNvPr id="11" name="Flèche : virage 10">
            <a:extLst>
              <a:ext uri="{FF2B5EF4-FFF2-40B4-BE49-F238E27FC236}">
                <a16:creationId xmlns:a16="http://schemas.microsoft.com/office/drawing/2014/main" id="{3D34BCDC-99EE-4759-A9A5-13209429382F}"/>
              </a:ext>
            </a:extLst>
          </p:cNvPr>
          <p:cNvSpPr/>
          <p:nvPr/>
        </p:nvSpPr>
        <p:spPr>
          <a:xfrm rot="5400000">
            <a:off x="8215952" y="641446"/>
            <a:ext cx="1323833" cy="68238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2" name="Flèche : droite à entaille 11">
            <a:extLst>
              <a:ext uri="{FF2B5EF4-FFF2-40B4-BE49-F238E27FC236}">
                <a16:creationId xmlns:a16="http://schemas.microsoft.com/office/drawing/2014/main" id="{F251AA4C-FFCE-4EDD-93DB-C1FE19FFF078}"/>
              </a:ext>
            </a:extLst>
          </p:cNvPr>
          <p:cNvSpPr/>
          <p:nvPr/>
        </p:nvSpPr>
        <p:spPr>
          <a:xfrm rot="10800000">
            <a:off x="6755641" y="5377218"/>
            <a:ext cx="696036" cy="75062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71203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Classification des structures de données</a:t>
            </a:r>
          </a:p>
        </p:txBody>
      </p:sp>
      <p:sp>
        <p:nvSpPr>
          <p:cNvPr id="193" name="TextShape 2"/>
          <p:cNvSpPr txBox="1"/>
          <p:nvPr/>
        </p:nvSpPr>
        <p:spPr>
          <a:xfrm>
            <a:off x="504001" y="1152001"/>
            <a:ext cx="6101516" cy="3570124"/>
          </a:xfrm>
          <a:prstGeom prst="rect">
            <a:avLst/>
          </a:prstGeom>
          <a:solidFill>
            <a:schemeClr val="bg1"/>
          </a:solidFill>
          <a:ln>
            <a:noFill/>
          </a:ln>
        </p:spPr>
        <p:txBody>
          <a:bodyPr lIns="0" tIns="0" rIns="0" bIns="0">
            <a:normAutofit fontScale="85000" lnSpcReduction="10000"/>
          </a:bodyPr>
          <a:lstStyle/>
          <a:p>
            <a:pPr marL="432000" indent="-324000">
              <a:spcBef>
                <a:spcPts val="938"/>
              </a:spcBef>
              <a:buSzPct val="100000"/>
              <a:buBlip>
                <a:blip r:embed="rId3"/>
              </a:buBlip>
            </a:pPr>
            <a:r>
              <a:rPr lang="fr-FR" sz="2670" b="1" spc="-1" dirty="0">
                <a:solidFill>
                  <a:srgbClr val="000000"/>
                </a:solidFill>
              </a:rPr>
              <a:t>Structures de données Linéaire</a:t>
            </a:r>
          </a:p>
          <a:p>
            <a:pPr marL="889200" lvl="1" indent="-324000">
              <a:spcBef>
                <a:spcPts val="938"/>
              </a:spcBef>
              <a:buSzPct val="100000"/>
              <a:buBlip>
                <a:blip r:embed="rId3"/>
              </a:buBlip>
            </a:pPr>
            <a:r>
              <a:rPr lang="fr-FR" sz="2670" spc="-1" dirty="0">
                <a:solidFill>
                  <a:srgbClr val="000000"/>
                </a:solidFill>
                <a:effectLst>
                  <a:outerShdw blurRad="38100" dist="38100" dir="2700000" algn="tl">
                    <a:srgbClr val="000000">
                      <a:alpha val="43137"/>
                    </a:srgbClr>
                  </a:outerShdw>
                </a:effectLst>
              </a:rPr>
              <a:t>Liste chaînée (</a:t>
            </a:r>
            <a:r>
              <a:rPr lang="fr-FR" sz="2670" spc="-1" dirty="0" err="1">
                <a:solidFill>
                  <a:srgbClr val="000000"/>
                </a:solidFill>
                <a:effectLst>
                  <a:outerShdw blurRad="38100" dist="38100" dir="2700000" algn="tl">
                    <a:srgbClr val="000000">
                      <a:alpha val="43137"/>
                    </a:srgbClr>
                  </a:outerShdw>
                </a:effectLst>
              </a:rPr>
              <a:t>Linked</a:t>
            </a:r>
            <a:r>
              <a:rPr lang="fr-FR" sz="2670" spc="-1" dirty="0">
                <a:solidFill>
                  <a:srgbClr val="000000"/>
                </a:solidFill>
                <a:effectLst>
                  <a:outerShdw blurRad="38100" dist="38100" dir="2700000" algn="tl">
                    <a:srgbClr val="000000">
                      <a:alpha val="43137"/>
                    </a:srgbClr>
                  </a:outerShdw>
                </a:effectLst>
              </a:rPr>
              <a:t> </a:t>
            </a:r>
            <a:r>
              <a:rPr lang="fr-FR" sz="2670" spc="-1" dirty="0" err="1">
                <a:solidFill>
                  <a:srgbClr val="000000"/>
                </a:solidFill>
                <a:effectLst>
                  <a:outerShdw blurRad="38100" dist="38100" dir="2700000" algn="tl">
                    <a:srgbClr val="000000">
                      <a:alpha val="43137"/>
                    </a:srgbClr>
                  </a:outerShdw>
                </a:effectLst>
              </a:rPr>
              <a:t>list</a:t>
            </a:r>
            <a:r>
              <a:rPr lang="fr-FR" sz="2670" spc="-1" dirty="0">
                <a:solidFill>
                  <a:srgbClr val="000000"/>
                </a:solidFill>
                <a:effectLst>
                  <a:outerShdw blurRad="38100" dist="38100" dir="2700000" algn="tl">
                    <a:srgbClr val="000000">
                      <a:alpha val="43137"/>
                    </a:srgbClr>
                  </a:outerShdw>
                </a:effectLst>
              </a:rPr>
              <a:t> en anglais): </a:t>
            </a:r>
            <a:r>
              <a:rPr lang="fr-FR" sz="2400" spc="-1" dirty="0">
                <a:solidFill>
                  <a:srgbClr val="000000"/>
                </a:solidFill>
              </a:rPr>
              <a:t>Une liste chaînée est une structure de données dynamique très flexible dans laquelle des éléments (appelés nœuds) forment une liste séquentielle.</a:t>
            </a:r>
          </a:p>
          <a:p>
            <a:pPr marL="1346400" lvl="2" indent="-324000">
              <a:spcBef>
                <a:spcPts val="938"/>
              </a:spcBef>
              <a:buSzPct val="100000"/>
              <a:buBlip>
                <a:blip r:embed="rId3"/>
              </a:buBlip>
            </a:pPr>
            <a:r>
              <a:rPr lang="fr-FR" sz="2000" spc="-1" dirty="0">
                <a:solidFill>
                  <a:srgbClr val="000000"/>
                </a:solidFill>
              </a:rPr>
              <a:t>Contrairement aux tableaux statiques, un programmeur n'a pas à s'inquiéter du nombre d'éléments qui seront stockés dans la liste chaînée. Cette fonctionnalité permet aux programmeurs d'écrire des programmes robustes qui nécessitent moins de maintenance.</a:t>
            </a:r>
            <a:endParaRPr lang="fr-FR" sz="2000" b="0" strike="noStrike" spc="-1" dirty="0">
              <a:solidFill>
                <a:srgbClr val="000000"/>
              </a:solidFill>
              <a:latin typeface="Arial"/>
            </a:endParaRPr>
          </a:p>
        </p:txBody>
      </p:sp>
      <p:grpSp>
        <p:nvGrpSpPr>
          <p:cNvPr id="9" name="Groupe 8">
            <a:extLst>
              <a:ext uri="{FF2B5EF4-FFF2-40B4-BE49-F238E27FC236}">
                <a16:creationId xmlns:a16="http://schemas.microsoft.com/office/drawing/2014/main" id="{3322EC2F-7487-4DFD-9236-3043E4FA8CD9}"/>
              </a:ext>
            </a:extLst>
          </p:cNvPr>
          <p:cNvGrpSpPr/>
          <p:nvPr/>
        </p:nvGrpSpPr>
        <p:grpSpPr>
          <a:xfrm>
            <a:off x="1405715" y="5418166"/>
            <a:ext cx="7492620" cy="928047"/>
            <a:chOff x="1733265" y="5063320"/>
            <a:chExt cx="7492620" cy="928047"/>
          </a:xfrm>
        </p:grpSpPr>
        <p:sp>
          <p:nvSpPr>
            <p:cNvPr id="4" name="Rectangle 3">
              <a:extLst>
                <a:ext uri="{FF2B5EF4-FFF2-40B4-BE49-F238E27FC236}">
                  <a16:creationId xmlns:a16="http://schemas.microsoft.com/office/drawing/2014/main" id="{34F87C1E-3398-4F8F-AA02-15A4A1F3AA6B}"/>
                </a:ext>
              </a:extLst>
            </p:cNvPr>
            <p:cNvSpPr/>
            <p:nvPr/>
          </p:nvSpPr>
          <p:spPr>
            <a:xfrm>
              <a:off x="1733265" y="5063320"/>
              <a:ext cx="1392072" cy="5595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dirty="0"/>
                <a:t>1</a:t>
              </a:r>
            </a:p>
          </p:txBody>
        </p:sp>
        <p:sp>
          <p:nvSpPr>
            <p:cNvPr id="16" name="Rectangle 15">
              <a:extLst>
                <a:ext uri="{FF2B5EF4-FFF2-40B4-BE49-F238E27FC236}">
                  <a16:creationId xmlns:a16="http://schemas.microsoft.com/office/drawing/2014/main" id="{AE921222-9DA0-4BD8-A511-6D5F1FFBB6C5}"/>
                </a:ext>
              </a:extLst>
            </p:cNvPr>
            <p:cNvSpPr/>
            <p:nvPr/>
          </p:nvSpPr>
          <p:spPr>
            <a:xfrm>
              <a:off x="4533331" y="5065595"/>
              <a:ext cx="1392072" cy="5595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dirty="0"/>
                <a:t>2</a:t>
              </a:r>
            </a:p>
          </p:txBody>
        </p:sp>
        <p:sp>
          <p:nvSpPr>
            <p:cNvPr id="17" name="Rectangle 16">
              <a:extLst>
                <a:ext uri="{FF2B5EF4-FFF2-40B4-BE49-F238E27FC236}">
                  <a16:creationId xmlns:a16="http://schemas.microsoft.com/office/drawing/2014/main" id="{CB0867D1-6990-42F5-95CD-19A3497D5365}"/>
                </a:ext>
              </a:extLst>
            </p:cNvPr>
            <p:cNvSpPr/>
            <p:nvPr/>
          </p:nvSpPr>
          <p:spPr>
            <a:xfrm>
              <a:off x="7333397" y="5067868"/>
              <a:ext cx="1392072" cy="5595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dirty="0"/>
                <a:t>3</a:t>
              </a:r>
            </a:p>
          </p:txBody>
        </p:sp>
        <p:sp>
          <p:nvSpPr>
            <p:cNvPr id="5" name="Flèche : droite 4">
              <a:extLst>
                <a:ext uri="{FF2B5EF4-FFF2-40B4-BE49-F238E27FC236}">
                  <a16:creationId xmlns:a16="http://schemas.microsoft.com/office/drawing/2014/main" id="{4F6D3604-327B-4795-91B4-0EA5D9609E9C}"/>
                </a:ext>
              </a:extLst>
            </p:cNvPr>
            <p:cNvSpPr/>
            <p:nvPr/>
          </p:nvSpPr>
          <p:spPr>
            <a:xfrm>
              <a:off x="3138985" y="5131558"/>
              <a:ext cx="1351128" cy="204717"/>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8" name="Flèche : droite 17">
              <a:extLst>
                <a:ext uri="{FF2B5EF4-FFF2-40B4-BE49-F238E27FC236}">
                  <a16:creationId xmlns:a16="http://schemas.microsoft.com/office/drawing/2014/main" id="{079D5AC9-7AC0-4380-A0E0-9D36A0EF0641}"/>
                </a:ext>
              </a:extLst>
            </p:cNvPr>
            <p:cNvSpPr/>
            <p:nvPr/>
          </p:nvSpPr>
          <p:spPr>
            <a:xfrm>
              <a:off x="5925403" y="5120186"/>
              <a:ext cx="1351128" cy="204717"/>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7" name="Est égal à 6">
              <a:extLst>
                <a:ext uri="{FF2B5EF4-FFF2-40B4-BE49-F238E27FC236}">
                  <a16:creationId xmlns:a16="http://schemas.microsoft.com/office/drawing/2014/main" id="{27F39D57-36B0-469F-8510-C60D974A5428}"/>
                </a:ext>
              </a:extLst>
            </p:cNvPr>
            <p:cNvSpPr/>
            <p:nvPr/>
          </p:nvSpPr>
          <p:spPr>
            <a:xfrm>
              <a:off x="8761862" y="5704764"/>
              <a:ext cx="464023" cy="286603"/>
            </a:xfrm>
            <a:prstGeom prst="mathEqual">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solidFill>
                  <a:schemeClr val="tx1"/>
                </a:solidFill>
              </a:endParaRPr>
            </a:p>
          </p:txBody>
        </p:sp>
        <p:sp>
          <p:nvSpPr>
            <p:cNvPr id="8" name="Flèche : virage 7">
              <a:extLst>
                <a:ext uri="{FF2B5EF4-FFF2-40B4-BE49-F238E27FC236}">
                  <a16:creationId xmlns:a16="http://schemas.microsoft.com/office/drawing/2014/main" id="{228DC710-A7DE-48F0-A8FB-9333E67876AA}"/>
                </a:ext>
              </a:extLst>
            </p:cNvPr>
            <p:cNvSpPr/>
            <p:nvPr/>
          </p:nvSpPr>
          <p:spPr>
            <a:xfrm rot="5400000">
              <a:off x="8645854" y="5274860"/>
              <a:ext cx="539089" cy="293427"/>
            </a:xfrm>
            <a:prstGeom prst="ben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solidFill>
                  <a:schemeClr val="tx1"/>
                </a:solidFill>
              </a:endParaRPr>
            </a:p>
          </p:txBody>
        </p:sp>
      </p:grpSp>
      <p:sp>
        <p:nvSpPr>
          <p:cNvPr id="10" name="ZoneTexte 9">
            <a:extLst>
              <a:ext uri="{FF2B5EF4-FFF2-40B4-BE49-F238E27FC236}">
                <a16:creationId xmlns:a16="http://schemas.microsoft.com/office/drawing/2014/main" id="{BE347CCD-5746-4896-B2DA-C8564E0B6333}"/>
              </a:ext>
            </a:extLst>
          </p:cNvPr>
          <p:cNvSpPr txBox="1"/>
          <p:nvPr/>
        </p:nvSpPr>
        <p:spPr>
          <a:xfrm>
            <a:off x="1596783" y="4626590"/>
            <a:ext cx="1009935" cy="369332"/>
          </a:xfrm>
          <a:prstGeom prst="rect">
            <a:avLst/>
          </a:prstGeom>
          <a:noFill/>
        </p:spPr>
        <p:txBody>
          <a:bodyPr wrap="square" rtlCol="0">
            <a:spAutoFit/>
          </a:bodyPr>
          <a:lstStyle/>
          <a:p>
            <a:pPr algn="ctr"/>
            <a:r>
              <a:rPr lang="fr-FR" b="1" dirty="0">
                <a:effectLst>
                  <a:outerShdw blurRad="38100" dist="38100" dir="2700000" algn="tl">
                    <a:srgbClr val="000000">
                      <a:alpha val="43137"/>
                    </a:srgbClr>
                  </a:outerShdw>
                </a:effectLst>
              </a:rPr>
              <a:t>Tête</a:t>
            </a:r>
          </a:p>
        </p:txBody>
      </p:sp>
      <p:sp>
        <p:nvSpPr>
          <p:cNvPr id="21" name="ZoneTexte 20">
            <a:extLst>
              <a:ext uri="{FF2B5EF4-FFF2-40B4-BE49-F238E27FC236}">
                <a16:creationId xmlns:a16="http://schemas.microsoft.com/office/drawing/2014/main" id="{72079034-507D-4BE9-B803-9E0B652285C7}"/>
              </a:ext>
            </a:extLst>
          </p:cNvPr>
          <p:cNvSpPr txBox="1"/>
          <p:nvPr/>
        </p:nvSpPr>
        <p:spPr>
          <a:xfrm>
            <a:off x="7196915" y="4615219"/>
            <a:ext cx="1009935" cy="369332"/>
          </a:xfrm>
          <a:prstGeom prst="rect">
            <a:avLst/>
          </a:prstGeom>
          <a:noFill/>
        </p:spPr>
        <p:txBody>
          <a:bodyPr wrap="square" rtlCol="0">
            <a:spAutoFit/>
          </a:bodyPr>
          <a:lstStyle/>
          <a:p>
            <a:pPr algn="ctr"/>
            <a:r>
              <a:rPr lang="fr-FR" b="1" dirty="0">
                <a:effectLst>
                  <a:outerShdw blurRad="38100" dist="38100" dir="2700000" algn="tl">
                    <a:srgbClr val="000000">
                      <a:alpha val="43137"/>
                    </a:srgbClr>
                  </a:outerShdw>
                </a:effectLst>
              </a:rPr>
              <a:t>Queue</a:t>
            </a:r>
          </a:p>
        </p:txBody>
      </p:sp>
      <p:cxnSp>
        <p:nvCxnSpPr>
          <p:cNvPr id="20" name="Connecteur droit avec flèche 19">
            <a:extLst>
              <a:ext uri="{FF2B5EF4-FFF2-40B4-BE49-F238E27FC236}">
                <a16:creationId xmlns:a16="http://schemas.microsoft.com/office/drawing/2014/main" id="{A012B1E3-2372-4C4B-938C-F4340024095A}"/>
              </a:ext>
            </a:extLst>
          </p:cNvPr>
          <p:cNvCxnSpPr>
            <a:stCxn id="10" idx="2"/>
            <a:endCxn id="4" idx="0"/>
          </p:cNvCxnSpPr>
          <p:nvPr/>
        </p:nvCxnSpPr>
        <p:spPr>
          <a:xfrm>
            <a:off x="2101751" y="4995922"/>
            <a:ext cx="0" cy="4222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Connecteur droit avec flèche 24">
            <a:extLst>
              <a:ext uri="{FF2B5EF4-FFF2-40B4-BE49-F238E27FC236}">
                <a16:creationId xmlns:a16="http://schemas.microsoft.com/office/drawing/2014/main" id="{211E2119-C7AC-47E9-A5D2-4FFB0FB1293E}"/>
              </a:ext>
            </a:extLst>
          </p:cNvPr>
          <p:cNvCxnSpPr>
            <a:cxnSpLocks/>
            <a:stCxn id="21" idx="2"/>
            <a:endCxn id="17" idx="0"/>
          </p:cNvCxnSpPr>
          <p:nvPr/>
        </p:nvCxnSpPr>
        <p:spPr>
          <a:xfrm>
            <a:off x="7701883" y="4984551"/>
            <a:ext cx="0" cy="4381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Text Box 24">
            <a:extLst>
              <a:ext uri="{FF2B5EF4-FFF2-40B4-BE49-F238E27FC236}">
                <a16:creationId xmlns:a16="http://schemas.microsoft.com/office/drawing/2014/main" id="{BE4E1C06-74B7-4E8E-BD45-C7833B5F2385}"/>
              </a:ext>
            </a:extLst>
          </p:cNvPr>
          <p:cNvSpPr txBox="1">
            <a:spLocks noChangeArrowheads="1"/>
          </p:cNvSpPr>
          <p:nvPr/>
        </p:nvSpPr>
        <p:spPr bwMode="auto">
          <a:xfrm>
            <a:off x="7439043" y="1700891"/>
            <a:ext cx="2149475" cy="2554545"/>
          </a:xfrm>
          <a:prstGeom prst="rect">
            <a:avLst/>
          </a:prstGeom>
          <a:solidFill>
            <a:schemeClr val="bg1"/>
          </a:solidFill>
          <a:ln w="9525">
            <a:solidFill>
              <a:schemeClr val="tx1"/>
            </a:solidFill>
            <a:miter lim="800000"/>
            <a:headEnd/>
            <a:tailEnd/>
          </a:ln>
          <a:effectLst/>
        </p:spPr>
        <p:txBody>
          <a:bodyPr wrap="square">
            <a:spAutoFit/>
          </a:bodyPr>
          <a:lstStyle/>
          <a:p>
            <a:r>
              <a:rPr lang="fr-FR" altLang="en-US" sz="1600" b="1" u="sng" dirty="0">
                <a:solidFill>
                  <a:srgbClr val="FF0000"/>
                </a:solidFill>
                <a:effectLst>
                  <a:outerShdw blurRad="38100" dist="38100" dir="2700000" algn="tl">
                    <a:srgbClr val="000000">
                      <a:alpha val="43137"/>
                    </a:srgbClr>
                  </a:outerShdw>
                </a:effectLst>
              </a:rPr>
              <a:t>Avantage: </a:t>
            </a:r>
          </a:p>
          <a:p>
            <a:r>
              <a:rPr lang="fr-FR" altLang="en-US" sz="1600" dirty="0">
                <a:solidFill>
                  <a:srgbClr val="FF0000"/>
                </a:solidFill>
              </a:rPr>
              <a:t>plus facile d'insérer ou de supprimer des éléments de données</a:t>
            </a:r>
          </a:p>
          <a:p>
            <a:endParaRPr lang="fr-FR" altLang="en-US" sz="1600" dirty="0">
              <a:solidFill>
                <a:srgbClr val="FF0000"/>
              </a:solidFill>
            </a:endParaRPr>
          </a:p>
          <a:p>
            <a:r>
              <a:rPr lang="fr-FR" altLang="en-US" sz="1600" b="1" u="sng" dirty="0">
                <a:solidFill>
                  <a:srgbClr val="FF0000"/>
                </a:solidFill>
                <a:effectLst>
                  <a:outerShdw blurRad="38100" dist="38100" dir="2700000" algn="tl">
                    <a:srgbClr val="000000">
                      <a:alpha val="43137"/>
                    </a:srgbClr>
                  </a:outerShdw>
                </a:effectLst>
              </a:rPr>
              <a:t>Inconvénient: </a:t>
            </a:r>
            <a:r>
              <a:rPr lang="fr-FR" altLang="en-US" sz="1600" dirty="0">
                <a:solidFill>
                  <a:srgbClr val="FF0000"/>
                </a:solidFill>
              </a:rPr>
              <a:t>opération de recherche lente et nécessite plus d'espace mémoire</a:t>
            </a:r>
            <a:endParaRPr lang="fr-CA" altLang="en-US" sz="1600" dirty="0">
              <a:solidFill>
                <a:srgbClr val="FF0000"/>
              </a:solidFill>
            </a:endParaRPr>
          </a:p>
        </p:txBody>
      </p:sp>
      <p:pic>
        <p:nvPicPr>
          <p:cNvPr id="31" name="Graphique 30" descr="Avertissement">
            <a:extLst>
              <a:ext uri="{FF2B5EF4-FFF2-40B4-BE49-F238E27FC236}">
                <a16:creationId xmlns:a16="http://schemas.microsoft.com/office/drawing/2014/main" id="{2EE1DEE1-0BFA-4678-A1BD-CD1C96A5E61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27818" y="2340546"/>
            <a:ext cx="914400" cy="914400"/>
          </a:xfrm>
          <a:prstGeom prst="rect">
            <a:avLst/>
          </a:prstGeom>
        </p:spPr>
      </p:pic>
    </p:spTree>
    <p:extLst>
      <p:ext uri="{BB962C8B-B14F-4D97-AF65-F5344CB8AC3E}">
        <p14:creationId xmlns:p14="http://schemas.microsoft.com/office/powerpoint/2010/main" val="2331491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Classification des structures de données</a:t>
            </a:r>
          </a:p>
        </p:txBody>
      </p:sp>
      <p:sp>
        <p:nvSpPr>
          <p:cNvPr id="193" name="TextShape 2"/>
          <p:cNvSpPr txBox="1"/>
          <p:nvPr/>
        </p:nvSpPr>
        <p:spPr>
          <a:xfrm>
            <a:off x="504000" y="1152001"/>
            <a:ext cx="8885660" cy="5603641"/>
          </a:xfrm>
          <a:prstGeom prst="rect">
            <a:avLst/>
          </a:prstGeom>
          <a:solidFill>
            <a:schemeClr val="bg1"/>
          </a:solid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Structures de données Linéaire</a:t>
            </a:r>
          </a:p>
          <a:p>
            <a:pPr marL="889200" lvl="1" indent="-324000">
              <a:spcBef>
                <a:spcPts val="938"/>
              </a:spcBef>
              <a:buSzPct val="100000"/>
              <a:buBlip>
                <a:blip r:embed="rId3"/>
              </a:buBlip>
            </a:pPr>
            <a:r>
              <a:rPr lang="fr-FR" sz="2670" spc="-1" dirty="0">
                <a:solidFill>
                  <a:srgbClr val="000000"/>
                </a:solidFill>
                <a:effectLst>
                  <a:outerShdw blurRad="38100" dist="38100" dir="2700000" algn="tl">
                    <a:srgbClr val="000000">
                      <a:alpha val="43137"/>
                    </a:srgbClr>
                  </a:outerShdw>
                </a:effectLst>
              </a:rPr>
              <a:t>Liste chaînée (</a:t>
            </a:r>
            <a:r>
              <a:rPr lang="fr-FR" sz="2670" spc="-1" dirty="0" err="1">
                <a:solidFill>
                  <a:srgbClr val="000000"/>
                </a:solidFill>
                <a:effectLst>
                  <a:outerShdw blurRad="38100" dist="38100" dir="2700000" algn="tl">
                    <a:srgbClr val="000000">
                      <a:alpha val="43137"/>
                    </a:srgbClr>
                  </a:outerShdw>
                </a:effectLst>
              </a:rPr>
              <a:t>Linked</a:t>
            </a:r>
            <a:r>
              <a:rPr lang="fr-FR" sz="2670" spc="-1" dirty="0">
                <a:solidFill>
                  <a:srgbClr val="000000"/>
                </a:solidFill>
                <a:effectLst>
                  <a:outerShdw blurRad="38100" dist="38100" dir="2700000" algn="tl">
                    <a:srgbClr val="000000">
                      <a:alpha val="43137"/>
                    </a:srgbClr>
                  </a:outerShdw>
                </a:effectLst>
              </a:rPr>
              <a:t> </a:t>
            </a:r>
            <a:r>
              <a:rPr lang="fr-FR" sz="2670" spc="-1" dirty="0" err="1">
                <a:solidFill>
                  <a:srgbClr val="000000"/>
                </a:solidFill>
                <a:effectLst>
                  <a:outerShdw blurRad="38100" dist="38100" dir="2700000" algn="tl">
                    <a:srgbClr val="000000">
                      <a:alpha val="43137"/>
                    </a:srgbClr>
                  </a:outerShdw>
                </a:effectLst>
              </a:rPr>
              <a:t>list</a:t>
            </a:r>
            <a:r>
              <a:rPr lang="fr-FR" sz="2670" spc="-1" dirty="0">
                <a:solidFill>
                  <a:srgbClr val="000000"/>
                </a:solidFill>
                <a:effectLst>
                  <a:outerShdw blurRad="38100" dist="38100" dir="2700000" algn="tl">
                    <a:srgbClr val="000000">
                      <a:alpha val="43137"/>
                    </a:srgbClr>
                  </a:outerShdw>
                </a:effectLst>
              </a:rPr>
              <a:t> en anglais)</a:t>
            </a:r>
            <a:endParaRPr lang="fr-FR" sz="2670" b="0" strike="noStrike" spc="-1" dirty="0">
              <a:solidFill>
                <a:srgbClr val="000000"/>
              </a:solidFill>
              <a:effectLst>
                <a:outerShdw blurRad="38100" dist="38100" dir="2700000" algn="tl">
                  <a:srgbClr val="000000">
                    <a:alpha val="43137"/>
                  </a:srgbClr>
                </a:outerShdw>
              </a:effectLst>
              <a:latin typeface="Arial"/>
            </a:endParaRPr>
          </a:p>
          <a:p>
            <a:pPr marL="1346400" lvl="2" indent="-324000">
              <a:spcBef>
                <a:spcPts val="938"/>
              </a:spcBef>
              <a:buSzPct val="100000"/>
              <a:buBlip>
                <a:blip r:embed="rId3"/>
              </a:buBlip>
            </a:pPr>
            <a:r>
              <a:rPr lang="fr-FR" sz="2670" spc="-1" dirty="0">
                <a:solidFill>
                  <a:srgbClr val="000000"/>
                </a:solidFill>
                <a:latin typeface="Arial"/>
              </a:rPr>
              <a:t>On peut retirer n’importe lequel des élément de la liste à tout moment.</a:t>
            </a:r>
          </a:p>
        </p:txBody>
      </p:sp>
      <p:grpSp>
        <p:nvGrpSpPr>
          <p:cNvPr id="9" name="Groupe 8">
            <a:extLst>
              <a:ext uri="{FF2B5EF4-FFF2-40B4-BE49-F238E27FC236}">
                <a16:creationId xmlns:a16="http://schemas.microsoft.com/office/drawing/2014/main" id="{3322EC2F-7487-4DFD-9236-3043E4FA8CD9}"/>
              </a:ext>
            </a:extLst>
          </p:cNvPr>
          <p:cNvGrpSpPr/>
          <p:nvPr/>
        </p:nvGrpSpPr>
        <p:grpSpPr>
          <a:xfrm>
            <a:off x="1405715" y="5418166"/>
            <a:ext cx="7492620" cy="928047"/>
            <a:chOff x="1733265" y="5063320"/>
            <a:chExt cx="7492620" cy="928047"/>
          </a:xfrm>
        </p:grpSpPr>
        <p:sp>
          <p:nvSpPr>
            <p:cNvPr id="4" name="Rectangle 3">
              <a:extLst>
                <a:ext uri="{FF2B5EF4-FFF2-40B4-BE49-F238E27FC236}">
                  <a16:creationId xmlns:a16="http://schemas.microsoft.com/office/drawing/2014/main" id="{34F87C1E-3398-4F8F-AA02-15A4A1F3AA6B}"/>
                </a:ext>
              </a:extLst>
            </p:cNvPr>
            <p:cNvSpPr/>
            <p:nvPr/>
          </p:nvSpPr>
          <p:spPr>
            <a:xfrm>
              <a:off x="1733265" y="5063320"/>
              <a:ext cx="1392072" cy="5595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dirty="0"/>
                <a:t>1</a:t>
              </a:r>
            </a:p>
          </p:txBody>
        </p:sp>
        <p:sp>
          <p:nvSpPr>
            <p:cNvPr id="16" name="Rectangle 15">
              <a:extLst>
                <a:ext uri="{FF2B5EF4-FFF2-40B4-BE49-F238E27FC236}">
                  <a16:creationId xmlns:a16="http://schemas.microsoft.com/office/drawing/2014/main" id="{AE921222-9DA0-4BD8-A511-6D5F1FFBB6C5}"/>
                </a:ext>
              </a:extLst>
            </p:cNvPr>
            <p:cNvSpPr/>
            <p:nvPr/>
          </p:nvSpPr>
          <p:spPr>
            <a:xfrm>
              <a:off x="4533331" y="5065595"/>
              <a:ext cx="1392072" cy="55955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2</a:t>
              </a:r>
            </a:p>
          </p:txBody>
        </p:sp>
        <p:sp>
          <p:nvSpPr>
            <p:cNvPr id="17" name="Rectangle 16">
              <a:extLst>
                <a:ext uri="{FF2B5EF4-FFF2-40B4-BE49-F238E27FC236}">
                  <a16:creationId xmlns:a16="http://schemas.microsoft.com/office/drawing/2014/main" id="{CB0867D1-6990-42F5-95CD-19A3497D5365}"/>
                </a:ext>
              </a:extLst>
            </p:cNvPr>
            <p:cNvSpPr/>
            <p:nvPr/>
          </p:nvSpPr>
          <p:spPr>
            <a:xfrm>
              <a:off x="7333397" y="5067868"/>
              <a:ext cx="1392072" cy="5595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dirty="0"/>
                <a:t>3</a:t>
              </a:r>
            </a:p>
          </p:txBody>
        </p:sp>
        <p:sp>
          <p:nvSpPr>
            <p:cNvPr id="5" name="Flèche : droite 4">
              <a:extLst>
                <a:ext uri="{FF2B5EF4-FFF2-40B4-BE49-F238E27FC236}">
                  <a16:creationId xmlns:a16="http://schemas.microsoft.com/office/drawing/2014/main" id="{4F6D3604-327B-4795-91B4-0EA5D9609E9C}"/>
                </a:ext>
              </a:extLst>
            </p:cNvPr>
            <p:cNvSpPr/>
            <p:nvPr/>
          </p:nvSpPr>
          <p:spPr>
            <a:xfrm>
              <a:off x="3138985" y="5131558"/>
              <a:ext cx="1351128" cy="204717"/>
            </a:xfrm>
            <a:prstGeom prst="rightArrow">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8" name="Flèche : droite 17">
              <a:extLst>
                <a:ext uri="{FF2B5EF4-FFF2-40B4-BE49-F238E27FC236}">
                  <a16:creationId xmlns:a16="http://schemas.microsoft.com/office/drawing/2014/main" id="{079D5AC9-7AC0-4380-A0E0-9D36A0EF0641}"/>
                </a:ext>
              </a:extLst>
            </p:cNvPr>
            <p:cNvSpPr/>
            <p:nvPr/>
          </p:nvSpPr>
          <p:spPr>
            <a:xfrm>
              <a:off x="5952699" y="5120186"/>
              <a:ext cx="1351128" cy="204717"/>
            </a:xfrm>
            <a:prstGeom prst="rightArrow">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7" name="Est égal à 6">
              <a:extLst>
                <a:ext uri="{FF2B5EF4-FFF2-40B4-BE49-F238E27FC236}">
                  <a16:creationId xmlns:a16="http://schemas.microsoft.com/office/drawing/2014/main" id="{27F39D57-36B0-469F-8510-C60D974A5428}"/>
                </a:ext>
              </a:extLst>
            </p:cNvPr>
            <p:cNvSpPr/>
            <p:nvPr/>
          </p:nvSpPr>
          <p:spPr>
            <a:xfrm>
              <a:off x="8761862" y="5704764"/>
              <a:ext cx="464023" cy="286603"/>
            </a:xfrm>
            <a:prstGeom prst="mathEqual">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solidFill>
                  <a:schemeClr val="tx1"/>
                </a:solidFill>
              </a:endParaRPr>
            </a:p>
          </p:txBody>
        </p:sp>
        <p:sp>
          <p:nvSpPr>
            <p:cNvPr id="8" name="Flèche : virage 7">
              <a:extLst>
                <a:ext uri="{FF2B5EF4-FFF2-40B4-BE49-F238E27FC236}">
                  <a16:creationId xmlns:a16="http://schemas.microsoft.com/office/drawing/2014/main" id="{228DC710-A7DE-48F0-A8FB-9333E67876AA}"/>
                </a:ext>
              </a:extLst>
            </p:cNvPr>
            <p:cNvSpPr/>
            <p:nvPr/>
          </p:nvSpPr>
          <p:spPr>
            <a:xfrm rot="5400000">
              <a:off x="8645854" y="5274860"/>
              <a:ext cx="539089" cy="293427"/>
            </a:xfrm>
            <a:prstGeom prst="ben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solidFill>
                  <a:schemeClr val="tx1"/>
                </a:solidFill>
              </a:endParaRPr>
            </a:p>
          </p:txBody>
        </p:sp>
      </p:grpSp>
      <p:sp>
        <p:nvSpPr>
          <p:cNvPr id="10" name="ZoneTexte 9">
            <a:extLst>
              <a:ext uri="{FF2B5EF4-FFF2-40B4-BE49-F238E27FC236}">
                <a16:creationId xmlns:a16="http://schemas.microsoft.com/office/drawing/2014/main" id="{BE347CCD-5746-4896-B2DA-C8564E0B6333}"/>
              </a:ext>
            </a:extLst>
          </p:cNvPr>
          <p:cNvSpPr txBox="1"/>
          <p:nvPr/>
        </p:nvSpPr>
        <p:spPr>
          <a:xfrm>
            <a:off x="1596783" y="4626590"/>
            <a:ext cx="1009935" cy="369332"/>
          </a:xfrm>
          <a:prstGeom prst="rect">
            <a:avLst/>
          </a:prstGeom>
          <a:noFill/>
        </p:spPr>
        <p:txBody>
          <a:bodyPr wrap="square" rtlCol="0">
            <a:spAutoFit/>
          </a:bodyPr>
          <a:lstStyle/>
          <a:p>
            <a:pPr algn="ctr"/>
            <a:r>
              <a:rPr lang="fr-FR" b="1" dirty="0">
                <a:effectLst>
                  <a:outerShdw blurRad="38100" dist="38100" dir="2700000" algn="tl">
                    <a:srgbClr val="000000">
                      <a:alpha val="43137"/>
                    </a:srgbClr>
                  </a:outerShdw>
                </a:effectLst>
              </a:rPr>
              <a:t>Tête</a:t>
            </a:r>
          </a:p>
        </p:txBody>
      </p:sp>
      <p:sp>
        <p:nvSpPr>
          <p:cNvPr id="21" name="ZoneTexte 20">
            <a:extLst>
              <a:ext uri="{FF2B5EF4-FFF2-40B4-BE49-F238E27FC236}">
                <a16:creationId xmlns:a16="http://schemas.microsoft.com/office/drawing/2014/main" id="{72079034-507D-4BE9-B803-9E0B652285C7}"/>
              </a:ext>
            </a:extLst>
          </p:cNvPr>
          <p:cNvSpPr txBox="1"/>
          <p:nvPr/>
        </p:nvSpPr>
        <p:spPr>
          <a:xfrm>
            <a:off x="7196915" y="4615219"/>
            <a:ext cx="1009935" cy="369332"/>
          </a:xfrm>
          <a:prstGeom prst="rect">
            <a:avLst/>
          </a:prstGeom>
          <a:noFill/>
        </p:spPr>
        <p:txBody>
          <a:bodyPr wrap="square" rtlCol="0">
            <a:spAutoFit/>
          </a:bodyPr>
          <a:lstStyle/>
          <a:p>
            <a:pPr algn="ctr"/>
            <a:r>
              <a:rPr lang="fr-FR" b="1" dirty="0">
                <a:effectLst>
                  <a:outerShdw blurRad="38100" dist="38100" dir="2700000" algn="tl">
                    <a:srgbClr val="000000">
                      <a:alpha val="43137"/>
                    </a:srgbClr>
                  </a:outerShdw>
                </a:effectLst>
              </a:rPr>
              <a:t>Queue</a:t>
            </a:r>
          </a:p>
        </p:txBody>
      </p:sp>
      <p:cxnSp>
        <p:nvCxnSpPr>
          <p:cNvPr id="20" name="Connecteur droit avec flèche 19">
            <a:extLst>
              <a:ext uri="{FF2B5EF4-FFF2-40B4-BE49-F238E27FC236}">
                <a16:creationId xmlns:a16="http://schemas.microsoft.com/office/drawing/2014/main" id="{A012B1E3-2372-4C4B-938C-F4340024095A}"/>
              </a:ext>
            </a:extLst>
          </p:cNvPr>
          <p:cNvCxnSpPr>
            <a:stCxn id="10" idx="2"/>
            <a:endCxn id="4" idx="0"/>
          </p:cNvCxnSpPr>
          <p:nvPr/>
        </p:nvCxnSpPr>
        <p:spPr>
          <a:xfrm>
            <a:off x="2101751" y="4995922"/>
            <a:ext cx="0" cy="4222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Connecteur droit avec flèche 24">
            <a:extLst>
              <a:ext uri="{FF2B5EF4-FFF2-40B4-BE49-F238E27FC236}">
                <a16:creationId xmlns:a16="http://schemas.microsoft.com/office/drawing/2014/main" id="{211E2119-C7AC-47E9-A5D2-4FFB0FB1293E}"/>
              </a:ext>
            </a:extLst>
          </p:cNvPr>
          <p:cNvCxnSpPr>
            <a:cxnSpLocks/>
            <a:stCxn id="21" idx="2"/>
            <a:endCxn id="17" idx="0"/>
          </p:cNvCxnSpPr>
          <p:nvPr/>
        </p:nvCxnSpPr>
        <p:spPr>
          <a:xfrm>
            <a:off x="7701883" y="4984551"/>
            <a:ext cx="0" cy="4381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Flèche : courbe vers le bas 12">
            <a:extLst>
              <a:ext uri="{FF2B5EF4-FFF2-40B4-BE49-F238E27FC236}">
                <a16:creationId xmlns:a16="http://schemas.microsoft.com/office/drawing/2014/main" id="{880CA112-9CF5-4F95-A4DE-0D2F930ED76B}"/>
              </a:ext>
            </a:extLst>
          </p:cNvPr>
          <p:cNvSpPr/>
          <p:nvPr/>
        </p:nvSpPr>
        <p:spPr>
          <a:xfrm>
            <a:off x="2866030" y="5036024"/>
            <a:ext cx="4053385" cy="436729"/>
          </a:xfrm>
          <a:prstGeom prst="curved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1854070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Classification des structures de données</a:t>
            </a:r>
          </a:p>
        </p:txBody>
      </p:sp>
      <p:sp>
        <p:nvSpPr>
          <p:cNvPr id="193" name="TextShape 2"/>
          <p:cNvSpPr txBox="1"/>
          <p:nvPr/>
        </p:nvSpPr>
        <p:spPr>
          <a:xfrm>
            <a:off x="504000" y="1152001"/>
            <a:ext cx="8885660" cy="5603641"/>
          </a:xfrm>
          <a:prstGeom prst="rect">
            <a:avLst/>
          </a:prstGeom>
          <a:solidFill>
            <a:schemeClr val="bg1"/>
          </a:solid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Structures de données Linéaire</a:t>
            </a:r>
          </a:p>
          <a:p>
            <a:pPr marL="889200" lvl="1" indent="-324000">
              <a:spcBef>
                <a:spcPts val="938"/>
              </a:spcBef>
              <a:buSzPct val="100000"/>
              <a:buBlip>
                <a:blip r:embed="rId3"/>
              </a:buBlip>
            </a:pPr>
            <a:r>
              <a:rPr lang="fr-FR" sz="2670" spc="-1" dirty="0">
                <a:solidFill>
                  <a:srgbClr val="000000"/>
                </a:solidFill>
                <a:effectLst>
                  <a:outerShdw blurRad="38100" dist="38100" dir="2700000" algn="tl">
                    <a:srgbClr val="000000">
                      <a:alpha val="43137"/>
                    </a:srgbClr>
                  </a:outerShdw>
                </a:effectLst>
              </a:rPr>
              <a:t>Liste chaînée (</a:t>
            </a:r>
            <a:r>
              <a:rPr lang="fr-FR" sz="2670" spc="-1" dirty="0" err="1">
                <a:solidFill>
                  <a:srgbClr val="000000"/>
                </a:solidFill>
                <a:effectLst>
                  <a:outerShdw blurRad="38100" dist="38100" dir="2700000" algn="tl">
                    <a:srgbClr val="000000">
                      <a:alpha val="43137"/>
                    </a:srgbClr>
                  </a:outerShdw>
                </a:effectLst>
              </a:rPr>
              <a:t>Linked</a:t>
            </a:r>
            <a:r>
              <a:rPr lang="fr-FR" sz="2670" spc="-1" dirty="0">
                <a:solidFill>
                  <a:srgbClr val="000000"/>
                </a:solidFill>
                <a:effectLst>
                  <a:outerShdw blurRad="38100" dist="38100" dir="2700000" algn="tl">
                    <a:srgbClr val="000000">
                      <a:alpha val="43137"/>
                    </a:srgbClr>
                  </a:outerShdw>
                </a:effectLst>
              </a:rPr>
              <a:t> </a:t>
            </a:r>
            <a:r>
              <a:rPr lang="fr-FR" sz="2670" spc="-1" dirty="0" err="1">
                <a:solidFill>
                  <a:srgbClr val="000000"/>
                </a:solidFill>
                <a:effectLst>
                  <a:outerShdw blurRad="38100" dist="38100" dir="2700000" algn="tl">
                    <a:srgbClr val="000000">
                      <a:alpha val="43137"/>
                    </a:srgbClr>
                  </a:outerShdw>
                </a:effectLst>
              </a:rPr>
              <a:t>list</a:t>
            </a:r>
            <a:r>
              <a:rPr lang="fr-FR" sz="2670" spc="-1" dirty="0">
                <a:solidFill>
                  <a:srgbClr val="000000"/>
                </a:solidFill>
                <a:effectLst>
                  <a:outerShdw blurRad="38100" dist="38100" dir="2700000" algn="tl">
                    <a:srgbClr val="000000">
                      <a:alpha val="43137"/>
                    </a:srgbClr>
                  </a:outerShdw>
                </a:effectLst>
              </a:rPr>
              <a:t> en anglais)</a:t>
            </a:r>
            <a:endParaRPr lang="fr-FR" sz="2670" b="0" strike="noStrike" spc="-1" dirty="0">
              <a:solidFill>
                <a:srgbClr val="000000"/>
              </a:solidFill>
              <a:effectLst>
                <a:outerShdw blurRad="38100" dist="38100" dir="2700000" algn="tl">
                  <a:srgbClr val="000000">
                    <a:alpha val="43137"/>
                  </a:srgbClr>
                </a:outerShdw>
              </a:effectLst>
              <a:latin typeface="Arial"/>
            </a:endParaRPr>
          </a:p>
          <a:p>
            <a:pPr marL="1346400" lvl="2" indent="-324000">
              <a:spcBef>
                <a:spcPts val="938"/>
              </a:spcBef>
              <a:buSzPct val="100000"/>
              <a:buBlip>
                <a:blip r:embed="rId3"/>
              </a:buBlip>
            </a:pPr>
            <a:r>
              <a:rPr lang="fr-FR" sz="2670" spc="-1" dirty="0">
                <a:solidFill>
                  <a:srgbClr val="000000"/>
                </a:solidFill>
              </a:rPr>
              <a:t>La liste chaînée permet d’insérer un élément dans une liste d’éléments ordonnée ou pas.</a:t>
            </a:r>
          </a:p>
          <a:p>
            <a:pPr marL="1803600" lvl="3" indent="-324000">
              <a:spcBef>
                <a:spcPts val="938"/>
              </a:spcBef>
              <a:buSzPct val="100000"/>
              <a:buBlip>
                <a:blip r:embed="rId3"/>
              </a:buBlip>
            </a:pPr>
            <a:r>
              <a:rPr lang="fr-FR" sz="2670" spc="-1" dirty="0">
                <a:solidFill>
                  <a:srgbClr val="000000"/>
                </a:solidFill>
              </a:rPr>
              <a:t>L’ajout peut se faire n’importe où</a:t>
            </a:r>
          </a:p>
        </p:txBody>
      </p:sp>
      <p:grpSp>
        <p:nvGrpSpPr>
          <p:cNvPr id="9" name="Groupe 8">
            <a:extLst>
              <a:ext uri="{FF2B5EF4-FFF2-40B4-BE49-F238E27FC236}">
                <a16:creationId xmlns:a16="http://schemas.microsoft.com/office/drawing/2014/main" id="{3322EC2F-7487-4DFD-9236-3043E4FA8CD9}"/>
              </a:ext>
            </a:extLst>
          </p:cNvPr>
          <p:cNvGrpSpPr/>
          <p:nvPr/>
        </p:nvGrpSpPr>
        <p:grpSpPr>
          <a:xfrm>
            <a:off x="1405715" y="4544706"/>
            <a:ext cx="7492620" cy="928047"/>
            <a:chOff x="1733265" y="5063320"/>
            <a:chExt cx="7492620" cy="928047"/>
          </a:xfrm>
        </p:grpSpPr>
        <p:sp>
          <p:nvSpPr>
            <p:cNvPr id="4" name="Rectangle 3">
              <a:extLst>
                <a:ext uri="{FF2B5EF4-FFF2-40B4-BE49-F238E27FC236}">
                  <a16:creationId xmlns:a16="http://schemas.microsoft.com/office/drawing/2014/main" id="{34F87C1E-3398-4F8F-AA02-15A4A1F3AA6B}"/>
                </a:ext>
              </a:extLst>
            </p:cNvPr>
            <p:cNvSpPr/>
            <p:nvPr/>
          </p:nvSpPr>
          <p:spPr>
            <a:xfrm>
              <a:off x="1733265" y="5063320"/>
              <a:ext cx="1392072" cy="5595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dirty="0"/>
                <a:t>1</a:t>
              </a:r>
            </a:p>
          </p:txBody>
        </p:sp>
        <p:sp>
          <p:nvSpPr>
            <p:cNvPr id="16" name="Rectangle 15">
              <a:extLst>
                <a:ext uri="{FF2B5EF4-FFF2-40B4-BE49-F238E27FC236}">
                  <a16:creationId xmlns:a16="http://schemas.microsoft.com/office/drawing/2014/main" id="{AE921222-9DA0-4BD8-A511-6D5F1FFBB6C5}"/>
                </a:ext>
              </a:extLst>
            </p:cNvPr>
            <p:cNvSpPr/>
            <p:nvPr/>
          </p:nvSpPr>
          <p:spPr>
            <a:xfrm>
              <a:off x="4533331" y="5065595"/>
              <a:ext cx="1392072" cy="5595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dirty="0"/>
                <a:t>2</a:t>
              </a:r>
            </a:p>
          </p:txBody>
        </p:sp>
        <p:sp>
          <p:nvSpPr>
            <p:cNvPr id="17" name="Rectangle 16">
              <a:extLst>
                <a:ext uri="{FF2B5EF4-FFF2-40B4-BE49-F238E27FC236}">
                  <a16:creationId xmlns:a16="http://schemas.microsoft.com/office/drawing/2014/main" id="{CB0867D1-6990-42F5-95CD-19A3497D5365}"/>
                </a:ext>
              </a:extLst>
            </p:cNvPr>
            <p:cNvSpPr/>
            <p:nvPr/>
          </p:nvSpPr>
          <p:spPr>
            <a:xfrm>
              <a:off x="7333397" y="5067868"/>
              <a:ext cx="1392072" cy="5595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dirty="0"/>
                <a:t>3</a:t>
              </a:r>
            </a:p>
          </p:txBody>
        </p:sp>
        <p:sp>
          <p:nvSpPr>
            <p:cNvPr id="5" name="Flèche : droite 4">
              <a:extLst>
                <a:ext uri="{FF2B5EF4-FFF2-40B4-BE49-F238E27FC236}">
                  <a16:creationId xmlns:a16="http://schemas.microsoft.com/office/drawing/2014/main" id="{4F6D3604-327B-4795-91B4-0EA5D9609E9C}"/>
                </a:ext>
              </a:extLst>
            </p:cNvPr>
            <p:cNvSpPr/>
            <p:nvPr/>
          </p:nvSpPr>
          <p:spPr>
            <a:xfrm>
              <a:off x="3138985" y="5131558"/>
              <a:ext cx="1351128" cy="204717"/>
            </a:xfrm>
            <a:prstGeom prst="rightArrow">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fr-FR" dirty="0"/>
            </a:p>
          </p:txBody>
        </p:sp>
        <p:sp>
          <p:nvSpPr>
            <p:cNvPr id="18" name="Flèche : droite 17">
              <a:extLst>
                <a:ext uri="{FF2B5EF4-FFF2-40B4-BE49-F238E27FC236}">
                  <a16:creationId xmlns:a16="http://schemas.microsoft.com/office/drawing/2014/main" id="{079D5AC9-7AC0-4380-A0E0-9D36A0EF0641}"/>
                </a:ext>
              </a:extLst>
            </p:cNvPr>
            <p:cNvSpPr/>
            <p:nvPr/>
          </p:nvSpPr>
          <p:spPr>
            <a:xfrm>
              <a:off x="5925403" y="5120186"/>
              <a:ext cx="1351128" cy="204717"/>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7" name="Est égal à 6">
              <a:extLst>
                <a:ext uri="{FF2B5EF4-FFF2-40B4-BE49-F238E27FC236}">
                  <a16:creationId xmlns:a16="http://schemas.microsoft.com/office/drawing/2014/main" id="{27F39D57-36B0-469F-8510-C60D974A5428}"/>
                </a:ext>
              </a:extLst>
            </p:cNvPr>
            <p:cNvSpPr/>
            <p:nvPr/>
          </p:nvSpPr>
          <p:spPr>
            <a:xfrm>
              <a:off x="8761862" y="5704764"/>
              <a:ext cx="464023" cy="286603"/>
            </a:xfrm>
            <a:prstGeom prst="mathEqual">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solidFill>
                  <a:schemeClr val="tx1"/>
                </a:solidFill>
              </a:endParaRPr>
            </a:p>
          </p:txBody>
        </p:sp>
        <p:sp>
          <p:nvSpPr>
            <p:cNvPr id="8" name="Flèche : virage 7">
              <a:extLst>
                <a:ext uri="{FF2B5EF4-FFF2-40B4-BE49-F238E27FC236}">
                  <a16:creationId xmlns:a16="http://schemas.microsoft.com/office/drawing/2014/main" id="{228DC710-A7DE-48F0-A8FB-9333E67876AA}"/>
                </a:ext>
              </a:extLst>
            </p:cNvPr>
            <p:cNvSpPr/>
            <p:nvPr/>
          </p:nvSpPr>
          <p:spPr>
            <a:xfrm rot="5400000">
              <a:off x="8645854" y="5274860"/>
              <a:ext cx="539089" cy="293427"/>
            </a:xfrm>
            <a:prstGeom prst="ben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solidFill>
                  <a:schemeClr val="tx1"/>
                </a:solidFill>
              </a:endParaRPr>
            </a:p>
          </p:txBody>
        </p:sp>
      </p:grpSp>
      <p:sp>
        <p:nvSpPr>
          <p:cNvPr id="10" name="ZoneTexte 9">
            <a:extLst>
              <a:ext uri="{FF2B5EF4-FFF2-40B4-BE49-F238E27FC236}">
                <a16:creationId xmlns:a16="http://schemas.microsoft.com/office/drawing/2014/main" id="{BE347CCD-5746-4896-B2DA-C8564E0B6333}"/>
              </a:ext>
            </a:extLst>
          </p:cNvPr>
          <p:cNvSpPr txBox="1"/>
          <p:nvPr/>
        </p:nvSpPr>
        <p:spPr>
          <a:xfrm>
            <a:off x="1596783" y="3753130"/>
            <a:ext cx="1009935" cy="369332"/>
          </a:xfrm>
          <a:prstGeom prst="rect">
            <a:avLst/>
          </a:prstGeom>
          <a:noFill/>
        </p:spPr>
        <p:txBody>
          <a:bodyPr wrap="square" rtlCol="0">
            <a:spAutoFit/>
          </a:bodyPr>
          <a:lstStyle/>
          <a:p>
            <a:pPr algn="ctr"/>
            <a:r>
              <a:rPr lang="fr-FR" b="1" dirty="0">
                <a:effectLst>
                  <a:outerShdw blurRad="38100" dist="38100" dir="2700000" algn="tl">
                    <a:srgbClr val="000000">
                      <a:alpha val="43137"/>
                    </a:srgbClr>
                  </a:outerShdw>
                </a:effectLst>
              </a:rPr>
              <a:t>Tête</a:t>
            </a:r>
          </a:p>
        </p:txBody>
      </p:sp>
      <p:sp>
        <p:nvSpPr>
          <p:cNvPr id="21" name="ZoneTexte 20">
            <a:extLst>
              <a:ext uri="{FF2B5EF4-FFF2-40B4-BE49-F238E27FC236}">
                <a16:creationId xmlns:a16="http://schemas.microsoft.com/office/drawing/2014/main" id="{72079034-507D-4BE9-B803-9E0B652285C7}"/>
              </a:ext>
            </a:extLst>
          </p:cNvPr>
          <p:cNvSpPr txBox="1"/>
          <p:nvPr/>
        </p:nvSpPr>
        <p:spPr>
          <a:xfrm>
            <a:off x="7196915" y="3741759"/>
            <a:ext cx="1009935" cy="369332"/>
          </a:xfrm>
          <a:prstGeom prst="rect">
            <a:avLst/>
          </a:prstGeom>
          <a:noFill/>
        </p:spPr>
        <p:txBody>
          <a:bodyPr wrap="square" rtlCol="0">
            <a:spAutoFit/>
          </a:bodyPr>
          <a:lstStyle/>
          <a:p>
            <a:pPr algn="ctr"/>
            <a:r>
              <a:rPr lang="fr-FR" b="1" dirty="0">
                <a:effectLst>
                  <a:outerShdw blurRad="38100" dist="38100" dir="2700000" algn="tl">
                    <a:srgbClr val="000000">
                      <a:alpha val="43137"/>
                    </a:srgbClr>
                  </a:outerShdw>
                </a:effectLst>
              </a:rPr>
              <a:t>Queue</a:t>
            </a:r>
          </a:p>
        </p:txBody>
      </p:sp>
      <p:cxnSp>
        <p:nvCxnSpPr>
          <p:cNvPr id="20" name="Connecteur droit avec flèche 19">
            <a:extLst>
              <a:ext uri="{FF2B5EF4-FFF2-40B4-BE49-F238E27FC236}">
                <a16:creationId xmlns:a16="http://schemas.microsoft.com/office/drawing/2014/main" id="{A012B1E3-2372-4C4B-938C-F4340024095A}"/>
              </a:ext>
            </a:extLst>
          </p:cNvPr>
          <p:cNvCxnSpPr>
            <a:stCxn id="10" idx="2"/>
            <a:endCxn id="4" idx="0"/>
          </p:cNvCxnSpPr>
          <p:nvPr/>
        </p:nvCxnSpPr>
        <p:spPr>
          <a:xfrm>
            <a:off x="2101751" y="4122462"/>
            <a:ext cx="0" cy="4222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Connecteur droit avec flèche 24">
            <a:extLst>
              <a:ext uri="{FF2B5EF4-FFF2-40B4-BE49-F238E27FC236}">
                <a16:creationId xmlns:a16="http://schemas.microsoft.com/office/drawing/2014/main" id="{211E2119-C7AC-47E9-A5D2-4FFB0FB1293E}"/>
              </a:ext>
            </a:extLst>
          </p:cNvPr>
          <p:cNvCxnSpPr>
            <a:cxnSpLocks/>
            <a:stCxn id="21" idx="2"/>
            <a:endCxn id="17" idx="0"/>
          </p:cNvCxnSpPr>
          <p:nvPr/>
        </p:nvCxnSpPr>
        <p:spPr>
          <a:xfrm>
            <a:off x="7701883" y="4111091"/>
            <a:ext cx="0" cy="4381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Rectangle 18">
            <a:extLst>
              <a:ext uri="{FF2B5EF4-FFF2-40B4-BE49-F238E27FC236}">
                <a16:creationId xmlns:a16="http://schemas.microsoft.com/office/drawing/2014/main" id="{B9C70966-97C5-4EC2-984A-9C86B69C1812}"/>
              </a:ext>
            </a:extLst>
          </p:cNvPr>
          <p:cNvSpPr/>
          <p:nvPr/>
        </p:nvSpPr>
        <p:spPr>
          <a:xfrm>
            <a:off x="2661312" y="5586491"/>
            <a:ext cx="1637733" cy="55955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1b</a:t>
            </a:r>
          </a:p>
        </p:txBody>
      </p:sp>
      <p:cxnSp>
        <p:nvCxnSpPr>
          <p:cNvPr id="3" name="Connecteur : en angle 2">
            <a:extLst>
              <a:ext uri="{FF2B5EF4-FFF2-40B4-BE49-F238E27FC236}">
                <a16:creationId xmlns:a16="http://schemas.microsoft.com/office/drawing/2014/main" id="{0A8FB79A-C918-4566-BC6C-05EAF2A2175E}"/>
              </a:ext>
            </a:extLst>
          </p:cNvPr>
          <p:cNvCxnSpPr>
            <a:cxnSpLocks/>
            <a:stCxn id="19" idx="3"/>
            <a:endCxn id="16" idx="1"/>
          </p:cNvCxnSpPr>
          <p:nvPr/>
        </p:nvCxnSpPr>
        <p:spPr>
          <a:xfrm flipH="1" flipV="1">
            <a:off x="4205781" y="4826760"/>
            <a:ext cx="93264" cy="1039510"/>
          </a:xfrm>
          <a:prstGeom prst="bentConnector5">
            <a:avLst>
              <a:gd name="adj1" fmla="val -245111"/>
              <a:gd name="adj2" fmla="val 50000"/>
              <a:gd name="adj3" fmla="val 345111"/>
            </a:avLst>
          </a:prstGeom>
          <a:ln>
            <a:headEnd type="none" w="med" len="med"/>
            <a:tailEnd type="triangle" w="med" len="med"/>
          </a:ln>
        </p:spPr>
        <p:style>
          <a:lnRef idx="3">
            <a:schemeClr val="accent4"/>
          </a:lnRef>
          <a:fillRef idx="0">
            <a:schemeClr val="accent4"/>
          </a:fillRef>
          <a:effectRef idx="2">
            <a:schemeClr val="accent4"/>
          </a:effectRef>
          <a:fontRef idx="minor">
            <a:schemeClr val="tx1"/>
          </a:fontRef>
        </p:style>
      </p:cxnSp>
      <p:cxnSp>
        <p:nvCxnSpPr>
          <p:cNvPr id="14" name="Connecteur : en angle 13">
            <a:extLst>
              <a:ext uri="{FF2B5EF4-FFF2-40B4-BE49-F238E27FC236}">
                <a16:creationId xmlns:a16="http://schemas.microsoft.com/office/drawing/2014/main" id="{87AB9CB1-CCB6-43CD-A975-727032AE067A}"/>
              </a:ext>
            </a:extLst>
          </p:cNvPr>
          <p:cNvCxnSpPr>
            <a:cxnSpLocks/>
            <a:stCxn id="19" idx="1"/>
            <a:endCxn id="4" idx="3"/>
          </p:cNvCxnSpPr>
          <p:nvPr/>
        </p:nvCxnSpPr>
        <p:spPr>
          <a:xfrm rot="10800000" flipH="1">
            <a:off x="2661311" y="4824486"/>
            <a:ext cx="136475" cy="1041785"/>
          </a:xfrm>
          <a:prstGeom prst="bentConnector5">
            <a:avLst>
              <a:gd name="adj1" fmla="val -167503"/>
              <a:gd name="adj2" fmla="val 50000"/>
              <a:gd name="adj3" fmla="val 267503"/>
            </a:avLst>
          </a:prstGeom>
          <a:ln>
            <a:headEnd type="triangle" w="med" len="med"/>
            <a:tailEnd type="none" w="med" len="med"/>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269621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Plan</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4000" b="1" spc="-1" dirty="0">
                <a:solidFill>
                  <a:srgbClr val="FF0000"/>
                </a:solidFill>
              </a:rPr>
              <a:t>Introduction</a:t>
            </a:r>
          </a:p>
          <a:p>
            <a:pPr marL="432000" indent="-324000">
              <a:spcBef>
                <a:spcPts val="938"/>
              </a:spcBef>
              <a:buSzPct val="100000"/>
              <a:buBlip>
                <a:blip r:embed="rId3"/>
              </a:buBlip>
            </a:pPr>
            <a:r>
              <a:rPr lang="fr-FR" sz="2670" spc="-1" dirty="0">
                <a:solidFill>
                  <a:srgbClr val="000000"/>
                </a:solidFill>
              </a:rPr>
              <a:t>Structures de données</a:t>
            </a:r>
          </a:p>
          <a:p>
            <a:pPr marL="432000" indent="-324000">
              <a:spcBef>
                <a:spcPts val="938"/>
              </a:spcBef>
              <a:buSzPct val="100000"/>
              <a:buBlip>
                <a:blip r:embed="rId3"/>
              </a:buBlip>
            </a:pPr>
            <a:r>
              <a:rPr lang="fr-FR" sz="2670" spc="-1" dirty="0">
                <a:solidFill>
                  <a:srgbClr val="000000"/>
                </a:solidFill>
              </a:rPr>
              <a:t>Opération sur les structures de données</a:t>
            </a:r>
          </a:p>
          <a:p>
            <a:pPr marL="432000" indent="-324000">
              <a:spcBef>
                <a:spcPts val="938"/>
              </a:spcBef>
              <a:buSzPct val="100000"/>
              <a:buBlip>
                <a:blip r:embed="rId3"/>
              </a:buBlip>
            </a:pPr>
            <a:r>
              <a:rPr lang="fr-FR" sz="2670" spc="-1" dirty="0">
                <a:solidFill>
                  <a:srgbClr val="000000"/>
                </a:solidFill>
              </a:rPr>
              <a:t>Classification des structures de données</a:t>
            </a:r>
          </a:p>
          <a:p>
            <a:pPr marL="432000" indent="-324000">
              <a:spcBef>
                <a:spcPts val="938"/>
              </a:spcBef>
              <a:buSzPct val="100000"/>
              <a:buBlip>
                <a:blip r:embed="rId3"/>
              </a:buBlip>
            </a:pPr>
            <a:r>
              <a:rPr lang="fr-FR" sz="2670" spc="-1" dirty="0">
                <a:solidFill>
                  <a:srgbClr val="000000"/>
                </a:solidFill>
              </a:rPr>
              <a:t>Algorithmes</a:t>
            </a:r>
          </a:p>
          <a:p>
            <a:pPr marL="108000">
              <a:spcBef>
                <a:spcPts val="938"/>
              </a:spcBef>
              <a:buSzPct val="100000"/>
            </a:pPr>
            <a:endParaRPr lang="en-GB" sz="2670" b="0" strike="noStrike" spc="-1" dirty="0">
              <a:solidFill>
                <a:srgbClr val="000000"/>
              </a:solidFill>
              <a:latin typeface="Arial"/>
            </a:endParaRPr>
          </a:p>
        </p:txBody>
      </p:sp>
    </p:spTree>
    <p:extLst>
      <p:ext uri="{BB962C8B-B14F-4D97-AF65-F5344CB8AC3E}">
        <p14:creationId xmlns:p14="http://schemas.microsoft.com/office/powerpoint/2010/main" val="34888984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Classification des structures de données</a:t>
            </a:r>
          </a:p>
        </p:txBody>
      </p:sp>
      <p:sp>
        <p:nvSpPr>
          <p:cNvPr id="193" name="TextShape 2"/>
          <p:cNvSpPr txBox="1"/>
          <p:nvPr/>
        </p:nvSpPr>
        <p:spPr>
          <a:xfrm>
            <a:off x="504000" y="1152001"/>
            <a:ext cx="8885660" cy="5603641"/>
          </a:xfrm>
          <a:prstGeom prst="rect">
            <a:avLst/>
          </a:prstGeom>
          <a:solidFill>
            <a:schemeClr val="bg1"/>
          </a:solid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Structures de données Linéaire</a:t>
            </a:r>
          </a:p>
          <a:p>
            <a:pPr marL="889200" lvl="1" indent="-324000">
              <a:spcBef>
                <a:spcPts val="938"/>
              </a:spcBef>
              <a:buSzPct val="100000"/>
              <a:buBlip>
                <a:blip r:embed="rId3"/>
              </a:buBlip>
            </a:pPr>
            <a:r>
              <a:rPr lang="fr-FR" sz="2670" spc="-1" dirty="0">
                <a:solidFill>
                  <a:srgbClr val="000000"/>
                </a:solidFill>
                <a:effectLst>
                  <a:outerShdw blurRad="38100" dist="38100" dir="2700000" algn="tl">
                    <a:srgbClr val="000000">
                      <a:alpha val="43137"/>
                    </a:srgbClr>
                  </a:outerShdw>
                </a:effectLst>
              </a:rPr>
              <a:t>Liste doublement chaînée (</a:t>
            </a:r>
            <a:r>
              <a:rPr lang="fr-FR" sz="2670" spc="-1" dirty="0" err="1">
                <a:solidFill>
                  <a:srgbClr val="000000"/>
                </a:solidFill>
                <a:effectLst>
                  <a:outerShdw blurRad="38100" dist="38100" dir="2700000" algn="tl">
                    <a:srgbClr val="000000">
                      <a:alpha val="43137"/>
                    </a:srgbClr>
                  </a:outerShdw>
                </a:effectLst>
              </a:rPr>
              <a:t>Doubly</a:t>
            </a:r>
            <a:r>
              <a:rPr lang="fr-FR" sz="2670" spc="-1" dirty="0">
                <a:solidFill>
                  <a:srgbClr val="000000"/>
                </a:solidFill>
                <a:effectLst>
                  <a:outerShdw blurRad="38100" dist="38100" dir="2700000" algn="tl">
                    <a:srgbClr val="000000">
                      <a:alpha val="43137"/>
                    </a:srgbClr>
                  </a:outerShdw>
                </a:effectLst>
              </a:rPr>
              <a:t> </a:t>
            </a:r>
            <a:r>
              <a:rPr lang="fr-FR" sz="2670" spc="-1" dirty="0" err="1">
                <a:solidFill>
                  <a:srgbClr val="000000"/>
                </a:solidFill>
                <a:effectLst>
                  <a:outerShdw blurRad="38100" dist="38100" dir="2700000" algn="tl">
                    <a:srgbClr val="000000">
                      <a:alpha val="43137"/>
                    </a:srgbClr>
                  </a:outerShdw>
                </a:effectLst>
              </a:rPr>
              <a:t>Linked</a:t>
            </a:r>
            <a:r>
              <a:rPr lang="fr-FR" sz="2670" spc="-1" dirty="0">
                <a:solidFill>
                  <a:srgbClr val="000000"/>
                </a:solidFill>
                <a:effectLst>
                  <a:outerShdw blurRad="38100" dist="38100" dir="2700000" algn="tl">
                    <a:srgbClr val="000000">
                      <a:alpha val="43137"/>
                    </a:srgbClr>
                  </a:outerShdw>
                </a:effectLst>
              </a:rPr>
              <a:t> List)</a:t>
            </a:r>
          </a:p>
          <a:p>
            <a:pPr marL="1346400" lvl="2" indent="-324000">
              <a:spcBef>
                <a:spcPts val="938"/>
              </a:spcBef>
              <a:buSzPct val="100000"/>
              <a:buBlip>
                <a:blip r:embed="rId3"/>
              </a:buBlip>
            </a:pPr>
            <a:r>
              <a:rPr lang="fr-FR" sz="2400" spc="-1" dirty="0">
                <a:solidFill>
                  <a:srgbClr val="000000"/>
                </a:solidFill>
              </a:rPr>
              <a:t>Ils peuvent être utilisées quand plusieurs opérations d'insertion/suppression d'éléments sont nécessaires.</a:t>
            </a:r>
            <a:endParaRPr lang="fr-FR" sz="2400" b="0" strike="noStrike" spc="-1" dirty="0">
              <a:solidFill>
                <a:srgbClr val="000000"/>
              </a:solidFill>
              <a:latin typeface="Arial"/>
            </a:endParaRPr>
          </a:p>
        </p:txBody>
      </p:sp>
      <p:grpSp>
        <p:nvGrpSpPr>
          <p:cNvPr id="9" name="Groupe 8">
            <a:extLst>
              <a:ext uri="{FF2B5EF4-FFF2-40B4-BE49-F238E27FC236}">
                <a16:creationId xmlns:a16="http://schemas.microsoft.com/office/drawing/2014/main" id="{3322EC2F-7487-4DFD-9236-3043E4FA8CD9}"/>
              </a:ext>
            </a:extLst>
          </p:cNvPr>
          <p:cNvGrpSpPr/>
          <p:nvPr/>
        </p:nvGrpSpPr>
        <p:grpSpPr>
          <a:xfrm>
            <a:off x="1405715" y="3971500"/>
            <a:ext cx="7492620" cy="928047"/>
            <a:chOff x="1733265" y="5063320"/>
            <a:chExt cx="7492620" cy="928047"/>
          </a:xfrm>
        </p:grpSpPr>
        <p:sp>
          <p:nvSpPr>
            <p:cNvPr id="4" name="Rectangle 3">
              <a:extLst>
                <a:ext uri="{FF2B5EF4-FFF2-40B4-BE49-F238E27FC236}">
                  <a16:creationId xmlns:a16="http://schemas.microsoft.com/office/drawing/2014/main" id="{34F87C1E-3398-4F8F-AA02-15A4A1F3AA6B}"/>
                </a:ext>
              </a:extLst>
            </p:cNvPr>
            <p:cNvSpPr/>
            <p:nvPr/>
          </p:nvSpPr>
          <p:spPr>
            <a:xfrm>
              <a:off x="1733265" y="5063320"/>
              <a:ext cx="1392072" cy="5595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dirty="0"/>
                <a:t>1</a:t>
              </a:r>
            </a:p>
          </p:txBody>
        </p:sp>
        <p:sp>
          <p:nvSpPr>
            <p:cNvPr id="16" name="Rectangle 15">
              <a:extLst>
                <a:ext uri="{FF2B5EF4-FFF2-40B4-BE49-F238E27FC236}">
                  <a16:creationId xmlns:a16="http://schemas.microsoft.com/office/drawing/2014/main" id="{AE921222-9DA0-4BD8-A511-6D5F1FFBB6C5}"/>
                </a:ext>
              </a:extLst>
            </p:cNvPr>
            <p:cNvSpPr/>
            <p:nvPr/>
          </p:nvSpPr>
          <p:spPr>
            <a:xfrm>
              <a:off x="4533331" y="5065595"/>
              <a:ext cx="1392072" cy="5595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dirty="0"/>
                <a:t>2</a:t>
              </a:r>
            </a:p>
          </p:txBody>
        </p:sp>
        <p:sp>
          <p:nvSpPr>
            <p:cNvPr id="17" name="Rectangle 16">
              <a:extLst>
                <a:ext uri="{FF2B5EF4-FFF2-40B4-BE49-F238E27FC236}">
                  <a16:creationId xmlns:a16="http://schemas.microsoft.com/office/drawing/2014/main" id="{CB0867D1-6990-42F5-95CD-19A3497D5365}"/>
                </a:ext>
              </a:extLst>
            </p:cNvPr>
            <p:cNvSpPr/>
            <p:nvPr/>
          </p:nvSpPr>
          <p:spPr>
            <a:xfrm>
              <a:off x="7333397" y="5067868"/>
              <a:ext cx="1392072" cy="5595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dirty="0"/>
                <a:t>3</a:t>
              </a:r>
            </a:p>
          </p:txBody>
        </p:sp>
        <p:sp>
          <p:nvSpPr>
            <p:cNvPr id="5" name="Flèche : droite 4">
              <a:extLst>
                <a:ext uri="{FF2B5EF4-FFF2-40B4-BE49-F238E27FC236}">
                  <a16:creationId xmlns:a16="http://schemas.microsoft.com/office/drawing/2014/main" id="{4F6D3604-327B-4795-91B4-0EA5D9609E9C}"/>
                </a:ext>
              </a:extLst>
            </p:cNvPr>
            <p:cNvSpPr/>
            <p:nvPr/>
          </p:nvSpPr>
          <p:spPr>
            <a:xfrm>
              <a:off x="3138985" y="5131558"/>
              <a:ext cx="1351128" cy="204717"/>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18" name="Flèche : droite 17">
              <a:extLst>
                <a:ext uri="{FF2B5EF4-FFF2-40B4-BE49-F238E27FC236}">
                  <a16:creationId xmlns:a16="http://schemas.microsoft.com/office/drawing/2014/main" id="{079D5AC9-7AC0-4380-A0E0-9D36A0EF0641}"/>
                </a:ext>
              </a:extLst>
            </p:cNvPr>
            <p:cNvSpPr/>
            <p:nvPr/>
          </p:nvSpPr>
          <p:spPr>
            <a:xfrm>
              <a:off x="5925403" y="5120186"/>
              <a:ext cx="1351128" cy="204717"/>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7" name="Est égal à 6">
              <a:extLst>
                <a:ext uri="{FF2B5EF4-FFF2-40B4-BE49-F238E27FC236}">
                  <a16:creationId xmlns:a16="http://schemas.microsoft.com/office/drawing/2014/main" id="{27F39D57-36B0-469F-8510-C60D974A5428}"/>
                </a:ext>
              </a:extLst>
            </p:cNvPr>
            <p:cNvSpPr/>
            <p:nvPr/>
          </p:nvSpPr>
          <p:spPr>
            <a:xfrm>
              <a:off x="8761862" y="5704764"/>
              <a:ext cx="464023" cy="286603"/>
            </a:xfrm>
            <a:prstGeom prst="mathEqual">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solidFill>
                  <a:schemeClr val="tx1"/>
                </a:solidFill>
              </a:endParaRPr>
            </a:p>
          </p:txBody>
        </p:sp>
        <p:sp>
          <p:nvSpPr>
            <p:cNvPr id="8" name="Flèche : virage 7">
              <a:extLst>
                <a:ext uri="{FF2B5EF4-FFF2-40B4-BE49-F238E27FC236}">
                  <a16:creationId xmlns:a16="http://schemas.microsoft.com/office/drawing/2014/main" id="{228DC710-A7DE-48F0-A8FB-9333E67876AA}"/>
                </a:ext>
              </a:extLst>
            </p:cNvPr>
            <p:cNvSpPr/>
            <p:nvPr/>
          </p:nvSpPr>
          <p:spPr>
            <a:xfrm rot="5400000">
              <a:off x="8645854" y="5274860"/>
              <a:ext cx="539089" cy="293427"/>
            </a:xfrm>
            <a:prstGeom prst="ben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solidFill>
                  <a:schemeClr val="tx1"/>
                </a:solidFill>
              </a:endParaRPr>
            </a:p>
          </p:txBody>
        </p:sp>
      </p:grpSp>
      <p:sp>
        <p:nvSpPr>
          <p:cNvPr id="10" name="ZoneTexte 9">
            <a:extLst>
              <a:ext uri="{FF2B5EF4-FFF2-40B4-BE49-F238E27FC236}">
                <a16:creationId xmlns:a16="http://schemas.microsoft.com/office/drawing/2014/main" id="{BE347CCD-5746-4896-B2DA-C8564E0B6333}"/>
              </a:ext>
            </a:extLst>
          </p:cNvPr>
          <p:cNvSpPr txBox="1"/>
          <p:nvPr/>
        </p:nvSpPr>
        <p:spPr>
          <a:xfrm>
            <a:off x="1596783" y="3179924"/>
            <a:ext cx="1009935" cy="369332"/>
          </a:xfrm>
          <a:prstGeom prst="rect">
            <a:avLst/>
          </a:prstGeom>
          <a:noFill/>
        </p:spPr>
        <p:txBody>
          <a:bodyPr wrap="square" rtlCol="0">
            <a:spAutoFit/>
          </a:bodyPr>
          <a:lstStyle/>
          <a:p>
            <a:pPr algn="ctr"/>
            <a:r>
              <a:rPr lang="fr-FR" b="1" dirty="0">
                <a:effectLst>
                  <a:outerShdw blurRad="38100" dist="38100" dir="2700000" algn="tl">
                    <a:srgbClr val="000000">
                      <a:alpha val="43137"/>
                    </a:srgbClr>
                  </a:outerShdw>
                </a:effectLst>
              </a:rPr>
              <a:t>Tête</a:t>
            </a:r>
          </a:p>
        </p:txBody>
      </p:sp>
      <p:sp>
        <p:nvSpPr>
          <p:cNvPr id="21" name="ZoneTexte 20">
            <a:extLst>
              <a:ext uri="{FF2B5EF4-FFF2-40B4-BE49-F238E27FC236}">
                <a16:creationId xmlns:a16="http://schemas.microsoft.com/office/drawing/2014/main" id="{72079034-507D-4BE9-B803-9E0B652285C7}"/>
              </a:ext>
            </a:extLst>
          </p:cNvPr>
          <p:cNvSpPr txBox="1"/>
          <p:nvPr/>
        </p:nvSpPr>
        <p:spPr>
          <a:xfrm>
            <a:off x="7196915" y="3168553"/>
            <a:ext cx="1009935" cy="369332"/>
          </a:xfrm>
          <a:prstGeom prst="rect">
            <a:avLst/>
          </a:prstGeom>
          <a:noFill/>
        </p:spPr>
        <p:txBody>
          <a:bodyPr wrap="square" rtlCol="0">
            <a:spAutoFit/>
          </a:bodyPr>
          <a:lstStyle/>
          <a:p>
            <a:pPr algn="ctr"/>
            <a:r>
              <a:rPr lang="fr-FR" b="1" dirty="0">
                <a:effectLst>
                  <a:outerShdw blurRad="38100" dist="38100" dir="2700000" algn="tl">
                    <a:srgbClr val="000000">
                      <a:alpha val="43137"/>
                    </a:srgbClr>
                  </a:outerShdw>
                </a:effectLst>
              </a:rPr>
              <a:t>Queue</a:t>
            </a:r>
          </a:p>
        </p:txBody>
      </p:sp>
      <p:cxnSp>
        <p:nvCxnSpPr>
          <p:cNvPr id="20" name="Connecteur droit avec flèche 19">
            <a:extLst>
              <a:ext uri="{FF2B5EF4-FFF2-40B4-BE49-F238E27FC236}">
                <a16:creationId xmlns:a16="http://schemas.microsoft.com/office/drawing/2014/main" id="{A012B1E3-2372-4C4B-938C-F4340024095A}"/>
              </a:ext>
            </a:extLst>
          </p:cNvPr>
          <p:cNvCxnSpPr>
            <a:stCxn id="10" idx="2"/>
            <a:endCxn id="4" idx="0"/>
          </p:cNvCxnSpPr>
          <p:nvPr/>
        </p:nvCxnSpPr>
        <p:spPr>
          <a:xfrm>
            <a:off x="2101751" y="3549256"/>
            <a:ext cx="0" cy="4222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Connecteur droit avec flèche 24">
            <a:extLst>
              <a:ext uri="{FF2B5EF4-FFF2-40B4-BE49-F238E27FC236}">
                <a16:creationId xmlns:a16="http://schemas.microsoft.com/office/drawing/2014/main" id="{211E2119-C7AC-47E9-A5D2-4FFB0FB1293E}"/>
              </a:ext>
            </a:extLst>
          </p:cNvPr>
          <p:cNvCxnSpPr>
            <a:cxnSpLocks/>
            <a:stCxn id="21" idx="2"/>
            <a:endCxn id="17" idx="0"/>
          </p:cNvCxnSpPr>
          <p:nvPr/>
        </p:nvCxnSpPr>
        <p:spPr>
          <a:xfrm>
            <a:off x="7701883" y="3537885"/>
            <a:ext cx="0" cy="4381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Flèche : droite 18">
            <a:extLst>
              <a:ext uri="{FF2B5EF4-FFF2-40B4-BE49-F238E27FC236}">
                <a16:creationId xmlns:a16="http://schemas.microsoft.com/office/drawing/2014/main" id="{113A00E0-DB4A-4B2C-B670-E1F4680C7523}"/>
              </a:ext>
            </a:extLst>
          </p:cNvPr>
          <p:cNvSpPr/>
          <p:nvPr/>
        </p:nvSpPr>
        <p:spPr>
          <a:xfrm rot="10800000">
            <a:off x="5600125" y="4358189"/>
            <a:ext cx="1351128" cy="204717"/>
          </a:xfrm>
          <a:prstGeom prst="righ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22" name="Flèche : droite 21">
            <a:extLst>
              <a:ext uri="{FF2B5EF4-FFF2-40B4-BE49-F238E27FC236}">
                <a16:creationId xmlns:a16="http://schemas.microsoft.com/office/drawing/2014/main" id="{A3815D9F-3C2B-4DCE-BCEB-F0898AF6E9E4}"/>
              </a:ext>
            </a:extLst>
          </p:cNvPr>
          <p:cNvSpPr/>
          <p:nvPr/>
        </p:nvSpPr>
        <p:spPr>
          <a:xfrm rot="10800000">
            <a:off x="2815978" y="4371838"/>
            <a:ext cx="1351128" cy="204717"/>
          </a:xfrm>
          <a:prstGeom prst="right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26" name="Est égal à 25">
            <a:extLst>
              <a:ext uri="{FF2B5EF4-FFF2-40B4-BE49-F238E27FC236}">
                <a16:creationId xmlns:a16="http://schemas.microsoft.com/office/drawing/2014/main" id="{124514D6-42BA-448C-A013-36B28D4F1074}"/>
              </a:ext>
            </a:extLst>
          </p:cNvPr>
          <p:cNvSpPr/>
          <p:nvPr/>
        </p:nvSpPr>
        <p:spPr>
          <a:xfrm>
            <a:off x="739228" y="4669808"/>
            <a:ext cx="464023" cy="286603"/>
          </a:xfrm>
          <a:prstGeom prst="mathEqual">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solidFill>
                <a:schemeClr val="tx1"/>
              </a:solidFill>
            </a:endParaRPr>
          </a:p>
        </p:txBody>
      </p:sp>
      <p:sp>
        <p:nvSpPr>
          <p:cNvPr id="2" name="Flèche : angle droit 1">
            <a:extLst>
              <a:ext uri="{FF2B5EF4-FFF2-40B4-BE49-F238E27FC236}">
                <a16:creationId xmlns:a16="http://schemas.microsoft.com/office/drawing/2014/main" id="{64469EC1-5EAF-44DF-B709-B2FFA1EF44A1}"/>
              </a:ext>
            </a:extLst>
          </p:cNvPr>
          <p:cNvSpPr/>
          <p:nvPr/>
        </p:nvSpPr>
        <p:spPr>
          <a:xfrm rot="10800000">
            <a:off x="906493" y="4410637"/>
            <a:ext cx="473587" cy="256123"/>
          </a:xfrm>
          <a:prstGeom prst="bentUpArrow">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919248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Classification des structures de données</a:t>
            </a:r>
          </a:p>
        </p:txBody>
      </p:sp>
      <p:sp>
        <p:nvSpPr>
          <p:cNvPr id="193" name="TextShape 2"/>
          <p:cNvSpPr txBox="1"/>
          <p:nvPr/>
        </p:nvSpPr>
        <p:spPr>
          <a:xfrm>
            <a:off x="504000" y="1152001"/>
            <a:ext cx="8885660" cy="5603641"/>
          </a:xfrm>
          <a:prstGeom prst="rect">
            <a:avLst/>
          </a:prstGeom>
          <a:solidFill>
            <a:schemeClr val="bg1"/>
          </a:solid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Structures de données Linéaire</a:t>
            </a:r>
          </a:p>
          <a:p>
            <a:pPr marL="889200" lvl="1" indent="-324000">
              <a:spcBef>
                <a:spcPts val="938"/>
              </a:spcBef>
              <a:buSzPct val="100000"/>
              <a:buBlip>
                <a:blip r:embed="rId3"/>
              </a:buBlip>
            </a:pPr>
            <a:r>
              <a:rPr lang="fr-FR" sz="2670" spc="-1" dirty="0">
                <a:solidFill>
                  <a:srgbClr val="000000"/>
                </a:solidFill>
                <a:effectLst>
                  <a:outerShdw blurRad="38100" dist="38100" dir="2700000" algn="tl">
                    <a:srgbClr val="000000">
                      <a:alpha val="43137"/>
                    </a:srgbClr>
                  </a:outerShdw>
                </a:effectLst>
              </a:rPr>
              <a:t>Liste Circulaire (</a:t>
            </a:r>
            <a:r>
              <a:rPr lang="fr-FR" sz="2670" spc="-1" dirty="0" err="1">
                <a:solidFill>
                  <a:srgbClr val="000000"/>
                </a:solidFill>
                <a:effectLst>
                  <a:outerShdw blurRad="38100" dist="38100" dir="2700000" algn="tl">
                    <a:srgbClr val="000000">
                      <a:alpha val="43137"/>
                    </a:srgbClr>
                  </a:outerShdw>
                </a:effectLst>
              </a:rPr>
              <a:t>Circularly</a:t>
            </a:r>
            <a:r>
              <a:rPr lang="fr-FR" sz="2670" spc="-1" dirty="0">
                <a:solidFill>
                  <a:srgbClr val="000000"/>
                </a:solidFill>
                <a:effectLst>
                  <a:outerShdw blurRad="38100" dist="38100" dir="2700000" algn="tl">
                    <a:srgbClr val="000000">
                      <a:alpha val="43137"/>
                    </a:srgbClr>
                  </a:outerShdw>
                </a:effectLst>
              </a:rPr>
              <a:t> </a:t>
            </a:r>
            <a:r>
              <a:rPr lang="fr-FR" sz="2670" spc="-1" dirty="0" err="1">
                <a:solidFill>
                  <a:srgbClr val="000000"/>
                </a:solidFill>
                <a:effectLst>
                  <a:outerShdw blurRad="38100" dist="38100" dir="2700000" algn="tl">
                    <a:srgbClr val="000000">
                      <a:alpha val="43137"/>
                    </a:srgbClr>
                  </a:outerShdw>
                </a:effectLst>
              </a:rPr>
              <a:t>Linked</a:t>
            </a:r>
            <a:r>
              <a:rPr lang="fr-FR" sz="2670" spc="-1" dirty="0">
                <a:solidFill>
                  <a:srgbClr val="000000"/>
                </a:solidFill>
                <a:effectLst>
                  <a:outerShdw blurRad="38100" dist="38100" dir="2700000" algn="tl">
                    <a:srgbClr val="000000">
                      <a:alpha val="43137"/>
                    </a:srgbClr>
                  </a:outerShdw>
                </a:effectLst>
              </a:rPr>
              <a:t> List)</a:t>
            </a:r>
          </a:p>
          <a:p>
            <a:pPr marL="1346400" lvl="2" indent="-324000">
              <a:spcBef>
                <a:spcPts val="938"/>
              </a:spcBef>
              <a:buSzPct val="100000"/>
              <a:buBlip>
                <a:blip r:embed="rId3"/>
              </a:buBlip>
            </a:pPr>
            <a:r>
              <a:rPr lang="fr-FR" sz="2400" spc="-1" dirty="0">
                <a:solidFill>
                  <a:srgbClr val="000000"/>
                </a:solidFill>
              </a:rPr>
              <a:t>Dans les listes circulaires, en arrivant au dernier élément, le déplacement recommencera au premier élément. En bref, il s'agit d'une rotation.</a:t>
            </a:r>
            <a:endParaRPr lang="fr-FR" sz="2400" b="0" strike="noStrike" spc="-1" dirty="0">
              <a:solidFill>
                <a:srgbClr val="000000"/>
              </a:solidFill>
              <a:latin typeface="Arial"/>
            </a:endParaRPr>
          </a:p>
        </p:txBody>
      </p:sp>
      <p:grpSp>
        <p:nvGrpSpPr>
          <p:cNvPr id="9" name="Groupe 8">
            <a:extLst>
              <a:ext uri="{FF2B5EF4-FFF2-40B4-BE49-F238E27FC236}">
                <a16:creationId xmlns:a16="http://schemas.microsoft.com/office/drawing/2014/main" id="{3322EC2F-7487-4DFD-9236-3043E4FA8CD9}"/>
              </a:ext>
            </a:extLst>
          </p:cNvPr>
          <p:cNvGrpSpPr/>
          <p:nvPr/>
        </p:nvGrpSpPr>
        <p:grpSpPr>
          <a:xfrm>
            <a:off x="1405715" y="4749426"/>
            <a:ext cx="6992204" cy="564106"/>
            <a:chOff x="1733265" y="5063320"/>
            <a:chExt cx="6992204" cy="564106"/>
          </a:xfrm>
        </p:grpSpPr>
        <p:sp>
          <p:nvSpPr>
            <p:cNvPr id="4" name="Rectangle 3">
              <a:extLst>
                <a:ext uri="{FF2B5EF4-FFF2-40B4-BE49-F238E27FC236}">
                  <a16:creationId xmlns:a16="http://schemas.microsoft.com/office/drawing/2014/main" id="{34F87C1E-3398-4F8F-AA02-15A4A1F3AA6B}"/>
                </a:ext>
              </a:extLst>
            </p:cNvPr>
            <p:cNvSpPr/>
            <p:nvPr/>
          </p:nvSpPr>
          <p:spPr>
            <a:xfrm>
              <a:off x="1733265" y="5063320"/>
              <a:ext cx="1392072" cy="5595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dirty="0"/>
                <a:t>1</a:t>
              </a:r>
            </a:p>
          </p:txBody>
        </p:sp>
        <p:sp>
          <p:nvSpPr>
            <p:cNvPr id="16" name="Rectangle 15">
              <a:extLst>
                <a:ext uri="{FF2B5EF4-FFF2-40B4-BE49-F238E27FC236}">
                  <a16:creationId xmlns:a16="http://schemas.microsoft.com/office/drawing/2014/main" id="{AE921222-9DA0-4BD8-A511-6D5F1FFBB6C5}"/>
                </a:ext>
              </a:extLst>
            </p:cNvPr>
            <p:cNvSpPr/>
            <p:nvPr/>
          </p:nvSpPr>
          <p:spPr>
            <a:xfrm>
              <a:off x="4533331" y="5065595"/>
              <a:ext cx="1392072" cy="5595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dirty="0"/>
                <a:t>2</a:t>
              </a:r>
            </a:p>
          </p:txBody>
        </p:sp>
        <p:sp>
          <p:nvSpPr>
            <p:cNvPr id="17" name="Rectangle 16">
              <a:extLst>
                <a:ext uri="{FF2B5EF4-FFF2-40B4-BE49-F238E27FC236}">
                  <a16:creationId xmlns:a16="http://schemas.microsoft.com/office/drawing/2014/main" id="{CB0867D1-6990-42F5-95CD-19A3497D5365}"/>
                </a:ext>
              </a:extLst>
            </p:cNvPr>
            <p:cNvSpPr/>
            <p:nvPr/>
          </p:nvSpPr>
          <p:spPr>
            <a:xfrm>
              <a:off x="7333397" y="5067868"/>
              <a:ext cx="1392072" cy="55955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dirty="0"/>
                <a:t>3</a:t>
              </a:r>
            </a:p>
          </p:txBody>
        </p:sp>
        <p:sp>
          <p:nvSpPr>
            <p:cNvPr id="5" name="Flèche : droite 4">
              <a:extLst>
                <a:ext uri="{FF2B5EF4-FFF2-40B4-BE49-F238E27FC236}">
                  <a16:creationId xmlns:a16="http://schemas.microsoft.com/office/drawing/2014/main" id="{4F6D3604-327B-4795-91B4-0EA5D9609E9C}"/>
                </a:ext>
              </a:extLst>
            </p:cNvPr>
            <p:cNvSpPr/>
            <p:nvPr/>
          </p:nvSpPr>
          <p:spPr>
            <a:xfrm>
              <a:off x="3138985" y="5131558"/>
              <a:ext cx="1351128" cy="204717"/>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18" name="Flèche : droite 17">
              <a:extLst>
                <a:ext uri="{FF2B5EF4-FFF2-40B4-BE49-F238E27FC236}">
                  <a16:creationId xmlns:a16="http://schemas.microsoft.com/office/drawing/2014/main" id="{079D5AC9-7AC0-4380-A0E0-9D36A0EF0641}"/>
                </a:ext>
              </a:extLst>
            </p:cNvPr>
            <p:cNvSpPr/>
            <p:nvPr/>
          </p:nvSpPr>
          <p:spPr>
            <a:xfrm>
              <a:off x="5925403" y="5120186"/>
              <a:ext cx="1351128" cy="204717"/>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grpSp>
      <p:sp>
        <p:nvSpPr>
          <p:cNvPr id="10" name="ZoneTexte 9">
            <a:extLst>
              <a:ext uri="{FF2B5EF4-FFF2-40B4-BE49-F238E27FC236}">
                <a16:creationId xmlns:a16="http://schemas.microsoft.com/office/drawing/2014/main" id="{BE347CCD-5746-4896-B2DA-C8564E0B6333}"/>
              </a:ext>
            </a:extLst>
          </p:cNvPr>
          <p:cNvSpPr txBox="1"/>
          <p:nvPr/>
        </p:nvSpPr>
        <p:spPr>
          <a:xfrm>
            <a:off x="1596783" y="3957850"/>
            <a:ext cx="1009935" cy="369332"/>
          </a:xfrm>
          <a:prstGeom prst="rect">
            <a:avLst/>
          </a:prstGeom>
          <a:noFill/>
        </p:spPr>
        <p:txBody>
          <a:bodyPr wrap="square" rtlCol="0">
            <a:spAutoFit/>
          </a:bodyPr>
          <a:lstStyle/>
          <a:p>
            <a:pPr algn="ctr"/>
            <a:r>
              <a:rPr lang="fr-FR" b="1" dirty="0">
                <a:effectLst>
                  <a:outerShdw blurRad="38100" dist="38100" dir="2700000" algn="tl">
                    <a:srgbClr val="000000">
                      <a:alpha val="43137"/>
                    </a:srgbClr>
                  </a:outerShdw>
                </a:effectLst>
              </a:rPr>
              <a:t>Tête</a:t>
            </a:r>
          </a:p>
        </p:txBody>
      </p:sp>
      <p:sp>
        <p:nvSpPr>
          <p:cNvPr id="21" name="ZoneTexte 20">
            <a:extLst>
              <a:ext uri="{FF2B5EF4-FFF2-40B4-BE49-F238E27FC236}">
                <a16:creationId xmlns:a16="http://schemas.microsoft.com/office/drawing/2014/main" id="{72079034-507D-4BE9-B803-9E0B652285C7}"/>
              </a:ext>
            </a:extLst>
          </p:cNvPr>
          <p:cNvSpPr txBox="1"/>
          <p:nvPr/>
        </p:nvSpPr>
        <p:spPr>
          <a:xfrm>
            <a:off x="7196915" y="3946479"/>
            <a:ext cx="1009935" cy="369332"/>
          </a:xfrm>
          <a:prstGeom prst="rect">
            <a:avLst/>
          </a:prstGeom>
          <a:noFill/>
        </p:spPr>
        <p:txBody>
          <a:bodyPr wrap="square" rtlCol="0">
            <a:spAutoFit/>
          </a:bodyPr>
          <a:lstStyle/>
          <a:p>
            <a:pPr algn="ctr"/>
            <a:r>
              <a:rPr lang="fr-FR" b="1" dirty="0">
                <a:effectLst>
                  <a:outerShdw blurRad="38100" dist="38100" dir="2700000" algn="tl">
                    <a:srgbClr val="000000">
                      <a:alpha val="43137"/>
                    </a:srgbClr>
                  </a:outerShdw>
                </a:effectLst>
              </a:rPr>
              <a:t>Queue</a:t>
            </a:r>
          </a:p>
        </p:txBody>
      </p:sp>
      <p:cxnSp>
        <p:nvCxnSpPr>
          <p:cNvPr id="20" name="Connecteur droit avec flèche 19">
            <a:extLst>
              <a:ext uri="{FF2B5EF4-FFF2-40B4-BE49-F238E27FC236}">
                <a16:creationId xmlns:a16="http://schemas.microsoft.com/office/drawing/2014/main" id="{A012B1E3-2372-4C4B-938C-F4340024095A}"/>
              </a:ext>
            </a:extLst>
          </p:cNvPr>
          <p:cNvCxnSpPr>
            <a:cxnSpLocks/>
            <a:stCxn id="10" idx="2"/>
            <a:endCxn id="4" idx="0"/>
          </p:cNvCxnSpPr>
          <p:nvPr/>
        </p:nvCxnSpPr>
        <p:spPr>
          <a:xfrm>
            <a:off x="2101751" y="4327182"/>
            <a:ext cx="0" cy="4222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Connecteur droit avec flèche 24">
            <a:extLst>
              <a:ext uri="{FF2B5EF4-FFF2-40B4-BE49-F238E27FC236}">
                <a16:creationId xmlns:a16="http://schemas.microsoft.com/office/drawing/2014/main" id="{211E2119-C7AC-47E9-A5D2-4FFB0FB1293E}"/>
              </a:ext>
            </a:extLst>
          </p:cNvPr>
          <p:cNvCxnSpPr>
            <a:cxnSpLocks/>
            <a:stCxn id="21" idx="2"/>
            <a:endCxn id="17" idx="0"/>
          </p:cNvCxnSpPr>
          <p:nvPr/>
        </p:nvCxnSpPr>
        <p:spPr>
          <a:xfrm>
            <a:off x="7701883" y="4315811"/>
            <a:ext cx="0" cy="4381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Connecteur : en angle 12">
            <a:extLst>
              <a:ext uri="{FF2B5EF4-FFF2-40B4-BE49-F238E27FC236}">
                <a16:creationId xmlns:a16="http://schemas.microsoft.com/office/drawing/2014/main" id="{2FE58945-D358-48A4-B739-A35A7C5F4EE4}"/>
              </a:ext>
            </a:extLst>
          </p:cNvPr>
          <p:cNvCxnSpPr>
            <a:stCxn id="17" idx="3"/>
            <a:endCxn id="4" idx="1"/>
          </p:cNvCxnSpPr>
          <p:nvPr/>
        </p:nvCxnSpPr>
        <p:spPr>
          <a:xfrm flipH="1" flipV="1">
            <a:off x="1405715" y="5029205"/>
            <a:ext cx="6992204" cy="4548"/>
          </a:xfrm>
          <a:prstGeom prst="bentConnector5">
            <a:avLst>
              <a:gd name="adj1" fmla="val -3269"/>
              <a:gd name="adj2" fmla="val -13628782"/>
              <a:gd name="adj3" fmla="val 103269"/>
            </a:avLst>
          </a:prstGeom>
          <a:ln w="57150">
            <a:headEnd type="none" w="med" len="med"/>
            <a:tailEnd type="triangle"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32144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Classification des structures de données</a:t>
            </a:r>
          </a:p>
        </p:txBody>
      </p:sp>
      <p:sp>
        <p:nvSpPr>
          <p:cNvPr id="193" name="TextShape 2"/>
          <p:cNvSpPr txBox="1"/>
          <p:nvPr/>
        </p:nvSpPr>
        <p:spPr>
          <a:xfrm>
            <a:off x="504000" y="1152001"/>
            <a:ext cx="4627558" cy="5603641"/>
          </a:xfrm>
          <a:prstGeom prst="rect">
            <a:avLst/>
          </a:prstGeom>
          <a:solidFill>
            <a:schemeClr val="bg1"/>
          </a:solidFill>
          <a:ln>
            <a:noFill/>
          </a:ln>
        </p:spPr>
        <p:txBody>
          <a:bodyPr lIns="0" tIns="0" rIns="0" bIns="0">
            <a:normAutofit fontScale="85000" lnSpcReduction="20000"/>
          </a:bodyPr>
          <a:lstStyle/>
          <a:p>
            <a:pPr marL="432000" indent="-324000">
              <a:spcBef>
                <a:spcPts val="938"/>
              </a:spcBef>
              <a:buSzPct val="100000"/>
              <a:buBlip>
                <a:blip r:embed="rId3"/>
              </a:buBlip>
            </a:pPr>
            <a:r>
              <a:rPr lang="fr-FR" sz="2670" b="1" spc="-1" dirty="0">
                <a:solidFill>
                  <a:srgbClr val="000000"/>
                </a:solidFill>
              </a:rPr>
              <a:t>Structures de données Non-linéaire</a:t>
            </a:r>
          </a:p>
          <a:p>
            <a:pPr marL="889200" lvl="1" indent="-324000">
              <a:spcBef>
                <a:spcPts val="938"/>
              </a:spcBef>
              <a:buSzPct val="100000"/>
              <a:buBlip>
                <a:blip r:embed="rId3"/>
              </a:buBlip>
            </a:pPr>
            <a:r>
              <a:rPr lang="fr-FR" sz="2670" spc="-1" dirty="0">
                <a:solidFill>
                  <a:srgbClr val="000000"/>
                </a:solidFill>
                <a:effectLst>
                  <a:outerShdw blurRad="38100" dist="38100" dir="2700000" algn="tl">
                    <a:srgbClr val="000000">
                      <a:alpha val="43137"/>
                    </a:srgbClr>
                  </a:outerShdw>
                </a:effectLst>
              </a:rPr>
              <a:t>Arbre (</a:t>
            </a:r>
            <a:r>
              <a:rPr lang="fr-FR" sz="2670" spc="-1" dirty="0" err="1">
                <a:solidFill>
                  <a:srgbClr val="000000"/>
                </a:solidFill>
                <a:effectLst>
                  <a:outerShdw blurRad="38100" dist="38100" dir="2700000" algn="tl">
                    <a:srgbClr val="000000">
                      <a:alpha val="43137"/>
                    </a:srgbClr>
                  </a:outerShdw>
                </a:effectLst>
              </a:rPr>
              <a:t>Tree</a:t>
            </a:r>
            <a:r>
              <a:rPr lang="fr-FR" sz="2670" spc="-1" dirty="0">
                <a:solidFill>
                  <a:srgbClr val="000000"/>
                </a:solidFill>
                <a:effectLst>
                  <a:outerShdw blurRad="38100" dist="38100" dir="2700000" algn="tl">
                    <a:srgbClr val="000000">
                      <a:alpha val="43137"/>
                    </a:srgbClr>
                  </a:outerShdw>
                </a:effectLst>
              </a:rPr>
              <a:t> en anglais)</a:t>
            </a:r>
            <a:endParaRPr lang="fr-FR" sz="2670" b="0" strike="noStrike" spc="-1" dirty="0">
              <a:solidFill>
                <a:srgbClr val="000000"/>
              </a:solidFill>
              <a:effectLst>
                <a:outerShdw blurRad="38100" dist="38100" dir="2700000" algn="tl">
                  <a:srgbClr val="000000">
                    <a:alpha val="43137"/>
                  </a:srgbClr>
                </a:outerShdw>
              </a:effectLst>
              <a:latin typeface="Arial"/>
            </a:endParaRPr>
          </a:p>
          <a:p>
            <a:pPr marL="1346400" lvl="2" indent="-324000">
              <a:spcBef>
                <a:spcPts val="938"/>
              </a:spcBef>
              <a:buSzPct val="100000"/>
              <a:buBlip>
                <a:blip r:embed="rId3"/>
              </a:buBlip>
            </a:pPr>
            <a:r>
              <a:rPr lang="fr-FR" sz="2670" spc="-1" dirty="0">
                <a:solidFill>
                  <a:srgbClr val="000000"/>
                </a:solidFill>
              </a:rPr>
              <a:t>Un arbre est une structure de données non linéaire qui consiste en une collection de nœuds disposés dans un ordre hiérarchique. </a:t>
            </a:r>
          </a:p>
          <a:p>
            <a:pPr marL="1346400" lvl="2" indent="-324000">
              <a:spcBef>
                <a:spcPts val="938"/>
              </a:spcBef>
              <a:buSzPct val="100000"/>
              <a:buBlip>
                <a:blip r:embed="rId3"/>
              </a:buBlip>
            </a:pPr>
            <a:r>
              <a:rPr lang="fr-FR" sz="2670" spc="-1" dirty="0">
                <a:solidFill>
                  <a:srgbClr val="000000"/>
                </a:solidFill>
              </a:rPr>
              <a:t>L'un des nœuds est désigné comme le nœud racine, et les nœuds restants peuvent être partitionnés en ensembles disjoints de sorte que chaque ensemble est un sous-arbre de la racine.</a:t>
            </a:r>
          </a:p>
        </p:txBody>
      </p:sp>
      <p:pic>
        <p:nvPicPr>
          <p:cNvPr id="2" name="Image 1">
            <a:extLst>
              <a:ext uri="{FF2B5EF4-FFF2-40B4-BE49-F238E27FC236}">
                <a16:creationId xmlns:a16="http://schemas.microsoft.com/office/drawing/2014/main" id="{6CFE341D-2532-484E-A080-85D6231A9F46}"/>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Lst>
          </a:blip>
          <a:stretch>
            <a:fillRect/>
          </a:stretch>
        </p:blipFill>
        <p:spPr>
          <a:xfrm>
            <a:off x="5551321" y="1140766"/>
            <a:ext cx="3800582" cy="3554058"/>
          </a:xfrm>
          <a:prstGeom prst="rect">
            <a:avLst/>
          </a:prstGeom>
        </p:spPr>
      </p:pic>
      <p:sp>
        <p:nvSpPr>
          <p:cNvPr id="22" name="Text Box 24">
            <a:extLst>
              <a:ext uri="{FF2B5EF4-FFF2-40B4-BE49-F238E27FC236}">
                <a16:creationId xmlns:a16="http://schemas.microsoft.com/office/drawing/2014/main" id="{7123A09D-02ED-439E-913F-CB6C3EE72106}"/>
              </a:ext>
            </a:extLst>
          </p:cNvPr>
          <p:cNvSpPr txBox="1">
            <a:spLocks noChangeArrowheads="1"/>
          </p:cNvSpPr>
          <p:nvPr/>
        </p:nvSpPr>
        <p:spPr bwMode="auto">
          <a:xfrm>
            <a:off x="5364584" y="5241353"/>
            <a:ext cx="4185816" cy="1569660"/>
          </a:xfrm>
          <a:prstGeom prst="rect">
            <a:avLst/>
          </a:prstGeom>
          <a:solidFill>
            <a:schemeClr val="bg1"/>
          </a:solidFill>
          <a:ln w="9525">
            <a:solidFill>
              <a:schemeClr val="tx1"/>
            </a:solidFill>
            <a:miter lim="800000"/>
            <a:headEnd/>
            <a:tailEnd/>
          </a:ln>
          <a:effectLst/>
        </p:spPr>
        <p:txBody>
          <a:bodyPr wrap="square">
            <a:spAutoFit/>
          </a:bodyPr>
          <a:lstStyle/>
          <a:p>
            <a:r>
              <a:rPr lang="fr-FR" altLang="en-US" sz="1600" b="1" u="sng" dirty="0">
                <a:solidFill>
                  <a:srgbClr val="FF0000"/>
                </a:solidFill>
                <a:effectLst>
                  <a:outerShdw blurRad="38100" dist="38100" dir="2700000" algn="tl">
                    <a:srgbClr val="000000">
                      <a:alpha val="43137"/>
                    </a:srgbClr>
                  </a:outerShdw>
                </a:effectLst>
              </a:rPr>
              <a:t>Avantage</a:t>
            </a:r>
            <a:r>
              <a:rPr lang="fr-FR" altLang="en-US" sz="1600" dirty="0">
                <a:solidFill>
                  <a:srgbClr val="FF0000"/>
                </a:solidFill>
              </a:rPr>
              <a:t>: </a:t>
            </a:r>
          </a:p>
          <a:p>
            <a:r>
              <a:rPr lang="fr-FR" altLang="en-US" sz="1600" dirty="0">
                <a:solidFill>
                  <a:srgbClr val="FF0000"/>
                </a:solidFill>
              </a:rPr>
              <a:t>fournit des opérations de recherche, d'insertion et de suppression rapides</a:t>
            </a:r>
          </a:p>
          <a:p>
            <a:endParaRPr lang="fr-FR" altLang="en-US" sz="1600" dirty="0">
              <a:solidFill>
                <a:srgbClr val="FF0000"/>
              </a:solidFill>
            </a:endParaRPr>
          </a:p>
          <a:p>
            <a:r>
              <a:rPr lang="fr-FR" altLang="en-US" sz="1600" b="1" u="sng" dirty="0">
                <a:solidFill>
                  <a:srgbClr val="FF0000"/>
                </a:solidFill>
                <a:effectLst>
                  <a:outerShdw blurRad="38100" dist="38100" dir="2700000" algn="tl">
                    <a:srgbClr val="000000">
                      <a:alpha val="43137"/>
                    </a:srgbClr>
                  </a:outerShdw>
                </a:effectLst>
              </a:rPr>
              <a:t>Inconvénient</a:t>
            </a:r>
            <a:r>
              <a:rPr lang="fr-FR" altLang="en-US" sz="1600" dirty="0">
                <a:solidFill>
                  <a:srgbClr val="FF0000"/>
                </a:solidFill>
              </a:rPr>
              <a:t>: </a:t>
            </a:r>
          </a:p>
          <a:p>
            <a:r>
              <a:rPr lang="fr-FR" altLang="en-US" sz="1600" dirty="0">
                <a:solidFill>
                  <a:srgbClr val="FF0000"/>
                </a:solidFill>
              </a:rPr>
              <a:t>algorithme de suppression compliqué</a:t>
            </a:r>
            <a:endParaRPr lang="fr-CA" altLang="en-US" sz="1600" dirty="0">
              <a:solidFill>
                <a:srgbClr val="FF0000"/>
              </a:solidFill>
            </a:endParaRPr>
          </a:p>
        </p:txBody>
      </p:sp>
      <p:pic>
        <p:nvPicPr>
          <p:cNvPr id="23" name="Graphique 22" descr="Avertissement">
            <a:extLst>
              <a:ext uri="{FF2B5EF4-FFF2-40B4-BE49-F238E27FC236}">
                <a16:creationId xmlns:a16="http://schemas.microsoft.com/office/drawing/2014/main" id="{7C024007-0BA1-4708-BBCF-BCE75DEF26D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94302" y="5998152"/>
            <a:ext cx="914400" cy="914400"/>
          </a:xfrm>
          <a:prstGeom prst="rect">
            <a:avLst/>
          </a:prstGeom>
        </p:spPr>
      </p:pic>
    </p:spTree>
    <p:extLst>
      <p:ext uri="{BB962C8B-B14F-4D97-AF65-F5344CB8AC3E}">
        <p14:creationId xmlns:p14="http://schemas.microsoft.com/office/powerpoint/2010/main" val="22667368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Classification des structures de données</a:t>
            </a:r>
          </a:p>
        </p:txBody>
      </p:sp>
      <p:sp>
        <p:nvSpPr>
          <p:cNvPr id="193" name="TextShape 2"/>
          <p:cNvSpPr txBox="1"/>
          <p:nvPr/>
        </p:nvSpPr>
        <p:spPr>
          <a:xfrm>
            <a:off x="504000" y="1152001"/>
            <a:ext cx="4627558" cy="5603641"/>
          </a:xfrm>
          <a:prstGeom prst="rect">
            <a:avLst/>
          </a:prstGeom>
          <a:solidFill>
            <a:schemeClr val="bg1"/>
          </a:solidFill>
          <a:ln>
            <a:noFill/>
          </a:ln>
        </p:spPr>
        <p:txBody>
          <a:bodyPr lIns="0" tIns="0" rIns="0" bIns="0">
            <a:normAutofit fontScale="77500" lnSpcReduction="20000"/>
          </a:bodyPr>
          <a:lstStyle/>
          <a:p>
            <a:pPr marL="432000" indent="-324000">
              <a:spcBef>
                <a:spcPts val="938"/>
              </a:spcBef>
              <a:buSzPct val="100000"/>
              <a:buBlip>
                <a:blip r:embed="rId3"/>
              </a:buBlip>
            </a:pPr>
            <a:r>
              <a:rPr lang="fr-FR" sz="2670" b="1" spc="-1" dirty="0">
                <a:solidFill>
                  <a:srgbClr val="000000"/>
                </a:solidFill>
              </a:rPr>
              <a:t>Structures de données Non-linéaire</a:t>
            </a:r>
          </a:p>
          <a:p>
            <a:pPr marL="889200" lvl="1" indent="-324000">
              <a:spcBef>
                <a:spcPts val="938"/>
              </a:spcBef>
              <a:buSzPct val="100000"/>
              <a:buBlip>
                <a:blip r:embed="rId3"/>
              </a:buBlip>
            </a:pPr>
            <a:r>
              <a:rPr lang="fr-FR" sz="2670" spc="-1" dirty="0">
                <a:solidFill>
                  <a:srgbClr val="000000"/>
                </a:solidFill>
                <a:effectLst>
                  <a:outerShdw blurRad="38100" dist="38100" dir="2700000" algn="tl">
                    <a:srgbClr val="000000">
                      <a:alpha val="43137"/>
                    </a:srgbClr>
                  </a:outerShdw>
                </a:effectLst>
              </a:rPr>
              <a:t>Graphes (Graphs en anglais)</a:t>
            </a:r>
            <a:endParaRPr lang="fr-FR" sz="2670" b="0" strike="noStrike" spc="-1" dirty="0">
              <a:solidFill>
                <a:srgbClr val="000000"/>
              </a:solidFill>
              <a:effectLst>
                <a:outerShdw blurRad="38100" dist="38100" dir="2700000" algn="tl">
                  <a:srgbClr val="000000">
                    <a:alpha val="43137"/>
                  </a:srgbClr>
                </a:outerShdw>
              </a:effectLst>
              <a:latin typeface="Arial"/>
            </a:endParaRPr>
          </a:p>
          <a:p>
            <a:pPr marL="1346400" lvl="2" indent="-324000">
              <a:spcBef>
                <a:spcPts val="938"/>
              </a:spcBef>
              <a:buSzPct val="100000"/>
              <a:buBlip>
                <a:blip r:embed="rId3"/>
              </a:buBlip>
            </a:pPr>
            <a:r>
              <a:rPr lang="fr-FR" sz="2670" spc="-1" dirty="0">
                <a:solidFill>
                  <a:srgbClr val="000000"/>
                </a:solidFill>
              </a:rPr>
              <a:t>Un graphe est une collection de </a:t>
            </a:r>
            <a:r>
              <a:rPr lang="fr-FR" sz="2670" i="1" spc="-1" dirty="0">
                <a:solidFill>
                  <a:srgbClr val="000000"/>
                </a:solidFill>
                <a:effectLst>
                  <a:outerShdw blurRad="38100" dist="38100" dir="2700000" algn="tl">
                    <a:srgbClr val="000000">
                      <a:alpha val="43137"/>
                    </a:srgbClr>
                  </a:outerShdw>
                </a:effectLst>
              </a:rPr>
              <a:t>Sommets</a:t>
            </a:r>
            <a:r>
              <a:rPr lang="fr-FR" sz="2670" spc="-1" dirty="0">
                <a:solidFill>
                  <a:srgbClr val="000000"/>
                </a:solidFill>
              </a:rPr>
              <a:t> (également appelés nœuds) et d'arêtes qui connectent ces sommets.</a:t>
            </a:r>
          </a:p>
          <a:p>
            <a:pPr marL="1346400" lvl="2" indent="-324000">
              <a:spcBef>
                <a:spcPts val="938"/>
              </a:spcBef>
              <a:buSzPct val="100000"/>
              <a:buBlip>
                <a:blip r:embed="rId3"/>
              </a:buBlip>
            </a:pPr>
            <a:r>
              <a:rPr lang="fr-FR" sz="2670" spc="-1" dirty="0">
                <a:solidFill>
                  <a:srgbClr val="000000"/>
                </a:solidFill>
              </a:rPr>
              <a:t>Un graphe est souvent considéré comme une généralisation de la structure arborescente, où au lieu d'une relation purement parent-enfant entre les nœuds d'arbre, tout type de relations complexes entre les nœuds peut exister.</a:t>
            </a:r>
          </a:p>
        </p:txBody>
      </p:sp>
      <p:sp>
        <p:nvSpPr>
          <p:cNvPr id="22" name="Text Box 24">
            <a:extLst>
              <a:ext uri="{FF2B5EF4-FFF2-40B4-BE49-F238E27FC236}">
                <a16:creationId xmlns:a16="http://schemas.microsoft.com/office/drawing/2014/main" id="{7123A09D-02ED-439E-913F-CB6C3EE72106}"/>
              </a:ext>
            </a:extLst>
          </p:cNvPr>
          <p:cNvSpPr txBox="1">
            <a:spLocks noChangeArrowheads="1"/>
          </p:cNvSpPr>
          <p:nvPr/>
        </p:nvSpPr>
        <p:spPr bwMode="auto">
          <a:xfrm>
            <a:off x="5364583" y="5317553"/>
            <a:ext cx="4716041" cy="1323439"/>
          </a:xfrm>
          <a:prstGeom prst="rect">
            <a:avLst/>
          </a:prstGeom>
          <a:solidFill>
            <a:schemeClr val="bg1"/>
          </a:solidFill>
          <a:ln w="9525">
            <a:solidFill>
              <a:schemeClr val="tx1"/>
            </a:solidFill>
            <a:miter lim="800000"/>
            <a:headEnd/>
            <a:tailEnd/>
          </a:ln>
          <a:effectLst/>
        </p:spPr>
        <p:txBody>
          <a:bodyPr wrap="square">
            <a:spAutoFit/>
          </a:bodyPr>
          <a:lstStyle/>
          <a:p>
            <a:r>
              <a:rPr lang="fr-FR" altLang="en-US" sz="1600" b="1" u="sng" dirty="0">
                <a:solidFill>
                  <a:srgbClr val="FF0000"/>
                </a:solidFill>
                <a:effectLst>
                  <a:outerShdw blurRad="38100" dist="38100" dir="2700000" algn="tl">
                    <a:srgbClr val="000000">
                      <a:alpha val="43137"/>
                    </a:srgbClr>
                  </a:outerShdw>
                </a:effectLst>
              </a:rPr>
              <a:t>Avantage:</a:t>
            </a:r>
          </a:p>
          <a:p>
            <a:r>
              <a:rPr lang="fr-FR" altLang="en-US" sz="1600" dirty="0">
                <a:solidFill>
                  <a:srgbClr val="FF0000"/>
                </a:solidFill>
              </a:rPr>
              <a:t>les meilleurs modèles de situations du monde réel</a:t>
            </a:r>
          </a:p>
          <a:p>
            <a:endParaRPr lang="fr-FR" altLang="en-US" sz="1600" dirty="0">
              <a:solidFill>
                <a:srgbClr val="FF0000"/>
              </a:solidFill>
            </a:endParaRPr>
          </a:p>
          <a:p>
            <a:r>
              <a:rPr lang="fr-FR" altLang="en-US" sz="1600" b="1" u="sng" dirty="0">
                <a:solidFill>
                  <a:srgbClr val="FF0000"/>
                </a:solidFill>
                <a:effectLst>
                  <a:outerShdw blurRad="38100" dist="38100" dir="2700000" algn="tl">
                    <a:srgbClr val="000000">
                      <a:alpha val="43137"/>
                    </a:srgbClr>
                  </a:outerShdw>
                </a:effectLst>
              </a:rPr>
              <a:t>Inconvénient: </a:t>
            </a:r>
          </a:p>
          <a:p>
            <a:r>
              <a:rPr lang="fr-FR" altLang="en-US" sz="1600" dirty="0">
                <a:solidFill>
                  <a:srgbClr val="FF0000"/>
                </a:solidFill>
              </a:rPr>
              <a:t>certains algorithmes sont lents et très complexes</a:t>
            </a:r>
            <a:endParaRPr lang="fr-CA" altLang="en-US" sz="1600" dirty="0">
              <a:solidFill>
                <a:srgbClr val="FF0000"/>
              </a:solidFill>
            </a:endParaRPr>
          </a:p>
        </p:txBody>
      </p:sp>
      <p:pic>
        <p:nvPicPr>
          <p:cNvPr id="23" name="Graphique 22" descr="Avertissement">
            <a:extLst>
              <a:ext uri="{FF2B5EF4-FFF2-40B4-BE49-F238E27FC236}">
                <a16:creationId xmlns:a16="http://schemas.microsoft.com/office/drawing/2014/main" id="{7C024007-0BA1-4708-BBCF-BCE75DEF26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07949" y="5752492"/>
            <a:ext cx="914400" cy="914400"/>
          </a:xfrm>
          <a:prstGeom prst="rect">
            <a:avLst/>
          </a:prstGeom>
        </p:spPr>
      </p:pic>
      <p:pic>
        <p:nvPicPr>
          <p:cNvPr id="3" name="Image 2">
            <a:extLst>
              <a:ext uri="{FF2B5EF4-FFF2-40B4-BE49-F238E27FC236}">
                <a16:creationId xmlns:a16="http://schemas.microsoft.com/office/drawing/2014/main" id="{735BD890-03FF-4DEA-874C-23F6CF78E511}"/>
              </a:ext>
            </a:extLst>
          </p:cNvPr>
          <p:cNvPicPr>
            <a:picLocks noChangeAspect="1"/>
          </p:cNvPicPr>
          <p:nvPr/>
        </p:nvPicPr>
        <p:blipFill>
          <a:blip r:embed="rId6">
            <a:extLst>
              <a:ext uri="{BEBA8EAE-BF5A-486C-A8C5-ECC9F3942E4B}">
                <a14:imgProps xmlns:a14="http://schemas.microsoft.com/office/drawing/2010/main">
                  <a14:imgLayer r:embed="rId7">
                    <a14:imgEffect>
                      <a14:colorTemperature colorTemp="4700"/>
                    </a14:imgEffect>
                  </a14:imgLayer>
                </a14:imgProps>
              </a:ext>
            </a:extLst>
          </a:blip>
          <a:stretch>
            <a:fillRect/>
          </a:stretch>
        </p:blipFill>
        <p:spPr>
          <a:xfrm>
            <a:off x="5986841" y="1921680"/>
            <a:ext cx="3065831" cy="1967932"/>
          </a:xfrm>
          <a:prstGeom prst="rect">
            <a:avLst/>
          </a:prstGeom>
        </p:spPr>
      </p:pic>
    </p:spTree>
    <p:extLst>
      <p:ext uri="{BB962C8B-B14F-4D97-AF65-F5344CB8AC3E}">
        <p14:creationId xmlns:p14="http://schemas.microsoft.com/office/powerpoint/2010/main" val="7401972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Classification des structures de données</a:t>
            </a:r>
          </a:p>
        </p:txBody>
      </p:sp>
      <p:sp>
        <p:nvSpPr>
          <p:cNvPr id="193" name="TextShape 2"/>
          <p:cNvSpPr txBox="1"/>
          <p:nvPr/>
        </p:nvSpPr>
        <p:spPr>
          <a:xfrm>
            <a:off x="503999" y="1152001"/>
            <a:ext cx="9158615" cy="6213999"/>
          </a:xfrm>
          <a:prstGeom prst="rect">
            <a:avLst/>
          </a:prstGeom>
          <a:solidFill>
            <a:schemeClr val="bg1"/>
          </a:solidFill>
          <a:ln>
            <a:noFill/>
          </a:ln>
        </p:spPr>
        <p:txBody>
          <a:bodyPr lIns="0" tIns="0" rIns="0" bIns="0">
            <a:normAutofit fontScale="85000" lnSpcReduction="20000"/>
          </a:bodyPr>
          <a:lstStyle/>
          <a:p>
            <a:pPr marL="432000" indent="-324000">
              <a:spcBef>
                <a:spcPts val="938"/>
              </a:spcBef>
              <a:buSzPct val="100000"/>
              <a:buBlip>
                <a:blip r:embed="rId3"/>
              </a:buBlip>
            </a:pPr>
            <a:r>
              <a:rPr lang="fr-FR" sz="2670" b="1" spc="-1" dirty="0">
                <a:solidFill>
                  <a:srgbClr val="000000"/>
                </a:solidFill>
              </a:rPr>
              <a:t>Type de donnée abstrait (Abstract data type (ADT) en anglais)</a:t>
            </a:r>
            <a:endParaRPr lang="fr-FR" sz="2670" b="0" strike="noStrike" spc="-1" dirty="0">
              <a:solidFill>
                <a:srgbClr val="000000"/>
              </a:solidFill>
              <a:effectLst>
                <a:outerShdw blurRad="38100" dist="38100" dir="2700000" algn="tl">
                  <a:srgbClr val="000000">
                    <a:alpha val="43137"/>
                  </a:srgbClr>
                </a:outerShdw>
              </a:effectLst>
              <a:latin typeface="Arial"/>
            </a:endParaRPr>
          </a:p>
          <a:p>
            <a:pPr marL="1346400" lvl="2" indent="-324000">
              <a:spcBef>
                <a:spcPts val="938"/>
              </a:spcBef>
              <a:buSzPct val="100000"/>
              <a:buBlip>
                <a:blip r:embed="rId3"/>
              </a:buBlip>
            </a:pPr>
            <a:r>
              <a:rPr lang="fr-FR" sz="2670" spc="-1" dirty="0">
                <a:solidFill>
                  <a:srgbClr val="000000"/>
                </a:solidFill>
              </a:rPr>
              <a:t>Cela concerne la façon dont nous regardons une structure de données, en nous concentrant sur ce qu'elle fait et en ignorant comment elle fait son travail.</a:t>
            </a:r>
          </a:p>
          <a:p>
            <a:pPr marL="1803600" lvl="3" indent="-324000">
              <a:spcBef>
                <a:spcPts val="938"/>
              </a:spcBef>
              <a:buSzPct val="100000"/>
              <a:buBlip>
                <a:blip r:embed="rId3"/>
              </a:buBlip>
            </a:pPr>
            <a:r>
              <a:rPr lang="fr-FR" sz="2200" spc="-1" dirty="0">
                <a:solidFill>
                  <a:srgbClr val="000000"/>
                </a:solidFill>
              </a:rPr>
              <a:t>Par exemple, les piles et les files d'attente sont des exemples parfaits d'un ADT. Nous pouvons implémenter ces deux ADT en utilisant un tableau ou une liste chaînée. Cela démontre la nature abstraite des piles et des files d'attente.</a:t>
            </a:r>
          </a:p>
          <a:p>
            <a:pPr marL="432000" indent="-324000">
              <a:spcBef>
                <a:spcPts val="938"/>
              </a:spcBef>
              <a:buSzPct val="100000"/>
              <a:buBlip>
                <a:blip r:embed="rId3"/>
              </a:buBlip>
            </a:pPr>
            <a:r>
              <a:rPr lang="fr-FR" sz="2700" b="1" spc="-1" dirty="0">
                <a:solidFill>
                  <a:srgbClr val="000000"/>
                </a:solidFill>
              </a:rPr>
              <a:t>Avantage de l'utilisation des types de donnée abstraits </a:t>
            </a:r>
          </a:p>
          <a:p>
            <a:pPr marL="1346400" lvl="2" indent="-324000">
              <a:spcBef>
                <a:spcPts val="938"/>
              </a:spcBef>
              <a:buSzPct val="100000"/>
              <a:buBlip>
                <a:blip r:embed="rId3"/>
              </a:buBlip>
            </a:pPr>
            <a:r>
              <a:rPr lang="fr-FR" sz="2700" spc="-1" dirty="0">
                <a:solidFill>
                  <a:srgbClr val="000000"/>
                </a:solidFill>
              </a:rPr>
              <a:t>Dans le monde réel, les programmes évoluent en raison de nouvelles exigences ou contraintes, de sorte qu'une modification d'un programme nécessite généralement un changement dans une ou plusieurs de ses structures de données. </a:t>
            </a:r>
          </a:p>
          <a:p>
            <a:pPr marL="1803600" lvl="3" indent="-324000">
              <a:spcBef>
                <a:spcPts val="938"/>
              </a:spcBef>
              <a:buSzPct val="100000"/>
              <a:buBlip>
                <a:blip r:embed="rId3"/>
              </a:buBlip>
            </a:pPr>
            <a:r>
              <a:rPr lang="fr-FR" sz="2000" spc="-1" dirty="0">
                <a:solidFill>
                  <a:srgbClr val="000000"/>
                </a:solidFill>
              </a:rPr>
              <a:t>Par exemple, si vous souhaitez ajouter un nouveau champ au dossier d’un élève pour garder une trace de plus d’informations sur chaque élève, il sera préférable de remplacer un tableau par une structure liée pour améliorer l’efficacité du programme. Dans un tel scénario, la réécriture de chaque procédure qui utilise la structure modifiée n'est pas souhaitable. Par conséquent, une meilleure alternative consiste à séparer l'utilisation d'une structure de données des détails de sa mise en œuvre.</a:t>
            </a:r>
          </a:p>
        </p:txBody>
      </p:sp>
    </p:spTree>
    <p:extLst>
      <p:ext uri="{BB962C8B-B14F-4D97-AF65-F5344CB8AC3E}">
        <p14:creationId xmlns:p14="http://schemas.microsoft.com/office/powerpoint/2010/main" val="22442624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Plan</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spc="-1" dirty="0">
                <a:solidFill>
                  <a:srgbClr val="000000"/>
                </a:solidFill>
              </a:rPr>
              <a:t>Introduction</a:t>
            </a:r>
          </a:p>
          <a:p>
            <a:pPr marL="432000" indent="-324000">
              <a:spcBef>
                <a:spcPts val="938"/>
              </a:spcBef>
              <a:buSzPct val="100000"/>
              <a:buBlip>
                <a:blip r:embed="rId3"/>
              </a:buBlip>
            </a:pPr>
            <a:r>
              <a:rPr lang="fr-FR" sz="2670" spc="-1" dirty="0">
                <a:solidFill>
                  <a:srgbClr val="000000"/>
                </a:solidFill>
              </a:rPr>
              <a:t>Structures de données</a:t>
            </a:r>
          </a:p>
          <a:p>
            <a:pPr marL="432000" indent="-324000">
              <a:spcBef>
                <a:spcPts val="938"/>
              </a:spcBef>
              <a:buSzPct val="100000"/>
              <a:buBlip>
                <a:blip r:embed="rId3"/>
              </a:buBlip>
            </a:pPr>
            <a:r>
              <a:rPr lang="fr-FR" sz="2670" spc="-1" dirty="0">
                <a:solidFill>
                  <a:srgbClr val="000000"/>
                </a:solidFill>
              </a:rPr>
              <a:t>Opération sur les structures de données</a:t>
            </a:r>
          </a:p>
          <a:p>
            <a:pPr marL="432000" indent="-324000">
              <a:spcBef>
                <a:spcPts val="938"/>
              </a:spcBef>
              <a:buSzPct val="100000"/>
              <a:buBlip>
                <a:blip r:embed="rId3"/>
              </a:buBlip>
            </a:pPr>
            <a:r>
              <a:rPr lang="fr-FR" sz="2670" spc="-1" dirty="0">
                <a:solidFill>
                  <a:srgbClr val="000000"/>
                </a:solidFill>
              </a:rPr>
              <a:t>Classification des structures de données</a:t>
            </a:r>
          </a:p>
          <a:p>
            <a:pPr marL="432000" indent="-324000">
              <a:spcBef>
                <a:spcPts val="938"/>
              </a:spcBef>
              <a:buSzPct val="100000"/>
              <a:buBlip>
                <a:blip r:embed="rId3"/>
              </a:buBlip>
            </a:pPr>
            <a:r>
              <a:rPr lang="fr-FR" sz="4000" b="1" spc="-1" dirty="0">
                <a:solidFill>
                  <a:srgbClr val="FF0000"/>
                </a:solidFill>
              </a:rPr>
              <a:t>Algorithmes</a:t>
            </a:r>
          </a:p>
          <a:p>
            <a:pPr marL="432000" indent="-324000">
              <a:spcBef>
                <a:spcPts val="938"/>
              </a:spcBef>
              <a:buSzPct val="100000"/>
              <a:buBlip>
                <a:blip r:embed="rId3"/>
              </a:buBlip>
            </a:pPr>
            <a:endParaRPr lang="en-GB" sz="2670" b="0" strike="noStrike" spc="-1" dirty="0">
              <a:solidFill>
                <a:srgbClr val="000000"/>
              </a:solidFill>
              <a:latin typeface="Arial"/>
            </a:endParaRPr>
          </a:p>
        </p:txBody>
      </p:sp>
    </p:spTree>
    <p:extLst>
      <p:ext uri="{BB962C8B-B14F-4D97-AF65-F5344CB8AC3E}">
        <p14:creationId xmlns:p14="http://schemas.microsoft.com/office/powerpoint/2010/main" val="34828132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Algorithmes</a:t>
            </a:r>
          </a:p>
        </p:txBody>
      </p:sp>
      <p:sp>
        <p:nvSpPr>
          <p:cNvPr id="193" name="TextShape 2"/>
          <p:cNvSpPr txBox="1"/>
          <p:nvPr/>
        </p:nvSpPr>
        <p:spPr>
          <a:xfrm>
            <a:off x="504000" y="1152000"/>
            <a:ext cx="9071640" cy="5944836"/>
          </a:xfrm>
          <a:prstGeom prst="rect">
            <a:avLst/>
          </a:prstGeom>
          <a:noFill/>
          <a:ln>
            <a:noFill/>
          </a:ln>
        </p:spPr>
        <p:txBody>
          <a:bodyPr lIns="0" tIns="0" rIns="0" bIns="0">
            <a:normAutofit fontScale="85000" lnSpcReduction="10000"/>
          </a:bodyPr>
          <a:lstStyle/>
          <a:p>
            <a:pPr marL="432000" indent="-324000">
              <a:spcBef>
                <a:spcPts val="938"/>
              </a:spcBef>
              <a:buSzPct val="100000"/>
              <a:buBlip>
                <a:blip r:embed="rId3"/>
              </a:buBlip>
            </a:pPr>
            <a:r>
              <a:rPr lang="fr-FR" sz="2670" b="1" spc="-1" dirty="0">
                <a:solidFill>
                  <a:srgbClr val="000000"/>
                </a:solidFill>
              </a:rPr>
              <a:t>Algorithme ?</a:t>
            </a:r>
          </a:p>
          <a:p>
            <a:pPr marL="889200" lvl="1" indent="-324000">
              <a:spcBef>
                <a:spcPts val="938"/>
              </a:spcBef>
              <a:buSzPct val="100000"/>
              <a:buBlip>
                <a:blip r:embed="rId3"/>
              </a:buBlip>
            </a:pPr>
            <a:r>
              <a:rPr lang="fr-FR" sz="2670" spc="-1" dirty="0">
                <a:solidFill>
                  <a:srgbClr val="000000"/>
                </a:solidFill>
              </a:rPr>
              <a:t>Vous avez déjà ouvert un livre de recettes de cuisine?</a:t>
            </a:r>
          </a:p>
          <a:p>
            <a:pPr marL="889200" lvl="1" indent="-324000">
              <a:spcBef>
                <a:spcPts val="938"/>
              </a:spcBef>
              <a:buSzPct val="100000"/>
              <a:buBlip>
                <a:blip r:embed="rId3"/>
              </a:buBlip>
            </a:pPr>
            <a:r>
              <a:rPr lang="fr-FR" sz="2670" spc="-1" dirty="0">
                <a:solidFill>
                  <a:srgbClr val="000000"/>
                </a:solidFill>
              </a:rPr>
              <a:t>Avez-vous déjà déchiffré un mode d’emploi traduit du français pour faire fonctionner un téléphone portable?</a:t>
            </a:r>
          </a:p>
          <a:p>
            <a:pPr marL="889200" lvl="1" indent="-324000">
              <a:spcBef>
                <a:spcPts val="938"/>
              </a:spcBef>
              <a:buSzPct val="100000"/>
              <a:buBlip>
                <a:blip r:embed="rId3"/>
              </a:buBlip>
            </a:pPr>
            <a:r>
              <a:rPr lang="fr-FR" sz="2670" b="1" spc="-1" dirty="0">
                <a:solidFill>
                  <a:srgbClr val="FF0000"/>
                </a:solidFill>
              </a:rPr>
              <a:t>Si oui?</a:t>
            </a:r>
          </a:p>
          <a:p>
            <a:pPr marL="1346400" lvl="2" indent="-324000">
              <a:spcBef>
                <a:spcPts val="938"/>
              </a:spcBef>
              <a:buSzPct val="100000"/>
              <a:buBlip>
                <a:blip r:embed="rId3"/>
              </a:buBlip>
            </a:pPr>
            <a:r>
              <a:rPr lang="fr-FR" sz="2670" spc="-1" dirty="0">
                <a:solidFill>
                  <a:srgbClr val="00B0F0"/>
                </a:solidFill>
              </a:rPr>
              <a:t>Sans le savoir vous avez déjà exécuté des algorithmes.</a:t>
            </a:r>
          </a:p>
          <a:p>
            <a:pPr marL="565200" lvl="1">
              <a:spcBef>
                <a:spcPts val="938"/>
              </a:spcBef>
              <a:buSzPct val="100000"/>
            </a:pPr>
            <a:r>
              <a:rPr lang="fr-FR" sz="2670" b="1" i="1" u="sng" spc="-1" dirty="0">
                <a:solidFill>
                  <a:srgbClr val="000000"/>
                </a:solidFill>
              </a:rPr>
              <a:t>Encore plus fort </a:t>
            </a:r>
            <a:r>
              <a:rPr lang="fr-FR" sz="2670" i="1" u="sng" spc="-1" dirty="0">
                <a:solidFill>
                  <a:srgbClr val="000000"/>
                </a:solidFill>
              </a:rPr>
              <a:t>:</a:t>
            </a:r>
          </a:p>
          <a:p>
            <a:pPr marL="889200" lvl="1" indent="-324000">
              <a:spcBef>
                <a:spcPts val="938"/>
              </a:spcBef>
              <a:buSzPct val="100000"/>
              <a:buBlip>
                <a:blip r:embed="rId3"/>
              </a:buBlip>
            </a:pPr>
            <a:r>
              <a:rPr lang="fr-FR" sz="2670" spc="-1" dirty="0">
                <a:solidFill>
                  <a:srgbClr val="000000"/>
                </a:solidFill>
              </a:rPr>
              <a:t>Avez-vous indiqué un chemin à un touriste égaré?</a:t>
            </a:r>
          </a:p>
          <a:p>
            <a:pPr marL="889200" lvl="1" indent="-324000">
              <a:spcBef>
                <a:spcPts val="938"/>
              </a:spcBef>
              <a:buSzPct val="100000"/>
              <a:buBlip>
                <a:blip r:embed="rId3"/>
              </a:buBlip>
            </a:pPr>
            <a:r>
              <a:rPr lang="fr-FR" sz="2670" spc="-1" dirty="0">
                <a:solidFill>
                  <a:srgbClr val="000000"/>
                </a:solidFill>
              </a:rPr>
              <a:t>Avez-vous fait chercher un objet à quelqu’un par téléphone?</a:t>
            </a:r>
          </a:p>
          <a:p>
            <a:pPr marL="889200" lvl="1" indent="-324000">
              <a:spcBef>
                <a:spcPts val="938"/>
              </a:spcBef>
              <a:buSzPct val="100000"/>
              <a:buBlip>
                <a:blip r:embed="rId3"/>
              </a:buBlip>
            </a:pPr>
            <a:r>
              <a:rPr lang="fr-FR" sz="2670" b="1" spc="-1" dirty="0">
                <a:solidFill>
                  <a:srgbClr val="FF0000"/>
                </a:solidFill>
              </a:rPr>
              <a:t>Si oui? </a:t>
            </a:r>
          </a:p>
          <a:p>
            <a:pPr marL="1346400" lvl="2" indent="-324000">
              <a:spcBef>
                <a:spcPts val="938"/>
              </a:spcBef>
              <a:buSzPct val="100000"/>
              <a:buBlip>
                <a:blip r:embed="rId3"/>
              </a:buBlip>
            </a:pPr>
            <a:r>
              <a:rPr lang="fr-FR" sz="2700" spc="-1" dirty="0">
                <a:solidFill>
                  <a:srgbClr val="00B0F0"/>
                </a:solidFill>
              </a:rPr>
              <a:t>Vous avez déjà fabriqué - et fait exécuter- des algorithmes  </a:t>
            </a:r>
          </a:p>
          <a:p>
            <a:pPr marL="432000" indent="-324000">
              <a:spcBef>
                <a:spcPts val="938"/>
              </a:spcBef>
              <a:buSzPct val="100000"/>
              <a:buBlip>
                <a:blip r:embed="rId3"/>
              </a:buBlip>
            </a:pPr>
            <a:r>
              <a:rPr lang="fr-FR" sz="2700" b="1" spc="-1" dirty="0">
                <a:solidFill>
                  <a:srgbClr val="000000"/>
                </a:solidFill>
              </a:rPr>
              <a:t>Définition : </a:t>
            </a:r>
          </a:p>
          <a:p>
            <a:pPr marL="889200" lvl="1" indent="-324000">
              <a:spcBef>
                <a:spcPts val="938"/>
              </a:spcBef>
              <a:buSzPct val="100000"/>
              <a:buBlip>
                <a:blip r:embed="rId3"/>
              </a:buBlip>
            </a:pPr>
            <a:r>
              <a:rPr lang="fr-FR" sz="2670" spc="-1" dirty="0">
                <a:solidFill>
                  <a:srgbClr val="000000"/>
                </a:solidFill>
              </a:rPr>
              <a:t>Un algorithme est une suite d’instructions qui une fois exécutée correctement, conduit à un résultat donnée.</a:t>
            </a:r>
          </a:p>
          <a:p>
            <a:pPr marL="889200" lvl="1" indent="-324000">
              <a:spcBef>
                <a:spcPts val="938"/>
              </a:spcBef>
              <a:buSzPct val="100000"/>
              <a:buBlip>
                <a:blip r:embed="rId3"/>
              </a:buBlip>
            </a:pPr>
            <a:endParaRPr lang="fr-FR" sz="2670" spc="-1" dirty="0">
              <a:solidFill>
                <a:srgbClr val="000000"/>
              </a:solidFill>
            </a:endParaRPr>
          </a:p>
          <a:p>
            <a:pPr marL="108000">
              <a:spcBef>
                <a:spcPts val="938"/>
              </a:spcBef>
              <a:buSzPct val="100000"/>
            </a:pPr>
            <a:endParaRPr lang="fr-FR" sz="2670" b="0" strike="noStrike" spc="-1" dirty="0">
              <a:solidFill>
                <a:srgbClr val="000000"/>
              </a:solidFill>
              <a:latin typeface="Arial"/>
            </a:endParaRPr>
          </a:p>
        </p:txBody>
      </p:sp>
    </p:spTree>
    <p:extLst>
      <p:ext uri="{BB962C8B-B14F-4D97-AF65-F5344CB8AC3E}">
        <p14:creationId xmlns:p14="http://schemas.microsoft.com/office/powerpoint/2010/main" val="19185772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Algorithmes</a:t>
            </a:r>
          </a:p>
        </p:txBody>
      </p:sp>
      <p:sp>
        <p:nvSpPr>
          <p:cNvPr id="193" name="TextShape 2"/>
          <p:cNvSpPr txBox="1"/>
          <p:nvPr/>
        </p:nvSpPr>
        <p:spPr>
          <a:xfrm>
            <a:off x="504000" y="1152000"/>
            <a:ext cx="9071640" cy="5671881"/>
          </a:xfrm>
          <a:prstGeom prst="rect">
            <a:avLst/>
          </a:prstGeom>
          <a:noFill/>
          <a:ln>
            <a:noFill/>
          </a:ln>
        </p:spPr>
        <p:txBody>
          <a:bodyPr lIns="0" tIns="0" rIns="0" bIns="0">
            <a:normAutofit fontScale="55000" lnSpcReduction="20000"/>
          </a:bodyPr>
          <a:lstStyle/>
          <a:p>
            <a:pPr marL="432000" indent="-324000">
              <a:spcBef>
                <a:spcPts val="938"/>
              </a:spcBef>
              <a:buSzPct val="100000"/>
              <a:buBlip>
                <a:blip r:embed="rId3"/>
              </a:buBlip>
            </a:pPr>
            <a:r>
              <a:rPr lang="fr-FR" sz="2670" b="1" spc="-1" dirty="0">
                <a:solidFill>
                  <a:srgbClr val="000000"/>
                </a:solidFill>
              </a:rPr>
              <a:t>Example</a:t>
            </a:r>
          </a:p>
          <a:p>
            <a:pPr marL="889200" lvl="1" indent="-324000">
              <a:spcBef>
                <a:spcPts val="938"/>
              </a:spcBef>
              <a:buSzPct val="100000"/>
              <a:buBlip>
                <a:blip r:embed="rId3"/>
              </a:buBlip>
            </a:pPr>
            <a:r>
              <a:rPr lang="fr-FR" sz="2670" spc="-1" dirty="0">
                <a:solidFill>
                  <a:srgbClr val="000000"/>
                </a:solidFill>
              </a:rPr>
              <a:t>Un algorithme de résolution de l'équation </a:t>
            </a:r>
            <a:r>
              <a:rPr lang="fr-FR" sz="2670" spc="-1" dirty="0" err="1">
                <a:solidFill>
                  <a:srgbClr val="000000"/>
                </a:solidFill>
              </a:rPr>
              <a:t>ax+b</a:t>
            </a:r>
            <a:r>
              <a:rPr lang="fr-FR" sz="2670" spc="-1" dirty="0">
                <a:solidFill>
                  <a:srgbClr val="000000"/>
                </a:solidFill>
              </a:rPr>
              <a:t> = 0</a:t>
            </a:r>
          </a:p>
          <a:p>
            <a:pPr marL="1346400" lvl="2" indent="-324000">
              <a:spcBef>
                <a:spcPts val="938"/>
              </a:spcBef>
              <a:buSzPct val="100000"/>
              <a:buBlip>
                <a:blip r:embed="rId3"/>
              </a:buBlip>
            </a:pPr>
            <a:r>
              <a:rPr lang="fr-FR" sz="2900" i="1" u="sng" dirty="0">
                <a:solidFill>
                  <a:srgbClr val="0000FF"/>
                </a:solidFill>
              </a:rPr>
              <a:t>Données:</a:t>
            </a:r>
            <a:r>
              <a:rPr lang="fr-FR" sz="2900" i="1" dirty="0">
                <a:solidFill>
                  <a:srgbClr val="0000FF"/>
                </a:solidFill>
              </a:rPr>
              <a:t> </a:t>
            </a:r>
            <a:r>
              <a:rPr lang="fr-FR" sz="2670" spc="-1" dirty="0">
                <a:solidFill>
                  <a:srgbClr val="000000"/>
                </a:solidFill>
              </a:rPr>
              <a:t>a et b entiers</a:t>
            </a:r>
          </a:p>
          <a:p>
            <a:pPr marL="1346400" lvl="2" indent="-324000">
              <a:spcBef>
                <a:spcPts val="938"/>
              </a:spcBef>
              <a:buSzPct val="100000"/>
              <a:buBlip>
                <a:blip r:embed="rId3"/>
              </a:buBlip>
            </a:pPr>
            <a:r>
              <a:rPr lang="fr-FR" sz="2900" i="1" u="sng" dirty="0">
                <a:solidFill>
                  <a:srgbClr val="0000FF"/>
                </a:solidFill>
              </a:rPr>
              <a:t>Algorithme:</a:t>
            </a:r>
          </a:p>
          <a:p>
            <a:pPr marL="1479600" lvl="3">
              <a:spcBef>
                <a:spcPts val="938"/>
              </a:spcBef>
              <a:buSzPct val="100000"/>
            </a:pPr>
            <a:r>
              <a:rPr lang="fr-FR" sz="2670" b="1" spc="-1" dirty="0">
                <a:solidFill>
                  <a:srgbClr val="000000"/>
                </a:solidFill>
              </a:rPr>
              <a:t>Début</a:t>
            </a:r>
          </a:p>
          <a:p>
            <a:pPr marL="1479600" lvl="3">
              <a:spcBef>
                <a:spcPts val="938"/>
              </a:spcBef>
              <a:buSzPct val="100000"/>
            </a:pPr>
            <a:r>
              <a:rPr lang="fr-FR" sz="2670" spc="-1" dirty="0">
                <a:solidFill>
                  <a:srgbClr val="000000"/>
                </a:solidFill>
              </a:rPr>
              <a:t>	Écrire(‘ résolution de l ’équation : </a:t>
            </a:r>
            <a:r>
              <a:rPr lang="fr-FR" sz="2670" spc="-1" dirty="0" err="1">
                <a:solidFill>
                  <a:srgbClr val="000000"/>
                </a:solidFill>
              </a:rPr>
              <a:t>ax+b</a:t>
            </a:r>
            <a:r>
              <a:rPr lang="fr-FR" sz="2670" spc="-1" dirty="0">
                <a:solidFill>
                  <a:srgbClr val="000000"/>
                </a:solidFill>
              </a:rPr>
              <a:t>=0 ’)</a:t>
            </a:r>
          </a:p>
          <a:p>
            <a:pPr marL="1479600" lvl="3">
              <a:spcBef>
                <a:spcPts val="938"/>
              </a:spcBef>
              <a:buSzPct val="100000"/>
            </a:pPr>
            <a:r>
              <a:rPr lang="fr-FR" sz="2670" spc="-1" dirty="0">
                <a:solidFill>
                  <a:srgbClr val="000000"/>
                </a:solidFill>
              </a:rPr>
              <a:t>	lire(a), lire(b)</a:t>
            </a:r>
          </a:p>
          <a:p>
            <a:pPr marL="565200" lvl="1">
              <a:spcBef>
                <a:spcPts val="938"/>
              </a:spcBef>
              <a:buSzPct val="100000"/>
            </a:pPr>
            <a:r>
              <a:rPr lang="fr-FR" sz="2670" spc="-1" dirty="0">
                <a:solidFill>
                  <a:srgbClr val="000000"/>
                </a:solidFill>
              </a:rPr>
              <a:t>		</a:t>
            </a:r>
            <a:r>
              <a:rPr lang="fr-FR" sz="2670" b="1" spc="-1" dirty="0">
                <a:solidFill>
                  <a:srgbClr val="000000"/>
                </a:solidFill>
              </a:rPr>
              <a:t>Si</a:t>
            </a:r>
            <a:r>
              <a:rPr lang="fr-FR" sz="2670" spc="-1" dirty="0">
                <a:solidFill>
                  <a:srgbClr val="000000"/>
                </a:solidFill>
              </a:rPr>
              <a:t> a est non nul </a:t>
            </a:r>
            <a:r>
              <a:rPr lang="fr-FR" sz="2670" b="1" spc="-1" dirty="0">
                <a:solidFill>
                  <a:srgbClr val="000000"/>
                </a:solidFill>
              </a:rPr>
              <a:t>alors</a:t>
            </a:r>
            <a:r>
              <a:rPr lang="fr-FR" sz="2670" spc="-1" dirty="0">
                <a:solidFill>
                  <a:srgbClr val="000000"/>
                </a:solidFill>
              </a:rPr>
              <a:t> </a:t>
            </a:r>
          </a:p>
          <a:p>
            <a:pPr marL="565200" lvl="1">
              <a:spcBef>
                <a:spcPts val="938"/>
              </a:spcBef>
              <a:buSzPct val="100000"/>
            </a:pPr>
            <a:r>
              <a:rPr lang="fr-FR" sz="2670" spc="-1" dirty="0">
                <a:solidFill>
                  <a:srgbClr val="000000"/>
                </a:solidFill>
              </a:rPr>
              <a:t>			on obtient la solution  x </a:t>
            </a:r>
            <a:r>
              <a:rPr lang="fr-FR" sz="2670" spc="-1" dirty="0">
                <a:solidFill>
                  <a:srgbClr val="000000"/>
                </a:solidFill>
                <a:sym typeface="Wingdings" panose="05000000000000000000" pitchFamily="2" charset="2"/>
              </a:rPr>
              <a:t></a:t>
            </a:r>
            <a:r>
              <a:rPr lang="fr-FR" sz="2670" spc="-1" dirty="0">
                <a:solidFill>
                  <a:srgbClr val="000000"/>
                </a:solidFill>
              </a:rPr>
              <a:t> -b/a</a:t>
            </a:r>
          </a:p>
          <a:p>
            <a:pPr marL="1479600" lvl="3">
              <a:spcBef>
                <a:spcPts val="938"/>
              </a:spcBef>
              <a:buSzPct val="100000"/>
            </a:pPr>
            <a:r>
              <a:rPr lang="fr-FR" sz="2670" spc="-1" dirty="0">
                <a:solidFill>
                  <a:srgbClr val="000000"/>
                </a:solidFill>
              </a:rPr>
              <a:t>	</a:t>
            </a:r>
            <a:r>
              <a:rPr lang="fr-FR" sz="2670" b="1" spc="-1" dirty="0">
                <a:solidFill>
                  <a:srgbClr val="000000"/>
                </a:solidFill>
              </a:rPr>
              <a:t>Sinon</a:t>
            </a:r>
            <a:r>
              <a:rPr lang="fr-FR" sz="2670" spc="-1" dirty="0">
                <a:solidFill>
                  <a:srgbClr val="000000"/>
                </a:solidFill>
              </a:rPr>
              <a:t> </a:t>
            </a:r>
          </a:p>
          <a:p>
            <a:pPr marL="1479600" lvl="3">
              <a:spcBef>
                <a:spcPts val="938"/>
              </a:spcBef>
              <a:buSzPct val="100000"/>
            </a:pPr>
            <a:r>
              <a:rPr lang="fr-FR" sz="2670" b="1" spc="-1" dirty="0">
                <a:solidFill>
                  <a:srgbClr val="000000"/>
                </a:solidFill>
              </a:rPr>
              <a:t>		si</a:t>
            </a:r>
            <a:r>
              <a:rPr lang="fr-FR" sz="2670" spc="-1" dirty="0">
                <a:solidFill>
                  <a:srgbClr val="000000"/>
                </a:solidFill>
              </a:rPr>
              <a:t> b est non nul </a:t>
            </a:r>
            <a:r>
              <a:rPr lang="fr-FR" sz="2670" b="1" spc="-1" dirty="0">
                <a:solidFill>
                  <a:srgbClr val="000000"/>
                </a:solidFill>
              </a:rPr>
              <a:t>alors</a:t>
            </a:r>
            <a:r>
              <a:rPr lang="fr-FR" sz="2670" spc="-1" dirty="0">
                <a:solidFill>
                  <a:srgbClr val="000000"/>
                </a:solidFill>
              </a:rPr>
              <a:t> </a:t>
            </a:r>
          </a:p>
          <a:p>
            <a:pPr marL="1479600" lvl="3">
              <a:spcBef>
                <a:spcPts val="938"/>
              </a:spcBef>
              <a:buSzPct val="100000"/>
            </a:pPr>
            <a:r>
              <a:rPr lang="fr-FR" sz="2670" spc="-1" dirty="0">
                <a:solidFill>
                  <a:srgbClr val="000000"/>
                </a:solidFill>
              </a:rPr>
              <a:t>			l'équation est insoluble</a:t>
            </a:r>
          </a:p>
          <a:p>
            <a:pPr marL="565200" lvl="1">
              <a:spcBef>
                <a:spcPts val="938"/>
              </a:spcBef>
              <a:buSzPct val="100000"/>
            </a:pPr>
            <a:r>
              <a:rPr lang="fr-FR" sz="2670" spc="-1" dirty="0">
                <a:solidFill>
                  <a:srgbClr val="000000"/>
                </a:solidFill>
              </a:rPr>
              <a:t>			</a:t>
            </a:r>
            <a:r>
              <a:rPr lang="fr-FR" sz="2670" b="1" spc="-1" dirty="0">
                <a:solidFill>
                  <a:srgbClr val="000000"/>
                </a:solidFill>
              </a:rPr>
              <a:t>Sinon</a:t>
            </a:r>
            <a:r>
              <a:rPr lang="fr-FR" sz="2670" spc="-1" dirty="0">
                <a:solidFill>
                  <a:srgbClr val="000000"/>
                </a:solidFill>
              </a:rPr>
              <a:t> </a:t>
            </a:r>
          </a:p>
          <a:p>
            <a:pPr marL="1936800" lvl="4">
              <a:spcBef>
                <a:spcPts val="938"/>
              </a:spcBef>
              <a:buSzPct val="100000"/>
            </a:pPr>
            <a:r>
              <a:rPr lang="fr-FR" sz="2670" spc="-1" dirty="0">
                <a:solidFill>
                  <a:srgbClr val="000000"/>
                </a:solidFill>
              </a:rPr>
              <a:t>		tout réel est solution	</a:t>
            </a:r>
          </a:p>
          <a:p>
            <a:pPr marL="1882775" lvl="4" indent="-95250">
              <a:spcBef>
                <a:spcPts val="938"/>
              </a:spcBef>
              <a:buSzPct val="100000"/>
            </a:pPr>
            <a:r>
              <a:rPr lang="fr-FR" sz="2670" b="1" spc="-1" dirty="0">
                <a:solidFill>
                  <a:srgbClr val="000000"/>
                </a:solidFill>
              </a:rPr>
              <a:t>		</a:t>
            </a:r>
            <a:r>
              <a:rPr lang="fr-FR" sz="2670" b="1" spc="-1" dirty="0" err="1">
                <a:solidFill>
                  <a:srgbClr val="000000"/>
                </a:solidFill>
              </a:rPr>
              <a:t>FinSi</a:t>
            </a:r>
            <a:endParaRPr lang="fr-FR" sz="2670" b="1" spc="-1" dirty="0">
              <a:solidFill>
                <a:srgbClr val="000000"/>
              </a:solidFill>
            </a:endParaRPr>
          </a:p>
          <a:p>
            <a:pPr marL="1882775" lvl="4" indent="-95250">
              <a:spcBef>
                <a:spcPts val="938"/>
              </a:spcBef>
              <a:buSzPct val="100000"/>
            </a:pPr>
            <a:r>
              <a:rPr lang="fr-FR" sz="2670" spc="-1" dirty="0">
                <a:solidFill>
                  <a:srgbClr val="000000"/>
                </a:solidFill>
              </a:rPr>
              <a:t>	</a:t>
            </a:r>
            <a:r>
              <a:rPr lang="fr-FR" sz="2700" b="1" spc="-1" dirty="0" err="1">
                <a:solidFill>
                  <a:srgbClr val="000000"/>
                </a:solidFill>
              </a:rPr>
              <a:t>Finsi</a:t>
            </a:r>
            <a:r>
              <a:rPr lang="fr-FR" sz="2700" b="1" spc="-1" dirty="0">
                <a:solidFill>
                  <a:srgbClr val="000000"/>
                </a:solidFill>
              </a:rPr>
              <a:t> </a:t>
            </a:r>
          </a:p>
          <a:p>
            <a:pPr marL="1479600" lvl="3">
              <a:spcBef>
                <a:spcPts val="938"/>
              </a:spcBef>
              <a:buSzPct val="100000"/>
            </a:pPr>
            <a:r>
              <a:rPr lang="fr-FR" sz="2670" b="1" spc="-1" dirty="0">
                <a:solidFill>
                  <a:srgbClr val="000000"/>
                </a:solidFill>
              </a:rPr>
              <a:t>Fin</a:t>
            </a:r>
          </a:p>
          <a:p>
            <a:pPr marL="1346400" lvl="2" indent="-324000">
              <a:spcBef>
                <a:spcPts val="938"/>
              </a:spcBef>
              <a:buSzPct val="100000"/>
              <a:buBlip>
                <a:blip r:embed="rId3"/>
              </a:buBlip>
            </a:pPr>
            <a:r>
              <a:rPr lang="fr-FR" sz="2900" i="1" u="sng" dirty="0">
                <a:solidFill>
                  <a:srgbClr val="0000FF"/>
                </a:solidFill>
              </a:rPr>
              <a:t>Résultat:</a:t>
            </a:r>
            <a:r>
              <a:rPr lang="fr-FR" sz="2670" spc="-1" dirty="0">
                <a:solidFill>
                  <a:srgbClr val="000000"/>
                </a:solidFill>
              </a:rPr>
              <a:t> la solution de l ’équation </a:t>
            </a:r>
            <a:r>
              <a:rPr lang="fr-FR" sz="2670" spc="-1" dirty="0" err="1">
                <a:solidFill>
                  <a:srgbClr val="000000"/>
                </a:solidFill>
              </a:rPr>
              <a:t>ax+b</a:t>
            </a:r>
            <a:r>
              <a:rPr lang="fr-FR" sz="2670" spc="-1" dirty="0">
                <a:solidFill>
                  <a:srgbClr val="000000"/>
                </a:solidFill>
              </a:rPr>
              <a:t>=0; si elle existe</a:t>
            </a:r>
          </a:p>
          <a:p>
            <a:pPr marL="889200" lvl="1" indent="-324000">
              <a:spcBef>
                <a:spcPts val="938"/>
              </a:spcBef>
              <a:buSzPct val="100000"/>
              <a:buBlip>
                <a:blip r:embed="rId3"/>
              </a:buBlip>
            </a:pPr>
            <a:endParaRPr lang="fr-FR" sz="2670" spc="-1" dirty="0">
              <a:solidFill>
                <a:srgbClr val="000000"/>
              </a:solidFill>
            </a:endParaRPr>
          </a:p>
          <a:p>
            <a:pPr marL="108000">
              <a:spcBef>
                <a:spcPts val="938"/>
              </a:spcBef>
              <a:buSzPct val="100000"/>
            </a:pPr>
            <a:endParaRPr lang="fr-FR" sz="2670" b="0" strike="noStrike" spc="-1" dirty="0">
              <a:solidFill>
                <a:srgbClr val="000000"/>
              </a:solidFill>
              <a:latin typeface="Arial"/>
            </a:endParaRPr>
          </a:p>
        </p:txBody>
      </p:sp>
    </p:spTree>
    <p:extLst>
      <p:ext uri="{BB962C8B-B14F-4D97-AF65-F5344CB8AC3E}">
        <p14:creationId xmlns:p14="http://schemas.microsoft.com/office/powerpoint/2010/main" val="24381280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Algorithmes</a:t>
            </a:r>
          </a:p>
        </p:txBody>
      </p:sp>
      <p:sp>
        <p:nvSpPr>
          <p:cNvPr id="193" name="TextShape 2"/>
          <p:cNvSpPr txBox="1"/>
          <p:nvPr/>
        </p:nvSpPr>
        <p:spPr>
          <a:xfrm>
            <a:off x="503999" y="1152000"/>
            <a:ext cx="8286039" cy="5944836"/>
          </a:xfrm>
          <a:prstGeom prst="rect">
            <a:avLst/>
          </a:prstGeom>
          <a:noFill/>
          <a:ln>
            <a:noFill/>
          </a:ln>
        </p:spPr>
        <p:txBody>
          <a:bodyPr lIns="0" tIns="0" rIns="0" bIns="0">
            <a:normAutofit fontScale="92500" lnSpcReduction="20000"/>
          </a:bodyPr>
          <a:lstStyle/>
          <a:p>
            <a:pPr marL="432000" indent="-324000">
              <a:spcBef>
                <a:spcPts val="938"/>
              </a:spcBef>
              <a:buSzPct val="100000"/>
              <a:buBlip>
                <a:blip r:embed="rId4"/>
              </a:buBlip>
            </a:pPr>
            <a:r>
              <a:rPr lang="fr-FR" sz="2670" b="1" spc="-1" dirty="0">
                <a:solidFill>
                  <a:srgbClr val="000000"/>
                </a:solidFill>
              </a:rPr>
              <a:t>Résolution de problèmes </a:t>
            </a:r>
          </a:p>
          <a:p>
            <a:pPr marL="889200" lvl="1" indent="-324000">
              <a:spcBef>
                <a:spcPts val="938"/>
              </a:spcBef>
              <a:buSzPct val="100000"/>
              <a:buBlip>
                <a:blip r:embed="rId4"/>
              </a:buBlip>
            </a:pPr>
            <a:r>
              <a:rPr lang="fr-FR" sz="2670" b="1" spc="-1" dirty="0">
                <a:solidFill>
                  <a:srgbClr val="FF0000"/>
                </a:solidFill>
                <a:effectLst>
                  <a:outerShdw blurRad="38100" dist="38100" dir="2700000" algn="tl">
                    <a:srgbClr val="000000">
                      <a:alpha val="43137"/>
                    </a:srgbClr>
                  </a:outerShdw>
                </a:effectLst>
              </a:rPr>
              <a:t>Lire</a:t>
            </a:r>
            <a:r>
              <a:rPr lang="fr-FR" sz="2670" spc="-1" dirty="0">
                <a:solidFill>
                  <a:srgbClr val="000000"/>
                </a:solidFill>
              </a:rPr>
              <a:t> </a:t>
            </a:r>
            <a:r>
              <a:rPr lang="fr-FR" sz="2670" spc="-1" dirty="0">
                <a:solidFill>
                  <a:srgbClr val="000000"/>
                </a:solidFill>
                <a:effectLst>
                  <a:outerShdw blurRad="38100" dist="38100" dir="2700000" algn="tl">
                    <a:srgbClr val="000000">
                      <a:alpha val="43137"/>
                    </a:srgbClr>
                  </a:outerShdw>
                </a:effectLst>
              </a:rPr>
              <a:t>l’énoncé du problème, être certain de bien le comprendre</a:t>
            </a:r>
          </a:p>
          <a:p>
            <a:pPr marL="1346400" lvl="2" indent="-324000">
              <a:spcBef>
                <a:spcPts val="938"/>
              </a:spcBef>
              <a:buSzPct val="100000"/>
              <a:buBlip>
                <a:blip r:embed="rId4"/>
              </a:buBlip>
            </a:pPr>
            <a:r>
              <a:rPr lang="fr-FR" sz="2670" spc="-1" dirty="0">
                <a:solidFill>
                  <a:srgbClr val="000000"/>
                </a:solidFill>
              </a:rPr>
              <a:t>utiliser une loupe (chaque détail est important) </a:t>
            </a:r>
          </a:p>
          <a:p>
            <a:pPr marL="1346400" lvl="2" indent="-324000">
              <a:spcBef>
                <a:spcPts val="938"/>
              </a:spcBef>
              <a:buSzPct val="100000"/>
              <a:buBlip>
                <a:blip r:embed="rId4"/>
              </a:buBlip>
            </a:pPr>
            <a:r>
              <a:rPr lang="fr-FR" sz="2670" spc="-1" dirty="0">
                <a:solidFill>
                  <a:srgbClr val="000000"/>
                </a:solidFill>
              </a:rPr>
              <a:t>ressortir les informations pertinentes</a:t>
            </a:r>
          </a:p>
          <a:p>
            <a:pPr marL="1346400" lvl="2" indent="-324000">
              <a:spcBef>
                <a:spcPts val="938"/>
              </a:spcBef>
              <a:buSzPct val="100000"/>
              <a:buBlip>
                <a:blip r:embed="rId4"/>
              </a:buBlip>
            </a:pPr>
            <a:r>
              <a:rPr lang="fr-FR" sz="2670" spc="-1" dirty="0">
                <a:solidFill>
                  <a:srgbClr val="000000"/>
                </a:solidFill>
              </a:rPr>
              <a:t>données ? résultats ?</a:t>
            </a:r>
          </a:p>
          <a:p>
            <a:pPr marL="889200" lvl="1" indent="-324000">
              <a:spcBef>
                <a:spcPts val="938"/>
              </a:spcBef>
              <a:buSzPct val="100000"/>
              <a:buBlip>
                <a:blip r:embed="rId4"/>
              </a:buBlip>
            </a:pPr>
            <a:endParaRPr lang="fr-FR" sz="2670" spc="-1" dirty="0">
              <a:solidFill>
                <a:srgbClr val="000000"/>
              </a:solidFill>
            </a:endParaRPr>
          </a:p>
          <a:p>
            <a:pPr marL="889200" lvl="1" indent="-324000">
              <a:spcBef>
                <a:spcPts val="938"/>
              </a:spcBef>
              <a:buSzPct val="100000"/>
              <a:buBlip>
                <a:blip r:embed="rId4"/>
              </a:buBlip>
            </a:pPr>
            <a:r>
              <a:rPr lang="fr-FR" sz="2670" spc="-1" dirty="0">
                <a:solidFill>
                  <a:srgbClr val="FF0000"/>
                </a:solidFill>
                <a:effectLst>
                  <a:outerShdw blurRad="38100" dist="38100" dir="2700000" algn="tl">
                    <a:srgbClr val="000000">
                      <a:alpha val="43137"/>
                    </a:srgbClr>
                  </a:outerShdw>
                </a:effectLst>
              </a:rPr>
              <a:t>Réfléchir</a:t>
            </a:r>
            <a:r>
              <a:rPr lang="fr-FR" sz="2670" spc="-1" dirty="0">
                <a:solidFill>
                  <a:srgbClr val="000000"/>
                </a:solidFill>
                <a:effectLst>
                  <a:outerShdw blurRad="38100" dist="38100" dir="2700000" algn="tl">
                    <a:srgbClr val="000000">
                      <a:alpha val="43137"/>
                    </a:srgbClr>
                  </a:outerShdw>
                </a:effectLst>
              </a:rPr>
              <a:t> à la résolution du problème en ignorant l’existence de l’ordinateur</a:t>
            </a:r>
          </a:p>
          <a:p>
            <a:pPr marL="1346400" lvl="2" indent="-324000">
              <a:spcBef>
                <a:spcPts val="938"/>
              </a:spcBef>
              <a:buSzPct val="100000"/>
              <a:buBlip>
                <a:blip r:embed="rId4"/>
              </a:buBlip>
            </a:pPr>
            <a:r>
              <a:rPr lang="fr-FR" sz="2670" spc="-1" dirty="0">
                <a:solidFill>
                  <a:srgbClr val="000000"/>
                </a:solidFill>
              </a:rPr>
              <a:t>déterminer les points principaux à traiter </a:t>
            </a:r>
          </a:p>
          <a:p>
            <a:pPr marL="1346400" lvl="2" indent="-324000">
              <a:spcBef>
                <a:spcPts val="938"/>
              </a:spcBef>
              <a:buSzPct val="100000"/>
              <a:buBlip>
                <a:blip r:embed="rId4"/>
              </a:buBlip>
            </a:pPr>
            <a:r>
              <a:rPr lang="fr-FR" sz="2670" spc="-1" dirty="0">
                <a:solidFill>
                  <a:srgbClr val="000000"/>
                </a:solidFill>
              </a:rPr>
              <a:t>exploiter l’ensemble de vos connaissances</a:t>
            </a:r>
          </a:p>
          <a:p>
            <a:pPr marL="1346400" lvl="2" indent="-324000">
              <a:spcBef>
                <a:spcPts val="938"/>
              </a:spcBef>
              <a:buSzPct val="100000"/>
              <a:buBlip>
                <a:blip r:embed="rId4"/>
              </a:buBlip>
            </a:pPr>
            <a:r>
              <a:rPr lang="fr-FR" sz="2670" spc="-1" dirty="0">
                <a:solidFill>
                  <a:srgbClr val="000000"/>
                </a:solidFill>
              </a:rPr>
              <a:t>adapter ou  réutiliser des recettes existantes</a:t>
            </a:r>
          </a:p>
          <a:p>
            <a:pPr marL="1346400" lvl="2" indent="-324000">
              <a:spcBef>
                <a:spcPts val="938"/>
              </a:spcBef>
              <a:buSzPct val="100000"/>
              <a:buBlip>
                <a:blip r:embed="rId4"/>
              </a:buBlip>
            </a:pPr>
            <a:r>
              <a:rPr lang="fr-FR" sz="2670" spc="-1" dirty="0">
                <a:solidFill>
                  <a:srgbClr val="000000"/>
                </a:solidFill>
              </a:rPr>
              <a:t>encore difficile ? </a:t>
            </a:r>
          </a:p>
          <a:p>
            <a:pPr marL="1803600" lvl="3" indent="-324000">
              <a:spcBef>
                <a:spcPts val="938"/>
              </a:spcBef>
              <a:buSzPct val="100000"/>
              <a:buBlip>
                <a:blip r:embed="rId4"/>
              </a:buBlip>
            </a:pPr>
            <a:r>
              <a:rPr lang="fr-FR" sz="2670" spc="-1" dirty="0">
                <a:solidFill>
                  <a:srgbClr val="000000"/>
                </a:solidFill>
              </a:rPr>
              <a:t>Décomposer le problème!! Analyse descendante!!</a:t>
            </a:r>
          </a:p>
          <a:p>
            <a:pPr marL="889200" lvl="1" indent="-324000">
              <a:spcBef>
                <a:spcPts val="938"/>
              </a:spcBef>
              <a:buSzPct val="100000"/>
              <a:buBlip>
                <a:blip r:embed="rId4"/>
              </a:buBlip>
            </a:pPr>
            <a:endParaRPr lang="fr-FR" sz="2670" spc="-1" dirty="0">
              <a:solidFill>
                <a:srgbClr val="000000"/>
              </a:solidFill>
            </a:endParaRPr>
          </a:p>
          <a:p>
            <a:pPr marL="108000">
              <a:spcBef>
                <a:spcPts val="938"/>
              </a:spcBef>
              <a:buSzPct val="100000"/>
            </a:pPr>
            <a:endParaRPr lang="fr-FR" sz="2670" b="0" strike="noStrike" spc="-1" dirty="0">
              <a:solidFill>
                <a:srgbClr val="000000"/>
              </a:solidFill>
              <a:latin typeface="Arial"/>
            </a:endParaRPr>
          </a:p>
        </p:txBody>
      </p:sp>
      <p:graphicFrame>
        <p:nvGraphicFramePr>
          <p:cNvPr id="4" name="Object 4">
            <a:extLst>
              <a:ext uri="{FF2B5EF4-FFF2-40B4-BE49-F238E27FC236}">
                <a16:creationId xmlns:a16="http://schemas.microsoft.com/office/drawing/2014/main" id="{6152136A-FB67-463E-91A7-0C2B74F897A8}"/>
              </a:ext>
            </a:extLst>
          </p:cNvPr>
          <p:cNvGraphicFramePr>
            <a:graphicFrameLocks noChangeAspect="1"/>
          </p:cNvGraphicFramePr>
          <p:nvPr>
            <p:extLst>
              <p:ext uri="{D42A27DB-BD31-4B8C-83A1-F6EECF244321}">
                <p14:modId xmlns:p14="http://schemas.microsoft.com/office/powerpoint/2010/main" val="164438124"/>
              </p:ext>
            </p:extLst>
          </p:nvPr>
        </p:nvGraphicFramePr>
        <p:xfrm>
          <a:off x="8487694" y="1371600"/>
          <a:ext cx="1219200" cy="1169988"/>
        </p:xfrm>
        <a:graphic>
          <a:graphicData uri="http://schemas.openxmlformats.org/presentationml/2006/ole">
            <mc:AlternateContent xmlns:mc="http://schemas.openxmlformats.org/markup-compatibility/2006">
              <mc:Choice xmlns:v="urn:schemas-microsoft-com:vml" Requires="v">
                <p:oleObj spid="_x0000_s25649" name="Clip" r:id="rId5" imgW="3025440" imgH="3252600" progId="MS_ClipArt_Gallery.5">
                  <p:embed/>
                </p:oleObj>
              </mc:Choice>
              <mc:Fallback>
                <p:oleObj name="Clip" r:id="rId5" imgW="3025440" imgH="3252600" progId="MS_ClipArt_Gallery.5">
                  <p:embed/>
                  <p:pic>
                    <p:nvPicPr>
                      <p:cNvPr id="211972" name="Object 4">
                        <a:extLst>
                          <a:ext uri="{FF2B5EF4-FFF2-40B4-BE49-F238E27FC236}">
                            <a16:creationId xmlns:a16="http://schemas.microsoft.com/office/drawing/2014/main" id="{72F4E30E-4BDD-4B64-B2C0-194AE402E9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87694" y="1371600"/>
                        <a:ext cx="1219200" cy="1169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5">
            <a:extLst>
              <a:ext uri="{FF2B5EF4-FFF2-40B4-BE49-F238E27FC236}">
                <a16:creationId xmlns:a16="http://schemas.microsoft.com/office/drawing/2014/main" id="{FF3CFC2D-25CC-45E5-9D7E-79A81B0C1140}"/>
              </a:ext>
            </a:extLst>
          </p:cNvPr>
          <p:cNvGraphicFramePr>
            <a:graphicFrameLocks noChangeAspect="1"/>
          </p:cNvGraphicFramePr>
          <p:nvPr>
            <p:extLst>
              <p:ext uri="{D42A27DB-BD31-4B8C-83A1-F6EECF244321}">
                <p14:modId xmlns:p14="http://schemas.microsoft.com/office/powerpoint/2010/main" val="4092209232"/>
              </p:ext>
            </p:extLst>
          </p:nvPr>
        </p:nvGraphicFramePr>
        <p:xfrm>
          <a:off x="8271386" y="3888656"/>
          <a:ext cx="1543050" cy="1066800"/>
        </p:xfrm>
        <a:graphic>
          <a:graphicData uri="http://schemas.openxmlformats.org/presentationml/2006/ole">
            <mc:AlternateContent xmlns:mc="http://schemas.openxmlformats.org/markup-compatibility/2006">
              <mc:Choice xmlns:v="urn:schemas-microsoft-com:vml" Requires="v">
                <p:oleObj spid="_x0000_s25650" name="Clip" r:id="rId7" imgW="4000320" imgH="3147480" progId="MS_ClipArt_Gallery.5">
                  <p:embed/>
                </p:oleObj>
              </mc:Choice>
              <mc:Fallback>
                <p:oleObj name="Clip" r:id="rId7" imgW="4000320" imgH="3147480" progId="MS_ClipArt_Gallery.5">
                  <p:embed/>
                  <p:pic>
                    <p:nvPicPr>
                      <p:cNvPr id="211973" name="Object 5">
                        <a:extLst>
                          <a:ext uri="{FF2B5EF4-FFF2-40B4-BE49-F238E27FC236}">
                            <a16:creationId xmlns:a16="http://schemas.microsoft.com/office/drawing/2014/main" id="{101D09ED-17A7-45D9-AFE1-23B3F6B7DC5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1386" y="3888656"/>
                        <a:ext cx="154305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7">
            <a:extLst>
              <a:ext uri="{FF2B5EF4-FFF2-40B4-BE49-F238E27FC236}">
                <a16:creationId xmlns:a16="http://schemas.microsoft.com/office/drawing/2014/main" id="{548861E8-DB81-48C3-AD1D-E2BBC3070D68}"/>
              </a:ext>
            </a:extLst>
          </p:cNvPr>
          <p:cNvGraphicFramePr>
            <a:graphicFrameLocks/>
          </p:cNvGraphicFramePr>
          <p:nvPr>
            <p:extLst>
              <p:ext uri="{D42A27DB-BD31-4B8C-83A1-F6EECF244321}">
                <p14:modId xmlns:p14="http://schemas.microsoft.com/office/powerpoint/2010/main" val="627168254"/>
              </p:ext>
            </p:extLst>
          </p:nvPr>
        </p:nvGraphicFramePr>
        <p:xfrm>
          <a:off x="8504902" y="5614218"/>
          <a:ext cx="990600" cy="1295400"/>
        </p:xfrm>
        <a:graphic>
          <a:graphicData uri="http://schemas.openxmlformats.org/presentationml/2006/ole">
            <mc:AlternateContent xmlns:mc="http://schemas.openxmlformats.org/markup-compatibility/2006">
              <mc:Choice xmlns:v="urn:schemas-microsoft-com:vml" Requires="v">
                <p:oleObj spid="_x0000_s25651" name="Clip" r:id="rId9" imgW="2147760" imgH="5811480" progId="MS_ClipArt_Gallery.5">
                  <p:embed/>
                </p:oleObj>
              </mc:Choice>
              <mc:Fallback>
                <p:oleObj name="Clip" r:id="rId9" imgW="2147760" imgH="5811480" progId="MS_ClipArt_Gallery.5">
                  <p:embed/>
                  <p:pic>
                    <p:nvPicPr>
                      <p:cNvPr id="211975" name="Object 7">
                        <a:extLst>
                          <a:ext uri="{FF2B5EF4-FFF2-40B4-BE49-F238E27FC236}">
                            <a16:creationId xmlns:a16="http://schemas.microsoft.com/office/drawing/2014/main" id="{856A9488-A972-40C7-9635-50DF0854BEDE}"/>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04902" y="5614218"/>
                        <a:ext cx="9906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888520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Algorithmes</a:t>
            </a:r>
          </a:p>
        </p:txBody>
      </p:sp>
      <p:sp>
        <p:nvSpPr>
          <p:cNvPr id="193" name="TextShape 2"/>
          <p:cNvSpPr txBox="1"/>
          <p:nvPr/>
        </p:nvSpPr>
        <p:spPr>
          <a:xfrm>
            <a:off x="503999" y="1152000"/>
            <a:ext cx="9038207" cy="5944836"/>
          </a:xfrm>
          <a:prstGeom prst="rect">
            <a:avLst/>
          </a:prstGeom>
          <a:noFill/>
          <a:ln>
            <a:noFill/>
          </a:ln>
        </p:spPr>
        <p:txBody>
          <a:bodyPr lIns="0" tIns="0" rIns="0" bIns="0">
            <a:normAutofit/>
          </a:bodyPr>
          <a:lstStyle/>
          <a:p>
            <a:pPr marL="432000" indent="-324000">
              <a:spcBef>
                <a:spcPts val="938"/>
              </a:spcBef>
              <a:buSzPct val="100000"/>
              <a:buBlip>
                <a:blip r:embed="rId4"/>
              </a:buBlip>
            </a:pPr>
            <a:r>
              <a:rPr lang="fr-FR" sz="2670" b="1" spc="-1" dirty="0">
                <a:solidFill>
                  <a:srgbClr val="000000"/>
                </a:solidFill>
              </a:rPr>
              <a:t>Résolution de problèmes </a:t>
            </a:r>
          </a:p>
          <a:p>
            <a:pPr marL="889200" lvl="1" indent="-324000">
              <a:spcBef>
                <a:spcPts val="938"/>
              </a:spcBef>
              <a:buSzPct val="100000"/>
              <a:buBlip>
                <a:blip r:embed="rId4"/>
              </a:buBlip>
            </a:pPr>
            <a:r>
              <a:rPr lang="fr-FR" sz="2670" spc="-1" dirty="0">
                <a:solidFill>
                  <a:srgbClr val="FF0000"/>
                </a:solidFill>
                <a:effectLst>
                  <a:outerShdw blurRad="38100" dist="38100" dir="2700000" algn="tl">
                    <a:srgbClr val="000000">
                      <a:alpha val="43137"/>
                    </a:srgbClr>
                  </a:outerShdw>
                </a:effectLst>
              </a:rPr>
              <a:t>Écrire</a:t>
            </a:r>
            <a:r>
              <a:rPr lang="fr-FR" sz="2670" spc="-1" dirty="0">
                <a:effectLst>
                  <a:outerShdw blurRad="38100" dist="38100" dir="2700000" algn="tl">
                    <a:srgbClr val="000000">
                      <a:alpha val="43137"/>
                    </a:srgbClr>
                  </a:outerShdw>
                </a:effectLst>
              </a:rPr>
              <a:t> formellement la solution (algorithme) sur papier</a:t>
            </a:r>
          </a:p>
          <a:p>
            <a:pPr marL="1346400" lvl="2" indent="-324000">
              <a:spcBef>
                <a:spcPts val="938"/>
              </a:spcBef>
              <a:buSzPct val="100000"/>
              <a:buBlip>
                <a:blip r:embed="rId4"/>
              </a:buBlip>
            </a:pPr>
            <a:r>
              <a:rPr lang="fr-FR" sz="2400" spc="-1" dirty="0"/>
              <a:t>utiliser un pseudo langage</a:t>
            </a:r>
          </a:p>
          <a:p>
            <a:pPr marL="889200" lvl="1" indent="-324000">
              <a:spcBef>
                <a:spcPts val="938"/>
              </a:spcBef>
              <a:buSzPct val="100000"/>
              <a:buBlip>
                <a:blip r:embed="rId4"/>
              </a:buBlip>
            </a:pPr>
            <a:r>
              <a:rPr lang="fr-FR" sz="2670" spc="-1" dirty="0">
                <a:solidFill>
                  <a:srgbClr val="FF0000"/>
                </a:solidFill>
                <a:effectLst>
                  <a:outerShdw blurRad="38100" dist="38100" dir="2700000" algn="tl">
                    <a:srgbClr val="000000">
                      <a:alpha val="43137"/>
                    </a:srgbClr>
                  </a:outerShdw>
                </a:effectLst>
              </a:rPr>
              <a:t>Vérifier</a:t>
            </a:r>
            <a:r>
              <a:rPr lang="fr-FR" sz="2670" spc="-1" dirty="0">
                <a:effectLst>
                  <a:outerShdw blurRad="38100" dist="38100" dir="2700000" algn="tl">
                    <a:srgbClr val="000000">
                      <a:alpha val="43137"/>
                    </a:srgbClr>
                  </a:outerShdw>
                </a:effectLst>
              </a:rPr>
              <a:t> votre solution sur un exemple</a:t>
            </a:r>
          </a:p>
          <a:p>
            <a:pPr marL="1346400" lvl="2" indent="-324000">
              <a:spcBef>
                <a:spcPts val="938"/>
              </a:spcBef>
              <a:buSzPct val="100000"/>
              <a:buBlip>
                <a:blip r:embed="rId4"/>
              </a:buBlip>
            </a:pPr>
            <a:r>
              <a:rPr lang="fr-FR" sz="2400" spc="-1" dirty="0"/>
              <a:t>preuve formelle de l ’algorithme : encore mieux !!</a:t>
            </a:r>
          </a:p>
          <a:p>
            <a:pPr marL="565200" lvl="1">
              <a:spcBef>
                <a:spcPts val="938"/>
              </a:spcBef>
              <a:buSzPct val="100000"/>
            </a:pPr>
            <a:r>
              <a:rPr lang="fr-FR" sz="2670" spc="-1" dirty="0"/>
              <a:t> </a:t>
            </a:r>
          </a:p>
          <a:p>
            <a:pPr marL="565200" lvl="1">
              <a:spcBef>
                <a:spcPts val="938"/>
              </a:spcBef>
              <a:buSzPct val="100000"/>
            </a:pPr>
            <a:endParaRPr lang="fr-FR" sz="2670" spc="-1" dirty="0"/>
          </a:p>
          <a:p>
            <a:pPr marL="889200" lvl="1" indent="-324000">
              <a:spcBef>
                <a:spcPts val="938"/>
              </a:spcBef>
              <a:buSzPct val="100000"/>
              <a:buBlip>
                <a:blip r:embed="rId4"/>
              </a:buBlip>
            </a:pPr>
            <a:r>
              <a:rPr lang="fr-FR" sz="2670" spc="-1" dirty="0">
                <a:solidFill>
                  <a:srgbClr val="FF0000"/>
                </a:solidFill>
                <a:effectLst>
                  <a:outerShdw blurRad="38100" dist="38100" dir="2700000" algn="tl">
                    <a:srgbClr val="000000">
                      <a:alpha val="43137"/>
                    </a:srgbClr>
                  </a:outerShdw>
                </a:effectLst>
              </a:rPr>
              <a:t>Traduire</a:t>
            </a:r>
            <a:r>
              <a:rPr lang="fr-FR" sz="2670" spc="-1" dirty="0">
                <a:effectLst>
                  <a:outerShdw blurRad="38100" dist="38100" dir="2700000" algn="tl">
                    <a:srgbClr val="000000">
                      <a:alpha val="43137"/>
                    </a:srgbClr>
                  </a:outerShdw>
                </a:effectLst>
              </a:rPr>
              <a:t> dans un langage de programmation</a:t>
            </a:r>
          </a:p>
          <a:p>
            <a:pPr marL="889200" lvl="1" indent="-324000">
              <a:spcBef>
                <a:spcPts val="938"/>
              </a:spcBef>
              <a:buSzPct val="100000"/>
              <a:buBlip>
                <a:blip r:embed="rId4"/>
              </a:buBlip>
            </a:pPr>
            <a:r>
              <a:rPr lang="fr-FR" sz="2670" spc="-1" dirty="0">
                <a:solidFill>
                  <a:srgbClr val="FF0000"/>
                </a:solidFill>
                <a:effectLst>
                  <a:outerShdw blurRad="38100" dist="38100" dir="2700000" algn="tl">
                    <a:srgbClr val="000000">
                      <a:alpha val="43137"/>
                    </a:srgbClr>
                  </a:outerShdw>
                </a:effectLst>
              </a:rPr>
              <a:t>Tester</a:t>
            </a:r>
            <a:r>
              <a:rPr lang="fr-FR" sz="2670" spc="-1" dirty="0">
                <a:effectLst>
                  <a:outerShdw blurRad="38100" dist="38100" dir="2700000" algn="tl">
                    <a:srgbClr val="000000">
                      <a:alpha val="43137"/>
                    </a:srgbClr>
                  </a:outerShdw>
                </a:effectLst>
              </a:rPr>
              <a:t> le programme sur différents jeux de tests</a:t>
            </a:r>
          </a:p>
          <a:p>
            <a:pPr marL="1346400" lvl="2" indent="-324000">
              <a:spcBef>
                <a:spcPts val="938"/>
              </a:spcBef>
              <a:buSzPct val="100000"/>
              <a:buBlip>
                <a:blip r:embed="rId4"/>
              </a:buBlip>
            </a:pPr>
            <a:r>
              <a:rPr lang="fr-FR" sz="2400" spc="-1" dirty="0"/>
              <a:t>le jeux de tests doit être « suffisant »</a:t>
            </a:r>
          </a:p>
          <a:p>
            <a:pPr marL="1346400" lvl="2" indent="-324000">
              <a:spcBef>
                <a:spcPts val="938"/>
              </a:spcBef>
              <a:buSzPct val="100000"/>
              <a:buBlip>
                <a:blip r:embed="rId4"/>
              </a:buBlip>
            </a:pPr>
            <a:r>
              <a:rPr lang="fr-FR" sz="2400" spc="-1" dirty="0"/>
              <a:t>ne pas oublier les cas particuliers, …</a:t>
            </a:r>
          </a:p>
          <a:p>
            <a:pPr marL="889200" lvl="1" indent="-324000">
              <a:spcBef>
                <a:spcPts val="938"/>
              </a:spcBef>
              <a:buSzPct val="100000"/>
              <a:buBlip>
                <a:blip r:embed="rId4"/>
              </a:buBlip>
            </a:pPr>
            <a:endParaRPr lang="fr-FR" sz="2670" spc="-1" dirty="0">
              <a:solidFill>
                <a:srgbClr val="000000"/>
              </a:solidFill>
            </a:endParaRPr>
          </a:p>
          <a:p>
            <a:pPr marL="108000">
              <a:spcBef>
                <a:spcPts val="938"/>
              </a:spcBef>
              <a:buSzPct val="100000"/>
            </a:pPr>
            <a:endParaRPr lang="fr-FR" sz="2670" b="0" strike="noStrike" spc="-1" dirty="0">
              <a:solidFill>
                <a:srgbClr val="000000"/>
              </a:solidFill>
              <a:latin typeface="Arial"/>
            </a:endParaRPr>
          </a:p>
        </p:txBody>
      </p:sp>
      <p:graphicFrame>
        <p:nvGraphicFramePr>
          <p:cNvPr id="7" name="Object 7">
            <a:extLst>
              <a:ext uri="{FF2B5EF4-FFF2-40B4-BE49-F238E27FC236}">
                <a16:creationId xmlns:a16="http://schemas.microsoft.com/office/drawing/2014/main" id="{96B0D5D1-C837-4023-A913-2269EB286B83}"/>
              </a:ext>
            </a:extLst>
          </p:cNvPr>
          <p:cNvGraphicFramePr>
            <a:graphicFrameLocks/>
          </p:cNvGraphicFramePr>
          <p:nvPr>
            <p:extLst>
              <p:ext uri="{D42A27DB-BD31-4B8C-83A1-F6EECF244321}">
                <p14:modId xmlns:p14="http://schemas.microsoft.com/office/powerpoint/2010/main" val="3775958754"/>
              </p:ext>
            </p:extLst>
          </p:nvPr>
        </p:nvGraphicFramePr>
        <p:xfrm>
          <a:off x="8667135" y="4055804"/>
          <a:ext cx="990600" cy="914400"/>
        </p:xfrm>
        <a:graphic>
          <a:graphicData uri="http://schemas.openxmlformats.org/presentationml/2006/ole">
            <mc:AlternateContent xmlns:mc="http://schemas.openxmlformats.org/markup-compatibility/2006">
              <mc:Choice xmlns:v="urn:schemas-microsoft-com:vml" Requires="v">
                <p:oleObj spid="_x0000_s26641" name="Clip" r:id="rId5" imgW="3595680" imgH="3389040" progId="MS_ClipArt_Gallery.5">
                  <p:embed/>
                </p:oleObj>
              </mc:Choice>
              <mc:Fallback>
                <p:oleObj name="Clip" r:id="rId5" imgW="3595680" imgH="3389040" progId="MS_ClipArt_Gallery.5">
                  <p:embed/>
                  <p:pic>
                    <p:nvPicPr>
                      <p:cNvPr id="212999" name="Object 7">
                        <a:extLst>
                          <a:ext uri="{FF2B5EF4-FFF2-40B4-BE49-F238E27FC236}">
                            <a16:creationId xmlns:a16="http://schemas.microsoft.com/office/drawing/2014/main" id="{EE37758F-077B-4378-98A5-B407F15CD898}"/>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67135" y="4055804"/>
                        <a:ext cx="990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47619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Introduction</a:t>
            </a:r>
          </a:p>
        </p:txBody>
      </p:sp>
      <p:sp>
        <p:nvSpPr>
          <p:cNvPr id="193" name="TextShape 2"/>
          <p:cNvSpPr txBox="1"/>
          <p:nvPr/>
        </p:nvSpPr>
        <p:spPr>
          <a:xfrm>
            <a:off x="504000" y="1152000"/>
            <a:ext cx="4095296" cy="4907606"/>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Motivation</a:t>
            </a:r>
          </a:p>
          <a:p>
            <a:pPr marL="889200" lvl="1" indent="-324000">
              <a:spcBef>
                <a:spcPts val="938"/>
              </a:spcBef>
              <a:buSzPct val="100000"/>
              <a:buBlip>
                <a:blip r:embed="rId3"/>
              </a:buBlip>
            </a:pPr>
            <a:r>
              <a:rPr lang="fr-FR" sz="2670" spc="-1" dirty="0">
                <a:solidFill>
                  <a:srgbClr val="000000"/>
                </a:solidFill>
              </a:rPr>
              <a:t>Dans un nouveau communiqué, Google a indiqué qu’ils explorent à travers leur robots environ 130 trillion de pages</a:t>
            </a:r>
          </a:p>
          <a:p>
            <a:pPr marL="432000" indent="-324000">
              <a:spcBef>
                <a:spcPts val="938"/>
              </a:spcBef>
              <a:buSzPct val="100000"/>
              <a:buBlip>
                <a:blip r:embed="rId3"/>
              </a:buBlip>
            </a:pPr>
            <a:r>
              <a:rPr lang="fr-FR" sz="2670" b="1" spc="-1" dirty="0">
                <a:solidFill>
                  <a:srgbClr val="000000"/>
                </a:solidFill>
              </a:rPr>
              <a:t>Comment ça marche ?</a:t>
            </a:r>
          </a:p>
          <a:p>
            <a:pPr marL="889200" lvl="1" indent="-324000">
              <a:spcBef>
                <a:spcPts val="938"/>
              </a:spcBef>
              <a:buSzPct val="100000"/>
              <a:buBlip>
                <a:blip r:embed="rId3"/>
              </a:buBlip>
            </a:pPr>
            <a:endParaRPr lang="fr-FR" sz="2670" spc="-1" dirty="0">
              <a:solidFill>
                <a:srgbClr val="000000"/>
              </a:solidFill>
            </a:endParaRPr>
          </a:p>
          <a:p>
            <a:pPr marL="108000">
              <a:spcBef>
                <a:spcPts val="938"/>
              </a:spcBef>
              <a:buSzPct val="100000"/>
            </a:pPr>
            <a:endParaRPr lang="fr-FR" sz="2670" b="0" strike="noStrike" spc="-1" dirty="0">
              <a:solidFill>
                <a:srgbClr val="000000"/>
              </a:solidFill>
              <a:latin typeface="Arial"/>
            </a:endParaRPr>
          </a:p>
        </p:txBody>
      </p:sp>
      <p:pic>
        <p:nvPicPr>
          <p:cNvPr id="2" name="Image 1">
            <a:extLst>
              <a:ext uri="{FF2B5EF4-FFF2-40B4-BE49-F238E27FC236}">
                <a16:creationId xmlns:a16="http://schemas.microsoft.com/office/drawing/2014/main" id="{06E2EC8F-3FA0-490F-8811-DAFF66588BFA}"/>
              </a:ext>
            </a:extLst>
          </p:cNvPr>
          <p:cNvPicPr>
            <a:picLocks noChangeAspect="1"/>
          </p:cNvPicPr>
          <p:nvPr/>
        </p:nvPicPr>
        <p:blipFill>
          <a:blip r:embed="rId4"/>
          <a:stretch>
            <a:fillRect/>
          </a:stretch>
        </p:blipFill>
        <p:spPr>
          <a:xfrm>
            <a:off x="4872439" y="1897038"/>
            <a:ext cx="4803824" cy="4336956"/>
          </a:xfrm>
          <a:prstGeom prst="rect">
            <a:avLst/>
          </a:prstGeom>
        </p:spPr>
      </p:pic>
    </p:spTree>
    <p:extLst>
      <p:ext uri="{BB962C8B-B14F-4D97-AF65-F5344CB8AC3E}">
        <p14:creationId xmlns:p14="http://schemas.microsoft.com/office/powerpoint/2010/main" val="35997022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Algorithmes</a:t>
            </a:r>
          </a:p>
        </p:txBody>
      </p:sp>
      <p:sp>
        <p:nvSpPr>
          <p:cNvPr id="193" name="TextShape 2"/>
          <p:cNvSpPr txBox="1"/>
          <p:nvPr/>
        </p:nvSpPr>
        <p:spPr>
          <a:xfrm>
            <a:off x="504000" y="1152000"/>
            <a:ext cx="9071640" cy="5671881"/>
          </a:xfrm>
          <a:prstGeom prst="rect">
            <a:avLst/>
          </a:prstGeom>
          <a:noFill/>
          <a:ln>
            <a:noFill/>
          </a:ln>
        </p:spPr>
        <p:txBody>
          <a:bodyPr lIns="0" tIns="0" rIns="0" bIns="0">
            <a:normAutofit/>
          </a:bodyPr>
          <a:lstStyle/>
          <a:p>
            <a:pPr marL="432000" indent="-324000">
              <a:spcBef>
                <a:spcPts val="938"/>
              </a:spcBef>
              <a:buSzPct val="100000"/>
              <a:buBlip>
                <a:blip r:embed="rId4"/>
              </a:buBlip>
            </a:pPr>
            <a:r>
              <a:rPr lang="fr-FR" sz="2670" b="1" spc="-1" dirty="0">
                <a:solidFill>
                  <a:srgbClr val="000000"/>
                </a:solidFill>
              </a:rPr>
              <a:t>Example</a:t>
            </a:r>
          </a:p>
          <a:p>
            <a:pPr marL="889200" lvl="1" indent="-324000">
              <a:spcBef>
                <a:spcPts val="938"/>
              </a:spcBef>
              <a:buSzPct val="100000"/>
              <a:buBlip>
                <a:blip r:embed="rId4"/>
              </a:buBlip>
            </a:pPr>
            <a:r>
              <a:rPr lang="fr-FR" sz="2670" spc="-1" dirty="0">
                <a:solidFill>
                  <a:srgbClr val="000000"/>
                </a:solidFill>
              </a:rPr>
              <a:t>Écrire un programme qui calcule la Note final d’un cours avec la formule suivant:</a:t>
            </a:r>
          </a:p>
          <a:p>
            <a:pPr marL="108000">
              <a:spcBef>
                <a:spcPts val="938"/>
              </a:spcBef>
              <a:buSzPct val="100000"/>
            </a:pPr>
            <a:endParaRPr lang="fr-FR" sz="2670" b="0" strike="noStrike" spc="-1" dirty="0">
              <a:solidFill>
                <a:srgbClr val="000000"/>
              </a:solidFill>
              <a:latin typeface="Arial"/>
            </a:endParaRPr>
          </a:p>
        </p:txBody>
      </p:sp>
      <p:graphicFrame>
        <p:nvGraphicFramePr>
          <p:cNvPr id="4" name="Object 15">
            <a:extLst>
              <a:ext uri="{FF2B5EF4-FFF2-40B4-BE49-F238E27FC236}">
                <a16:creationId xmlns:a16="http://schemas.microsoft.com/office/drawing/2014/main" id="{52CF3CDC-0C16-4026-829F-B21ABA237DD0}"/>
              </a:ext>
            </a:extLst>
          </p:cNvPr>
          <p:cNvGraphicFramePr>
            <a:graphicFrameLocks noChangeAspect="1"/>
          </p:cNvGraphicFramePr>
          <p:nvPr>
            <p:extLst>
              <p:ext uri="{D42A27DB-BD31-4B8C-83A1-F6EECF244321}">
                <p14:modId xmlns:p14="http://schemas.microsoft.com/office/powerpoint/2010/main" val="669954323"/>
              </p:ext>
            </p:extLst>
          </p:nvPr>
        </p:nvGraphicFramePr>
        <p:xfrm>
          <a:off x="2403987" y="2620297"/>
          <a:ext cx="5181600" cy="806450"/>
        </p:xfrm>
        <a:graphic>
          <a:graphicData uri="http://schemas.openxmlformats.org/presentationml/2006/ole">
            <mc:AlternateContent xmlns:mc="http://schemas.openxmlformats.org/markup-compatibility/2006">
              <mc:Choice xmlns:v="urn:schemas-microsoft-com:vml" Requires="v">
                <p:oleObj spid="_x0000_s28691" name="Equation" r:id="rId5" imgW="2425680" imgH="393480" progId="Equation.3">
                  <p:embed/>
                </p:oleObj>
              </mc:Choice>
              <mc:Fallback>
                <p:oleObj name="Equation" r:id="rId5" imgW="2425680" imgH="393480" progId="Equation.3">
                  <p:embed/>
                  <p:pic>
                    <p:nvPicPr>
                      <p:cNvPr id="217103" name="Object 15">
                        <a:extLst>
                          <a:ext uri="{FF2B5EF4-FFF2-40B4-BE49-F238E27FC236}">
                            <a16:creationId xmlns:a16="http://schemas.microsoft.com/office/drawing/2014/main" id="{D04986A0-812D-49F4-80B1-2A979B7A2C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3987" y="2620297"/>
                        <a:ext cx="5181600" cy="806450"/>
                      </a:xfrm>
                      <a:prstGeom prst="rect">
                        <a:avLst/>
                      </a:prstGeom>
                      <a:noFill/>
                      <a:ln w="9525">
                        <a:noFill/>
                        <a:miter lim="800000"/>
                        <a:headEnd/>
                        <a:tailEnd/>
                      </a:ln>
                      <a:effectLst/>
                    </p:spPr>
                  </p:pic>
                </p:oleObj>
              </mc:Fallback>
            </mc:AlternateContent>
          </a:graphicData>
        </a:graphic>
      </p:graphicFrame>
      <p:grpSp>
        <p:nvGrpSpPr>
          <p:cNvPr id="5" name="Group 4">
            <a:extLst>
              <a:ext uri="{FF2B5EF4-FFF2-40B4-BE49-F238E27FC236}">
                <a16:creationId xmlns:a16="http://schemas.microsoft.com/office/drawing/2014/main" id="{D7A979E5-901E-410A-B1BD-7D24E764721E}"/>
              </a:ext>
            </a:extLst>
          </p:cNvPr>
          <p:cNvGrpSpPr>
            <a:grpSpLocks/>
          </p:cNvGrpSpPr>
          <p:nvPr/>
        </p:nvGrpSpPr>
        <p:grpSpPr bwMode="auto">
          <a:xfrm>
            <a:off x="2150806" y="3660056"/>
            <a:ext cx="2057400" cy="3048000"/>
            <a:chOff x="1488" y="1344"/>
            <a:chExt cx="1152" cy="1920"/>
          </a:xfrm>
        </p:grpSpPr>
        <p:sp>
          <p:nvSpPr>
            <p:cNvPr id="6" name="Rectangle 5">
              <a:extLst>
                <a:ext uri="{FF2B5EF4-FFF2-40B4-BE49-F238E27FC236}">
                  <a16:creationId xmlns:a16="http://schemas.microsoft.com/office/drawing/2014/main" id="{C1E2D6A9-A159-46A3-A8D4-054F6C8B29B9}"/>
                </a:ext>
              </a:extLst>
            </p:cNvPr>
            <p:cNvSpPr>
              <a:spLocks noChangeArrowheads="1"/>
            </p:cNvSpPr>
            <p:nvPr/>
          </p:nvSpPr>
          <p:spPr bwMode="auto">
            <a:xfrm>
              <a:off x="1488" y="1344"/>
              <a:ext cx="1152" cy="240"/>
            </a:xfrm>
            <a:prstGeom prst="rect">
              <a:avLst/>
            </a:prstGeom>
            <a:solidFill>
              <a:schemeClr val="accent1">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none" anchor="ctr"/>
            <a:lstStyle/>
            <a:p>
              <a:pPr algn="ctr"/>
              <a:r>
                <a:rPr lang="fr-FR" altLang="en-US">
                  <a:solidFill>
                    <a:srgbClr val="CC3300"/>
                  </a:solidFill>
                </a:rPr>
                <a:t>Données</a:t>
              </a:r>
              <a:endParaRPr lang="fr-FR" altLang="en-US"/>
            </a:p>
          </p:txBody>
        </p:sp>
        <p:sp>
          <p:nvSpPr>
            <p:cNvPr id="7" name="Rectangle 6">
              <a:extLst>
                <a:ext uri="{FF2B5EF4-FFF2-40B4-BE49-F238E27FC236}">
                  <a16:creationId xmlns:a16="http://schemas.microsoft.com/office/drawing/2014/main" id="{CF5F55B8-EE7C-4540-A1DE-4308B34721F2}"/>
                </a:ext>
              </a:extLst>
            </p:cNvPr>
            <p:cNvSpPr>
              <a:spLocks noChangeArrowheads="1"/>
            </p:cNvSpPr>
            <p:nvPr/>
          </p:nvSpPr>
          <p:spPr bwMode="auto">
            <a:xfrm>
              <a:off x="1488" y="1872"/>
              <a:ext cx="1152" cy="864"/>
            </a:xfrm>
            <a:prstGeom prst="rect">
              <a:avLst/>
            </a:prstGeom>
            <a:solidFill>
              <a:schemeClr val="accent1">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none" anchor="ctr"/>
            <a:lstStyle/>
            <a:p>
              <a:pPr algn="ctr"/>
              <a:r>
                <a:rPr lang="fr-FR" altLang="en-US"/>
                <a:t>Algorithme</a:t>
              </a:r>
            </a:p>
          </p:txBody>
        </p:sp>
        <p:sp>
          <p:nvSpPr>
            <p:cNvPr id="8" name="Rectangle 7">
              <a:extLst>
                <a:ext uri="{FF2B5EF4-FFF2-40B4-BE49-F238E27FC236}">
                  <a16:creationId xmlns:a16="http://schemas.microsoft.com/office/drawing/2014/main" id="{3E2603E9-C7C9-4BF4-9623-C78CBA79899F}"/>
                </a:ext>
              </a:extLst>
            </p:cNvPr>
            <p:cNvSpPr>
              <a:spLocks noChangeArrowheads="1"/>
            </p:cNvSpPr>
            <p:nvPr/>
          </p:nvSpPr>
          <p:spPr bwMode="auto">
            <a:xfrm>
              <a:off x="1488" y="3024"/>
              <a:ext cx="1152" cy="240"/>
            </a:xfrm>
            <a:prstGeom prst="rect">
              <a:avLst/>
            </a:prstGeom>
            <a:solidFill>
              <a:schemeClr val="accent1">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none" anchor="ctr"/>
            <a:lstStyle/>
            <a:p>
              <a:pPr algn="ctr"/>
              <a:r>
                <a:rPr lang="fr-FR" altLang="en-US">
                  <a:solidFill>
                    <a:srgbClr val="CC3300"/>
                  </a:solidFill>
                </a:rPr>
                <a:t>Résultats</a:t>
              </a:r>
              <a:endParaRPr lang="fr-FR" altLang="en-US">
                <a:solidFill>
                  <a:schemeClr val="hlink"/>
                </a:solidFill>
              </a:endParaRPr>
            </a:p>
          </p:txBody>
        </p:sp>
        <p:sp>
          <p:nvSpPr>
            <p:cNvPr id="9" name="AutoShape 8">
              <a:extLst>
                <a:ext uri="{FF2B5EF4-FFF2-40B4-BE49-F238E27FC236}">
                  <a16:creationId xmlns:a16="http://schemas.microsoft.com/office/drawing/2014/main" id="{B413C0F7-F7EB-428D-B430-7FF38E930001}"/>
                </a:ext>
              </a:extLst>
            </p:cNvPr>
            <p:cNvSpPr>
              <a:spLocks noChangeArrowheads="1"/>
            </p:cNvSpPr>
            <p:nvPr/>
          </p:nvSpPr>
          <p:spPr bwMode="auto">
            <a:xfrm>
              <a:off x="1968" y="1584"/>
              <a:ext cx="96" cy="288"/>
            </a:xfrm>
            <a:prstGeom prst="downArrow">
              <a:avLst>
                <a:gd name="adj1" fmla="val 50000"/>
                <a:gd name="adj2" fmla="val 75000"/>
              </a:avLst>
            </a:prstGeom>
            <a:solidFill>
              <a:schemeClr val="accent1">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none" anchor="ctr"/>
            <a:lstStyle/>
            <a:p>
              <a:endParaRPr lang="fr-FR"/>
            </a:p>
          </p:txBody>
        </p:sp>
        <p:sp>
          <p:nvSpPr>
            <p:cNvPr id="10" name="AutoShape 9">
              <a:extLst>
                <a:ext uri="{FF2B5EF4-FFF2-40B4-BE49-F238E27FC236}">
                  <a16:creationId xmlns:a16="http://schemas.microsoft.com/office/drawing/2014/main" id="{CF168231-C19C-4ADE-8D18-B9D534F86089}"/>
                </a:ext>
              </a:extLst>
            </p:cNvPr>
            <p:cNvSpPr>
              <a:spLocks noChangeArrowheads="1"/>
            </p:cNvSpPr>
            <p:nvPr/>
          </p:nvSpPr>
          <p:spPr bwMode="auto">
            <a:xfrm>
              <a:off x="1968" y="2736"/>
              <a:ext cx="96" cy="288"/>
            </a:xfrm>
            <a:prstGeom prst="downArrow">
              <a:avLst>
                <a:gd name="adj1" fmla="val 50000"/>
                <a:gd name="adj2" fmla="val 75000"/>
              </a:avLst>
            </a:prstGeom>
            <a:solidFill>
              <a:schemeClr val="accent1">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none" anchor="ctr"/>
            <a:lstStyle/>
            <a:p>
              <a:endParaRPr lang="fr-FR"/>
            </a:p>
          </p:txBody>
        </p:sp>
      </p:grpSp>
      <p:sp>
        <p:nvSpPr>
          <p:cNvPr id="11" name="Rectangle 17">
            <a:extLst>
              <a:ext uri="{FF2B5EF4-FFF2-40B4-BE49-F238E27FC236}">
                <a16:creationId xmlns:a16="http://schemas.microsoft.com/office/drawing/2014/main" id="{9AB402A3-86C4-45AC-84B9-B69948B113F1}"/>
              </a:ext>
            </a:extLst>
          </p:cNvPr>
          <p:cNvSpPr>
            <a:spLocks noChangeArrowheads="1"/>
          </p:cNvSpPr>
          <p:nvPr/>
        </p:nvSpPr>
        <p:spPr bwMode="auto">
          <a:xfrm>
            <a:off x="5656006" y="3660056"/>
            <a:ext cx="2057400" cy="381000"/>
          </a:xfrm>
          <a:prstGeom prst="rect">
            <a:avLst/>
          </a:prstGeom>
          <a:solidFill>
            <a:schemeClr val="accent1">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none" anchor="ctr"/>
          <a:lstStyle/>
          <a:p>
            <a:pPr algn="ctr"/>
            <a:r>
              <a:rPr lang="fr-FR" altLang="en-US">
                <a:solidFill>
                  <a:srgbClr val="CC3300"/>
                </a:solidFill>
              </a:rPr>
              <a:t>Ex, Ds, Tp</a:t>
            </a:r>
            <a:endParaRPr lang="fr-FR" altLang="en-US"/>
          </a:p>
        </p:txBody>
      </p:sp>
      <p:sp>
        <p:nvSpPr>
          <p:cNvPr id="12" name="Rectangle 18">
            <a:extLst>
              <a:ext uri="{FF2B5EF4-FFF2-40B4-BE49-F238E27FC236}">
                <a16:creationId xmlns:a16="http://schemas.microsoft.com/office/drawing/2014/main" id="{0C191BCE-92C8-46A7-AC77-2BFA131B05D1}"/>
              </a:ext>
            </a:extLst>
          </p:cNvPr>
          <p:cNvSpPr>
            <a:spLocks noChangeArrowheads="1"/>
          </p:cNvSpPr>
          <p:nvPr/>
        </p:nvSpPr>
        <p:spPr bwMode="auto">
          <a:xfrm>
            <a:off x="5427406" y="4498256"/>
            <a:ext cx="2819400" cy="1295400"/>
          </a:xfrm>
          <a:prstGeom prst="rect">
            <a:avLst/>
          </a:prstGeom>
          <a:solidFill>
            <a:schemeClr val="accent1">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none" anchor="ctr"/>
          <a:lstStyle/>
          <a:p>
            <a:r>
              <a:rPr lang="fr-FR" altLang="en-US" dirty="0">
                <a:solidFill>
                  <a:srgbClr val="333399"/>
                </a:solidFill>
              </a:rPr>
              <a:t>- Lire les données</a:t>
            </a:r>
          </a:p>
          <a:p>
            <a:r>
              <a:rPr lang="fr-FR" altLang="en-US" dirty="0">
                <a:solidFill>
                  <a:srgbClr val="333399"/>
                </a:solidFill>
              </a:rPr>
              <a:t>- Calculer la moyenne</a:t>
            </a:r>
          </a:p>
          <a:p>
            <a:r>
              <a:rPr lang="fr-FR" altLang="en-US" dirty="0">
                <a:solidFill>
                  <a:srgbClr val="333399"/>
                </a:solidFill>
              </a:rPr>
              <a:t>- Afficher le résultat</a:t>
            </a:r>
          </a:p>
        </p:txBody>
      </p:sp>
      <p:sp>
        <p:nvSpPr>
          <p:cNvPr id="13" name="Rectangle 19">
            <a:extLst>
              <a:ext uri="{FF2B5EF4-FFF2-40B4-BE49-F238E27FC236}">
                <a16:creationId xmlns:a16="http://schemas.microsoft.com/office/drawing/2014/main" id="{037B62FB-4416-46A3-9E65-90716BE5C8A6}"/>
              </a:ext>
            </a:extLst>
          </p:cNvPr>
          <p:cNvSpPr>
            <a:spLocks noChangeArrowheads="1"/>
          </p:cNvSpPr>
          <p:nvPr/>
        </p:nvSpPr>
        <p:spPr bwMode="auto">
          <a:xfrm>
            <a:off x="5656006" y="6327056"/>
            <a:ext cx="2057400" cy="381000"/>
          </a:xfrm>
          <a:prstGeom prst="rect">
            <a:avLst/>
          </a:prstGeom>
          <a:solidFill>
            <a:schemeClr val="accent1">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none" anchor="ctr"/>
          <a:lstStyle/>
          <a:p>
            <a:pPr algn="ctr"/>
            <a:r>
              <a:rPr lang="fr-FR" altLang="en-US" sz="1400" dirty="0">
                <a:solidFill>
                  <a:srgbClr val="CC3300"/>
                </a:solidFill>
              </a:rPr>
              <a:t>Résultat (Admis, Ajournée)</a:t>
            </a:r>
            <a:endParaRPr lang="fr-FR" altLang="en-US" sz="1400" dirty="0">
              <a:solidFill>
                <a:schemeClr val="hlink"/>
              </a:solidFill>
            </a:endParaRPr>
          </a:p>
        </p:txBody>
      </p:sp>
      <p:sp>
        <p:nvSpPr>
          <p:cNvPr id="14" name="AutoShape 20">
            <a:extLst>
              <a:ext uri="{FF2B5EF4-FFF2-40B4-BE49-F238E27FC236}">
                <a16:creationId xmlns:a16="http://schemas.microsoft.com/office/drawing/2014/main" id="{2B0D9F63-48DF-41FD-9C16-A91329884044}"/>
              </a:ext>
            </a:extLst>
          </p:cNvPr>
          <p:cNvSpPr>
            <a:spLocks noChangeArrowheads="1"/>
          </p:cNvSpPr>
          <p:nvPr/>
        </p:nvSpPr>
        <p:spPr bwMode="auto">
          <a:xfrm>
            <a:off x="6494206" y="4041056"/>
            <a:ext cx="171450" cy="457200"/>
          </a:xfrm>
          <a:prstGeom prst="downArrow">
            <a:avLst>
              <a:gd name="adj1" fmla="val 50000"/>
              <a:gd name="adj2" fmla="val 66667"/>
            </a:avLst>
          </a:prstGeom>
          <a:solidFill>
            <a:schemeClr val="accent1">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none" anchor="ctr"/>
          <a:lstStyle/>
          <a:p>
            <a:endParaRPr lang="fr-FR"/>
          </a:p>
        </p:txBody>
      </p:sp>
      <p:sp>
        <p:nvSpPr>
          <p:cNvPr id="15" name="AutoShape 21">
            <a:extLst>
              <a:ext uri="{FF2B5EF4-FFF2-40B4-BE49-F238E27FC236}">
                <a16:creationId xmlns:a16="http://schemas.microsoft.com/office/drawing/2014/main" id="{A28EB128-AEA0-4142-9EC5-0EB3FDEC2EFB}"/>
              </a:ext>
            </a:extLst>
          </p:cNvPr>
          <p:cNvSpPr>
            <a:spLocks noChangeArrowheads="1"/>
          </p:cNvSpPr>
          <p:nvPr/>
        </p:nvSpPr>
        <p:spPr bwMode="auto">
          <a:xfrm>
            <a:off x="6513256" y="5793656"/>
            <a:ext cx="171450" cy="457200"/>
          </a:xfrm>
          <a:prstGeom prst="downArrow">
            <a:avLst>
              <a:gd name="adj1" fmla="val 50000"/>
              <a:gd name="adj2" fmla="val 66667"/>
            </a:avLst>
          </a:prstGeom>
          <a:solidFill>
            <a:schemeClr val="accent1">
              <a:alpha val="50000"/>
            </a:schemeClr>
          </a:solidFill>
          <a:ln>
            <a:noFill/>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lt1"/>
          </a:fontRef>
        </p:style>
        <p:txBody>
          <a:bodyPr wrap="none" anchor="ctr"/>
          <a:lstStyle/>
          <a:p>
            <a:endParaRPr lang="fr-FR"/>
          </a:p>
        </p:txBody>
      </p:sp>
      <p:sp>
        <p:nvSpPr>
          <p:cNvPr id="16" name="Line 22">
            <a:extLst>
              <a:ext uri="{FF2B5EF4-FFF2-40B4-BE49-F238E27FC236}">
                <a16:creationId xmlns:a16="http://schemas.microsoft.com/office/drawing/2014/main" id="{BAC3F90D-B974-4E20-854C-F284C0D748A4}"/>
              </a:ext>
            </a:extLst>
          </p:cNvPr>
          <p:cNvSpPr>
            <a:spLocks noChangeShapeType="1"/>
          </p:cNvSpPr>
          <p:nvPr/>
        </p:nvSpPr>
        <p:spPr bwMode="auto">
          <a:xfrm>
            <a:off x="4208206" y="3888656"/>
            <a:ext cx="1447800" cy="0"/>
          </a:xfrm>
          <a:prstGeom prst="line">
            <a:avLst/>
          </a:prstGeom>
          <a:ln>
            <a:headEnd/>
            <a:tailEnd type="triangle" w="med" len="me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txBody>
          <a:bodyPr wrap="none" anchor="ctr"/>
          <a:lstStyle/>
          <a:p>
            <a:endParaRPr lang="fr-FR"/>
          </a:p>
        </p:txBody>
      </p:sp>
      <p:sp>
        <p:nvSpPr>
          <p:cNvPr id="17" name="Line 23">
            <a:extLst>
              <a:ext uri="{FF2B5EF4-FFF2-40B4-BE49-F238E27FC236}">
                <a16:creationId xmlns:a16="http://schemas.microsoft.com/office/drawing/2014/main" id="{182D7666-BB5D-42C8-8187-5454BCECC8B2}"/>
              </a:ext>
            </a:extLst>
          </p:cNvPr>
          <p:cNvSpPr>
            <a:spLocks noChangeShapeType="1"/>
          </p:cNvSpPr>
          <p:nvPr/>
        </p:nvSpPr>
        <p:spPr bwMode="auto">
          <a:xfrm>
            <a:off x="4208206" y="5184056"/>
            <a:ext cx="1219200" cy="0"/>
          </a:xfrm>
          <a:prstGeom prst="line">
            <a:avLst/>
          </a:prstGeom>
          <a:ln>
            <a:headEnd/>
            <a:tailEnd type="triangle" w="med" len="me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txBody>
          <a:bodyPr wrap="none" anchor="ctr"/>
          <a:lstStyle/>
          <a:p>
            <a:endParaRPr lang="fr-FR"/>
          </a:p>
        </p:txBody>
      </p:sp>
      <p:sp>
        <p:nvSpPr>
          <p:cNvPr id="18" name="Line 24">
            <a:extLst>
              <a:ext uri="{FF2B5EF4-FFF2-40B4-BE49-F238E27FC236}">
                <a16:creationId xmlns:a16="http://schemas.microsoft.com/office/drawing/2014/main" id="{27AA861D-B96D-44C1-ACA6-CFE799772E11}"/>
              </a:ext>
            </a:extLst>
          </p:cNvPr>
          <p:cNvSpPr>
            <a:spLocks noChangeShapeType="1"/>
          </p:cNvSpPr>
          <p:nvPr/>
        </p:nvSpPr>
        <p:spPr bwMode="auto">
          <a:xfrm>
            <a:off x="4208206" y="6555656"/>
            <a:ext cx="1447800" cy="0"/>
          </a:xfrm>
          <a:prstGeom prst="line">
            <a:avLst/>
          </a:prstGeom>
          <a:ln>
            <a:headEnd/>
            <a:tailEnd type="triangle" w="med" len="me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txBody>
          <a:bodyPr wrap="none" anchor="ctr"/>
          <a:lstStyle/>
          <a:p>
            <a:endParaRPr lang="fr-FR"/>
          </a:p>
        </p:txBody>
      </p:sp>
    </p:spTree>
    <p:extLst>
      <p:ext uri="{BB962C8B-B14F-4D97-AF65-F5344CB8AC3E}">
        <p14:creationId xmlns:p14="http://schemas.microsoft.com/office/powerpoint/2010/main" val="14028440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Algorithmes</a:t>
            </a:r>
          </a:p>
        </p:txBody>
      </p:sp>
      <p:grpSp>
        <p:nvGrpSpPr>
          <p:cNvPr id="2" name="Groupe 1">
            <a:extLst>
              <a:ext uri="{FF2B5EF4-FFF2-40B4-BE49-F238E27FC236}">
                <a16:creationId xmlns:a16="http://schemas.microsoft.com/office/drawing/2014/main" id="{4399350C-2D42-478C-A9AD-EC7F71B03D12}"/>
              </a:ext>
            </a:extLst>
          </p:cNvPr>
          <p:cNvGrpSpPr/>
          <p:nvPr/>
        </p:nvGrpSpPr>
        <p:grpSpPr>
          <a:xfrm>
            <a:off x="1028541" y="1106128"/>
            <a:ext cx="7540913" cy="1722914"/>
            <a:chOff x="533400" y="762000"/>
            <a:chExt cx="8001000" cy="1828800"/>
          </a:xfrm>
        </p:grpSpPr>
        <p:sp>
          <p:nvSpPr>
            <p:cNvPr id="19" name="AutoShape 8">
              <a:extLst>
                <a:ext uri="{FF2B5EF4-FFF2-40B4-BE49-F238E27FC236}">
                  <a16:creationId xmlns:a16="http://schemas.microsoft.com/office/drawing/2014/main" id="{4F808B08-D3BD-44BA-96D7-552EB7A79E42}"/>
                </a:ext>
              </a:extLst>
            </p:cNvPr>
            <p:cNvSpPr>
              <a:spLocks noChangeArrowheads="1"/>
            </p:cNvSpPr>
            <p:nvPr/>
          </p:nvSpPr>
          <p:spPr bwMode="auto">
            <a:xfrm>
              <a:off x="2971800" y="762000"/>
              <a:ext cx="2819400" cy="533400"/>
            </a:xfrm>
            <a:prstGeom prst="flowChartTerminator">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p>
              <a:pPr algn="ctr"/>
              <a:r>
                <a:rPr lang="fr-FR" altLang="en-US" sz="1600" b="1" dirty="0">
                  <a:solidFill>
                    <a:srgbClr val="FF0000"/>
                  </a:solidFill>
                  <a:effectLst>
                    <a:outerShdw blurRad="38100" dist="38100" dir="2700000" algn="tl">
                      <a:srgbClr val="000000">
                        <a:alpha val="43137"/>
                      </a:srgbClr>
                    </a:outerShdw>
                  </a:effectLst>
                </a:rPr>
                <a:t>0. </a:t>
              </a:r>
              <a:r>
                <a:rPr lang="fr-FR" altLang="en-US" sz="1600" dirty="0">
                  <a:effectLst>
                    <a:outerShdw blurRad="38100" dist="38100" dir="2700000" algn="tl">
                      <a:srgbClr val="000000">
                        <a:alpha val="43137"/>
                      </a:srgbClr>
                    </a:outerShdw>
                  </a:effectLst>
                </a:rPr>
                <a:t>Calcul de la note finale</a:t>
              </a:r>
              <a:endParaRPr lang="fr-FR" altLang="en-US" sz="1400" dirty="0">
                <a:effectLst>
                  <a:outerShdw blurRad="38100" dist="38100" dir="2700000" algn="tl">
                    <a:srgbClr val="000000">
                      <a:alpha val="43137"/>
                    </a:srgbClr>
                  </a:outerShdw>
                </a:effectLst>
              </a:endParaRPr>
            </a:p>
          </p:txBody>
        </p:sp>
        <p:sp>
          <p:nvSpPr>
            <p:cNvPr id="20" name="AutoShape 9">
              <a:extLst>
                <a:ext uri="{FF2B5EF4-FFF2-40B4-BE49-F238E27FC236}">
                  <a16:creationId xmlns:a16="http://schemas.microsoft.com/office/drawing/2014/main" id="{914D3F56-87CC-4761-8B19-4DCE952BD8EC}"/>
                </a:ext>
              </a:extLst>
            </p:cNvPr>
            <p:cNvSpPr>
              <a:spLocks noChangeArrowheads="1"/>
            </p:cNvSpPr>
            <p:nvPr/>
          </p:nvSpPr>
          <p:spPr bwMode="auto">
            <a:xfrm>
              <a:off x="533400" y="2057400"/>
              <a:ext cx="2362200" cy="533400"/>
            </a:xfrm>
            <a:prstGeom prst="flowChartTerminator">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p>
              <a:pPr algn="ctr"/>
              <a:r>
                <a:rPr lang="fr-FR" altLang="en-US" sz="1600" b="1" dirty="0">
                  <a:solidFill>
                    <a:srgbClr val="FF0000"/>
                  </a:solidFill>
                  <a:effectLst>
                    <a:outerShdw blurRad="38100" dist="38100" dir="2700000" algn="tl">
                      <a:srgbClr val="000000">
                        <a:alpha val="43137"/>
                      </a:srgbClr>
                    </a:outerShdw>
                  </a:effectLst>
                </a:rPr>
                <a:t>1. </a:t>
              </a:r>
              <a:r>
                <a:rPr lang="fr-FR" altLang="en-US" sz="1600" dirty="0">
                  <a:effectLst>
                    <a:outerShdw blurRad="38100" dist="38100" dir="2700000" algn="tl">
                      <a:srgbClr val="000000">
                        <a:alpha val="43137"/>
                      </a:srgbClr>
                    </a:outerShdw>
                  </a:effectLst>
                </a:rPr>
                <a:t>Saisie les données</a:t>
              </a:r>
              <a:endParaRPr lang="fr-FR" altLang="en-US" sz="1400" dirty="0">
                <a:effectLst>
                  <a:outerShdw blurRad="38100" dist="38100" dir="2700000" algn="tl">
                    <a:srgbClr val="000000">
                      <a:alpha val="43137"/>
                    </a:srgbClr>
                  </a:outerShdw>
                </a:effectLst>
              </a:endParaRPr>
            </a:p>
          </p:txBody>
        </p:sp>
        <p:sp>
          <p:nvSpPr>
            <p:cNvPr id="21" name="AutoShape 10">
              <a:extLst>
                <a:ext uri="{FF2B5EF4-FFF2-40B4-BE49-F238E27FC236}">
                  <a16:creationId xmlns:a16="http://schemas.microsoft.com/office/drawing/2014/main" id="{C6156919-9DC9-4BE8-B219-A327D953228F}"/>
                </a:ext>
              </a:extLst>
            </p:cNvPr>
            <p:cNvSpPr>
              <a:spLocks noChangeArrowheads="1"/>
            </p:cNvSpPr>
            <p:nvPr/>
          </p:nvSpPr>
          <p:spPr bwMode="auto">
            <a:xfrm>
              <a:off x="3200400" y="2057400"/>
              <a:ext cx="2743200" cy="533400"/>
            </a:xfrm>
            <a:prstGeom prst="flowChartTerminator">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p>
              <a:pPr algn="ctr"/>
              <a:r>
                <a:rPr lang="fr-FR" altLang="en-US" sz="1600" b="1" dirty="0">
                  <a:solidFill>
                    <a:srgbClr val="FF0000"/>
                  </a:solidFill>
                  <a:effectLst>
                    <a:outerShdw blurRad="38100" dist="38100" dir="2700000" algn="tl">
                      <a:srgbClr val="000000">
                        <a:alpha val="43137"/>
                      </a:srgbClr>
                    </a:outerShdw>
                  </a:effectLst>
                </a:rPr>
                <a:t>2. </a:t>
              </a:r>
              <a:r>
                <a:rPr lang="fr-FR" altLang="en-US" sz="1600" dirty="0">
                  <a:effectLst>
                    <a:outerShdw blurRad="38100" dist="38100" dir="2700000" algn="tl">
                      <a:srgbClr val="000000">
                        <a:alpha val="43137"/>
                      </a:srgbClr>
                    </a:outerShdw>
                  </a:effectLst>
                </a:rPr>
                <a:t>Calcul de la moyenne</a:t>
              </a:r>
              <a:endParaRPr lang="fr-FR" altLang="en-US" sz="1400" dirty="0">
                <a:effectLst>
                  <a:outerShdw blurRad="38100" dist="38100" dir="2700000" algn="tl">
                    <a:srgbClr val="000000">
                      <a:alpha val="43137"/>
                    </a:srgbClr>
                  </a:outerShdw>
                </a:effectLst>
              </a:endParaRPr>
            </a:p>
          </p:txBody>
        </p:sp>
        <p:sp>
          <p:nvSpPr>
            <p:cNvPr id="22" name="AutoShape 11">
              <a:extLst>
                <a:ext uri="{FF2B5EF4-FFF2-40B4-BE49-F238E27FC236}">
                  <a16:creationId xmlns:a16="http://schemas.microsoft.com/office/drawing/2014/main" id="{63502A2C-76FC-4D5E-B40B-3B3677FEAEDE}"/>
                </a:ext>
              </a:extLst>
            </p:cNvPr>
            <p:cNvSpPr>
              <a:spLocks noChangeArrowheads="1"/>
            </p:cNvSpPr>
            <p:nvPr/>
          </p:nvSpPr>
          <p:spPr bwMode="auto">
            <a:xfrm>
              <a:off x="6096000" y="2057400"/>
              <a:ext cx="2438400" cy="533400"/>
            </a:xfrm>
            <a:prstGeom prst="flowChartTerminator">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p>
              <a:pPr algn="ctr"/>
              <a:r>
                <a:rPr lang="fr-FR" altLang="en-US" sz="1600" b="1" dirty="0">
                  <a:solidFill>
                    <a:srgbClr val="FF0000"/>
                  </a:solidFill>
                  <a:effectLst>
                    <a:outerShdw blurRad="38100" dist="38100" dir="2700000" algn="tl">
                      <a:srgbClr val="000000">
                        <a:alpha val="43137"/>
                      </a:srgbClr>
                    </a:outerShdw>
                  </a:effectLst>
                </a:rPr>
                <a:t>3. </a:t>
              </a:r>
              <a:r>
                <a:rPr lang="fr-FR" altLang="en-US" sz="1600" dirty="0">
                  <a:effectLst>
                    <a:outerShdw blurRad="38100" dist="38100" dir="2700000" algn="tl">
                      <a:srgbClr val="000000">
                        <a:alpha val="43137"/>
                      </a:srgbClr>
                    </a:outerShdw>
                  </a:effectLst>
                </a:rPr>
                <a:t>Affichage du résultat</a:t>
              </a:r>
              <a:endParaRPr lang="fr-FR" altLang="en-US" sz="1400" dirty="0">
                <a:effectLst>
                  <a:outerShdw blurRad="38100" dist="38100" dir="2700000" algn="tl">
                    <a:srgbClr val="000000">
                      <a:alpha val="43137"/>
                    </a:srgbClr>
                  </a:outerShdw>
                </a:effectLst>
              </a:endParaRPr>
            </a:p>
          </p:txBody>
        </p:sp>
        <p:sp>
          <p:nvSpPr>
            <p:cNvPr id="23" name="Line 13">
              <a:extLst>
                <a:ext uri="{FF2B5EF4-FFF2-40B4-BE49-F238E27FC236}">
                  <a16:creationId xmlns:a16="http://schemas.microsoft.com/office/drawing/2014/main" id="{C02118AD-C614-4E05-9BE3-906A39634FF3}"/>
                </a:ext>
              </a:extLst>
            </p:cNvPr>
            <p:cNvSpPr>
              <a:spLocks noChangeShapeType="1"/>
            </p:cNvSpPr>
            <p:nvPr/>
          </p:nvSpPr>
          <p:spPr bwMode="auto">
            <a:xfrm flipH="1">
              <a:off x="1981200" y="1295400"/>
              <a:ext cx="2590800" cy="762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4" name="Line 14">
              <a:extLst>
                <a:ext uri="{FF2B5EF4-FFF2-40B4-BE49-F238E27FC236}">
                  <a16:creationId xmlns:a16="http://schemas.microsoft.com/office/drawing/2014/main" id="{CF4737D4-F30C-404A-BC4E-D7D790887E18}"/>
                </a:ext>
              </a:extLst>
            </p:cNvPr>
            <p:cNvSpPr>
              <a:spLocks noChangeShapeType="1"/>
            </p:cNvSpPr>
            <p:nvPr/>
          </p:nvSpPr>
          <p:spPr bwMode="auto">
            <a:xfrm>
              <a:off x="4572000" y="1295400"/>
              <a:ext cx="0" cy="762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5" name="Line 15">
              <a:extLst>
                <a:ext uri="{FF2B5EF4-FFF2-40B4-BE49-F238E27FC236}">
                  <a16:creationId xmlns:a16="http://schemas.microsoft.com/office/drawing/2014/main" id="{14A220B9-1844-47F0-AFE7-F9C7474D8865}"/>
                </a:ext>
              </a:extLst>
            </p:cNvPr>
            <p:cNvSpPr>
              <a:spLocks noChangeShapeType="1"/>
            </p:cNvSpPr>
            <p:nvPr/>
          </p:nvSpPr>
          <p:spPr bwMode="auto">
            <a:xfrm>
              <a:off x="4572000" y="1295400"/>
              <a:ext cx="2667000" cy="762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spTree>
    <p:extLst>
      <p:ext uri="{BB962C8B-B14F-4D97-AF65-F5344CB8AC3E}">
        <p14:creationId xmlns:p14="http://schemas.microsoft.com/office/powerpoint/2010/main" val="7396098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Algorithmes</a:t>
            </a:r>
          </a:p>
        </p:txBody>
      </p:sp>
      <p:grpSp>
        <p:nvGrpSpPr>
          <p:cNvPr id="2" name="Groupe 1">
            <a:extLst>
              <a:ext uri="{FF2B5EF4-FFF2-40B4-BE49-F238E27FC236}">
                <a16:creationId xmlns:a16="http://schemas.microsoft.com/office/drawing/2014/main" id="{4399350C-2D42-478C-A9AD-EC7F71B03D12}"/>
              </a:ext>
            </a:extLst>
          </p:cNvPr>
          <p:cNvGrpSpPr/>
          <p:nvPr/>
        </p:nvGrpSpPr>
        <p:grpSpPr>
          <a:xfrm>
            <a:off x="530943" y="1106128"/>
            <a:ext cx="8038510" cy="3237348"/>
            <a:chOff x="5443" y="762000"/>
            <a:chExt cx="8528957" cy="3436307"/>
          </a:xfrm>
        </p:grpSpPr>
        <p:sp>
          <p:nvSpPr>
            <p:cNvPr id="19" name="AutoShape 8">
              <a:extLst>
                <a:ext uri="{FF2B5EF4-FFF2-40B4-BE49-F238E27FC236}">
                  <a16:creationId xmlns:a16="http://schemas.microsoft.com/office/drawing/2014/main" id="{4F808B08-D3BD-44BA-96D7-552EB7A79E42}"/>
                </a:ext>
              </a:extLst>
            </p:cNvPr>
            <p:cNvSpPr>
              <a:spLocks noChangeArrowheads="1"/>
            </p:cNvSpPr>
            <p:nvPr/>
          </p:nvSpPr>
          <p:spPr bwMode="auto">
            <a:xfrm>
              <a:off x="2971800" y="762000"/>
              <a:ext cx="2819400" cy="533400"/>
            </a:xfrm>
            <a:prstGeom prst="flowChartTerminator">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p>
              <a:pPr algn="ctr"/>
              <a:r>
                <a:rPr lang="fr-FR" altLang="en-US" sz="1600" b="1" dirty="0">
                  <a:solidFill>
                    <a:srgbClr val="FF0000"/>
                  </a:solidFill>
                  <a:effectLst>
                    <a:outerShdw blurRad="38100" dist="38100" dir="2700000" algn="tl">
                      <a:srgbClr val="000000">
                        <a:alpha val="43137"/>
                      </a:srgbClr>
                    </a:outerShdw>
                  </a:effectLst>
                </a:rPr>
                <a:t>0. </a:t>
              </a:r>
              <a:r>
                <a:rPr lang="fr-FR" altLang="en-US" sz="1600" dirty="0">
                  <a:effectLst>
                    <a:outerShdw blurRad="38100" dist="38100" dir="2700000" algn="tl">
                      <a:srgbClr val="000000">
                        <a:alpha val="43137"/>
                      </a:srgbClr>
                    </a:outerShdw>
                  </a:effectLst>
                </a:rPr>
                <a:t>Calcul de la note finale</a:t>
              </a:r>
              <a:endParaRPr lang="fr-FR" altLang="en-US" sz="1400" dirty="0">
                <a:effectLst>
                  <a:outerShdw blurRad="38100" dist="38100" dir="2700000" algn="tl">
                    <a:srgbClr val="000000">
                      <a:alpha val="43137"/>
                    </a:srgbClr>
                  </a:outerShdw>
                </a:effectLst>
              </a:endParaRPr>
            </a:p>
          </p:txBody>
        </p:sp>
        <p:sp>
          <p:nvSpPr>
            <p:cNvPr id="20" name="AutoShape 9">
              <a:extLst>
                <a:ext uri="{FF2B5EF4-FFF2-40B4-BE49-F238E27FC236}">
                  <a16:creationId xmlns:a16="http://schemas.microsoft.com/office/drawing/2014/main" id="{914D3F56-87CC-4761-8B19-4DCE952BD8EC}"/>
                </a:ext>
              </a:extLst>
            </p:cNvPr>
            <p:cNvSpPr>
              <a:spLocks noChangeArrowheads="1"/>
            </p:cNvSpPr>
            <p:nvPr/>
          </p:nvSpPr>
          <p:spPr bwMode="auto">
            <a:xfrm>
              <a:off x="533400" y="2057400"/>
              <a:ext cx="2362200" cy="533400"/>
            </a:xfrm>
            <a:prstGeom prst="flowChartTerminator">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p>
              <a:pPr algn="ctr"/>
              <a:r>
                <a:rPr lang="fr-FR" altLang="en-US" sz="1600" b="1" dirty="0">
                  <a:solidFill>
                    <a:srgbClr val="FF0000"/>
                  </a:solidFill>
                  <a:effectLst>
                    <a:outerShdw blurRad="38100" dist="38100" dir="2700000" algn="tl">
                      <a:srgbClr val="000000">
                        <a:alpha val="43137"/>
                      </a:srgbClr>
                    </a:outerShdw>
                  </a:effectLst>
                </a:rPr>
                <a:t>1. </a:t>
              </a:r>
              <a:r>
                <a:rPr lang="fr-FR" altLang="en-US" sz="1600" dirty="0">
                  <a:effectLst>
                    <a:outerShdw blurRad="38100" dist="38100" dir="2700000" algn="tl">
                      <a:srgbClr val="000000">
                        <a:alpha val="43137"/>
                      </a:srgbClr>
                    </a:outerShdw>
                  </a:effectLst>
                </a:rPr>
                <a:t>Saisie les données</a:t>
              </a:r>
              <a:endParaRPr lang="fr-FR" altLang="en-US" sz="1400" dirty="0">
                <a:effectLst>
                  <a:outerShdw blurRad="38100" dist="38100" dir="2700000" algn="tl">
                    <a:srgbClr val="000000">
                      <a:alpha val="43137"/>
                    </a:srgbClr>
                  </a:outerShdw>
                </a:effectLst>
              </a:endParaRPr>
            </a:p>
          </p:txBody>
        </p:sp>
        <p:sp>
          <p:nvSpPr>
            <p:cNvPr id="21" name="AutoShape 10">
              <a:extLst>
                <a:ext uri="{FF2B5EF4-FFF2-40B4-BE49-F238E27FC236}">
                  <a16:creationId xmlns:a16="http://schemas.microsoft.com/office/drawing/2014/main" id="{C6156919-9DC9-4BE8-B219-A327D953228F}"/>
                </a:ext>
              </a:extLst>
            </p:cNvPr>
            <p:cNvSpPr>
              <a:spLocks noChangeArrowheads="1"/>
            </p:cNvSpPr>
            <p:nvPr/>
          </p:nvSpPr>
          <p:spPr bwMode="auto">
            <a:xfrm>
              <a:off x="3200400" y="2057400"/>
              <a:ext cx="2743200" cy="533400"/>
            </a:xfrm>
            <a:prstGeom prst="flowChartTerminator">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p>
              <a:pPr algn="ctr"/>
              <a:r>
                <a:rPr lang="fr-FR" altLang="en-US" sz="1600" b="1" dirty="0">
                  <a:solidFill>
                    <a:srgbClr val="FF0000"/>
                  </a:solidFill>
                  <a:effectLst>
                    <a:outerShdw blurRad="38100" dist="38100" dir="2700000" algn="tl">
                      <a:srgbClr val="000000">
                        <a:alpha val="43137"/>
                      </a:srgbClr>
                    </a:outerShdw>
                  </a:effectLst>
                </a:rPr>
                <a:t>2. </a:t>
              </a:r>
              <a:r>
                <a:rPr lang="fr-FR" altLang="en-US" sz="1600" dirty="0">
                  <a:effectLst>
                    <a:outerShdw blurRad="38100" dist="38100" dir="2700000" algn="tl">
                      <a:srgbClr val="000000">
                        <a:alpha val="43137"/>
                      </a:srgbClr>
                    </a:outerShdw>
                  </a:effectLst>
                </a:rPr>
                <a:t>Calcul de la moyenne</a:t>
              </a:r>
              <a:endParaRPr lang="fr-FR" altLang="en-US" sz="1400" dirty="0">
                <a:effectLst>
                  <a:outerShdw blurRad="38100" dist="38100" dir="2700000" algn="tl">
                    <a:srgbClr val="000000">
                      <a:alpha val="43137"/>
                    </a:srgbClr>
                  </a:outerShdw>
                </a:effectLst>
              </a:endParaRPr>
            </a:p>
          </p:txBody>
        </p:sp>
        <p:sp>
          <p:nvSpPr>
            <p:cNvPr id="22" name="AutoShape 11">
              <a:extLst>
                <a:ext uri="{FF2B5EF4-FFF2-40B4-BE49-F238E27FC236}">
                  <a16:creationId xmlns:a16="http://schemas.microsoft.com/office/drawing/2014/main" id="{63502A2C-76FC-4D5E-B40B-3B3677FEAEDE}"/>
                </a:ext>
              </a:extLst>
            </p:cNvPr>
            <p:cNvSpPr>
              <a:spLocks noChangeArrowheads="1"/>
            </p:cNvSpPr>
            <p:nvPr/>
          </p:nvSpPr>
          <p:spPr bwMode="auto">
            <a:xfrm>
              <a:off x="6096000" y="2057400"/>
              <a:ext cx="2438400" cy="533400"/>
            </a:xfrm>
            <a:prstGeom prst="flowChartTerminator">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p>
              <a:pPr algn="ctr"/>
              <a:r>
                <a:rPr lang="fr-FR" altLang="en-US" sz="1600" b="1" dirty="0">
                  <a:solidFill>
                    <a:srgbClr val="FF0000"/>
                  </a:solidFill>
                  <a:effectLst>
                    <a:outerShdw blurRad="38100" dist="38100" dir="2700000" algn="tl">
                      <a:srgbClr val="000000">
                        <a:alpha val="43137"/>
                      </a:srgbClr>
                    </a:outerShdw>
                  </a:effectLst>
                </a:rPr>
                <a:t>3. </a:t>
              </a:r>
              <a:r>
                <a:rPr lang="fr-FR" altLang="en-US" sz="1600" dirty="0">
                  <a:effectLst>
                    <a:outerShdw blurRad="38100" dist="38100" dir="2700000" algn="tl">
                      <a:srgbClr val="000000">
                        <a:alpha val="43137"/>
                      </a:srgbClr>
                    </a:outerShdw>
                  </a:effectLst>
                </a:rPr>
                <a:t>Affichage du résultat</a:t>
              </a:r>
              <a:endParaRPr lang="fr-FR" altLang="en-US" sz="1400" dirty="0">
                <a:effectLst>
                  <a:outerShdw blurRad="38100" dist="38100" dir="2700000" algn="tl">
                    <a:srgbClr val="000000">
                      <a:alpha val="43137"/>
                    </a:srgbClr>
                  </a:outerShdw>
                </a:effectLst>
              </a:endParaRPr>
            </a:p>
          </p:txBody>
        </p:sp>
        <p:sp>
          <p:nvSpPr>
            <p:cNvPr id="23" name="Line 13">
              <a:extLst>
                <a:ext uri="{FF2B5EF4-FFF2-40B4-BE49-F238E27FC236}">
                  <a16:creationId xmlns:a16="http://schemas.microsoft.com/office/drawing/2014/main" id="{C02118AD-C614-4E05-9BE3-906A39634FF3}"/>
                </a:ext>
              </a:extLst>
            </p:cNvPr>
            <p:cNvSpPr>
              <a:spLocks noChangeShapeType="1"/>
            </p:cNvSpPr>
            <p:nvPr/>
          </p:nvSpPr>
          <p:spPr bwMode="auto">
            <a:xfrm flipH="1">
              <a:off x="1981200" y="1295400"/>
              <a:ext cx="2590800" cy="762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4" name="Line 14">
              <a:extLst>
                <a:ext uri="{FF2B5EF4-FFF2-40B4-BE49-F238E27FC236}">
                  <a16:creationId xmlns:a16="http://schemas.microsoft.com/office/drawing/2014/main" id="{CF4737D4-F30C-404A-BC4E-D7D790887E18}"/>
                </a:ext>
              </a:extLst>
            </p:cNvPr>
            <p:cNvSpPr>
              <a:spLocks noChangeShapeType="1"/>
            </p:cNvSpPr>
            <p:nvPr/>
          </p:nvSpPr>
          <p:spPr bwMode="auto">
            <a:xfrm>
              <a:off x="4572000" y="1295400"/>
              <a:ext cx="0" cy="762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5" name="Line 15">
              <a:extLst>
                <a:ext uri="{FF2B5EF4-FFF2-40B4-BE49-F238E27FC236}">
                  <a16:creationId xmlns:a16="http://schemas.microsoft.com/office/drawing/2014/main" id="{14A220B9-1844-47F0-AFE7-F9C7474D8865}"/>
                </a:ext>
              </a:extLst>
            </p:cNvPr>
            <p:cNvSpPr>
              <a:spLocks noChangeShapeType="1"/>
            </p:cNvSpPr>
            <p:nvPr/>
          </p:nvSpPr>
          <p:spPr bwMode="auto">
            <a:xfrm>
              <a:off x="4572000" y="1295400"/>
              <a:ext cx="2667000" cy="762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6" name="Text Box 16">
              <a:extLst>
                <a:ext uri="{FF2B5EF4-FFF2-40B4-BE49-F238E27FC236}">
                  <a16:creationId xmlns:a16="http://schemas.microsoft.com/office/drawing/2014/main" id="{A0735692-9279-4EF0-AF2E-F25D1BE638E4}"/>
                </a:ext>
              </a:extLst>
            </p:cNvPr>
            <p:cNvSpPr txBox="1">
              <a:spLocks noChangeArrowheads="1"/>
            </p:cNvSpPr>
            <p:nvPr/>
          </p:nvSpPr>
          <p:spPr bwMode="auto">
            <a:xfrm>
              <a:off x="5443" y="2662856"/>
              <a:ext cx="2441124" cy="1535451"/>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wrap="square">
              <a:spAutoFit/>
            </a:bodyPr>
            <a:lstStyle/>
            <a:p>
              <a:pPr>
                <a:spcBef>
                  <a:spcPct val="50000"/>
                </a:spcBef>
              </a:pPr>
              <a:r>
                <a:rPr lang="fr-FR" altLang="en-US" sz="1600" b="1" dirty="0"/>
                <a:t>1. </a:t>
              </a:r>
              <a:r>
                <a:rPr lang="fr-FR" altLang="en-US" sz="1600" b="1" u="sng" dirty="0"/>
                <a:t>Saisie des données</a:t>
              </a:r>
              <a:endParaRPr lang="fr-FR" altLang="en-US" sz="1600" b="1" dirty="0">
                <a:solidFill>
                  <a:schemeClr val="bg2"/>
                </a:solidFill>
              </a:endParaRPr>
            </a:p>
            <a:p>
              <a:pPr>
                <a:spcBef>
                  <a:spcPct val="50000"/>
                </a:spcBef>
              </a:pPr>
              <a:r>
                <a:rPr lang="fr-FR" altLang="en-US" sz="1600" b="1" dirty="0">
                  <a:solidFill>
                    <a:srgbClr val="CC3300"/>
                  </a:solidFill>
                </a:rPr>
                <a:t>lire(Ex)</a:t>
              </a:r>
              <a:endParaRPr lang="fr-FR" altLang="en-US" sz="1600" dirty="0">
                <a:solidFill>
                  <a:schemeClr val="bg2"/>
                </a:solidFill>
              </a:endParaRPr>
            </a:p>
            <a:p>
              <a:pPr>
                <a:spcBef>
                  <a:spcPct val="50000"/>
                </a:spcBef>
              </a:pPr>
              <a:r>
                <a:rPr lang="fr-FR" altLang="en-US" sz="1600" dirty="0"/>
                <a:t>lire(</a:t>
              </a:r>
              <a:r>
                <a:rPr lang="fr-FR" altLang="en-US" sz="1600" dirty="0" err="1"/>
                <a:t>Ds</a:t>
              </a:r>
              <a:r>
                <a:rPr lang="fr-FR" altLang="en-US" sz="1600" dirty="0"/>
                <a:t>)</a:t>
              </a:r>
            </a:p>
            <a:p>
              <a:pPr>
                <a:spcBef>
                  <a:spcPct val="50000"/>
                </a:spcBef>
              </a:pPr>
              <a:r>
                <a:rPr lang="fr-FR" altLang="en-US" sz="1600" dirty="0"/>
                <a:t>lire(</a:t>
              </a:r>
              <a:r>
                <a:rPr lang="fr-FR" altLang="en-US" sz="1600" dirty="0" err="1"/>
                <a:t>Tp</a:t>
              </a:r>
              <a:r>
                <a:rPr lang="fr-FR" altLang="en-US" sz="1600" dirty="0"/>
                <a:t>)</a:t>
              </a:r>
            </a:p>
          </p:txBody>
        </p:sp>
      </p:grpSp>
      <p:sp>
        <p:nvSpPr>
          <p:cNvPr id="43" name="Line 27">
            <a:extLst>
              <a:ext uri="{FF2B5EF4-FFF2-40B4-BE49-F238E27FC236}">
                <a16:creationId xmlns:a16="http://schemas.microsoft.com/office/drawing/2014/main" id="{3BD0569C-3FBF-483F-A2E6-AA9ECC2D1EEA}"/>
              </a:ext>
            </a:extLst>
          </p:cNvPr>
          <p:cNvSpPr>
            <a:spLocks noChangeShapeType="1"/>
          </p:cNvSpPr>
          <p:nvPr/>
        </p:nvSpPr>
        <p:spPr bwMode="auto">
          <a:xfrm flipH="1">
            <a:off x="2608541" y="3451206"/>
            <a:ext cx="1496" cy="18186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4" name="Oval 28" descr="Marbre blanc">
            <a:extLst>
              <a:ext uri="{FF2B5EF4-FFF2-40B4-BE49-F238E27FC236}">
                <a16:creationId xmlns:a16="http://schemas.microsoft.com/office/drawing/2014/main" id="{632C9D6C-FAA6-49BE-9C74-10C89D3BE790}"/>
              </a:ext>
            </a:extLst>
          </p:cNvPr>
          <p:cNvSpPr>
            <a:spLocks noChangeArrowheads="1"/>
          </p:cNvSpPr>
          <p:nvPr/>
        </p:nvSpPr>
        <p:spPr bwMode="auto">
          <a:xfrm>
            <a:off x="1315813" y="5198049"/>
            <a:ext cx="1651819" cy="502517"/>
          </a:xfrm>
          <a:prstGeom prst="ellipse">
            <a:avLst/>
          </a:prstGeom>
          <a:noFill/>
          <a:ln w="9525" cap="flat" cmpd="sng" algn="ctr">
            <a:solidFill>
              <a:schemeClr val="accent2"/>
            </a:solidFill>
            <a:prstDash val="solid"/>
            <a:round/>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accent2"/>
          </a:fontRef>
        </p:style>
        <p:txBody>
          <a:bodyPr wrap="none" anchor="ctr"/>
          <a:lstStyle/>
          <a:p>
            <a:pPr algn="ctr"/>
            <a:r>
              <a:rPr lang="fr-FR" altLang="en-US" sz="1600" dirty="0">
                <a:solidFill>
                  <a:srgbClr val="FF0000"/>
                </a:solidFill>
                <a:effectLst>
                  <a:outerShdw blurRad="38100" dist="38100" dir="2700000" algn="tl">
                    <a:srgbClr val="000000">
                      <a:alpha val="43137"/>
                    </a:srgbClr>
                  </a:outerShdw>
                </a:effectLst>
              </a:rPr>
              <a:t>est-ce suffisant?</a:t>
            </a:r>
            <a:endParaRPr lang="fr-FR" altLang="en-US" sz="1400" dirty="0">
              <a:solidFill>
                <a:srgbClr val="FF0000"/>
              </a:solidFill>
              <a:effectLst>
                <a:outerShdw blurRad="38100" dist="38100" dir="2700000" algn="tl">
                  <a:srgbClr val="000000">
                    <a:alpha val="43137"/>
                  </a:srgbClr>
                </a:outerShdw>
              </a:effectLst>
            </a:endParaRPr>
          </a:p>
        </p:txBody>
      </p:sp>
      <p:sp>
        <p:nvSpPr>
          <p:cNvPr id="45" name="Line 31">
            <a:extLst>
              <a:ext uri="{FF2B5EF4-FFF2-40B4-BE49-F238E27FC236}">
                <a16:creationId xmlns:a16="http://schemas.microsoft.com/office/drawing/2014/main" id="{C19BBDBA-E555-46A5-B86E-A3D66B23B40F}"/>
              </a:ext>
            </a:extLst>
          </p:cNvPr>
          <p:cNvSpPr>
            <a:spLocks noChangeShapeType="1"/>
          </p:cNvSpPr>
          <p:nvPr/>
        </p:nvSpPr>
        <p:spPr bwMode="auto">
          <a:xfrm flipH="1">
            <a:off x="1389127" y="3436250"/>
            <a:ext cx="1235872" cy="2093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 name="Rectangle 2">
            <a:extLst>
              <a:ext uri="{FF2B5EF4-FFF2-40B4-BE49-F238E27FC236}">
                <a16:creationId xmlns:a16="http://schemas.microsoft.com/office/drawing/2014/main" id="{6AE593C5-04D7-4B4D-88AF-508E8DB4A146}"/>
              </a:ext>
            </a:extLst>
          </p:cNvPr>
          <p:cNvSpPr/>
          <p:nvPr/>
        </p:nvSpPr>
        <p:spPr>
          <a:xfrm>
            <a:off x="2520950" y="3179674"/>
            <a:ext cx="5038725" cy="1200329"/>
          </a:xfrm>
          <a:prstGeom prst="rect">
            <a:avLst/>
          </a:prstGeom>
        </p:spPr>
        <p:txBody>
          <a:bodyPr>
            <a:spAutoFit/>
          </a:bodyPr>
          <a:lstStyle/>
          <a:p>
            <a:r>
              <a:rPr lang="fr-FR" dirty="0"/>
              <a:t>http://www-</a:t>
            </a:r>
            <a:r>
              <a:rPr lang="fr-FR" dirty="0" err="1"/>
              <a:t>verimag.imag.fr</a:t>
            </a:r>
            <a:r>
              <a:rPr lang="fr-FR" dirty="0"/>
              <a:t>/~</a:t>
            </a:r>
            <a:r>
              <a:rPr lang="fr-FR" dirty="0" err="1"/>
              <a:t>monin</a:t>
            </a:r>
            <a:r>
              <a:rPr lang="fr-FR" dirty="0"/>
              <a:t>/Enseignement/LTPF/robuste/LT/Cours/chap_00_presentation.html#org2c6e207</a:t>
            </a:r>
          </a:p>
        </p:txBody>
      </p:sp>
    </p:spTree>
    <p:extLst>
      <p:ext uri="{BB962C8B-B14F-4D97-AF65-F5344CB8AC3E}">
        <p14:creationId xmlns:p14="http://schemas.microsoft.com/office/powerpoint/2010/main" val="31370590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Algorithmes</a:t>
            </a:r>
          </a:p>
        </p:txBody>
      </p:sp>
      <p:grpSp>
        <p:nvGrpSpPr>
          <p:cNvPr id="2" name="Groupe 1">
            <a:extLst>
              <a:ext uri="{FF2B5EF4-FFF2-40B4-BE49-F238E27FC236}">
                <a16:creationId xmlns:a16="http://schemas.microsoft.com/office/drawing/2014/main" id="{4399350C-2D42-478C-A9AD-EC7F71B03D12}"/>
              </a:ext>
            </a:extLst>
          </p:cNvPr>
          <p:cNvGrpSpPr/>
          <p:nvPr/>
        </p:nvGrpSpPr>
        <p:grpSpPr>
          <a:xfrm>
            <a:off x="530943" y="1106128"/>
            <a:ext cx="8038510" cy="3237348"/>
            <a:chOff x="5443" y="762000"/>
            <a:chExt cx="8528957" cy="3436307"/>
          </a:xfrm>
        </p:grpSpPr>
        <p:sp>
          <p:nvSpPr>
            <p:cNvPr id="19" name="AutoShape 8">
              <a:extLst>
                <a:ext uri="{FF2B5EF4-FFF2-40B4-BE49-F238E27FC236}">
                  <a16:creationId xmlns:a16="http://schemas.microsoft.com/office/drawing/2014/main" id="{4F808B08-D3BD-44BA-96D7-552EB7A79E42}"/>
                </a:ext>
              </a:extLst>
            </p:cNvPr>
            <p:cNvSpPr>
              <a:spLocks noChangeArrowheads="1"/>
            </p:cNvSpPr>
            <p:nvPr/>
          </p:nvSpPr>
          <p:spPr bwMode="auto">
            <a:xfrm>
              <a:off x="2971800" y="762000"/>
              <a:ext cx="2819400" cy="533400"/>
            </a:xfrm>
            <a:prstGeom prst="flowChartTerminator">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p>
              <a:pPr algn="ctr"/>
              <a:r>
                <a:rPr lang="fr-FR" altLang="en-US" sz="1600" b="1" dirty="0">
                  <a:solidFill>
                    <a:srgbClr val="FF0000"/>
                  </a:solidFill>
                  <a:effectLst>
                    <a:outerShdw blurRad="38100" dist="38100" dir="2700000" algn="tl">
                      <a:srgbClr val="000000">
                        <a:alpha val="43137"/>
                      </a:srgbClr>
                    </a:outerShdw>
                  </a:effectLst>
                </a:rPr>
                <a:t>0. </a:t>
              </a:r>
              <a:r>
                <a:rPr lang="fr-FR" altLang="en-US" sz="1600" dirty="0">
                  <a:effectLst>
                    <a:outerShdw blurRad="38100" dist="38100" dir="2700000" algn="tl">
                      <a:srgbClr val="000000">
                        <a:alpha val="43137"/>
                      </a:srgbClr>
                    </a:outerShdw>
                  </a:effectLst>
                </a:rPr>
                <a:t>Calcul de la note finale</a:t>
              </a:r>
              <a:endParaRPr lang="fr-FR" altLang="en-US" sz="1400" dirty="0">
                <a:effectLst>
                  <a:outerShdw blurRad="38100" dist="38100" dir="2700000" algn="tl">
                    <a:srgbClr val="000000">
                      <a:alpha val="43137"/>
                    </a:srgbClr>
                  </a:outerShdw>
                </a:effectLst>
              </a:endParaRPr>
            </a:p>
          </p:txBody>
        </p:sp>
        <p:sp>
          <p:nvSpPr>
            <p:cNvPr id="20" name="AutoShape 9">
              <a:extLst>
                <a:ext uri="{FF2B5EF4-FFF2-40B4-BE49-F238E27FC236}">
                  <a16:creationId xmlns:a16="http://schemas.microsoft.com/office/drawing/2014/main" id="{914D3F56-87CC-4761-8B19-4DCE952BD8EC}"/>
                </a:ext>
              </a:extLst>
            </p:cNvPr>
            <p:cNvSpPr>
              <a:spLocks noChangeArrowheads="1"/>
            </p:cNvSpPr>
            <p:nvPr/>
          </p:nvSpPr>
          <p:spPr bwMode="auto">
            <a:xfrm>
              <a:off x="533400" y="2057400"/>
              <a:ext cx="2362200" cy="533400"/>
            </a:xfrm>
            <a:prstGeom prst="flowChartTerminator">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p>
              <a:pPr algn="ctr"/>
              <a:r>
                <a:rPr lang="fr-FR" altLang="en-US" sz="1600" b="1" dirty="0">
                  <a:solidFill>
                    <a:srgbClr val="FF0000"/>
                  </a:solidFill>
                  <a:effectLst>
                    <a:outerShdw blurRad="38100" dist="38100" dir="2700000" algn="tl">
                      <a:srgbClr val="000000">
                        <a:alpha val="43137"/>
                      </a:srgbClr>
                    </a:outerShdw>
                  </a:effectLst>
                </a:rPr>
                <a:t>1. </a:t>
              </a:r>
              <a:r>
                <a:rPr lang="fr-FR" altLang="en-US" sz="1600" dirty="0">
                  <a:effectLst>
                    <a:outerShdw blurRad="38100" dist="38100" dir="2700000" algn="tl">
                      <a:srgbClr val="000000">
                        <a:alpha val="43137"/>
                      </a:srgbClr>
                    </a:outerShdw>
                  </a:effectLst>
                </a:rPr>
                <a:t>Saisie les données</a:t>
              </a:r>
              <a:endParaRPr lang="fr-FR" altLang="en-US" sz="1400" dirty="0">
                <a:effectLst>
                  <a:outerShdw blurRad="38100" dist="38100" dir="2700000" algn="tl">
                    <a:srgbClr val="000000">
                      <a:alpha val="43137"/>
                    </a:srgbClr>
                  </a:outerShdw>
                </a:effectLst>
              </a:endParaRPr>
            </a:p>
          </p:txBody>
        </p:sp>
        <p:sp>
          <p:nvSpPr>
            <p:cNvPr id="21" name="AutoShape 10">
              <a:extLst>
                <a:ext uri="{FF2B5EF4-FFF2-40B4-BE49-F238E27FC236}">
                  <a16:creationId xmlns:a16="http://schemas.microsoft.com/office/drawing/2014/main" id="{C6156919-9DC9-4BE8-B219-A327D953228F}"/>
                </a:ext>
              </a:extLst>
            </p:cNvPr>
            <p:cNvSpPr>
              <a:spLocks noChangeArrowheads="1"/>
            </p:cNvSpPr>
            <p:nvPr/>
          </p:nvSpPr>
          <p:spPr bwMode="auto">
            <a:xfrm>
              <a:off x="3200400" y="2057400"/>
              <a:ext cx="2743200" cy="533400"/>
            </a:xfrm>
            <a:prstGeom prst="flowChartTerminator">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p>
              <a:pPr algn="ctr"/>
              <a:r>
                <a:rPr lang="fr-FR" altLang="en-US" sz="1600" b="1" dirty="0">
                  <a:solidFill>
                    <a:srgbClr val="FF0000"/>
                  </a:solidFill>
                  <a:effectLst>
                    <a:outerShdw blurRad="38100" dist="38100" dir="2700000" algn="tl">
                      <a:srgbClr val="000000">
                        <a:alpha val="43137"/>
                      </a:srgbClr>
                    </a:outerShdw>
                  </a:effectLst>
                </a:rPr>
                <a:t>2. </a:t>
              </a:r>
              <a:r>
                <a:rPr lang="fr-FR" altLang="en-US" sz="1600" dirty="0">
                  <a:effectLst>
                    <a:outerShdw blurRad="38100" dist="38100" dir="2700000" algn="tl">
                      <a:srgbClr val="000000">
                        <a:alpha val="43137"/>
                      </a:srgbClr>
                    </a:outerShdw>
                  </a:effectLst>
                </a:rPr>
                <a:t>Calcul de la moyenne</a:t>
              </a:r>
              <a:endParaRPr lang="fr-FR" altLang="en-US" sz="1400" dirty="0">
                <a:effectLst>
                  <a:outerShdw blurRad="38100" dist="38100" dir="2700000" algn="tl">
                    <a:srgbClr val="000000">
                      <a:alpha val="43137"/>
                    </a:srgbClr>
                  </a:outerShdw>
                </a:effectLst>
              </a:endParaRPr>
            </a:p>
          </p:txBody>
        </p:sp>
        <p:sp>
          <p:nvSpPr>
            <p:cNvPr id="22" name="AutoShape 11">
              <a:extLst>
                <a:ext uri="{FF2B5EF4-FFF2-40B4-BE49-F238E27FC236}">
                  <a16:creationId xmlns:a16="http://schemas.microsoft.com/office/drawing/2014/main" id="{63502A2C-76FC-4D5E-B40B-3B3677FEAEDE}"/>
                </a:ext>
              </a:extLst>
            </p:cNvPr>
            <p:cNvSpPr>
              <a:spLocks noChangeArrowheads="1"/>
            </p:cNvSpPr>
            <p:nvPr/>
          </p:nvSpPr>
          <p:spPr bwMode="auto">
            <a:xfrm>
              <a:off x="6096000" y="2057400"/>
              <a:ext cx="2438400" cy="533400"/>
            </a:xfrm>
            <a:prstGeom prst="flowChartTerminator">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p>
              <a:pPr algn="ctr"/>
              <a:r>
                <a:rPr lang="fr-FR" altLang="en-US" sz="1600" b="1" dirty="0">
                  <a:solidFill>
                    <a:srgbClr val="FF0000"/>
                  </a:solidFill>
                  <a:effectLst>
                    <a:outerShdw blurRad="38100" dist="38100" dir="2700000" algn="tl">
                      <a:srgbClr val="000000">
                        <a:alpha val="43137"/>
                      </a:srgbClr>
                    </a:outerShdw>
                  </a:effectLst>
                </a:rPr>
                <a:t>3. </a:t>
              </a:r>
              <a:r>
                <a:rPr lang="fr-FR" altLang="en-US" sz="1600" dirty="0">
                  <a:effectLst>
                    <a:outerShdw blurRad="38100" dist="38100" dir="2700000" algn="tl">
                      <a:srgbClr val="000000">
                        <a:alpha val="43137"/>
                      </a:srgbClr>
                    </a:outerShdw>
                  </a:effectLst>
                </a:rPr>
                <a:t>Affichage du résultat</a:t>
              </a:r>
              <a:endParaRPr lang="fr-FR" altLang="en-US" sz="1400" dirty="0">
                <a:effectLst>
                  <a:outerShdw blurRad="38100" dist="38100" dir="2700000" algn="tl">
                    <a:srgbClr val="000000">
                      <a:alpha val="43137"/>
                    </a:srgbClr>
                  </a:outerShdw>
                </a:effectLst>
              </a:endParaRPr>
            </a:p>
          </p:txBody>
        </p:sp>
        <p:sp>
          <p:nvSpPr>
            <p:cNvPr id="23" name="Line 13">
              <a:extLst>
                <a:ext uri="{FF2B5EF4-FFF2-40B4-BE49-F238E27FC236}">
                  <a16:creationId xmlns:a16="http://schemas.microsoft.com/office/drawing/2014/main" id="{C02118AD-C614-4E05-9BE3-906A39634FF3}"/>
                </a:ext>
              </a:extLst>
            </p:cNvPr>
            <p:cNvSpPr>
              <a:spLocks noChangeShapeType="1"/>
            </p:cNvSpPr>
            <p:nvPr/>
          </p:nvSpPr>
          <p:spPr bwMode="auto">
            <a:xfrm flipH="1">
              <a:off x="1981200" y="1295400"/>
              <a:ext cx="2590800" cy="762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4" name="Line 14">
              <a:extLst>
                <a:ext uri="{FF2B5EF4-FFF2-40B4-BE49-F238E27FC236}">
                  <a16:creationId xmlns:a16="http://schemas.microsoft.com/office/drawing/2014/main" id="{CF4737D4-F30C-404A-BC4E-D7D790887E18}"/>
                </a:ext>
              </a:extLst>
            </p:cNvPr>
            <p:cNvSpPr>
              <a:spLocks noChangeShapeType="1"/>
            </p:cNvSpPr>
            <p:nvPr/>
          </p:nvSpPr>
          <p:spPr bwMode="auto">
            <a:xfrm>
              <a:off x="4572000" y="1295400"/>
              <a:ext cx="0" cy="762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5" name="Line 15">
              <a:extLst>
                <a:ext uri="{FF2B5EF4-FFF2-40B4-BE49-F238E27FC236}">
                  <a16:creationId xmlns:a16="http://schemas.microsoft.com/office/drawing/2014/main" id="{14A220B9-1844-47F0-AFE7-F9C7474D8865}"/>
                </a:ext>
              </a:extLst>
            </p:cNvPr>
            <p:cNvSpPr>
              <a:spLocks noChangeShapeType="1"/>
            </p:cNvSpPr>
            <p:nvPr/>
          </p:nvSpPr>
          <p:spPr bwMode="auto">
            <a:xfrm>
              <a:off x="4572000" y="1295400"/>
              <a:ext cx="2667000" cy="762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6" name="Text Box 16">
              <a:extLst>
                <a:ext uri="{FF2B5EF4-FFF2-40B4-BE49-F238E27FC236}">
                  <a16:creationId xmlns:a16="http://schemas.microsoft.com/office/drawing/2014/main" id="{A0735692-9279-4EF0-AF2E-F25D1BE638E4}"/>
                </a:ext>
              </a:extLst>
            </p:cNvPr>
            <p:cNvSpPr txBox="1">
              <a:spLocks noChangeArrowheads="1"/>
            </p:cNvSpPr>
            <p:nvPr/>
          </p:nvSpPr>
          <p:spPr bwMode="auto">
            <a:xfrm>
              <a:off x="5443" y="2662856"/>
              <a:ext cx="2441124" cy="1535451"/>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wrap="square">
              <a:spAutoFit/>
            </a:bodyPr>
            <a:lstStyle/>
            <a:p>
              <a:pPr>
                <a:spcBef>
                  <a:spcPct val="50000"/>
                </a:spcBef>
              </a:pPr>
              <a:r>
                <a:rPr lang="fr-FR" altLang="en-US" sz="1600" b="1" dirty="0"/>
                <a:t>1. </a:t>
              </a:r>
              <a:r>
                <a:rPr lang="fr-FR" altLang="en-US" sz="1600" b="1" u="sng" dirty="0"/>
                <a:t>Saisie des données</a:t>
              </a:r>
              <a:endParaRPr lang="fr-FR" altLang="en-US" sz="1600" b="1" dirty="0">
                <a:solidFill>
                  <a:schemeClr val="bg2"/>
                </a:solidFill>
              </a:endParaRPr>
            </a:p>
            <a:p>
              <a:pPr>
                <a:spcBef>
                  <a:spcPct val="50000"/>
                </a:spcBef>
              </a:pPr>
              <a:r>
                <a:rPr lang="fr-FR" altLang="en-US" sz="1600" b="1" dirty="0">
                  <a:solidFill>
                    <a:srgbClr val="CC3300"/>
                  </a:solidFill>
                </a:rPr>
                <a:t>lire(Ex)</a:t>
              </a:r>
              <a:endParaRPr lang="fr-FR" altLang="en-US" sz="1600" dirty="0">
                <a:solidFill>
                  <a:schemeClr val="bg2"/>
                </a:solidFill>
              </a:endParaRPr>
            </a:p>
            <a:p>
              <a:pPr>
                <a:spcBef>
                  <a:spcPct val="50000"/>
                </a:spcBef>
              </a:pPr>
              <a:r>
                <a:rPr lang="fr-FR" altLang="en-US" sz="1600" dirty="0"/>
                <a:t>lire(</a:t>
              </a:r>
              <a:r>
                <a:rPr lang="fr-FR" altLang="en-US" sz="1600" dirty="0" err="1"/>
                <a:t>Ds</a:t>
              </a:r>
              <a:r>
                <a:rPr lang="fr-FR" altLang="en-US" sz="1600" dirty="0"/>
                <a:t>)</a:t>
              </a:r>
            </a:p>
            <a:p>
              <a:pPr>
                <a:spcBef>
                  <a:spcPct val="50000"/>
                </a:spcBef>
              </a:pPr>
              <a:r>
                <a:rPr lang="fr-FR" altLang="en-US" sz="1600" dirty="0"/>
                <a:t>lire(</a:t>
              </a:r>
              <a:r>
                <a:rPr lang="fr-FR" altLang="en-US" sz="1600" dirty="0" err="1"/>
                <a:t>Tp</a:t>
              </a:r>
              <a:r>
                <a:rPr lang="fr-FR" altLang="en-US" sz="1600" dirty="0"/>
                <a:t>)</a:t>
              </a:r>
            </a:p>
          </p:txBody>
        </p:sp>
      </p:grpSp>
      <p:sp>
        <p:nvSpPr>
          <p:cNvPr id="43" name="Line 27">
            <a:extLst>
              <a:ext uri="{FF2B5EF4-FFF2-40B4-BE49-F238E27FC236}">
                <a16:creationId xmlns:a16="http://schemas.microsoft.com/office/drawing/2014/main" id="{3BD0569C-3FBF-483F-A2E6-AA9ECC2D1EEA}"/>
              </a:ext>
            </a:extLst>
          </p:cNvPr>
          <p:cNvSpPr>
            <a:spLocks noChangeShapeType="1"/>
          </p:cNvSpPr>
          <p:nvPr/>
        </p:nvSpPr>
        <p:spPr bwMode="auto">
          <a:xfrm flipH="1">
            <a:off x="2608541" y="3451206"/>
            <a:ext cx="1496" cy="18186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4" name="Oval 28" descr="Marbre blanc">
            <a:extLst>
              <a:ext uri="{FF2B5EF4-FFF2-40B4-BE49-F238E27FC236}">
                <a16:creationId xmlns:a16="http://schemas.microsoft.com/office/drawing/2014/main" id="{632C9D6C-FAA6-49BE-9C74-10C89D3BE790}"/>
              </a:ext>
            </a:extLst>
          </p:cNvPr>
          <p:cNvSpPr>
            <a:spLocks noChangeArrowheads="1"/>
          </p:cNvSpPr>
          <p:nvPr/>
        </p:nvSpPr>
        <p:spPr bwMode="auto">
          <a:xfrm>
            <a:off x="1315813" y="5198049"/>
            <a:ext cx="1651819" cy="502517"/>
          </a:xfrm>
          <a:prstGeom prst="ellipse">
            <a:avLst/>
          </a:prstGeom>
          <a:noFill/>
          <a:ln w="9525" cap="flat" cmpd="sng" algn="ctr">
            <a:solidFill>
              <a:schemeClr val="accent2"/>
            </a:solidFill>
            <a:prstDash val="solid"/>
            <a:round/>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accent2"/>
          </a:fontRef>
        </p:style>
        <p:txBody>
          <a:bodyPr wrap="none" anchor="ctr"/>
          <a:lstStyle/>
          <a:p>
            <a:pPr algn="ctr"/>
            <a:r>
              <a:rPr lang="fr-FR" altLang="en-US" sz="1600" dirty="0">
                <a:solidFill>
                  <a:srgbClr val="FF0000"/>
                </a:solidFill>
                <a:effectLst>
                  <a:outerShdw blurRad="38100" dist="38100" dir="2700000" algn="tl">
                    <a:srgbClr val="000000">
                      <a:alpha val="43137"/>
                    </a:srgbClr>
                  </a:outerShdw>
                </a:effectLst>
              </a:rPr>
              <a:t>est-ce suffisant?</a:t>
            </a:r>
            <a:endParaRPr lang="fr-FR" altLang="en-US" sz="1400" dirty="0">
              <a:solidFill>
                <a:srgbClr val="FF0000"/>
              </a:solidFill>
              <a:effectLst>
                <a:outerShdw blurRad="38100" dist="38100" dir="2700000" algn="tl">
                  <a:srgbClr val="000000">
                    <a:alpha val="43137"/>
                  </a:srgbClr>
                </a:outerShdw>
              </a:effectLst>
            </a:endParaRPr>
          </a:p>
        </p:txBody>
      </p:sp>
      <p:sp>
        <p:nvSpPr>
          <p:cNvPr id="45" name="Line 31">
            <a:extLst>
              <a:ext uri="{FF2B5EF4-FFF2-40B4-BE49-F238E27FC236}">
                <a16:creationId xmlns:a16="http://schemas.microsoft.com/office/drawing/2014/main" id="{C19BBDBA-E555-46A5-B86E-A3D66B23B40F}"/>
              </a:ext>
            </a:extLst>
          </p:cNvPr>
          <p:cNvSpPr>
            <a:spLocks noChangeShapeType="1"/>
          </p:cNvSpPr>
          <p:nvPr/>
        </p:nvSpPr>
        <p:spPr bwMode="auto">
          <a:xfrm flipH="1">
            <a:off x="1389127" y="3436250"/>
            <a:ext cx="1235872" cy="2093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9" name="Text Box 32">
            <a:extLst>
              <a:ext uri="{FF2B5EF4-FFF2-40B4-BE49-F238E27FC236}">
                <a16:creationId xmlns:a16="http://schemas.microsoft.com/office/drawing/2014/main" id="{3979E4F8-864D-442E-BE9E-C7A9FBEF788D}"/>
              </a:ext>
            </a:extLst>
          </p:cNvPr>
          <p:cNvSpPr txBox="1">
            <a:spLocks noChangeArrowheads="1"/>
          </p:cNvSpPr>
          <p:nvPr/>
        </p:nvSpPr>
        <p:spPr bwMode="auto">
          <a:xfrm>
            <a:off x="1100359" y="5772354"/>
            <a:ext cx="2513638" cy="791499"/>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a:spAutoFit/>
          </a:bodyPr>
          <a:lstStyle/>
          <a:p>
            <a:pPr>
              <a:lnSpc>
                <a:spcPct val="60000"/>
              </a:lnSpc>
              <a:spcBef>
                <a:spcPct val="50000"/>
              </a:spcBef>
            </a:pPr>
            <a:r>
              <a:rPr lang="fr-FR" altLang="en-US" sz="1600" b="1" dirty="0"/>
              <a:t>répéter</a:t>
            </a:r>
            <a:endParaRPr lang="fr-FR" altLang="en-US" sz="1600" b="1" dirty="0">
              <a:solidFill>
                <a:schemeClr val="bg2"/>
              </a:solidFill>
            </a:endParaRPr>
          </a:p>
          <a:p>
            <a:pPr>
              <a:lnSpc>
                <a:spcPct val="60000"/>
              </a:lnSpc>
              <a:spcBef>
                <a:spcPct val="50000"/>
              </a:spcBef>
            </a:pPr>
            <a:r>
              <a:rPr lang="fr-FR" altLang="en-US" sz="1600" b="1" dirty="0">
                <a:solidFill>
                  <a:srgbClr val="CC3300"/>
                </a:solidFill>
              </a:rPr>
              <a:t>    lire(Ex)</a:t>
            </a:r>
          </a:p>
          <a:p>
            <a:pPr>
              <a:lnSpc>
                <a:spcPct val="60000"/>
              </a:lnSpc>
              <a:spcBef>
                <a:spcPct val="50000"/>
              </a:spcBef>
            </a:pPr>
            <a:r>
              <a:rPr lang="fr-FR" altLang="en-US" sz="1600" b="1" dirty="0"/>
              <a:t>Tanque(0&lt;=Ex&lt;=100)</a:t>
            </a:r>
            <a:endParaRPr lang="fr-FR" altLang="en-US" sz="1600" dirty="0">
              <a:solidFill>
                <a:schemeClr val="bg2"/>
              </a:solidFill>
            </a:endParaRPr>
          </a:p>
        </p:txBody>
      </p:sp>
    </p:spTree>
    <p:extLst>
      <p:ext uri="{BB962C8B-B14F-4D97-AF65-F5344CB8AC3E}">
        <p14:creationId xmlns:p14="http://schemas.microsoft.com/office/powerpoint/2010/main" val="20140248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Algorithmes</a:t>
            </a:r>
          </a:p>
        </p:txBody>
      </p:sp>
      <p:grpSp>
        <p:nvGrpSpPr>
          <p:cNvPr id="2" name="Groupe 1">
            <a:extLst>
              <a:ext uri="{FF2B5EF4-FFF2-40B4-BE49-F238E27FC236}">
                <a16:creationId xmlns:a16="http://schemas.microsoft.com/office/drawing/2014/main" id="{4399350C-2D42-478C-A9AD-EC7F71B03D12}"/>
              </a:ext>
            </a:extLst>
          </p:cNvPr>
          <p:cNvGrpSpPr/>
          <p:nvPr/>
        </p:nvGrpSpPr>
        <p:grpSpPr>
          <a:xfrm>
            <a:off x="530943" y="1106128"/>
            <a:ext cx="8038510" cy="5641349"/>
            <a:chOff x="5443" y="762000"/>
            <a:chExt cx="8528957" cy="5988051"/>
          </a:xfrm>
        </p:grpSpPr>
        <p:sp>
          <p:nvSpPr>
            <p:cNvPr id="19" name="AutoShape 8">
              <a:extLst>
                <a:ext uri="{FF2B5EF4-FFF2-40B4-BE49-F238E27FC236}">
                  <a16:creationId xmlns:a16="http://schemas.microsoft.com/office/drawing/2014/main" id="{4F808B08-D3BD-44BA-96D7-552EB7A79E42}"/>
                </a:ext>
              </a:extLst>
            </p:cNvPr>
            <p:cNvSpPr>
              <a:spLocks noChangeArrowheads="1"/>
            </p:cNvSpPr>
            <p:nvPr/>
          </p:nvSpPr>
          <p:spPr bwMode="auto">
            <a:xfrm>
              <a:off x="2971800" y="762000"/>
              <a:ext cx="2819400" cy="533400"/>
            </a:xfrm>
            <a:prstGeom prst="flowChartTerminator">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p>
              <a:pPr algn="ctr"/>
              <a:r>
                <a:rPr lang="fr-FR" altLang="en-US" sz="1600" b="1" dirty="0">
                  <a:solidFill>
                    <a:srgbClr val="FF0000"/>
                  </a:solidFill>
                  <a:effectLst>
                    <a:outerShdw blurRad="38100" dist="38100" dir="2700000" algn="tl">
                      <a:srgbClr val="000000">
                        <a:alpha val="43137"/>
                      </a:srgbClr>
                    </a:outerShdw>
                  </a:effectLst>
                </a:rPr>
                <a:t>0. </a:t>
              </a:r>
              <a:r>
                <a:rPr lang="fr-FR" altLang="en-US" sz="1600" dirty="0">
                  <a:effectLst>
                    <a:outerShdw blurRad="38100" dist="38100" dir="2700000" algn="tl">
                      <a:srgbClr val="000000">
                        <a:alpha val="43137"/>
                      </a:srgbClr>
                    </a:outerShdw>
                  </a:effectLst>
                </a:rPr>
                <a:t>Calcul de la note finale</a:t>
              </a:r>
              <a:endParaRPr lang="fr-FR" altLang="en-US" sz="1400" dirty="0">
                <a:effectLst>
                  <a:outerShdw blurRad="38100" dist="38100" dir="2700000" algn="tl">
                    <a:srgbClr val="000000">
                      <a:alpha val="43137"/>
                    </a:srgbClr>
                  </a:outerShdw>
                </a:effectLst>
              </a:endParaRPr>
            </a:p>
          </p:txBody>
        </p:sp>
        <p:sp>
          <p:nvSpPr>
            <p:cNvPr id="20" name="AutoShape 9">
              <a:extLst>
                <a:ext uri="{FF2B5EF4-FFF2-40B4-BE49-F238E27FC236}">
                  <a16:creationId xmlns:a16="http://schemas.microsoft.com/office/drawing/2014/main" id="{914D3F56-87CC-4761-8B19-4DCE952BD8EC}"/>
                </a:ext>
              </a:extLst>
            </p:cNvPr>
            <p:cNvSpPr>
              <a:spLocks noChangeArrowheads="1"/>
            </p:cNvSpPr>
            <p:nvPr/>
          </p:nvSpPr>
          <p:spPr bwMode="auto">
            <a:xfrm>
              <a:off x="533400" y="2057400"/>
              <a:ext cx="2362200" cy="533400"/>
            </a:xfrm>
            <a:prstGeom prst="flowChartTerminator">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p>
              <a:pPr algn="ctr"/>
              <a:r>
                <a:rPr lang="fr-FR" altLang="en-US" sz="1600" b="1" dirty="0">
                  <a:solidFill>
                    <a:srgbClr val="FF0000"/>
                  </a:solidFill>
                  <a:effectLst>
                    <a:outerShdw blurRad="38100" dist="38100" dir="2700000" algn="tl">
                      <a:srgbClr val="000000">
                        <a:alpha val="43137"/>
                      </a:srgbClr>
                    </a:outerShdw>
                  </a:effectLst>
                </a:rPr>
                <a:t>1. </a:t>
              </a:r>
              <a:r>
                <a:rPr lang="fr-FR" altLang="en-US" sz="1600" dirty="0">
                  <a:effectLst>
                    <a:outerShdw blurRad="38100" dist="38100" dir="2700000" algn="tl">
                      <a:srgbClr val="000000">
                        <a:alpha val="43137"/>
                      </a:srgbClr>
                    </a:outerShdw>
                  </a:effectLst>
                </a:rPr>
                <a:t>Saisie les données</a:t>
              </a:r>
              <a:endParaRPr lang="fr-FR" altLang="en-US" sz="1400" dirty="0">
                <a:effectLst>
                  <a:outerShdw blurRad="38100" dist="38100" dir="2700000" algn="tl">
                    <a:srgbClr val="000000">
                      <a:alpha val="43137"/>
                    </a:srgbClr>
                  </a:outerShdw>
                </a:effectLst>
              </a:endParaRPr>
            </a:p>
          </p:txBody>
        </p:sp>
        <p:sp>
          <p:nvSpPr>
            <p:cNvPr id="21" name="AutoShape 10">
              <a:extLst>
                <a:ext uri="{FF2B5EF4-FFF2-40B4-BE49-F238E27FC236}">
                  <a16:creationId xmlns:a16="http://schemas.microsoft.com/office/drawing/2014/main" id="{C6156919-9DC9-4BE8-B219-A327D953228F}"/>
                </a:ext>
              </a:extLst>
            </p:cNvPr>
            <p:cNvSpPr>
              <a:spLocks noChangeArrowheads="1"/>
            </p:cNvSpPr>
            <p:nvPr/>
          </p:nvSpPr>
          <p:spPr bwMode="auto">
            <a:xfrm>
              <a:off x="3200400" y="2057400"/>
              <a:ext cx="2743200" cy="533400"/>
            </a:xfrm>
            <a:prstGeom prst="flowChartTerminator">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p>
              <a:pPr algn="ctr"/>
              <a:r>
                <a:rPr lang="fr-FR" altLang="en-US" sz="1600" b="1" dirty="0">
                  <a:solidFill>
                    <a:srgbClr val="FF0000"/>
                  </a:solidFill>
                  <a:effectLst>
                    <a:outerShdw blurRad="38100" dist="38100" dir="2700000" algn="tl">
                      <a:srgbClr val="000000">
                        <a:alpha val="43137"/>
                      </a:srgbClr>
                    </a:outerShdw>
                  </a:effectLst>
                </a:rPr>
                <a:t>2. </a:t>
              </a:r>
              <a:r>
                <a:rPr lang="fr-FR" altLang="en-US" sz="1600" dirty="0">
                  <a:effectLst>
                    <a:outerShdw blurRad="38100" dist="38100" dir="2700000" algn="tl">
                      <a:srgbClr val="000000">
                        <a:alpha val="43137"/>
                      </a:srgbClr>
                    </a:outerShdw>
                  </a:effectLst>
                </a:rPr>
                <a:t>Calcul de la moyenne</a:t>
              </a:r>
              <a:endParaRPr lang="fr-FR" altLang="en-US" sz="1400" dirty="0">
                <a:effectLst>
                  <a:outerShdw blurRad="38100" dist="38100" dir="2700000" algn="tl">
                    <a:srgbClr val="000000">
                      <a:alpha val="43137"/>
                    </a:srgbClr>
                  </a:outerShdw>
                </a:effectLst>
              </a:endParaRPr>
            </a:p>
          </p:txBody>
        </p:sp>
        <p:sp>
          <p:nvSpPr>
            <p:cNvPr id="22" name="AutoShape 11">
              <a:extLst>
                <a:ext uri="{FF2B5EF4-FFF2-40B4-BE49-F238E27FC236}">
                  <a16:creationId xmlns:a16="http://schemas.microsoft.com/office/drawing/2014/main" id="{63502A2C-76FC-4D5E-B40B-3B3677FEAEDE}"/>
                </a:ext>
              </a:extLst>
            </p:cNvPr>
            <p:cNvSpPr>
              <a:spLocks noChangeArrowheads="1"/>
            </p:cNvSpPr>
            <p:nvPr/>
          </p:nvSpPr>
          <p:spPr bwMode="auto">
            <a:xfrm>
              <a:off x="6096000" y="2057400"/>
              <a:ext cx="2438400" cy="533400"/>
            </a:xfrm>
            <a:prstGeom prst="flowChartTerminator">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p>
              <a:pPr algn="ctr"/>
              <a:r>
                <a:rPr lang="fr-FR" altLang="en-US" sz="1600" b="1" dirty="0">
                  <a:solidFill>
                    <a:srgbClr val="FF0000"/>
                  </a:solidFill>
                  <a:effectLst>
                    <a:outerShdw blurRad="38100" dist="38100" dir="2700000" algn="tl">
                      <a:srgbClr val="000000">
                        <a:alpha val="43137"/>
                      </a:srgbClr>
                    </a:outerShdw>
                  </a:effectLst>
                </a:rPr>
                <a:t>3. </a:t>
              </a:r>
              <a:r>
                <a:rPr lang="fr-FR" altLang="en-US" sz="1600" dirty="0">
                  <a:effectLst>
                    <a:outerShdw blurRad="38100" dist="38100" dir="2700000" algn="tl">
                      <a:srgbClr val="000000">
                        <a:alpha val="43137"/>
                      </a:srgbClr>
                    </a:outerShdw>
                  </a:effectLst>
                </a:rPr>
                <a:t>Affichage du résultat</a:t>
              </a:r>
              <a:endParaRPr lang="fr-FR" altLang="en-US" sz="1400" dirty="0">
                <a:effectLst>
                  <a:outerShdw blurRad="38100" dist="38100" dir="2700000" algn="tl">
                    <a:srgbClr val="000000">
                      <a:alpha val="43137"/>
                    </a:srgbClr>
                  </a:outerShdw>
                </a:effectLst>
              </a:endParaRPr>
            </a:p>
          </p:txBody>
        </p:sp>
        <p:sp>
          <p:nvSpPr>
            <p:cNvPr id="23" name="Line 13">
              <a:extLst>
                <a:ext uri="{FF2B5EF4-FFF2-40B4-BE49-F238E27FC236}">
                  <a16:creationId xmlns:a16="http://schemas.microsoft.com/office/drawing/2014/main" id="{C02118AD-C614-4E05-9BE3-906A39634FF3}"/>
                </a:ext>
              </a:extLst>
            </p:cNvPr>
            <p:cNvSpPr>
              <a:spLocks noChangeShapeType="1"/>
            </p:cNvSpPr>
            <p:nvPr/>
          </p:nvSpPr>
          <p:spPr bwMode="auto">
            <a:xfrm flipH="1">
              <a:off x="1981200" y="1295400"/>
              <a:ext cx="2590800" cy="762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4" name="Line 14">
              <a:extLst>
                <a:ext uri="{FF2B5EF4-FFF2-40B4-BE49-F238E27FC236}">
                  <a16:creationId xmlns:a16="http://schemas.microsoft.com/office/drawing/2014/main" id="{CF4737D4-F30C-404A-BC4E-D7D790887E18}"/>
                </a:ext>
              </a:extLst>
            </p:cNvPr>
            <p:cNvSpPr>
              <a:spLocks noChangeShapeType="1"/>
            </p:cNvSpPr>
            <p:nvPr/>
          </p:nvSpPr>
          <p:spPr bwMode="auto">
            <a:xfrm>
              <a:off x="4572000" y="1295400"/>
              <a:ext cx="0" cy="762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5" name="Line 15">
              <a:extLst>
                <a:ext uri="{FF2B5EF4-FFF2-40B4-BE49-F238E27FC236}">
                  <a16:creationId xmlns:a16="http://schemas.microsoft.com/office/drawing/2014/main" id="{14A220B9-1844-47F0-AFE7-F9C7474D8865}"/>
                </a:ext>
              </a:extLst>
            </p:cNvPr>
            <p:cNvSpPr>
              <a:spLocks noChangeShapeType="1"/>
            </p:cNvSpPr>
            <p:nvPr/>
          </p:nvSpPr>
          <p:spPr bwMode="auto">
            <a:xfrm>
              <a:off x="4572000" y="1295400"/>
              <a:ext cx="2667000" cy="762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6" name="Text Box 16">
              <a:extLst>
                <a:ext uri="{FF2B5EF4-FFF2-40B4-BE49-F238E27FC236}">
                  <a16:creationId xmlns:a16="http://schemas.microsoft.com/office/drawing/2014/main" id="{A0735692-9279-4EF0-AF2E-F25D1BE638E4}"/>
                </a:ext>
              </a:extLst>
            </p:cNvPr>
            <p:cNvSpPr txBox="1">
              <a:spLocks noChangeArrowheads="1"/>
            </p:cNvSpPr>
            <p:nvPr/>
          </p:nvSpPr>
          <p:spPr bwMode="auto">
            <a:xfrm>
              <a:off x="5443" y="2662856"/>
              <a:ext cx="2441124" cy="1535451"/>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wrap="square">
              <a:spAutoFit/>
            </a:bodyPr>
            <a:lstStyle/>
            <a:p>
              <a:pPr>
                <a:spcBef>
                  <a:spcPct val="50000"/>
                </a:spcBef>
              </a:pPr>
              <a:r>
                <a:rPr lang="fr-FR" altLang="en-US" sz="1600" b="1" dirty="0"/>
                <a:t>1. </a:t>
              </a:r>
              <a:r>
                <a:rPr lang="fr-FR" altLang="en-US" sz="1600" b="1" u="sng" dirty="0"/>
                <a:t>Saisie des données</a:t>
              </a:r>
              <a:endParaRPr lang="fr-FR" altLang="en-US" sz="1600" b="1" dirty="0">
                <a:solidFill>
                  <a:schemeClr val="bg2"/>
                </a:solidFill>
              </a:endParaRPr>
            </a:p>
            <a:p>
              <a:pPr>
                <a:spcBef>
                  <a:spcPct val="50000"/>
                </a:spcBef>
              </a:pPr>
              <a:r>
                <a:rPr lang="fr-FR" altLang="en-US" sz="1600" b="1" dirty="0">
                  <a:solidFill>
                    <a:srgbClr val="CC3300"/>
                  </a:solidFill>
                </a:rPr>
                <a:t>lire(Ex)</a:t>
              </a:r>
              <a:endParaRPr lang="fr-FR" altLang="en-US" sz="1600" dirty="0">
                <a:solidFill>
                  <a:schemeClr val="bg2"/>
                </a:solidFill>
              </a:endParaRPr>
            </a:p>
            <a:p>
              <a:pPr>
                <a:spcBef>
                  <a:spcPct val="50000"/>
                </a:spcBef>
              </a:pPr>
              <a:r>
                <a:rPr lang="fr-FR" altLang="en-US" sz="1600" dirty="0"/>
                <a:t>lire(</a:t>
              </a:r>
              <a:r>
                <a:rPr lang="fr-FR" altLang="en-US" sz="1600" dirty="0" err="1"/>
                <a:t>Ds</a:t>
              </a:r>
              <a:r>
                <a:rPr lang="fr-FR" altLang="en-US" sz="1600" dirty="0"/>
                <a:t>)</a:t>
              </a:r>
            </a:p>
            <a:p>
              <a:pPr>
                <a:spcBef>
                  <a:spcPct val="50000"/>
                </a:spcBef>
              </a:pPr>
              <a:r>
                <a:rPr lang="fr-FR" altLang="en-US" sz="1600" dirty="0"/>
                <a:t>lire(</a:t>
              </a:r>
              <a:r>
                <a:rPr lang="fr-FR" altLang="en-US" sz="1600" dirty="0" err="1"/>
                <a:t>Tp</a:t>
              </a:r>
              <a:r>
                <a:rPr lang="fr-FR" altLang="en-US" sz="1600" dirty="0"/>
                <a:t>)</a:t>
              </a:r>
            </a:p>
          </p:txBody>
        </p:sp>
        <p:sp>
          <p:nvSpPr>
            <p:cNvPr id="27" name="Text Box 17" descr="Papier de soie bleu">
              <a:extLst>
                <a:ext uri="{FF2B5EF4-FFF2-40B4-BE49-F238E27FC236}">
                  <a16:creationId xmlns:a16="http://schemas.microsoft.com/office/drawing/2014/main" id="{580EDBEE-BE5D-4385-9F93-ADAE2B5F63E8}"/>
                </a:ext>
              </a:extLst>
            </p:cNvPr>
            <p:cNvSpPr txBox="1">
              <a:spLocks noChangeArrowheads="1"/>
            </p:cNvSpPr>
            <p:nvPr/>
          </p:nvSpPr>
          <p:spPr bwMode="auto">
            <a:xfrm>
              <a:off x="2743200" y="2819399"/>
              <a:ext cx="3365047" cy="2319512"/>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wrap="square">
              <a:spAutoFit/>
            </a:bodyPr>
            <a:lstStyle/>
            <a:p>
              <a:pPr>
                <a:spcBef>
                  <a:spcPct val="50000"/>
                </a:spcBef>
              </a:pPr>
              <a:r>
                <a:rPr lang="fr-FR" altLang="en-US" sz="1600" b="1" dirty="0"/>
                <a:t>2.</a:t>
              </a:r>
              <a:r>
                <a:rPr lang="fr-FR" altLang="en-US" sz="1600" b="1" dirty="0">
                  <a:solidFill>
                    <a:schemeClr val="bg2"/>
                  </a:solidFill>
                </a:rPr>
                <a:t> </a:t>
              </a:r>
              <a:r>
                <a:rPr lang="fr-FR" altLang="en-US" sz="1600" b="1" u="sng" dirty="0"/>
                <a:t>Calcul de la moyenne</a:t>
              </a:r>
              <a:endParaRPr lang="fr-FR" altLang="en-US" sz="1600" b="1" dirty="0">
                <a:solidFill>
                  <a:schemeClr val="bg2"/>
                </a:solidFill>
              </a:endParaRPr>
            </a:p>
            <a:p>
              <a:pPr>
                <a:spcBef>
                  <a:spcPct val="50000"/>
                </a:spcBef>
              </a:pPr>
              <a:r>
                <a:rPr lang="fr-FR" altLang="en-US" sz="1600" b="1" dirty="0" err="1">
                  <a:solidFill>
                    <a:srgbClr val="CC3300"/>
                  </a:solidFill>
                </a:rPr>
                <a:t>moyEcrit</a:t>
              </a:r>
              <a:r>
                <a:rPr lang="fr-FR" altLang="en-US" sz="1600" b="1" dirty="0">
                  <a:solidFill>
                    <a:srgbClr val="CC3300"/>
                  </a:solidFill>
                </a:rPr>
                <a:t> </a:t>
              </a:r>
              <a:r>
                <a:rPr lang="fr-FR" altLang="en-US" sz="1600" b="1" dirty="0">
                  <a:solidFill>
                    <a:srgbClr val="CC3300"/>
                  </a:solidFill>
                  <a:sym typeface="Wingdings" panose="05000000000000000000" pitchFamily="2" charset="2"/>
                </a:rPr>
                <a:t></a:t>
              </a:r>
              <a:r>
                <a:rPr lang="fr-FR" altLang="en-US" sz="1600" b="1" dirty="0">
                  <a:solidFill>
                    <a:srgbClr val="CC3300"/>
                  </a:solidFill>
                </a:rPr>
                <a:t> (</a:t>
              </a:r>
              <a:r>
                <a:rPr lang="fr-FR" altLang="en-US" sz="1600" b="1" dirty="0" err="1">
                  <a:solidFill>
                    <a:srgbClr val="CC3300"/>
                  </a:solidFill>
                </a:rPr>
                <a:t>Ex+Ds</a:t>
              </a:r>
              <a:r>
                <a:rPr lang="fr-FR" altLang="en-US" sz="1600" b="1" dirty="0">
                  <a:solidFill>
                    <a:srgbClr val="CC3300"/>
                  </a:solidFill>
                </a:rPr>
                <a:t>)/2</a:t>
              </a:r>
            </a:p>
            <a:p>
              <a:pPr>
                <a:spcBef>
                  <a:spcPct val="50000"/>
                </a:spcBef>
              </a:pPr>
              <a:r>
                <a:rPr lang="fr-FR" altLang="en-US" sz="1600" b="1" dirty="0">
                  <a:solidFill>
                    <a:srgbClr val="CC3300"/>
                  </a:solidFill>
                </a:rPr>
                <a:t>si(</a:t>
              </a:r>
              <a:r>
                <a:rPr lang="fr-FR" altLang="en-US" sz="1600" b="1" dirty="0" err="1">
                  <a:solidFill>
                    <a:srgbClr val="CC3300"/>
                  </a:solidFill>
                </a:rPr>
                <a:t>moyEcrit</a:t>
              </a:r>
              <a:r>
                <a:rPr lang="fr-FR" altLang="en-US" sz="1600" b="1" dirty="0">
                  <a:solidFill>
                    <a:srgbClr val="CC3300"/>
                  </a:solidFill>
                </a:rPr>
                <a:t>&lt;Ex) alors</a:t>
              </a:r>
            </a:p>
            <a:p>
              <a:pPr>
                <a:spcBef>
                  <a:spcPct val="50000"/>
                </a:spcBef>
              </a:pPr>
              <a:r>
                <a:rPr lang="fr-FR" altLang="en-US" sz="1600" b="1" dirty="0">
                  <a:solidFill>
                    <a:srgbClr val="CC3300"/>
                  </a:solidFill>
                </a:rPr>
                <a:t>     </a:t>
              </a:r>
              <a:r>
                <a:rPr lang="fr-FR" altLang="en-US" sz="1600" b="1" dirty="0" err="1">
                  <a:solidFill>
                    <a:srgbClr val="CC3300"/>
                  </a:solidFill>
                </a:rPr>
                <a:t>moyEcrit</a:t>
              </a:r>
              <a:r>
                <a:rPr lang="fr-FR" altLang="en-US" sz="1600" b="1" dirty="0">
                  <a:solidFill>
                    <a:srgbClr val="CC3300"/>
                  </a:solidFill>
                </a:rPr>
                <a:t> </a:t>
              </a:r>
              <a:r>
                <a:rPr lang="fr-FR" altLang="en-US" sz="1600" b="1" dirty="0">
                  <a:solidFill>
                    <a:srgbClr val="CC3300"/>
                  </a:solidFill>
                  <a:sym typeface="Wingdings" panose="05000000000000000000" pitchFamily="2" charset="2"/>
                </a:rPr>
                <a:t> </a:t>
              </a:r>
              <a:r>
                <a:rPr lang="fr-FR" altLang="en-US" sz="1600" b="1" dirty="0">
                  <a:solidFill>
                    <a:srgbClr val="CC3300"/>
                  </a:solidFill>
                </a:rPr>
                <a:t>Ex</a:t>
              </a:r>
            </a:p>
            <a:p>
              <a:pPr>
                <a:spcBef>
                  <a:spcPct val="50000"/>
                </a:spcBef>
              </a:pPr>
              <a:r>
                <a:rPr lang="fr-FR" altLang="en-US" sz="1600" b="1" dirty="0" err="1">
                  <a:solidFill>
                    <a:srgbClr val="CC3300"/>
                  </a:solidFill>
                </a:rPr>
                <a:t>finsi</a:t>
              </a:r>
              <a:endParaRPr lang="fr-FR" altLang="en-US" sz="1600" dirty="0">
                <a:solidFill>
                  <a:schemeClr val="bg2"/>
                </a:solidFill>
              </a:endParaRPr>
            </a:p>
            <a:p>
              <a:pPr>
                <a:spcBef>
                  <a:spcPct val="50000"/>
                </a:spcBef>
              </a:pPr>
              <a:r>
                <a:rPr lang="fr-FR" altLang="en-US" sz="1600" dirty="0"/>
                <a:t>note =</a:t>
              </a:r>
              <a:r>
                <a:rPr lang="fr-FR" altLang="en-US" sz="1600" dirty="0">
                  <a:solidFill>
                    <a:schemeClr val="bg2"/>
                  </a:solidFill>
                </a:rPr>
                <a:t> </a:t>
              </a:r>
              <a:r>
                <a:rPr lang="fr-FR" altLang="en-US" sz="1600" dirty="0">
                  <a:solidFill>
                    <a:srgbClr val="CC3300"/>
                  </a:solidFill>
                </a:rPr>
                <a:t>3/</a:t>
              </a:r>
              <a:r>
                <a:rPr lang="fr-FR" altLang="en-US" sz="1600" dirty="0"/>
                <a:t>4*moyEcrit+</a:t>
              </a:r>
              <a:r>
                <a:rPr lang="fr-FR" altLang="en-US" sz="1600" dirty="0">
                  <a:solidFill>
                    <a:srgbClr val="CC3300"/>
                  </a:solidFill>
                </a:rPr>
                <a:t>1/</a:t>
              </a:r>
              <a:r>
                <a:rPr lang="fr-FR" altLang="en-US" sz="1600" b="1" dirty="0"/>
                <a:t>4</a:t>
              </a:r>
              <a:r>
                <a:rPr lang="fr-FR" altLang="en-US" sz="1600" dirty="0"/>
                <a:t>*</a:t>
              </a:r>
              <a:r>
                <a:rPr lang="fr-FR" altLang="en-US" sz="1600" dirty="0" err="1"/>
                <a:t>Tp</a:t>
              </a:r>
              <a:endParaRPr lang="fr-FR" altLang="en-US" sz="1400" dirty="0">
                <a:solidFill>
                  <a:schemeClr val="bg2"/>
                </a:solidFill>
              </a:endParaRPr>
            </a:p>
          </p:txBody>
        </p:sp>
        <p:grpSp>
          <p:nvGrpSpPr>
            <p:cNvPr id="29" name="Group 42">
              <a:extLst>
                <a:ext uri="{FF2B5EF4-FFF2-40B4-BE49-F238E27FC236}">
                  <a16:creationId xmlns:a16="http://schemas.microsoft.com/office/drawing/2014/main" id="{2CCCD636-BF04-4DAD-BF39-042414DECA1D}"/>
                </a:ext>
              </a:extLst>
            </p:cNvPr>
            <p:cNvGrpSpPr>
              <a:grpSpLocks/>
            </p:cNvGrpSpPr>
            <p:nvPr/>
          </p:nvGrpSpPr>
          <p:grpSpPr bwMode="auto">
            <a:xfrm>
              <a:off x="5156201" y="3270250"/>
              <a:ext cx="2439988" cy="3479801"/>
              <a:chOff x="3248" y="2060"/>
              <a:chExt cx="1537" cy="2192"/>
            </a:xfrm>
          </p:grpSpPr>
          <p:sp>
            <p:nvSpPr>
              <p:cNvPr id="30" name="AutoShape 22">
                <a:extLst>
                  <a:ext uri="{FF2B5EF4-FFF2-40B4-BE49-F238E27FC236}">
                    <a16:creationId xmlns:a16="http://schemas.microsoft.com/office/drawing/2014/main" id="{F3B838FC-507C-4BBB-88BF-38AC3B669D4A}"/>
                  </a:ext>
                </a:extLst>
              </p:cNvPr>
              <p:cNvSpPr>
                <a:spLocks/>
              </p:cNvSpPr>
              <p:nvPr/>
            </p:nvSpPr>
            <p:spPr bwMode="auto">
              <a:xfrm>
                <a:off x="3248" y="2060"/>
                <a:ext cx="144" cy="672"/>
              </a:xfrm>
              <a:prstGeom prst="rightBrace">
                <a:avLst>
                  <a:gd name="adj1" fmla="val 38889"/>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fr-FR" altLang="en-US"/>
              </a:p>
            </p:txBody>
          </p:sp>
          <p:sp>
            <p:nvSpPr>
              <p:cNvPr id="31" name="Line 23">
                <a:extLst>
                  <a:ext uri="{FF2B5EF4-FFF2-40B4-BE49-F238E27FC236}">
                    <a16:creationId xmlns:a16="http://schemas.microsoft.com/office/drawing/2014/main" id="{130EBFD0-5C2F-4940-82F2-ADE271C3B83E}"/>
                  </a:ext>
                </a:extLst>
              </p:cNvPr>
              <p:cNvSpPr>
                <a:spLocks noChangeShapeType="1"/>
              </p:cNvSpPr>
              <p:nvPr/>
            </p:nvSpPr>
            <p:spPr bwMode="auto">
              <a:xfrm>
                <a:off x="3434" y="2403"/>
                <a:ext cx="591" cy="1331"/>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2" name="Oval 26" descr="Marbre blanc">
                <a:extLst>
                  <a:ext uri="{FF2B5EF4-FFF2-40B4-BE49-F238E27FC236}">
                    <a16:creationId xmlns:a16="http://schemas.microsoft.com/office/drawing/2014/main" id="{4803AB9F-0BD7-44B8-A34E-4302BDDC33A9}"/>
                  </a:ext>
                </a:extLst>
              </p:cNvPr>
              <p:cNvSpPr>
                <a:spLocks noChangeArrowheads="1"/>
              </p:cNvSpPr>
              <p:nvPr/>
            </p:nvSpPr>
            <p:spPr bwMode="auto">
              <a:xfrm>
                <a:off x="3681" y="3724"/>
                <a:ext cx="1104" cy="528"/>
              </a:xfrm>
              <a:prstGeom prst="ellipse">
                <a:avLst/>
              </a:prstGeom>
              <a:noFill/>
              <a:ln w="9525" cap="flat" cmpd="sng" algn="ctr">
                <a:solidFill>
                  <a:schemeClr val="accent2"/>
                </a:solidFill>
                <a:prstDash val="solid"/>
                <a:round/>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accent2"/>
              </a:fontRef>
            </p:style>
            <p:txBody>
              <a:bodyPr wrap="none" anchor="ctr"/>
              <a:lstStyle/>
              <a:p>
                <a:pPr algn="ctr"/>
                <a:r>
                  <a:rPr lang="fr-FR" altLang="en-US" sz="2000" dirty="0">
                    <a:solidFill>
                      <a:srgbClr val="FF0000"/>
                    </a:solidFill>
                    <a:effectLst>
                      <a:outerShdw blurRad="38100" dist="38100" dir="2700000" algn="tl">
                        <a:srgbClr val="000000">
                          <a:alpha val="43137"/>
                        </a:srgbClr>
                      </a:outerShdw>
                    </a:effectLst>
                  </a:rPr>
                  <a:t>Calcul du Sup</a:t>
                </a:r>
              </a:p>
            </p:txBody>
          </p:sp>
        </p:grpSp>
        <p:grpSp>
          <p:nvGrpSpPr>
            <p:cNvPr id="33" name="Group 43">
              <a:extLst>
                <a:ext uri="{FF2B5EF4-FFF2-40B4-BE49-F238E27FC236}">
                  <a16:creationId xmlns:a16="http://schemas.microsoft.com/office/drawing/2014/main" id="{BDFA50D4-F3E1-4B24-BE50-D46AFFFDFAF3}"/>
                </a:ext>
              </a:extLst>
            </p:cNvPr>
            <p:cNvGrpSpPr>
              <a:grpSpLocks/>
            </p:cNvGrpSpPr>
            <p:nvPr/>
          </p:nvGrpSpPr>
          <p:grpSpPr bwMode="auto">
            <a:xfrm>
              <a:off x="838200" y="3235325"/>
              <a:ext cx="1752600" cy="2403475"/>
              <a:chOff x="528" y="2038"/>
              <a:chExt cx="1104" cy="1514"/>
            </a:xfrm>
          </p:grpSpPr>
          <p:sp>
            <p:nvSpPr>
              <p:cNvPr id="34" name="Line 27">
                <a:extLst>
                  <a:ext uri="{FF2B5EF4-FFF2-40B4-BE49-F238E27FC236}">
                    <a16:creationId xmlns:a16="http://schemas.microsoft.com/office/drawing/2014/main" id="{72A69640-3C37-4011-8875-FB9169165AFC}"/>
                  </a:ext>
                </a:extLst>
              </p:cNvPr>
              <p:cNvSpPr>
                <a:spLocks noChangeShapeType="1"/>
              </p:cNvSpPr>
              <p:nvPr/>
            </p:nvSpPr>
            <p:spPr bwMode="auto">
              <a:xfrm flipH="1">
                <a:off x="1392" y="2048"/>
                <a:ext cx="1" cy="12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5" name="Oval 28" descr="Marbre blanc">
                <a:extLst>
                  <a:ext uri="{FF2B5EF4-FFF2-40B4-BE49-F238E27FC236}">
                    <a16:creationId xmlns:a16="http://schemas.microsoft.com/office/drawing/2014/main" id="{21EA55F7-7D30-428A-9511-F7410E7A8A0C}"/>
                  </a:ext>
                </a:extLst>
              </p:cNvPr>
              <p:cNvSpPr>
                <a:spLocks noChangeArrowheads="1"/>
              </p:cNvSpPr>
              <p:nvPr/>
            </p:nvSpPr>
            <p:spPr bwMode="auto">
              <a:xfrm>
                <a:off x="528" y="3216"/>
                <a:ext cx="1104" cy="336"/>
              </a:xfrm>
              <a:prstGeom prst="ellipse">
                <a:avLst/>
              </a:prstGeom>
              <a:noFill/>
              <a:ln w="9525" cap="flat" cmpd="sng" algn="ctr">
                <a:solidFill>
                  <a:schemeClr val="accent2"/>
                </a:solidFill>
                <a:prstDash val="solid"/>
                <a:round/>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accent2"/>
              </a:fontRef>
            </p:style>
            <p:txBody>
              <a:bodyPr wrap="none" anchor="ctr"/>
              <a:lstStyle/>
              <a:p>
                <a:pPr algn="ctr"/>
                <a:r>
                  <a:rPr lang="fr-FR" altLang="en-US" sz="1600" dirty="0">
                    <a:solidFill>
                      <a:srgbClr val="FF0000"/>
                    </a:solidFill>
                    <a:effectLst>
                      <a:outerShdw blurRad="38100" dist="38100" dir="2700000" algn="tl">
                        <a:srgbClr val="000000">
                          <a:alpha val="43137"/>
                        </a:srgbClr>
                      </a:outerShdw>
                    </a:effectLst>
                  </a:rPr>
                  <a:t>est-ce suffisant?</a:t>
                </a:r>
                <a:endParaRPr lang="fr-FR" altLang="en-US" sz="1400" dirty="0">
                  <a:solidFill>
                    <a:srgbClr val="FF0000"/>
                  </a:solidFill>
                  <a:effectLst>
                    <a:outerShdw blurRad="38100" dist="38100" dir="2700000" algn="tl">
                      <a:srgbClr val="000000">
                        <a:alpha val="43137"/>
                      </a:srgbClr>
                    </a:outerShdw>
                  </a:effectLst>
                </a:endParaRPr>
              </a:p>
            </p:txBody>
          </p:sp>
          <p:sp>
            <p:nvSpPr>
              <p:cNvPr id="36" name="Line 31">
                <a:extLst>
                  <a:ext uri="{FF2B5EF4-FFF2-40B4-BE49-F238E27FC236}">
                    <a16:creationId xmlns:a16="http://schemas.microsoft.com/office/drawing/2014/main" id="{6F620BF9-13FD-4772-9F2D-A7E9C4812C74}"/>
                  </a:ext>
                </a:extLst>
              </p:cNvPr>
              <p:cNvSpPr>
                <a:spLocks noChangeShapeType="1"/>
              </p:cNvSpPr>
              <p:nvPr/>
            </p:nvSpPr>
            <p:spPr bwMode="auto">
              <a:xfrm flipH="1">
                <a:off x="577" y="2038"/>
                <a:ext cx="826" cy="1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sp>
          <p:nvSpPr>
            <p:cNvPr id="37" name="Text Box 32">
              <a:extLst>
                <a:ext uri="{FF2B5EF4-FFF2-40B4-BE49-F238E27FC236}">
                  <a16:creationId xmlns:a16="http://schemas.microsoft.com/office/drawing/2014/main" id="{E94B6644-0C12-4712-BCA6-0EAD2AD4A4E7}"/>
                </a:ext>
              </a:extLst>
            </p:cNvPr>
            <p:cNvSpPr txBox="1">
              <a:spLocks noChangeArrowheads="1"/>
            </p:cNvSpPr>
            <p:nvPr/>
          </p:nvSpPr>
          <p:spPr bwMode="auto">
            <a:xfrm>
              <a:off x="609600" y="5715000"/>
              <a:ext cx="2667000" cy="840142"/>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a:spAutoFit/>
            </a:bodyPr>
            <a:lstStyle/>
            <a:p>
              <a:pPr>
                <a:lnSpc>
                  <a:spcPct val="60000"/>
                </a:lnSpc>
                <a:spcBef>
                  <a:spcPct val="50000"/>
                </a:spcBef>
              </a:pPr>
              <a:r>
                <a:rPr lang="fr-FR" altLang="en-US" sz="1600" b="1" dirty="0"/>
                <a:t>répéter</a:t>
              </a:r>
              <a:endParaRPr lang="fr-FR" altLang="en-US" sz="1600" b="1" dirty="0">
                <a:solidFill>
                  <a:schemeClr val="bg2"/>
                </a:solidFill>
              </a:endParaRPr>
            </a:p>
            <a:p>
              <a:pPr>
                <a:lnSpc>
                  <a:spcPct val="60000"/>
                </a:lnSpc>
                <a:spcBef>
                  <a:spcPct val="50000"/>
                </a:spcBef>
              </a:pPr>
              <a:r>
                <a:rPr lang="fr-FR" altLang="en-US" sz="1600" b="1" dirty="0">
                  <a:solidFill>
                    <a:srgbClr val="CC3300"/>
                  </a:solidFill>
                </a:rPr>
                <a:t>    lire(Ex)</a:t>
              </a:r>
            </a:p>
            <a:p>
              <a:pPr>
                <a:lnSpc>
                  <a:spcPct val="60000"/>
                </a:lnSpc>
                <a:spcBef>
                  <a:spcPct val="50000"/>
                </a:spcBef>
              </a:pPr>
              <a:r>
                <a:rPr lang="fr-FR" altLang="en-US" sz="1600" b="1" dirty="0" err="1"/>
                <a:t>jusqu</a:t>
              </a:r>
              <a:r>
                <a:rPr lang="fr-FR" altLang="en-US" sz="1600" b="1" dirty="0"/>
                <a:t> ’à (0&lt;=Ex&lt;=100)</a:t>
              </a:r>
              <a:endParaRPr lang="fr-FR" altLang="en-US" sz="1600" dirty="0">
                <a:solidFill>
                  <a:schemeClr val="bg2"/>
                </a:solidFill>
              </a:endParaRPr>
            </a:p>
          </p:txBody>
        </p:sp>
        <p:grpSp>
          <p:nvGrpSpPr>
            <p:cNvPr id="38" name="Group 41">
              <a:extLst>
                <a:ext uri="{FF2B5EF4-FFF2-40B4-BE49-F238E27FC236}">
                  <a16:creationId xmlns:a16="http://schemas.microsoft.com/office/drawing/2014/main" id="{7D706759-05FD-417F-8157-A8C5D2E76595}"/>
                </a:ext>
              </a:extLst>
            </p:cNvPr>
            <p:cNvGrpSpPr>
              <a:grpSpLocks/>
            </p:cNvGrpSpPr>
            <p:nvPr/>
          </p:nvGrpSpPr>
          <p:grpSpPr bwMode="auto">
            <a:xfrm>
              <a:off x="3698875" y="5035554"/>
              <a:ext cx="1787525" cy="1670051"/>
              <a:chOff x="2330" y="3172"/>
              <a:chExt cx="1126" cy="1052"/>
            </a:xfrm>
          </p:grpSpPr>
          <p:sp>
            <p:nvSpPr>
              <p:cNvPr id="39" name="Line 33">
                <a:extLst>
                  <a:ext uri="{FF2B5EF4-FFF2-40B4-BE49-F238E27FC236}">
                    <a16:creationId xmlns:a16="http://schemas.microsoft.com/office/drawing/2014/main" id="{F491A245-D991-40C1-BCCD-55DD755AD38C}"/>
                  </a:ext>
                </a:extLst>
              </p:cNvPr>
              <p:cNvSpPr>
                <a:spLocks noChangeShapeType="1"/>
              </p:cNvSpPr>
              <p:nvPr/>
            </p:nvSpPr>
            <p:spPr bwMode="auto">
              <a:xfrm>
                <a:off x="2330" y="3172"/>
                <a:ext cx="550" cy="716"/>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0" name="Line 34">
                <a:extLst>
                  <a:ext uri="{FF2B5EF4-FFF2-40B4-BE49-F238E27FC236}">
                    <a16:creationId xmlns:a16="http://schemas.microsoft.com/office/drawing/2014/main" id="{7B355AE5-4807-471C-B43D-07AC7FA0F74E}"/>
                  </a:ext>
                </a:extLst>
              </p:cNvPr>
              <p:cNvSpPr>
                <a:spLocks noChangeShapeType="1"/>
              </p:cNvSpPr>
              <p:nvPr/>
            </p:nvSpPr>
            <p:spPr bwMode="auto">
              <a:xfrm flipH="1">
                <a:off x="2880" y="3192"/>
                <a:ext cx="238" cy="696"/>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1" name="Oval 35" descr="Marbre blanc">
                <a:extLst>
                  <a:ext uri="{FF2B5EF4-FFF2-40B4-BE49-F238E27FC236}">
                    <a16:creationId xmlns:a16="http://schemas.microsoft.com/office/drawing/2014/main" id="{2544B542-8C52-4A37-B15D-78EC3345C80B}"/>
                  </a:ext>
                </a:extLst>
              </p:cNvPr>
              <p:cNvSpPr>
                <a:spLocks noChangeArrowheads="1"/>
              </p:cNvSpPr>
              <p:nvPr/>
            </p:nvSpPr>
            <p:spPr bwMode="auto">
              <a:xfrm>
                <a:off x="2352" y="3888"/>
                <a:ext cx="1104" cy="336"/>
              </a:xfrm>
              <a:prstGeom prst="ellipse">
                <a:avLst/>
              </a:prstGeom>
              <a:noFill/>
              <a:ln w="9525" cap="flat" cmpd="sng" algn="ctr">
                <a:solidFill>
                  <a:schemeClr val="accent2"/>
                </a:solidFill>
                <a:prstDash val="solid"/>
                <a:round/>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accent2"/>
              </a:fontRef>
            </p:style>
            <p:txBody>
              <a:bodyPr wrap="none" anchor="ctr"/>
              <a:lstStyle/>
              <a:p>
                <a:pPr algn="ctr"/>
                <a:r>
                  <a:rPr lang="fr-FR" altLang="en-US" sz="2000" dirty="0">
                    <a:effectLst>
                      <a:outerShdw blurRad="38100" dist="38100" dir="2700000" algn="tl">
                        <a:srgbClr val="000000">
                          <a:alpha val="43137"/>
                        </a:srgbClr>
                      </a:outerShdw>
                    </a:effectLst>
                  </a:rPr>
                  <a:t>coefficients</a:t>
                </a:r>
              </a:p>
            </p:txBody>
          </p:sp>
        </p:grpSp>
      </p:grpSp>
    </p:spTree>
    <p:extLst>
      <p:ext uri="{BB962C8B-B14F-4D97-AF65-F5344CB8AC3E}">
        <p14:creationId xmlns:p14="http://schemas.microsoft.com/office/powerpoint/2010/main" val="29354249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 Box 20" descr="Papier de soie bleu">
            <a:extLst>
              <a:ext uri="{FF2B5EF4-FFF2-40B4-BE49-F238E27FC236}">
                <a16:creationId xmlns:a16="http://schemas.microsoft.com/office/drawing/2014/main" id="{1C1E2587-077F-4007-B39C-564B4FB4548E}"/>
              </a:ext>
            </a:extLst>
          </p:cNvPr>
          <p:cNvSpPr txBox="1">
            <a:spLocks noChangeArrowheads="1"/>
          </p:cNvSpPr>
          <p:nvPr/>
        </p:nvSpPr>
        <p:spPr bwMode="auto">
          <a:xfrm>
            <a:off x="6558543" y="3044406"/>
            <a:ext cx="2585456" cy="2554545"/>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a:spAutoFit/>
          </a:bodyPr>
          <a:lstStyle/>
          <a:p>
            <a:pPr>
              <a:spcBef>
                <a:spcPct val="50000"/>
              </a:spcBef>
            </a:pPr>
            <a:r>
              <a:rPr lang="fr-FR" altLang="en-US" sz="1600" b="1" dirty="0"/>
              <a:t>3. </a:t>
            </a:r>
            <a:r>
              <a:rPr lang="fr-FR" altLang="en-US" sz="1600" b="1" u="sng" dirty="0"/>
              <a:t>Affichage du résultat</a:t>
            </a:r>
            <a:endParaRPr lang="fr-FR" altLang="en-US" sz="1600" b="1" dirty="0"/>
          </a:p>
          <a:p>
            <a:pPr>
              <a:spcBef>
                <a:spcPct val="50000"/>
              </a:spcBef>
            </a:pPr>
            <a:r>
              <a:rPr lang="fr-FR" altLang="en-US" sz="1600" dirty="0"/>
              <a:t>écrire(‘ Note : ’, note)</a:t>
            </a:r>
          </a:p>
          <a:p>
            <a:pPr>
              <a:spcBef>
                <a:spcPct val="50000"/>
              </a:spcBef>
            </a:pPr>
            <a:r>
              <a:rPr lang="fr-FR" altLang="en-US" sz="1600" dirty="0"/>
              <a:t>si(note&gt;=60) alors</a:t>
            </a:r>
          </a:p>
          <a:p>
            <a:pPr>
              <a:spcBef>
                <a:spcPct val="50000"/>
              </a:spcBef>
            </a:pPr>
            <a:r>
              <a:rPr lang="fr-FR" altLang="en-US" sz="1600" dirty="0"/>
              <a:t>     écrire(‘ Admis ’)</a:t>
            </a:r>
          </a:p>
          <a:p>
            <a:pPr>
              <a:spcBef>
                <a:spcPct val="50000"/>
              </a:spcBef>
            </a:pPr>
            <a:r>
              <a:rPr lang="fr-FR" altLang="en-US" sz="1600" dirty="0"/>
              <a:t>sinon </a:t>
            </a:r>
          </a:p>
          <a:p>
            <a:pPr>
              <a:spcBef>
                <a:spcPct val="50000"/>
              </a:spcBef>
            </a:pPr>
            <a:r>
              <a:rPr lang="fr-FR" altLang="en-US" sz="1600" dirty="0"/>
              <a:t>     écrire(‘ Ajournée ’)</a:t>
            </a:r>
          </a:p>
          <a:p>
            <a:pPr>
              <a:spcBef>
                <a:spcPct val="50000"/>
              </a:spcBef>
            </a:pPr>
            <a:r>
              <a:rPr lang="fr-FR" altLang="en-US" sz="1600" dirty="0" err="1"/>
              <a:t>finsi</a:t>
            </a:r>
            <a:endParaRPr lang="fr-FR" altLang="en-US" sz="1400" dirty="0"/>
          </a:p>
        </p:txBody>
      </p:sp>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Algorithmes</a:t>
            </a:r>
          </a:p>
        </p:txBody>
      </p:sp>
      <p:grpSp>
        <p:nvGrpSpPr>
          <p:cNvPr id="2" name="Groupe 1">
            <a:extLst>
              <a:ext uri="{FF2B5EF4-FFF2-40B4-BE49-F238E27FC236}">
                <a16:creationId xmlns:a16="http://schemas.microsoft.com/office/drawing/2014/main" id="{4399350C-2D42-478C-A9AD-EC7F71B03D12}"/>
              </a:ext>
            </a:extLst>
          </p:cNvPr>
          <p:cNvGrpSpPr/>
          <p:nvPr/>
        </p:nvGrpSpPr>
        <p:grpSpPr>
          <a:xfrm>
            <a:off x="530943" y="1106128"/>
            <a:ext cx="8038510" cy="5641349"/>
            <a:chOff x="5443" y="762000"/>
            <a:chExt cx="8528957" cy="5988051"/>
          </a:xfrm>
        </p:grpSpPr>
        <p:sp>
          <p:nvSpPr>
            <p:cNvPr id="19" name="AutoShape 8">
              <a:extLst>
                <a:ext uri="{FF2B5EF4-FFF2-40B4-BE49-F238E27FC236}">
                  <a16:creationId xmlns:a16="http://schemas.microsoft.com/office/drawing/2014/main" id="{4F808B08-D3BD-44BA-96D7-552EB7A79E42}"/>
                </a:ext>
              </a:extLst>
            </p:cNvPr>
            <p:cNvSpPr>
              <a:spLocks noChangeArrowheads="1"/>
            </p:cNvSpPr>
            <p:nvPr/>
          </p:nvSpPr>
          <p:spPr bwMode="auto">
            <a:xfrm>
              <a:off x="2971800" y="762000"/>
              <a:ext cx="2819400" cy="533400"/>
            </a:xfrm>
            <a:prstGeom prst="flowChartTerminator">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p>
              <a:pPr algn="ctr"/>
              <a:r>
                <a:rPr lang="fr-FR" altLang="en-US" sz="1600" b="1" dirty="0">
                  <a:solidFill>
                    <a:srgbClr val="FF0000"/>
                  </a:solidFill>
                  <a:effectLst>
                    <a:outerShdw blurRad="38100" dist="38100" dir="2700000" algn="tl">
                      <a:srgbClr val="000000">
                        <a:alpha val="43137"/>
                      </a:srgbClr>
                    </a:outerShdw>
                  </a:effectLst>
                </a:rPr>
                <a:t>0. </a:t>
              </a:r>
              <a:r>
                <a:rPr lang="fr-FR" altLang="en-US" sz="1600" dirty="0">
                  <a:effectLst>
                    <a:outerShdw blurRad="38100" dist="38100" dir="2700000" algn="tl">
                      <a:srgbClr val="000000">
                        <a:alpha val="43137"/>
                      </a:srgbClr>
                    </a:outerShdw>
                  </a:effectLst>
                </a:rPr>
                <a:t>Calcul de la note finale</a:t>
              </a:r>
              <a:endParaRPr lang="fr-FR" altLang="en-US" sz="1400" dirty="0">
                <a:effectLst>
                  <a:outerShdw blurRad="38100" dist="38100" dir="2700000" algn="tl">
                    <a:srgbClr val="000000">
                      <a:alpha val="43137"/>
                    </a:srgbClr>
                  </a:outerShdw>
                </a:effectLst>
              </a:endParaRPr>
            </a:p>
          </p:txBody>
        </p:sp>
        <p:sp>
          <p:nvSpPr>
            <p:cNvPr id="20" name="AutoShape 9">
              <a:extLst>
                <a:ext uri="{FF2B5EF4-FFF2-40B4-BE49-F238E27FC236}">
                  <a16:creationId xmlns:a16="http://schemas.microsoft.com/office/drawing/2014/main" id="{914D3F56-87CC-4761-8B19-4DCE952BD8EC}"/>
                </a:ext>
              </a:extLst>
            </p:cNvPr>
            <p:cNvSpPr>
              <a:spLocks noChangeArrowheads="1"/>
            </p:cNvSpPr>
            <p:nvPr/>
          </p:nvSpPr>
          <p:spPr bwMode="auto">
            <a:xfrm>
              <a:off x="533400" y="2057400"/>
              <a:ext cx="2362200" cy="533400"/>
            </a:xfrm>
            <a:prstGeom prst="flowChartTerminator">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p>
              <a:pPr algn="ctr"/>
              <a:r>
                <a:rPr lang="fr-FR" altLang="en-US" sz="1600" b="1" dirty="0">
                  <a:solidFill>
                    <a:srgbClr val="FF0000"/>
                  </a:solidFill>
                  <a:effectLst>
                    <a:outerShdw blurRad="38100" dist="38100" dir="2700000" algn="tl">
                      <a:srgbClr val="000000">
                        <a:alpha val="43137"/>
                      </a:srgbClr>
                    </a:outerShdw>
                  </a:effectLst>
                </a:rPr>
                <a:t>1. </a:t>
              </a:r>
              <a:r>
                <a:rPr lang="fr-FR" altLang="en-US" sz="1600" dirty="0">
                  <a:effectLst>
                    <a:outerShdw blurRad="38100" dist="38100" dir="2700000" algn="tl">
                      <a:srgbClr val="000000">
                        <a:alpha val="43137"/>
                      </a:srgbClr>
                    </a:outerShdw>
                  </a:effectLst>
                </a:rPr>
                <a:t>Saisie les données</a:t>
              </a:r>
              <a:endParaRPr lang="fr-FR" altLang="en-US" sz="1400" dirty="0">
                <a:effectLst>
                  <a:outerShdw blurRad="38100" dist="38100" dir="2700000" algn="tl">
                    <a:srgbClr val="000000">
                      <a:alpha val="43137"/>
                    </a:srgbClr>
                  </a:outerShdw>
                </a:effectLst>
              </a:endParaRPr>
            </a:p>
          </p:txBody>
        </p:sp>
        <p:sp>
          <p:nvSpPr>
            <p:cNvPr id="21" name="AutoShape 10">
              <a:extLst>
                <a:ext uri="{FF2B5EF4-FFF2-40B4-BE49-F238E27FC236}">
                  <a16:creationId xmlns:a16="http://schemas.microsoft.com/office/drawing/2014/main" id="{C6156919-9DC9-4BE8-B219-A327D953228F}"/>
                </a:ext>
              </a:extLst>
            </p:cNvPr>
            <p:cNvSpPr>
              <a:spLocks noChangeArrowheads="1"/>
            </p:cNvSpPr>
            <p:nvPr/>
          </p:nvSpPr>
          <p:spPr bwMode="auto">
            <a:xfrm>
              <a:off x="3200400" y="2057400"/>
              <a:ext cx="2743200" cy="533400"/>
            </a:xfrm>
            <a:prstGeom prst="flowChartTerminator">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p>
              <a:pPr algn="ctr"/>
              <a:r>
                <a:rPr lang="fr-FR" altLang="en-US" sz="1600" b="1" dirty="0">
                  <a:solidFill>
                    <a:srgbClr val="FF0000"/>
                  </a:solidFill>
                  <a:effectLst>
                    <a:outerShdw blurRad="38100" dist="38100" dir="2700000" algn="tl">
                      <a:srgbClr val="000000">
                        <a:alpha val="43137"/>
                      </a:srgbClr>
                    </a:outerShdw>
                  </a:effectLst>
                </a:rPr>
                <a:t>2. </a:t>
              </a:r>
              <a:r>
                <a:rPr lang="fr-FR" altLang="en-US" sz="1600" dirty="0">
                  <a:effectLst>
                    <a:outerShdw blurRad="38100" dist="38100" dir="2700000" algn="tl">
                      <a:srgbClr val="000000">
                        <a:alpha val="43137"/>
                      </a:srgbClr>
                    </a:outerShdw>
                  </a:effectLst>
                </a:rPr>
                <a:t>Calcul de la moyenne</a:t>
              </a:r>
              <a:endParaRPr lang="fr-FR" altLang="en-US" sz="1400" dirty="0">
                <a:effectLst>
                  <a:outerShdw blurRad="38100" dist="38100" dir="2700000" algn="tl">
                    <a:srgbClr val="000000">
                      <a:alpha val="43137"/>
                    </a:srgbClr>
                  </a:outerShdw>
                </a:effectLst>
              </a:endParaRPr>
            </a:p>
          </p:txBody>
        </p:sp>
        <p:sp>
          <p:nvSpPr>
            <p:cNvPr id="22" name="AutoShape 11">
              <a:extLst>
                <a:ext uri="{FF2B5EF4-FFF2-40B4-BE49-F238E27FC236}">
                  <a16:creationId xmlns:a16="http://schemas.microsoft.com/office/drawing/2014/main" id="{63502A2C-76FC-4D5E-B40B-3B3677FEAEDE}"/>
                </a:ext>
              </a:extLst>
            </p:cNvPr>
            <p:cNvSpPr>
              <a:spLocks noChangeArrowheads="1"/>
            </p:cNvSpPr>
            <p:nvPr/>
          </p:nvSpPr>
          <p:spPr bwMode="auto">
            <a:xfrm>
              <a:off x="6096000" y="2057400"/>
              <a:ext cx="2438400" cy="533400"/>
            </a:xfrm>
            <a:prstGeom prst="flowChartTerminator">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wrap="none" anchor="ctr"/>
            <a:lstStyle/>
            <a:p>
              <a:pPr algn="ctr"/>
              <a:r>
                <a:rPr lang="fr-FR" altLang="en-US" sz="1600" b="1" dirty="0">
                  <a:solidFill>
                    <a:srgbClr val="FF0000"/>
                  </a:solidFill>
                  <a:effectLst>
                    <a:outerShdw blurRad="38100" dist="38100" dir="2700000" algn="tl">
                      <a:srgbClr val="000000">
                        <a:alpha val="43137"/>
                      </a:srgbClr>
                    </a:outerShdw>
                  </a:effectLst>
                </a:rPr>
                <a:t>3. </a:t>
              </a:r>
              <a:r>
                <a:rPr lang="fr-FR" altLang="en-US" sz="1600" dirty="0">
                  <a:effectLst>
                    <a:outerShdw blurRad="38100" dist="38100" dir="2700000" algn="tl">
                      <a:srgbClr val="000000">
                        <a:alpha val="43137"/>
                      </a:srgbClr>
                    </a:outerShdw>
                  </a:effectLst>
                </a:rPr>
                <a:t>Affichage du résultat</a:t>
              </a:r>
              <a:endParaRPr lang="fr-FR" altLang="en-US" sz="1400" dirty="0">
                <a:effectLst>
                  <a:outerShdw blurRad="38100" dist="38100" dir="2700000" algn="tl">
                    <a:srgbClr val="000000">
                      <a:alpha val="43137"/>
                    </a:srgbClr>
                  </a:outerShdw>
                </a:effectLst>
              </a:endParaRPr>
            </a:p>
          </p:txBody>
        </p:sp>
        <p:sp>
          <p:nvSpPr>
            <p:cNvPr id="23" name="Line 13">
              <a:extLst>
                <a:ext uri="{FF2B5EF4-FFF2-40B4-BE49-F238E27FC236}">
                  <a16:creationId xmlns:a16="http://schemas.microsoft.com/office/drawing/2014/main" id="{C02118AD-C614-4E05-9BE3-906A39634FF3}"/>
                </a:ext>
              </a:extLst>
            </p:cNvPr>
            <p:cNvSpPr>
              <a:spLocks noChangeShapeType="1"/>
            </p:cNvSpPr>
            <p:nvPr/>
          </p:nvSpPr>
          <p:spPr bwMode="auto">
            <a:xfrm flipH="1">
              <a:off x="1981200" y="1295400"/>
              <a:ext cx="2590800" cy="762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4" name="Line 14">
              <a:extLst>
                <a:ext uri="{FF2B5EF4-FFF2-40B4-BE49-F238E27FC236}">
                  <a16:creationId xmlns:a16="http://schemas.microsoft.com/office/drawing/2014/main" id="{CF4737D4-F30C-404A-BC4E-D7D790887E18}"/>
                </a:ext>
              </a:extLst>
            </p:cNvPr>
            <p:cNvSpPr>
              <a:spLocks noChangeShapeType="1"/>
            </p:cNvSpPr>
            <p:nvPr/>
          </p:nvSpPr>
          <p:spPr bwMode="auto">
            <a:xfrm>
              <a:off x="4572000" y="1295400"/>
              <a:ext cx="0" cy="762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5" name="Line 15">
              <a:extLst>
                <a:ext uri="{FF2B5EF4-FFF2-40B4-BE49-F238E27FC236}">
                  <a16:creationId xmlns:a16="http://schemas.microsoft.com/office/drawing/2014/main" id="{14A220B9-1844-47F0-AFE7-F9C7474D8865}"/>
                </a:ext>
              </a:extLst>
            </p:cNvPr>
            <p:cNvSpPr>
              <a:spLocks noChangeShapeType="1"/>
            </p:cNvSpPr>
            <p:nvPr/>
          </p:nvSpPr>
          <p:spPr bwMode="auto">
            <a:xfrm>
              <a:off x="4572000" y="1295400"/>
              <a:ext cx="2667000" cy="762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6" name="Text Box 16">
              <a:extLst>
                <a:ext uri="{FF2B5EF4-FFF2-40B4-BE49-F238E27FC236}">
                  <a16:creationId xmlns:a16="http://schemas.microsoft.com/office/drawing/2014/main" id="{A0735692-9279-4EF0-AF2E-F25D1BE638E4}"/>
                </a:ext>
              </a:extLst>
            </p:cNvPr>
            <p:cNvSpPr txBox="1">
              <a:spLocks noChangeArrowheads="1"/>
            </p:cNvSpPr>
            <p:nvPr/>
          </p:nvSpPr>
          <p:spPr bwMode="auto">
            <a:xfrm>
              <a:off x="5443" y="2662856"/>
              <a:ext cx="2441124" cy="1535451"/>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wrap="square">
              <a:spAutoFit/>
            </a:bodyPr>
            <a:lstStyle/>
            <a:p>
              <a:pPr>
                <a:spcBef>
                  <a:spcPct val="50000"/>
                </a:spcBef>
              </a:pPr>
              <a:r>
                <a:rPr lang="fr-FR" altLang="en-US" sz="1600" b="1" dirty="0"/>
                <a:t>1. </a:t>
              </a:r>
              <a:r>
                <a:rPr lang="fr-FR" altLang="en-US" sz="1600" b="1" u="sng" dirty="0"/>
                <a:t>Saisie des données</a:t>
              </a:r>
              <a:endParaRPr lang="fr-FR" altLang="en-US" sz="1600" b="1" dirty="0">
                <a:solidFill>
                  <a:schemeClr val="bg2"/>
                </a:solidFill>
              </a:endParaRPr>
            </a:p>
            <a:p>
              <a:pPr>
                <a:spcBef>
                  <a:spcPct val="50000"/>
                </a:spcBef>
              </a:pPr>
              <a:r>
                <a:rPr lang="fr-FR" altLang="en-US" sz="1600" b="1" dirty="0">
                  <a:solidFill>
                    <a:srgbClr val="CC3300"/>
                  </a:solidFill>
                </a:rPr>
                <a:t>lire(Ex)</a:t>
              </a:r>
              <a:endParaRPr lang="fr-FR" altLang="en-US" sz="1600" dirty="0">
                <a:solidFill>
                  <a:schemeClr val="bg2"/>
                </a:solidFill>
              </a:endParaRPr>
            </a:p>
            <a:p>
              <a:pPr>
                <a:spcBef>
                  <a:spcPct val="50000"/>
                </a:spcBef>
              </a:pPr>
              <a:r>
                <a:rPr lang="fr-FR" altLang="en-US" sz="1600" dirty="0"/>
                <a:t>lire(</a:t>
              </a:r>
              <a:r>
                <a:rPr lang="fr-FR" altLang="en-US" sz="1600" dirty="0" err="1"/>
                <a:t>Ds</a:t>
              </a:r>
              <a:r>
                <a:rPr lang="fr-FR" altLang="en-US" sz="1600" dirty="0"/>
                <a:t>)</a:t>
              </a:r>
            </a:p>
            <a:p>
              <a:pPr>
                <a:spcBef>
                  <a:spcPct val="50000"/>
                </a:spcBef>
              </a:pPr>
              <a:r>
                <a:rPr lang="fr-FR" altLang="en-US" sz="1600" dirty="0"/>
                <a:t>lire(</a:t>
              </a:r>
              <a:r>
                <a:rPr lang="fr-FR" altLang="en-US" sz="1600" dirty="0" err="1"/>
                <a:t>Tp</a:t>
              </a:r>
              <a:r>
                <a:rPr lang="fr-FR" altLang="en-US" sz="1600" dirty="0"/>
                <a:t>)</a:t>
              </a:r>
            </a:p>
          </p:txBody>
        </p:sp>
        <p:sp>
          <p:nvSpPr>
            <p:cNvPr id="27" name="Text Box 17" descr="Papier de soie bleu">
              <a:extLst>
                <a:ext uri="{FF2B5EF4-FFF2-40B4-BE49-F238E27FC236}">
                  <a16:creationId xmlns:a16="http://schemas.microsoft.com/office/drawing/2014/main" id="{580EDBEE-BE5D-4385-9F93-ADAE2B5F63E8}"/>
                </a:ext>
              </a:extLst>
            </p:cNvPr>
            <p:cNvSpPr txBox="1">
              <a:spLocks noChangeArrowheads="1"/>
            </p:cNvSpPr>
            <p:nvPr/>
          </p:nvSpPr>
          <p:spPr bwMode="auto">
            <a:xfrm>
              <a:off x="2743200" y="2819399"/>
              <a:ext cx="3365047" cy="2319512"/>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wrap="square">
              <a:spAutoFit/>
            </a:bodyPr>
            <a:lstStyle/>
            <a:p>
              <a:pPr>
                <a:spcBef>
                  <a:spcPct val="50000"/>
                </a:spcBef>
              </a:pPr>
              <a:r>
                <a:rPr lang="fr-FR" altLang="en-US" sz="1600" b="1" dirty="0"/>
                <a:t>2.</a:t>
              </a:r>
              <a:r>
                <a:rPr lang="fr-FR" altLang="en-US" sz="1600" b="1" dirty="0">
                  <a:solidFill>
                    <a:schemeClr val="bg2"/>
                  </a:solidFill>
                </a:rPr>
                <a:t> </a:t>
              </a:r>
              <a:r>
                <a:rPr lang="fr-FR" altLang="en-US" sz="1600" b="1" u="sng" dirty="0"/>
                <a:t>Calcul de la moyenne</a:t>
              </a:r>
              <a:endParaRPr lang="fr-FR" altLang="en-US" sz="1600" b="1" dirty="0">
                <a:solidFill>
                  <a:schemeClr val="bg2"/>
                </a:solidFill>
              </a:endParaRPr>
            </a:p>
            <a:p>
              <a:pPr>
                <a:spcBef>
                  <a:spcPct val="50000"/>
                </a:spcBef>
              </a:pPr>
              <a:r>
                <a:rPr lang="fr-FR" altLang="en-US" sz="1600" b="1" dirty="0" err="1">
                  <a:solidFill>
                    <a:srgbClr val="CC3300"/>
                  </a:solidFill>
                </a:rPr>
                <a:t>moyEcrit</a:t>
              </a:r>
              <a:r>
                <a:rPr lang="fr-FR" altLang="en-US" sz="1600" b="1" dirty="0">
                  <a:solidFill>
                    <a:srgbClr val="CC3300"/>
                  </a:solidFill>
                </a:rPr>
                <a:t> </a:t>
              </a:r>
              <a:r>
                <a:rPr lang="fr-FR" altLang="en-US" sz="1600" b="1" dirty="0">
                  <a:solidFill>
                    <a:srgbClr val="CC3300"/>
                  </a:solidFill>
                  <a:sym typeface="Wingdings" panose="05000000000000000000" pitchFamily="2" charset="2"/>
                </a:rPr>
                <a:t></a:t>
              </a:r>
              <a:r>
                <a:rPr lang="fr-FR" altLang="en-US" sz="1600" b="1" dirty="0">
                  <a:solidFill>
                    <a:srgbClr val="CC3300"/>
                  </a:solidFill>
                </a:rPr>
                <a:t> (</a:t>
              </a:r>
              <a:r>
                <a:rPr lang="fr-FR" altLang="en-US" sz="1600" b="1" dirty="0" err="1">
                  <a:solidFill>
                    <a:srgbClr val="CC3300"/>
                  </a:solidFill>
                </a:rPr>
                <a:t>Ex+Ds</a:t>
              </a:r>
              <a:r>
                <a:rPr lang="fr-FR" altLang="en-US" sz="1600" b="1" dirty="0">
                  <a:solidFill>
                    <a:srgbClr val="CC3300"/>
                  </a:solidFill>
                </a:rPr>
                <a:t>)/2</a:t>
              </a:r>
            </a:p>
            <a:p>
              <a:pPr>
                <a:spcBef>
                  <a:spcPct val="50000"/>
                </a:spcBef>
              </a:pPr>
              <a:r>
                <a:rPr lang="fr-FR" altLang="en-US" sz="1600" b="1" dirty="0">
                  <a:solidFill>
                    <a:srgbClr val="CC3300"/>
                  </a:solidFill>
                </a:rPr>
                <a:t>si(</a:t>
              </a:r>
              <a:r>
                <a:rPr lang="fr-FR" altLang="en-US" sz="1600" b="1" dirty="0" err="1">
                  <a:solidFill>
                    <a:srgbClr val="CC3300"/>
                  </a:solidFill>
                </a:rPr>
                <a:t>moyEcrit</a:t>
              </a:r>
              <a:r>
                <a:rPr lang="fr-FR" altLang="en-US" sz="1600" b="1" dirty="0">
                  <a:solidFill>
                    <a:srgbClr val="CC3300"/>
                  </a:solidFill>
                </a:rPr>
                <a:t>&lt;Ex) alors</a:t>
              </a:r>
            </a:p>
            <a:p>
              <a:pPr>
                <a:spcBef>
                  <a:spcPct val="50000"/>
                </a:spcBef>
              </a:pPr>
              <a:r>
                <a:rPr lang="fr-FR" altLang="en-US" sz="1600" b="1" dirty="0">
                  <a:solidFill>
                    <a:srgbClr val="CC3300"/>
                  </a:solidFill>
                </a:rPr>
                <a:t>     </a:t>
              </a:r>
              <a:r>
                <a:rPr lang="fr-FR" altLang="en-US" sz="1600" b="1" dirty="0" err="1">
                  <a:solidFill>
                    <a:srgbClr val="CC3300"/>
                  </a:solidFill>
                </a:rPr>
                <a:t>moyEcrit</a:t>
              </a:r>
              <a:r>
                <a:rPr lang="fr-FR" altLang="en-US" sz="1600" b="1" dirty="0">
                  <a:solidFill>
                    <a:srgbClr val="CC3300"/>
                  </a:solidFill>
                </a:rPr>
                <a:t> </a:t>
              </a:r>
              <a:r>
                <a:rPr lang="fr-FR" altLang="en-US" sz="1600" b="1" dirty="0">
                  <a:solidFill>
                    <a:srgbClr val="CC3300"/>
                  </a:solidFill>
                  <a:sym typeface="Wingdings" panose="05000000000000000000" pitchFamily="2" charset="2"/>
                </a:rPr>
                <a:t> </a:t>
              </a:r>
              <a:r>
                <a:rPr lang="fr-FR" altLang="en-US" sz="1600" b="1" dirty="0">
                  <a:solidFill>
                    <a:srgbClr val="CC3300"/>
                  </a:solidFill>
                </a:rPr>
                <a:t>Ex</a:t>
              </a:r>
            </a:p>
            <a:p>
              <a:pPr>
                <a:spcBef>
                  <a:spcPct val="50000"/>
                </a:spcBef>
              </a:pPr>
              <a:r>
                <a:rPr lang="fr-FR" altLang="en-US" sz="1600" b="1" dirty="0" err="1">
                  <a:solidFill>
                    <a:srgbClr val="CC3300"/>
                  </a:solidFill>
                </a:rPr>
                <a:t>finsi</a:t>
              </a:r>
              <a:endParaRPr lang="fr-FR" altLang="en-US" sz="1600" dirty="0">
                <a:solidFill>
                  <a:schemeClr val="bg2"/>
                </a:solidFill>
              </a:endParaRPr>
            </a:p>
            <a:p>
              <a:pPr>
                <a:spcBef>
                  <a:spcPct val="50000"/>
                </a:spcBef>
              </a:pPr>
              <a:r>
                <a:rPr lang="fr-FR" altLang="en-US" sz="1600" dirty="0"/>
                <a:t>note =</a:t>
              </a:r>
              <a:r>
                <a:rPr lang="fr-FR" altLang="en-US" sz="1600" dirty="0">
                  <a:solidFill>
                    <a:schemeClr val="bg2"/>
                  </a:solidFill>
                </a:rPr>
                <a:t> </a:t>
              </a:r>
              <a:r>
                <a:rPr lang="fr-FR" altLang="en-US" sz="1600" dirty="0">
                  <a:solidFill>
                    <a:srgbClr val="CC3300"/>
                  </a:solidFill>
                </a:rPr>
                <a:t>3/</a:t>
              </a:r>
              <a:r>
                <a:rPr lang="fr-FR" altLang="en-US" sz="1600" dirty="0"/>
                <a:t>4*moyEcrit+</a:t>
              </a:r>
              <a:r>
                <a:rPr lang="fr-FR" altLang="en-US" sz="1600" dirty="0">
                  <a:solidFill>
                    <a:srgbClr val="CC3300"/>
                  </a:solidFill>
                </a:rPr>
                <a:t>1/</a:t>
              </a:r>
              <a:r>
                <a:rPr lang="fr-FR" altLang="en-US" sz="1600" b="1" dirty="0"/>
                <a:t>4</a:t>
              </a:r>
              <a:r>
                <a:rPr lang="fr-FR" altLang="en-US" sz="1600" dirty="0"/>
                <a:t>*</a:t>
              </a:r>
              <a:r>
                <a:rPr lang="fr-FR" altLang="en-US" sz="1600" dirty="0" err="1"/>
                <a:t>Tp</a:t>
              </a:r>
              <a:endParaRPr lang="fr-FR" altLang="en-US" sz="1400" dirty="0">
                <a:solidFill>
                  <a:schemeClr val="bg2"/>
                </a:solidFill>
              </a:endParaRPr>
            </a:p>
          </p:txBody>
        </p:sp>
        <p:grpSp>
          <p:nvGrpSpPr>
            <p:cNvPr id="29" name="Group 42">
              <a:extLst>
                <a:ext uri="{FF2B5EF4-FFF2-40B4-BE49-F238E27FC236}">
                  <a16:creationId xmlns:a16="http://schemas.microsoft.com/office/drawing/2014/main" id="{2CCCD636-BF04-4DAD-BF39-042414DECA1D}"/>
                </a:ext>
              </a:extLst>
            </p:cNvPr>
            <p:cNvGrpSpPr>
              <a:grpSpLocks/>
            </p:cNvGrpSpPr>
            <p:nvPr/>
          </p:nvGrpSpPr>
          <p:grpSpPr bwMode="auto">
            <a:xfrm>
              <a:off x="5156201" y="3270250"/>
              <a:ext cx="2439988" cy="3479801"/>
              <a:chOff x="3248" y="2060"/>
              <a:chExt cx="1537" cy="2192"/>
            </a:xfrm>
          </p:grpSpPr>
          <p:sp>
            <p:nvSpPr>
              <p:cNvPr id="30" name="AutoShape 22">
                <a:extLst>
                  <a:ext uri="{FF2B5EF4-FFF2-40B4-BE49-F238E27FC236}">
                    <a16:creationId xmlns:a16="http://schemas.microsoft.com/office/drawing/2014/main" id="{F3B838FC-507C-4BBB-88BF-38AC3B669D4A}"/>
                  </a:ext>
                </a:extLst>
              </p:cNvPr>
              <p:cNvSpPr>
                <a:spLocks/>
              </p:cNvSpPr>
              <p:nvPr/>
            </p:nvSpPr>
            <p:spPr bwMode="auto">
              <a:xfrm>
                <a:off x="3248" y="2060"/>
                <a:ext cx="144" cy="672"/>
              </a:xfrm>
              <a:prstGeom prst="rightBrace">
                <a:avLst>
                  <a:gd name="adj1" fmla="val 38889"/>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fr-FR" altLang="en-US"/>
              </a:p>
            </p:txBody>
          </p:sp>
          <p:sp>
            <p:nvSpPr>
              <p:cNvPr id="31" name="Line 23">
                <a:extLst>
                  <a:ext uri="{FF2B5EF4-FFF2-40B4-BE49-F238E27FC236}">
                    <a16:creationId xmlns:a16="http://schemas.microsoft.com/office/drawing/2014/main" id="{130EBFD0-5C2F-4940-82F2-ADE271C3B83E}"/>
                  </a:ext>
                </a:extLst>
              </p:cNvPr>
              <p:cNvSpPr>
                <a:spLocks noChangeShapeType="1"/>
              </p:cNvSpPr>
              <p:nvPr/>
            </p:nvSpPr>
            <p:spPr bwMode="auto">
              <a:xfrm>
                <a:off x="3434" y="2403"/>
                <a:ext cx="591" cy="1331"/>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2" name="Oval 26" descr="Marbre blanc">
                <a:extLst>
                  <a:ext uri="{FF2B5EF4-FFF2-40B4-BE49-F238E27FC236}">
                    <a16:creationId xmlns:a16="http://schemas.microsoft.com/office/drawing/2014/main" id="{4803AB9F-0BD7-44B8-A34E-4302BDDC33A9}"/>
                  </a:ext>
                </a:extLst>
              </p:cNvPr>
              <p:cNvSpPr>
                <a:spLocks noChangeArrowheads="1"/>
              </p:cNvSpPr>
              <p:nvPr/>
            </p:nvSpPr>
            <p:spPr bwMode="auto">
              <a:xfrm>
                <a:off x="3681" y="3724"/>
                <a:ext cx="1104" cy="528"/>
              </a:xfrm>
              <a:prstGeom prst="ellipse">
                <a:avLst/>
              </a:prstGeom>
              <a:noFill/>
              <a:ln w="9525" cap="flat" cmpd="sng" algn="ctr">
                <a:solidFill>
                  <a:schemeClr val="accent2"/>
                </a:solidFill>
                <a:prstDash val="solid"/>
                <a:round/>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accent2"/>
              </a:fontRef>
            </p:style>
            <p:txBody>
              <a:bodyPr wrap="none" anchor="ctr"/>
              <a:lstStyle/>
              <a:p>
                <a:pPr algn="ctr"/>
                <a:r>
                  <a:rPr lang="fr-FR" altLang="en-US" sz="2000" dirty="0">
                    <a:solidFill>
                      <a:srgbClr val="FF0000"/>
                    </a:solidFill>
                    <a:effectLst>
                      <a:outerShdw blurRad="38100" dist="38100" dir="2700000" algn="tl">
                        <a:srgbClr val="000000">
                          <a:alpha val="43137"/>
                        </a:srgbClr>
                      </a:outerShdw>
                    </a:effectLst>
                  </a:rPr>
                  <a:t>Calcul du Sup</a:t>
                </a:r>
              </a:p>
            </p:txBody>
          </p:sp>
        </p:grpSp>
        <p:grpSp>
          <p:nvGrpSpPr>
            <p:cNvPr id="33" name="Group 43">
              <a:extLst>
                <a:ext uri="{FF2B5EF4-FFF2-40B4-BE49-F238E27FC236}">
                  <a16:creationId xmlns:a16="http://schemas.microsoft.com/office/drawing/2014/main" id="{BDFA50D4-F3E1-4B24-BE50-D46AFFFDFAF3}"/>
                </a:ext>
              </a:extLst>
            </p:cNvPr>
            <p:cNvGrpSpPr>
              <a:grpSpLocks/>
            </p:cNvGrpSpPr>
            <p:nvPr/>
          </p:nvGrpSpPr>
          <p:grpSpPr bwMode="auto">
            <a:xfrm>
              <a:off x="838200" y="3235325"/>
              <a:ext cx="1752600" cy="2403475"/>
              <a:chOff x="528" y="2038"/>
              <a:chExt cx="1104" cy="1514"/>
            </a:xfrm>
          </p:grpSpPr>
          <p:sp>
            <p:nvSpPr>
              <p:cNvPr id="34" name="Line 27">
                <a:extLst>
                  <a:ext uri="{FF2B5EF4-FFF2-40B4-BE49-F238E27FC236}">
                    <a16:creationId xmlns:a16="http://schemas.microsoft.com/office/drawing/2014/main" id="{72A69640-3C37-4011-8875-FB9169165AFC}"/>
                  </a:ext>
                </a:extLst>
              </p:cNvPr>
              <p:cNvSpPr>
                <a:spLocks noChangeShapeType="1"/>
              </p:cNvSpPr>
              <p:nvPr/>
            </p:nvSpPr>
            <p:spPr bwMode="auto">
              <a:xfrm flipH="1">
                <a:off x="1392" y="2048"/>
                <a:ext cx="1" cy="12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5" name="Oval 28" descr="Marbre blanc">
                <a:extLst>
                  <a:ext uri="{FF2B5EF4-FFF2-40B4-BE49-F238E27FC236}">
                    <a16:creationId xmlns:a16="http://schemas.microsoft.com/office/drawing/2014/main" id="{21EA55F7-7D30-428A-9511-F7410E7A8A0C}"/>
                  </a:ext>
                </a:extLst>
              </p:cNvPr>
              <p:cNvSpPr>
                <a:spLocks noChangeArrowheads="1"/>
              </p:cNvSpPr>
              <p:nvPr/>
            </p:nvSpPr>
            <p:spPr bwMode="auto">
              <a:xfrm>
                <a:off x="528" y="3216"/>
                <a:ext cx="1104" cy="336"/>
              </a:xfrm>
              <a:prstGeom prst="ellipse">
                <a:avLst/>
              </a:prstGeom>
              <a:noFill/>
              <a:ln w="9525" cap="flat" cmpd="sng" algn="ctr">
                <a:solidFill>
                  <a:schemeClr val="accent2"/>
                </a:solidFill>
                <a:prstDash val="solid"/>
                <a:round/>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accent2"/>
              </a:fontRef>
            </p:style>
            <p:txBody>
              <a:bodyPr wrap="none" anchor="ctr"/>
              <a:lstStyle/>
              <a:p>
                <a:pPr algn="ctr"/>
                <a:r>
                  <a:rPr lang="fr-FR" altLang="en-US" sz="1600" dirty="0">
                    <a:solidFill>
                      <a:srgbClr val="FF0000"/>
                    </a:solidFill>
                    <a:effectLst>
                      <a:outerShdw blurRad="38100" dist="38100" dir="2700000" algn="tl">
                        <a:srgbClr val="000000">
                          <a:alpha val="43137"/>
                        </a:srgbClr>
                      </a:outerShdw>
                    </a:effectLst>
                  </a:rPr>
                  <a:t>est-ce suffisant?</a:t>
                </a:r>
                <a:endParaRPr lang="fr-FR" altLang="en-US" sz="1400" dirty="0">
                  <a:solidFill>
                    <a:srgbClr val="FF0000"/>
                  </a:solidFill>
                  <a:effectLst>
                    <a:outerShdw blurRad="38100" dist="38100" dir="2700000" algn="tl">
                      <a:srgbClr val="000000">
                        <a:alpha val="43137"/>
                      </a:srgbClr>
                    </a:outerShdw>
                  </a:effectLst>
                </a:endParaRPr>
              </a:p>
            </p:txBody>
          </p:sp>
          <p:sp>
            <p:nvSpPr>
              <p:cNvPr id="36" name="Line 31">
                <a:extLst>
                  <a:ext uri="{FF2B5EF4-FFF2-40B4-BE49-F238E27FC236}">
                    <a16:creationId xmlns:a16="http://schemas.microsoft.com/office/drawing/2014/main" id="{6F620BF9-13FD-4772-9F2D-A7E9C4812C74}"/>
                  </a:ext>
                </a:extLst>
              </p:cNvPr>
              <p:cNvSpPr>
                <a:spLocks noChangeShapeType="1"/>
              </p:cNvSpPr>
              <p:nvPr/>
            </p:nvSpPr>
            <p:spPr bwMode="auto">
              <a:xfrm flipH="1">
                <a:off x="577" y="2038"/>
                <a:ext cx="826" cy="1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sp>
          <p:nvSpPr>
            <p:cNvPr id="37" name="Text Box 32">
              <a:extLst>
                <a:ext uri="{FF2B5EF4-FFF2-40B4-BE49-F238E27FC236}">
                  <a16:creationId xmlns:a16="http://schemas.microsoft.com/office/drawing/2014/main" id="{E94B6644-0C12-4712-BCA6-0EAD2AD4A4E7}"/>
                </a:ext>
              </a:extLst>
            </p:cNvPr>
            <p:cNvSpPr txBox="1">
              <a:spLocks noChangeArrowheads="1"/>
            </p:cNvSpPr>
            <p:nvPr/>
          </p:nvSpPr>
          <p:spPr bwMode="auto">
            <a:xfrm>
              <a:off x="609600" y="5715000"/>
              <a:ext cx="2667000" cy="840142"/>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a:spAutoFit/>
            </a:bodyPr>
            <a:lstStyle/>
            <a:p>
              <a:pPr>
                <a:lnSpc>
                  <a:spcPct val="60000"/>
                </a:lnSpc>
                <a:spcBef>
                  <a:spcPct val="50000"/>
                </a:spcBef>
              </a:pPr>
              <a:r>
                <a:rPr lang="fr-FR" altLang="en-US" sz="1600" b="1" dirty="0"/>
                <a:t>répéter</a:t>
              </a:r>
              <a:endParaRPr lang="fr-FR" altLang="en-US" sz="1600" b="1" dirty="0">
                <a:solidFill>
                  <a:schemeClr val="bg2"/>
                </a:solidFill>
              </a:endParaRPr>
            </a:p>
            <a:p>
              <a:pPr>
                <a:lnSpc>
                  <a:spcPct val="60000"/>
                </a:lnSpc>
                <a:spcBef>
                  <a:spcPct val="50000"/>
                </a:spcBef>
              </a:pPr>
              <a:r>
                <a:rPr lang="fr-FR" altLang="en-US" sz="1600" b="1" dirty="0">
                  <a:solidFill>
                    <a:srgbClr val="CC3300"/>
                  </a:solidFill>
                </a:rPr>
                <a:t>    lire(Ex)</a:t>
              </a:r>
            </a:p>
            <a:p>
              <a:pPr>
                <a:lnSpc>
                  <a:spcPct val="60000"/>
                </a:lnSpc>
                <a:spcBef>
                  <a:spcPct val="50000"/>
                </a:spcBef>
              </a:pPr>
              <a:r>
                <a:rPr lang="fr-FR" altLang="en-US" sz="1600" b="1" dirty="0" err="1"/>
                <a:t>jusqu</a:t>
              </a:r>
              <a:r>
                <a:rPr lang="fr-FR" altLang="en-US" sz="1600" b="1" dirty="0"/>
                <a:t> ’à (0&lt;=Ex&lt;=100)</a:t>
              </a:r>
              <a:endParaRPr lang="fr-FR" altLang="en-US" sz="1600" dirty="0">
                <a:solidFill>
                  <a:schemeClr val="bg2"/>
                </a:solidFill>
              </a:endParaRPr>
            </a:p>
          </p:txBody>
        </p:sp>
        <p:grpSp>
          <p:nvGrpSpPr>
            <p:cNvPr id="38" name="Group 41">
              <a:extLst>
                <a:ext uri="{FF2B5EF4-FFF2-40B4-BE49-F238E27FC236}">
                  <a16:creationId xmlns:a16="http://schemas.microsoft.com/office/drawing/2014/main" id="{7D706759-05FD-417F-8157-A8C5D2E76595}"/>
                </a:ext>
              </a:extLst>
            </p:cNvPr>
            <p:cNvGrpSpPr>
              <a:grpSpLocks/>
            </p:cNvGrpSpPr>
            <p:nvPr/>
          </p:nvGrpSpPr>
          <p:grpSpPr bwMode="auto">
            <a:xfrm>
              <a:off x="3698875" y="5035554"/>
              <a:ext cx="1787525" cy="1670051"/>
              <a:chOff x="2330" y="3172"/>
              <a:chExt cx="1126" cy="1052"/>
            </a:xfrm>
          </p:grpSpPr>
          <p:sp>
            <p:nvSpPr>
              <p:cNvPr id="39" name="Line 33">
                <a:extLst>
                  <a:ext uri="{FF2B5EF4-FFF2-40B4-BE49-F238E27FC236}">
                    <a16:creationId xmlns:a16="http://schemas.microsoft.com/office/drawing/2014/main" id="{F491A245-D991-40C1-BCCD-55DD755AD38C}"/>
                  </a:ext>
                </a:extLst>
              </p:cNvPr>
              <p:cNvSpPr>
                <a:spLocks noChangeShapeType="1"/>
              </p:cNvSpPr>
              <p:nvPr/>
            </p:nvSpPr>
            <p:spPr bwMode="auto">
              <a:xfrm>
                <a:off x="2330" y="3172"/>
                <a:ext cx="550" cy="716"/>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0" name="Line 34">
                <a:extLst>
                  <a:ext uri="{FF2B5EF4-FFF2-40B4-BE49-F238E27FC236}">
                    <a16:creationId xmlns:a16="http://schemas.microsoft.com/office/drawing/2014/main" id="{7B355AE5-4807-471C-B43D-07AC7FA0F74E}"/>
                  </a:ext>
                </a:extLst>
              </p:cNvPr>
              <p:cNvSpPr>
                <a:spLocks noChangeShapeType="1"/>
              </p:cNvSpPr>
              <p:nvPr/>
            </p:nvSpPr>
            <p:spPr bwMode="auto">
              <a:xfrm flipH="1">
                <a:off x="2880" y="3192"/>
                <a:ext cx="238" cy="696"/>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1" name="Oval 35" descr="Marbre blanc">
                <a:extLst>
                  <a:ext uri="{FF2B5EF4-FFF2-40B4-BE49-F238E27FC236}">
                    <a16:creationId xmlns:a16="http://schemas.microsoft.com/office/drawing/2014/main" id="{2544B542-8C52-4A37-B15D-78EC3345C80B}"/>
                  </a:ext>
                </a:extLst>
              </p:cNvPr>
              <p:cNvSpPr>
                <a:spLocks noChangeArrowheads="1"/>
              </p:cNvSpPr>
              <p:nvPr/>
            </p:nvSpPr>
            <p:spPr bwMode="auto">
              <a:xfrm>
                <a:off x="2352" y="3888"/>
                <a:ext cx="1104" cy="336"/>
              </a:xfrm>
              <a:prstGeom prst="ellipse">
                <a:avLst/>
              </a:prstGeom>
              <a:noFill/>
              <a:ln w="9525" cap="flat" cmpd="sng" algn="ctr">
                <a:solidFill>
                  <a:schemeClr val="accent2"/>
                </a:solidFill>
                <a:prstDash val="solid"/>
                <a:round/>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accent2"/>
              </a:fontRef>
            </p:style>
            <p:txBody>
              <a:bodyPr wrap="none" anchor="ctr"/>
              <a:lstStyle/>
              <a:p>
                <a:pPr algn="ctr"/>
                <a:r>
                  <a:rPr lang="fr-FR" altLang="en-US" sz="2000" dirty="0">
                    <a:solidFill>
                      <a:srgbClr val="FF0000"/>
                    </a:solidFill>
                    <a:effectLst>
                      <a:outerShdw blurRad="38100" dist="38100" dir="2700000" algn="tl">
                        <a:srgbClr val="000000">
                          <a:alpha val="43137"/>
                        </a:srgbClr>
                      </a:outerShdw>
                    </a:effectLst>
                  </a:rPr>
                  <a:t>coefficients</a:t>
                </a:r>
              </a:p>
            </p:txBody>
          </p:sp>
        </p:grpSp>
      </p:grpSp>
    </p:spTree>
    <p:extLst>
      <p:ext uri="{BB962C8B-B14F-4D97-AF65-F5344CB8AC3E}">
        <p14:creationId xmlns:p14="http://schemas.microsoft.com/office/powerpoint/2010/main" val="20690366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Algorithmes</a:t>
            </a:r>
          </a:p>
        </p:txBody>
      </p:sp>
      <p:sp>
        <p:nvSpPr>
          <p:cNvPr id="193" name="TextShape 2"/>
          <p:cNvSpPr txBox="1"/>
          <p:nvPr/>
        </p:nvSpPr>
        <p:spPr>
          <a:xfrm>
            <a:off x="504000" y="1152000"/>
            <a:ext cx="9071640" cy="5647006"/>
          </a:xfrm>
          <a:prstGeom prst="rect">
            <a:avLst/>
          </a:prstGeom>
          <a:solidFill>
            <a:schemeClr val="bg1"/>
          </a:solidFill>
          <a:ln>
            <a:noFill/>
          </a:ln>
        </p:spPr>
        <p:txBody>
          <a:bodyPr lIns="0" tIns="0" rIns="0" bIns="0">
            <a:normAutofit fontScale="47500" lnSpcReduction="20000"/>
          </a:bodyPr>
          <a:lstStyle/>
          <a:p>
            <a:pPr marL="1022400" lvl="2">
              <a:spcBef>
                <a:spcPts val="938"/>
              </a:spcBef>
              <a:buSzPct val="100000"/>
            </a:pPr>
            <a:r>
              <a:rPr lang="fr-FR" sz="2670" b="1" spc="-1" dirty="0">
                <a:solidFill>
                  <a:srgbClr val="000000"/>
                </a:solidFill>
              </a:rPr>
              <a:t>Fonction notes() </a:t>
            </a:r>
            <a:r>
              <a:rPr lang="fr-FR" sz="2670" b="1" spc="-1" dirty="0">
                <a:solidFill>
                  <a:srgbClr val="000000"/>
                </a:solidFill>
                <a:sym typeface="Wingdings" panose="05000000000000000000" pitchFamily="2" charset="2"/>
              </a:rPr>
              <a:t> résultat</a:t>
            </a:r>
            <a:endParaRPr lang="fr-FR" sz="2670" b="1" spc="-1" dirty="0">
              <a:solidFill>
                <a:srgbClr val="000000"/>
              </a:solidFill>
            </a:endParaRPr>
          </a:p>
          <a:p>
            <a:pPr marL="1346400" lvl="2" indent="-324000">
              <a:spcBef>
                <a:spcPts val="938"/>
              </a:spcBef>
              <a:buSzPct val="100000"/>
              <a:buBlip>
                <a:blip r:embed="rId3"/>
              </a:buBlip>
            </a:pPr>
            <a:r>
              <a:rPr lang="fr-FR" sz="2900" i="1" u="sng" dirty="0">
                <a:solidFill>
                  <a:srgbClr val="0000FF"/>
                </a:solidFill>
              </a:rPr>
              <a:t>données:</a:t>
            </a:r>
            <a:r>
              <a:rPr lang="fr-FR" sz="2900" i="1" dirty="0">
                <a:solidFill>
                  <a:srgbClr val="0000FF"/>
                </a:solidFill>
              </a:rPr>
              <a:t> </a:t>
            </a:r>
          </a:p>
          <a:p>
            <a:pPr marL="1803600" lvl="3" indent="-324000">
              <a:spcBef>
                <a:spcPts val="938"/>
              </a:spcBef>
              <a:buSzPct val="100000"/>
              <a:buBlip>
                <a:blip r:embed="rId3"/>
              </a:buBlip>
            </a:pPr>
            <a:r>
              <a:rPr lang="fr-FR" sz="2900" i="1" dirty="0" err="1">
                <a:solidFill>
                  <a:srgbClr val="0000FF"/>
                </a:solidFill>
              </a:rPr>
              <a:t>Constantes:</a:t>
            </a:r>
            <a:r>
              <a:rPr lang="fr-FR" sz="2670" i="1" spc="-1" dirty="0" err="1">
                <a:solidFill>
                  <a:srgbClr val="000000"/>
                </a:solidFill>
              </a:rPr>
              <a:t>coef_ecrt</a:t>
            </a:r>
            <a:r>
              <a:rPr lang="fr-FR" sz="2670" i="1" spc="-1" dirty="0">
                <a:solidFill>
                  <a:srgbClr val="000000"/>
                </a:solidFill>
              </a:rPr>
              <a:t>, </a:t>
            </a:r>
            <a:r>
              <a:rPr lang="fr-FR" sz="2670" i="1" spc="-1" dirty="0">
                <a:solidFill>
                  <a:srgbClr val="000000"/>
                </a:solidFill>
                <a:sym typeface="Wingdings" panose="05000000000000000000" pitchFamily="2" charset="2"/>
              </a:rPr>
              <a:t> </a:t>
            </a:r>
            <a:r>
              <a:rPr lang="fr-FR" sz="2670" i="1" spc="-1" dirty="0" err="1">
                <a:solidFill>
                  <a:srgbClr val="000000"/>
                </a:solidFill>
                <a:sym typeface="Wingdings" panose="05000000000000000000" pitchFamily="2" charset="2"/>
              </a:rPr>
              <a:t>coef_tp</a:t>
            </a:r>
            <a:r>
              <a:rPr lang="fr-FR" sz="2670" i="1" spc="-1" dirty="0">
                <a:solidFill>
                  <a:srgbClr val="000000"/>
                </a:solidFill>
                <a:sym typeface="Wingdings" panose="05000000000000000000" pitchFamily="2" charset="2"/>
              </a:rPr>
              <a:t> : réel </a:t>
            </a:r>
          </a:p>
          <a:p>
            <a:pPr marL="2394000" lvl="5">
              <a:spcBef>
                <a:spcPts val="938"/>
              </a:spcBef>
              <a:buSzPct val="100000"/>
            </a:pPr>
            <a:r>
              <a:rPr lang="fr-FR" sz="2670" i="1" spc="-1" dirty="0">
                <a:solidFill>
                  <a:srgbClr val="000000"/>
                </a:solidFill>
                <a:sym typeface="Wingdings" panose="05000000000000000000" pitchFamily="2" charset="2"/>
              </a:rPr>
              <a:t>	</a:t>
            </a:r>
            <a:r>
              <a:rPr lang="fr-FR" sz="2670" i="1" spc="-1" dirty="0" err="1">
                <a:solidFill>
                  <a:srgbClr val="000000"/>
                </a:solidFill>
                <a:sym typeface="Wingdings" panose="05000000000000000000" pitchFamily="2" charset="2"/>
              </a:rPr>
              <a:t>B_inf</a:t>
            </a:r>
            <a:r>
              <a:rPr lang="fr-FR" sz="2670" i="1" spc="-1" dirty="0">
                <a:solidFill>
                  <a:srgbClr val="000000"/>
                </a:solidFill>
                <a:sym typeface="Wingdings" panose="05000000000000000000" pitchFamily="2" charset="2"/>
              </a:rPr>
              <a:t>, </a:t>
            </a:r>
            <a:r>
              <a:rPr lang="fr-FR" sz="2670" i="1" spc="-1" dirty="0" err="1">
                <a:solidFill>
                  <a:srgbClr val="000000"/>
                </a:solidFill>
                <a:sym typeface="Wingdings" panose="05000000000000000000" pitchFamily="2" charset="2"/>
              </a:rPr>
              <a:t>B_sup</a:t>
            </a:r>
            <a:r>
              <a:rPr lang="fr-FR" sz="2670" i="1" spc="-1" dirty="0">
                <a:solidFill>
                  <a:srgbClr val="000000"/>
                </a:solidFill>
                <a:sym typeface="Wingdings" panose="05000000000000000000" pitchFamily="2" charset="2"/>
              </a:rPr>
              <a:t> : Entier </a:t>
            </a:r>
          </a:p>
          <a:p>
            <a:pPr marL="1803600" lvl="3" indent="-324000">
              <a:spcBef>
                <a:spcPts val="938"/>
              </a:spcBef>
              <a:buSzPct val="100000"/>
              <a:buBlip>
                <a:blip r:embed="rId3"/>
              </a:buBlip>
            </a:pPr>
            <a:r>
              <a:rPr lang="fr-FR" sz="2900" i="1" dirty="0">
                <a:solidFill>
                  <a:srgbClr val="0000FF"/>
                </a:solidFill>
              </a:rPr>
              <a:t>Variables</a:t>
            </a:r>
            <a:r>
              <a:rPr lang="fr-FR" sz="2670" spc="-1" dirty="0">
                <a:solidFill>
                  <a:srgbClr val="000000"/>
                </a:solidFill>
              </a:rPr>
              <a:t>:	Ex, </a:t>
            </a:r>
            <a:r>
              <a:rPr lang="fr-FR" sz="2670" spc="-1" dirty="0" err="1">
                <a:solidFill>
                  <a:srgbClr val="000000"/>
                </a:solidFill>
              </a:rPr>
              <a:t>Ds</a:t>
            </a:r>
            <a:r>
              <a:rPr lang="fr-FR" sz="2670" spc="-1" dirty="0">
                <a:solidFill>
                  <a:srgbClr val="000000"/>
                </a:solidFill>
              </a:rPr>
              <a:t>, </a:t>
            </a:r>
            <a:r>
              <a:rPr lang="fr-FR" sz="2670" spc="-1" dirty="0" err="1">
                <a:solidFill>
                  <a:srgbClr val="000000"/>
                </a:solidFill>
              </a:rPr>
              <a:t>Tp</a:t>
            </a:r>
            <a:r>
              <a:rPr lang="fr-FR" sz="2670" spc="-1" dirty="0">
                <a:solidFill>
                  <a:srgbClr val="000000"/>
                </a:solidFill>
              </a:rPr>
              <a:t> : réel (</a:t>
            </a:r>
            <a:r>
              <a:rPr lang="fr-FR" sz="2670" b="1" spc="-1" dirty="0">
                <a:solidFill>
                  <a:srgbClr val="000000"/>
                </a:solidFill>
              </a:rPr>
              <a:t>E</a:t>
            </a:r>
            <a:r>
              <a:rPr lang="fr-FR" sz="2670" spc="-1" dirty="0">
                <a:solidFill>
                  <a:srgbClr val="000000"/>
                </a:solidFill>
              </a:rPr>
              <a:t>) </a:t>
            </a:r>
          </a:p>
          <a:p>
            <a:pPr marL="2394000" lvl="5">
              <a:spcBef>
                <a:spcPts val="938"/>
              </a:spcBef>
              <a:buSzPct val="100000"/>
            </a:pPr>
            <a:r>
              <a:rPr lang="fr-FR" sz="2670" spc="-1" dirty="0">
                <a:solidFill>
                  <a:srgbClr val="000000"/>
                </a:solidFill>
              </a:rPr>
              <a:t>	</a:t>
            </a:r>
            <a:r>
              <a:rPr lang="fr-FR" sz="2670" spc="-1" dirty="0" err="1">
                <a:solidFill>
                  <a:srgbClr val="000000"/>
                </a:solidFill>
              </a:rPr>
              <a:t>moyeEcrit</a:t>
            </a:r>
            <a:r>
              <a:rPr lang="fr-FR" sz="2670" spc="-1" dirty="0">
                <a:solidFill>
                  <a:srgbClr val="000000"/>
                </a:solidFill>
              </a:rPr>
              <a:t>, note : réel (</a:t>
            </a:r>
            <a:r>
              <a:rPr lang="fr-FR" sz="2670" b="1" spc="-1" dirty="0">
                <a:solidFill>
                  <a:srgbClr val="000000"/>
                </a:solidFill>
              </a:rPr>
              <a:t>I</a:t>
            </a:r>
            <a:r>
              <a:rPr lang="fr-FR" sz="2670" spc="-1" dirty="0">
                <a:solidFill>
                  <a:srgbClr val="000000"/>
                </a:solidFill>
              </a:rPr>
              <a:t>)  </a:t>
            </a:r>
          </a:p>
          <a:p>
            <a:pPr marL="1346400" lvl="2" indent="-324000">
              <a:spcBef>
                <a:spcPts val="938"/>
              </a:spcBef>
              <a:buSzPct val="100000"/>
              <a:buBlip>
                <a:blip r:embed="rId3"/>
              </a:buBlip>
            </a:pPr>
            <a:r>
              <a:rPr lang="fr-FR" sz="2900" i="1" u="sng" dirty="0">
                <a:solidFill>
                  <a:srgbClr val="0000FF"/>
                </a:solidFill>
              </a:rPr>
              <a:t>Algorithme:</a:t>
            </a:r>
          </a:p>
          <a:p>
            <a:pPr marL="1479600" lvl="3">
              <a:spcBef>
                <a:spcPts val="938"/>
              </a:spcBef>
              <a:buSzPct val="100000"/>
            </a:pPr>
            <a:r>
              <a:rPr lang="fr-FR" sz="2670" b="1" spc="-1" dirty="0">
                <a:solidFill>
                  <a:srgbClr val="000000"/>
                </a:solidFill>
              </a:rPr>
              <a:t>Début</a:t>
            </a:r>
          </a:p>
          <a:p>
            <a:pPr marL="1479600" lvl="3">
              <a:spcBef>
                <a:spcPts val="938"/>
              </a:spcBef>
              <a:buSzPct val="100000"/>
            </a:pPr>
            <a:r>
              <a:rPr lang="fr-FR" sz="2670" b="1" spc="-1" dirty="0">
                <a:solidFill>
                  <a:srgbClr val="000000"/>
                </a:solidFill>
              </a:rPr>
              <a:t>	</a:t>
            </a:r>
            <a:r>
              <a:rPr lang="fr-FR" sz="2670" spc="-1" dirty="0">
                <a:solidFill>
                  <a:srgbClr val="000000"/>
                </a:solidFill>
              </a:rPr>
              <a:t>// Initialisation</a:t>
            </a:r>
          </a:p>
          <a:p>
            <a:pPr marL="1479600" lvl="3">
              <a:spcBef>
                <a:spcPts val="938"/>
              </a:spcBef>
              <a:buSzPct val="100000"/>
            </a:pPr>
            <a:r>
              <a:rPr lang="fr-FR" sz="2670" spc="-1" dirty="0">
                <a:solidFill>
                  <a:srgbClr val="000000"/>
                </a:solidFill>
              </a:rPr>
              <a:t>	</a:t>
            </a:r>
            <a:r>
              <a:rPr lang="fr-FR" sz="2670" spc="-1" dirty="0" err="1">
                <a:solidFill>
                  <a:srgbClr val="000000"/>
                </a:solidFill>
              </a:rPr>
              <a:t>coef_ecrit</a:t>
            </a:r>
            <a:r>
              <a:rPr lang="fr-FR" sz="2670" spc="-1" dirty="0">
                <a:solidFill>
                  <a:srgbClr val="000000"/>
                </a:solidFill>
              </a:rPr>
              <a:t> </a:t>
            </a:r>
            <a:r>
              <a:rPr lang="fr-FR" sz="2670" spc="-1" dirty="0">
                <a:solidFill>
                  <a:srgbClr val="000000"/>
                </a:solidFill>
                <a:sym typeface="Wingdings" panose="05000000000000000000" pitchFamily="2" charset="2"/>
              </a:rPr>
              <a:t> 3/4; </a:t>
            </a:r>
            <a:r>
              <a:rPr lang="fr-FR" sz="2670" spc="-1" dirty="0" err="1">
                <a:solidFill>
                  <a:srgbClr val="000000"/>
                </a:solidFill>
                <a:sym typeface="Wingdings" panose="05000000000000000000" pitchFamily="2" charset="2"/>
              </a:rPr>
              <a:t>coef_tp</a:t>
            </a:r>
            <a:r>
              <a:rPr lang="fr-FR" sz="2670" spc="-1" dirty="0">
                <a:solidFill>
                  <a:srgbClr val="000000"/>
                </a:solidFill>
                <a:sym typeface="Wingdings" panose="05000000000000000000" pitchFamily="2" charset="2"/>
              </a:rPr>
              <a:t>  1/4; B_inf0; B_sup100;</a:t>
            </a:r>
          </a:p>
          <a:p>
            <a:pPr marL="1479600" lvl="3">
              <a:spcBef>
                <a:spcPts val="938"/>
              </a:spcBef>
              <a:buSzPct val="100000"/>
            </a:pPr>
            <a:r>
              <a:rPr lang="fr-FR" sz="2670" spc="-1" dirty="0">
                <a:solidFill>
                  <a:srgbClr val="000000"/>
                </a:solidFill>
                <a:sym typeface="Wingdings" panose="05000000000000000000" pitchFamily="2" charset="2"/>
              </a:rPr>
              <a:t>	// Saisie des données</a:t>
            </a:r>
          </a:p>
          <a:p>
            <a:pPr marL="1479600" lvl="3">
              <a:spcBef>
                <a:spcPts val="938"/>
              </a:spcBef>
              <a:buSzPct val="100000"/>
            </a:pPr>
            <a:r>
              <a:rPr lang="fr-FR" sz="2670" spc="-1" dirty="0">
                <a:solidFill>
                  <a:srgbClr val="000000"/>
                </a:solidFill>
                <a:sym typeface="Wingdings" panose="05000000000000000000" pitchFamily="2" charset="2"/>
              </a:rPr>
              <a:t>	</a:t>
            </a:r>
            <a:r>
              <a:rPr lang="fr-FR" sz="2670" b="1" spc="-1" dirty="0">
                <a:solidFill>
                  <a:srgbClr val="000000"/>
                </a:solidFill>
                <a:sym typeface="Wingdings" panose="05000000000000000000" pitchFamily="2" charset="2"/>
              </a:rPr>
              <a:t>répéter</a:t>
            </a:r>
          </a:p>
          <a:p>
            <a:pPr marL="1479600" lvl="3">
              <a:spcBef>
                <a:spcPts val="938"/>
              </a:spcBef>
              <a:buSzPct val="100000"/>
            </a:pPr>
            <a:r>
              <a:rPr lang="fr-FR" sz="2670" spc="-1" dirty="0">
                <a:solidFill>
                  <a:srgbClr val="000000"/>
                </a:solidFill>
                <a:sym typeface="Wingdings" panose="05000000000000000000" pitchFamily="2" charset="2"/>
              </a:rPr>
              <a:t>		écrire(‘Exam?’); lire(Ex);</a:t>
            </a:r>
          </a:p>
          <a:p>
            <a:pPr marL="1479600" lvl="3">
              <a:spcBef>
                <a:spcPts val="938"/>
              </a:spcBef>
              <a:buSzPct val="100000"/>
            </a:pPr>
            <a:r>
              <a:rPr lang="fr-FR" sz="2670" spc="-1" dirty="0">
                <a:solidFill>
                  <a:srgbClr val="000000"/>
                </a:solidFill>
                <a:sym typeface="Wingdings" panose="05000000000000000000" pitchFamily="2" charset="2"/>
              </a:rPr>
              <a:t>	</a:t>
            </a:r>
            <a:r>
              <a:rPr lang="fr-FR" sz="2670" b="1" spc="-1" dirty="0" err="1">
                <a:solidFill>
                  <a:srgbClr val="000000"/>
                </a:solidFill>
                <a:sym typeface="Wingdings" panose="05000000000000000000" pitchFamily="2" charset="2"/>
              </a:rPr>
              <a:t>Tantque</a:t>
            </a:r>
            <a:r>
              <a:rPr lang="fr-FR" sz="2670" spc="-1" dirty="0">
                <a:solidFill>
                  <a:srgbClr val="000000"/>
                </a:solidFill>
                <a:sym typeface="Wingdings" panose="05000000000000000000" pitchFamily="2" charset="2"/>
              </a:rPr>
              <a:t>(Ex&gt;=</a:t>
            </a:r>
            <a:r>
              <a:rPr lang="fr-FR" sz="2670" spc="-1" dirty="0" err="1">
                <a:solidFill>
                  <a:srgbClr val="000000"/>
                </a:solidFill>
                <a:sym typeface="Wingdings" panose="05000000000000000000" pitchFamily="2" charset="2"/>
              </a:rPr>
              <a:t>B_inf</a:t>
            </a:r>
            <a:r>
              <a:rPr lang="fr-FR" sz="2670" spc="-1" dirty="0">
                <a:solidFill>
                  <a:srgbClr val="000000"/>
                </a:solidFill>
                <a:sym typeface="Wingdings" panose="05000000000000000000" pitchFamily="2" charset="2"/>
              </a:rPr>
              <a:t> et Ex&lt;=</a:t>
            </a:r>
            <a:r>
              <a:rPr lang="fr-FR" sz="2670" spc="-1" dirty="0" err="1">
                <a:solidFill>
                  <a:srgbClr val="000000"/>
                </a:solidFill>
                <a:sym typeface="Wingdings" panose="05000000000000000000" pitchFamily="2" charset="2"/>
              </a:rPr>
              <a:t>B_sup</a:t>
            </a:r>
            <a:r>
              <a:rPr lang="fr-FR" sz="2670" spc="-1" dirty="0">
                <a:solidFill>
                  <a:srgbClr val="000000"/>
                </a:solidFill>
                <a:sym typeface="Wingdings" panose="05000000000000000000" pitchFamily="2" charset="2"/>
              </a:rPr>
              <a:t>);</a:t>
            </a:r>
          </a:p>
          <a:p>
            <a:pPr marL="1479600" lvl="3">
              <a:spcBef>
                <a:spcPts val="938"/>
              </a:spcBef>
              <a:buSzPct val="100000"/>
            </a:pPr>
            <a:r>
              <a:rPr lang="fr-FR" sz="2670" spc="-1" dirty="0">
                <a:solidFill>
                  <a:srgbClr val="000000"/>
                </a:solidFill>
                <a:sym typeface="Wingdings" panose="05000000000000000000" pitchFamily="2" charset="2"/>
              </a:rPr>
              <a:t>	</a:t>
            </a:r>
            <a:r>
              <a:rPr lang="fr-FR" sz="2670" b="1" spc="-1" dirty="0">
                <a:solidFill>
                  <a:srgbClr val="000000"/>
                </a:solidFill>
                <a:sym typeface="Wingdings" panose="05000000000000000000" pitchFamily="2" charset="2"/>
              </a:rPr>
              <a:t>répéter</a:t>
            </a:r>
          </a:p>
          <a:p>
            <a:pPr marL="1479600" lvl="3">
              <a:spcBef>
                <a:spcPts val="938"/>
              </a:spcBef>
              <a:buSzPct val="100000"/>
            </a:pPr>
            <a:r>
              <a:rPr lang="fr-FR" sz="2670" spc="-1" dirty="0">
                <a:solidFill>
                  <a:srgbClr val="000000"/>
                </a:solidFill>
                <a:sym typeface="Wingdings" panose="05000000000000000000" pitchFamily="2" charset="2"/>
              </a:rPr>
              <a:t>		écrire(‘</a:t>
            </a:r>
            <a:r>
              <a:rPr lang="fr-FR" sz="2670" spc="-1" dirty="0" err="1">
                <a:solidFill>
                  <a:srgbClr val="000000"/>
                </a:solidFill>
                <a:sym typeface="Wingdings" panose="05000000000000000000" pitchFamily="2" charset="2"/>
              </a:rPr>
              <a:t>Ds</a:t>
            </a:r>
            <a:r>
              <a:rPr lang="fr-FR" sz="2670" spc="-1" dirty="0">
                <a:solidFill>
                  <a:srgbClr val="000000"/>
                </a:solidFill>
                <a:sym typeface="Wingdings" panose="05000000000000000000" pitchFamily="2" charset="2"/>
              </a:rPr>
              <a:t>?’); lire(</a:t>
            </a:r>
            <a:r>
              <a:rPr lang="fr-FR" sz="2670" spc="-1" dirty="0" err="1">
                <a:solidFill>
                  <a:srgbClr val="000000"/>
                </a:solidFill>
                <a:sym typeface="Wingdings" panose="05000000000000000000" pitchFamily="2" charset="2"/>
              </a:rPr>
              <a:t>Ds</a:t>
            </a:r>
            <a:r>
              <a:rPr lang="fr-FR" sz="2670" spc="-1" dirty="0">
                <a:solidFill>
                  <a:srgbClr val="000000"/>
                </a:solidFill>
                <a:sym typeface="Wingdings" panose="05000000000000000000" pitchFamily="2" charset="2"/>
              </a:rPr>
              <a:t>);</a:t>
            </a:r>
          </a:p>
          <a:p>
            <a:pPr marL="1479600" lvl="3">
              <a:spcBef>
                <a:spcPts val="938"/>
              </a:spcBef>
              <a:buSzPct val="100000"/>
            </a:pPr>
            <a:r>
              <a:rPr lang="fr-FR" sz="2670" spc="-1" dirty="0">
                <a:solidFill>
                  <a:srgbClr val="000000"/>
                </a:solidFill>
                <a:sym typeface="Wingdings" panose="05000000000000000000" pitchFamily="2" charset="2"/>
              </a:rPr>
              <a:t>	</a:t>
            </a:r>
            <a:r>
              <a:rPr lang="fr-FR" sz="2670" b="1" spc="-1" dirty="0" err="1">
                <a:solidFill>
                  <a:srgbClr val="000000"/>
                </a:solidFill>
                <a:sym typeface="Wingdings" panose="05000000000000000000" pitchFamily="2" charset="2"/>
              </a:rPr>
              <a:t>Tantque</a:t>
            </a:r>
            <a:r>
              <a:rPr lang="fr-FR" sz="2670" spc="-1" dirty="0">
                <a:solidFill>
                  <a:srgbClr val="000000"/>
                </a:solidFill>
                <a:sym typeface="Wingdings" panose="05000000000000000000" pitchFamily="2" charset="2"/>
              </a:rPr>
              <a:t>(Ex&gt;=</a:t>
            </a:r>
            <a:r>
              <a:rPr lang="fr-FR" sz="2670" spc="-1" dirty="0" err="1">
                <a:solidFill>
                  <a:srgbClr val="000000"/>
                </a:solidFill>
                <a:sym typeface="Wingdings" panose="05000000000000000000" pitchFamily="2" charset="2"/>
              </a:rPr>
              <a:t>B_inf</a:t>
            </a:r>
            <a:r>
              <a:rPr lang="fr-FR" sz="2670" spc="-1" dirty="0">
                <a:solidFill>
                  <a:srgbClr val="000000"/>
                </a:solidFill>
                <a:sym typeface="Wingdings" panose="05000000000000000000" pitchFamily="2" charset="2"/>
              </a:rPr>
              <a:t> et Ex&lt;=</a:t>
            </a:r>
            <a:r>
              <a:rPr lang="fr-FR" sz="2670" spc="-1" dirty="0" err="1">
                <a:solidFill>
                  <a:srgbClr val="000000"/>
                </a:solidFill>
                <a:sym typeface="Wingdings" panose="05000000000000000000" pitchFamily="2" charset="2"/>
              </a:rPr>
              <a:t>B_sup</a:t>
            </a:r>
            <a:r>
              <a:rPr lang="fr-FR" sz="2670" spc="-1" dirty="0">
                <a:solidFill>
                  <a:srgbClr val="000000"/>
                </a:solidFill>
                <a:sym typeface="Wingdings" panose="05000000000000000000" pitchFamily="2" charset="2"/>
              </a:rPr>
              <a:t>);</a:t>
            </a:r>
          </a:p>
          <a:p>
            <a:pPr marL="1479600" lvl="3">
              <a:spcBef>
                <a:spcPts val="938"/>
              </a:spcBef>
              <a:buSzPct val="100000"/>
            </a:pPr>
            <a:r>
              <a:rPr lang="fr-FR" sz="2670" spc="-1" dirty="0">
                <a:solidFill>
                  <a:srgbClr val="000000"/>
                </a:solidFill>
                <a:sym typeface="Wingdings" panose="05000000000000000000" pitchFamily="2" charset="2"/>
              </a:rPr>
              <a:t>	</a:t>
            </a:r>
            <a:r>
              <a:rPr lang="fr-FR" sz="2670" b="1" spc="-1" dirty="0">
                <a:solidFill>
                  <a:srgbClr val="000000"/>
                </a:solidFill>
                <a:sym typeface="Wingdings" panose="05000000000000000000" pitchFamily="2" charset="2"/>
              </a:rPr>
              <a:t>répéter</a:t>
            </a:r>
          </a:p>
          <a:p>
            <a:pPr marL="1479600" lvl="3">
              <a:spcBef>
                <a:spcPts val="938"/>
              </a:spcBef>
              <a:buSzPct val="100000"/>
            </a:pPr>
            <a:r>
              <a:rPr lang="fr-FR" sz="2670" spc="-1" dirty="0">
                <a:solidFill>
                  <a:srgbClr val="000000"/>
                </a:solidFill>
                <a:sym typeface="Wingdings" panose="05000000000000000000" pitchFamily="2" charset="2"/>
              </a:rPr>
              <a:t>		écrire(‘TP?’); lire(</a:t>
            </a:r>
            <a:r>
              <a:rPr lang="fr-FR" sz="2670" spc="-1" dirty="0" err="1">
                <a:solidFill>
                  <a:srgbClr val="000000"/>
                </a:solidFill>
                <a:sym typeface="Wingdings" panose="05000000000000000000" pitchFamily="2" charset="2"/>
              </a:rPr>
              <a:t>Tp</a:t>
            </a:r>
            <a:r>
              <a:rPr lang="fr-FR" sz="2670" spc="-1" dirty="0">
                <a:solidFill>
                  <a:srgbClr val="000000"/>
                </a:solidFill>
                <a:sym typeface="Wingdings" panose="05000000000000000000" pitchFamily="2" charset="2"/>
              </a:rPr>
              <a:t>);</a:t>
            </a:r>
          </a:p>
          <a:p>
            <a:pPr marL="1479600" lvl="3">
              <a:spcBef>
                <a:spcPts val="938"/>
              </a:spcBef>
              <a:buSzPct val="100000"/>
            </a:pPr>
            <a:r>
              <a:rPr lang="fr-FR" sz="2670" spc="-1" dirty="0">
                <a:solidFill>
                  <a:srgbClr val="000000"/>
                </a:solidFill>
                <a:sym typeface="Wingdings" panose="05000000000000000000" pitchFamily="2" charset="2"/>
              </a:rPr>
              <a:t>	</a:t>
            </a:r>
            <a:r>
              <a:rPr lang="fr-FR" sz="2670" b="1" spc="-1" dirty="0" err="1">
                <a:solidFill>
                  <a:srgbClr val="000000"/>
                </a:solidFill>
                <a:sym typeface="Wingdings" panose="05000000000000000000" pitchFamily="2" charset="2"/>
              </a:rPr>
              <a:t>Tantque</a:t>
            </a:r>
            <a:r>
              <a:rPr lang="fr-FR" sz="2670" spc="-1" dirty="0">
                <a:solidFill>
                  <a:srgbClr val="000000"/>
                </a:solidFill>
                <a:sym typeface="Wingdings" panose="05000000000000000000" pitchFamily="2" charset="2"/>
              </a:rPr>
              <a:t>(Ex&gt;=</a:t>
            </a:r>
            <a:r>
              <a:rPr lang="fr-FR" sz="2670" spc="-1" dirty="0" err="1">
                <a:solidFill>
                  <a:srgbClr val="000000"/>
                </a:solidFill>
                <a:sym typeface="Wingdings" panose="05000000000000000000" pitchFamily="2" charset="2"/>
              </a:rPr>
              <a:t>B_inf</a:t>
            </a:r>
            <a:r>
              <a:rPr lang="fr-FR" sz="2670" spc="-1" dirty="0">
                <a:solidFill>
                  <a:srgbClr val="000000"/>
                </a:solidFill>
                <a:sym typeface="Wingdings" panose="05000000000000000000" pitchFamily="2" charset="2"/>
              </a:rPr>
              <a:t> et Ex&lt;=</a:t>
            </a:r>
            <a:r>
              <a:rPr lang="fr-FR" sz="2670" spc="-1" dirty="0" err="1">
                <a:solidFill>
                  <a:srgbClr val="000000"/>
                </a:solidFill>
                <a:sym typeface="Wingdings" panose="05000000000000000000" pitchFamily="2" charset="2"/>
              </a:rPr>
              <a:t>B_sup</a:t>
            </a:r>
            <a:r>
              <a:rPr lang="fr-FR" sz="2670" spc="-1" dirty="0">
                <a:solidFill>
                  <a:srgbClr val="000000"/>
                </a:solidFill>
                <a:sym typeface="Wingdings" panose="05000000000000000000" pitchFamily="2" charset="2"/>
              </a:rPr>
              <a:t>);</a:t>
            </a:r>
          </a:p>
        </p:txBody>
      </p:sp>
    </p:spTree>
    <p:extLst>
      <p:ext uri="{BB962C8B-B14F-4D97-AF65-F5344CB8AC3E}">
        <p14:creationId xmlns:p14="http://schemas.microsoft.com/office/powerpoint/2010/main" val="19755445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Algorithmes</a:t>
            </a:r>
          </a:p>
        </p:txBody>
      </p:sp>
      <p:sp>
        <p:nvSpPr>
          <p:cNvPr id="193" name="TextShape 2"/>
          <p:cNvSpPr txBox="1"/>
          <p:nvPr/>
        </p:nvSpPr>
        <p:spPr>
          <a:xfrm>
            <a:off x="504000" y="1152000"/>
            <a:ext cx="9071640" cy="5514271"/>
          </a:xfrm>
          <a:prstGeom prst="rect">
            <a:avLst/>
          </a:prstGeom>
          <a:solidFill>
            <a:schemeClr val="bg1"/>
          </a:solidFill>
          <a:ln>
            <a:noFill/>
          </a:ln>
        </p:spPr>
        <p:txBody>
          <a:bodyPr lIns="0" tIns="0" rIns="0" bIns="0">
            <a:normAutofit fontScale="77500" lnSpcReduction="20000"/>
          </a:bodyPr>
          <a:lstStyle/>
          <a:p>
            <a:pPr marL="1479600" lvl="3">
              <a:spcBef>
                <a:spcPts val="938"/>
              </a:spcBef>
              <a:buSzPct val="100000"/>
            </a:pPr>
            <a:r>
              <a:rPr lang="fr-FR" sz="2670" spc="-1" dirty="0">
                <a:solidFill>
                  <a:srgbClr val="000000"/>
                </a:solidFill>
                <a:sym typeface="Wingdings" panose="05000000000000000000" pitchFamily="2" charset="2"/>
              </a:rPr>
              <a:t>	// Calcul de la moyenne</a:t>
            </a:r>
          </a:p>
          <a:p>
            <a:pPr marL="1479600" lvl="3">
              <a:spcBef>
                <a:spcPts val="938"/>
              </a:spcBef>
              <a:buSzPct val="100000"/>
            </a:pPr>
            <a:r>
              <a:rPr lang="fr-FR" sz="2670" spc="-1" dirty="0">
                <a:solidFill>
                  <a:srgbClr val="000000"/>
                </a:solidFill>
                <a:sym typeface="Wingdings" panose="05000000000000000000" pitchFamily="2" charset="2"/>
              </a:rPr>
              <a:t>	</a:t>
            </a:r>
            <a:r>
              <a:rPr lang="fr-FR" sz="2670" spc="-1" dirty="0" err="1">
                <a:solidFill>
                  <a:srgbClr val="000000"/>
                </a:solidFill>
                <a:sym typeface="Wingdings" panose="05000000000000000000" pitchFamily="2" charset="2"/>
              </a:rPr>
              <a:t>moyEcrit</a:t>
            </a:r>
            <a:r>
              <a:rPr lang="fr-FR" sz="2670" spc="-1" dirty="0">
                <a:solidFill>
                  <a:srgbClr val="000000"/>
                </a:solidFill>
                <a:sym typeface="Wingdings" panose="05000000000000000000" pitchFamily="2" charset="2"/>
              </a:rPr>
              <a:t> (Ex + </a:t>
            </a:r>
            <a:r>
              <a:rPr lang="fr-FR" sz="2670" spc="-1" dirty="0" err="1">
                <a:solidFill>
                  <a:srgbClr val="000000"/>
                </a:solidFill>
                <a:sym typeface="Wingdings" panose="05000000000000000000" pitchFamily="2" charset="2"/>
              </a:rPr>
              <a:t>Ds</a:t>
            </a:r>
            <a:r>
              <a:rPr lang="fr-FR" sz="2670" spc="-1" dirty="0">
                <a:solidFill>
                  <a:srgbClr val="000000"/>
                </a:solidFill>
                <a:sym typeface="Wingdings" panose="05000000000000000000" pitchFamily="2" charset="2"/>
              </a:rPr>
              <a:t>)/2;</a:t>
            </a:r>
          </a:p>
          <a:p>
            <a:pPr marL="1479600" lvl="3">
              <a:spcBef>
                <a:spcPts val="938"/>
              </a:spcBef>
              <a:buSzPct val="100000"/>
            </a:pPr>
            <a:r>
              <a:rPr lang="fr-FR" sz="2670" spc="-1" dirty="0">
                <a:solidFill>
                  <a:srgbClr val="000000"/>
                </a:solidFill>
                <a:sym typeface="Wingdings" panose="05000000000000000000" pitchFamily="2" charset="2"/>
              </a:rPr>
              <a:t>	</a:t>
            </a:r>
            <a:r>
              <a:rPr lang="fr-FR" sz="2670" b="1" spc="-1" dirty="0">
                <a:solidFill>
                  <a:srgbClr val="000000"/>
                </a:solidFill>
                <a:sym typeface="Wingdings" panose="05000000000000000000" pitchFamily="2" charset="2"/>
              </a:rPr>
              <a:t>Si</a:t>
            </a:r>
            <a:r>
              <a:rPr lang="fr-FR" sz="2670" spc="-1" dirty="0">
                <a:solidFill>
                  <a:srgbClr val="000000"/>
                </a:solidFill>
                <a:sym typeface="Wingdings" panose="05000000000000000000" pitchFamily="2" charset="2"/>
              </a:rPr>
              <a:t> </a:t>
            </a:r>
            <a:r>
              <a:rPr lang="fr-FR" sz="2670" spc="-1" dirty="0" err="1">
                <a:solidFill>
                  <a:srgbClr val="000000"/>
                </a:solidFill>
                <a:sym typeface="Wingdings" panose="05000000000000000000" pitchFamily="2" charset="2"/>
              </a:rPr>
              <a:t>moyEcrit</a:t>
            </a:r>
            <a:r>
              <a:rPr lang="fr-FR" sz="2670" spc="-1" dirty="0">
                <a:solidFill>
                  <a:srgbClr val="000000"/>
                </a:solidFill>
                <a:sym typeface="Wingdings" panose="05000000000000000000" pitchFamily="2" charset="2"/>
              </a:rPr>
              <a:t> &lt; Ex </a:t>
            </a:r>
            <a:r>
              <a:rPr lang="fr-FR" sz="2670" b="1" spc="-1" dirty="0">
                <a:solidFill>
                  <a:srgbClr val="000000"/>
                </a:solidFill>
                <a:sym typeface="Wingdings" panose="05000000000000000000" pitchFamily="2" charset="2"/>
              </a:rPr>
              <a:t>alors</a:t>
            </a:r>
          </a:p>
          <a:p>
            <a:pPr marL="1479600" lvl="3">
              <a:spcBef>
                <a:spcPts val="938"/>
              </a:spcBef>
              <a:buSzPct val="100000"/>
            </a:pPr>
            <a:r>
              <a:rPr lang="fr-FR" sz="2670" spc="-1" dirty="0">
                <a:solidFill>
                  <a:srgbClr val="000000"/>
                </a:solidFill>
                <a:sym typeface="Wingdings" panose="05000000000000000000" pitchFamily="2" charset="2"/>
              </a:rPr>
              <a:t>		</a:t>
            </a:r>
            <a:r>
              <a:rPr lang="fr-FR" sz="2670" spc="-1" dirty="0" err="1">
                <a:solidFill>
                  <a:srgbClr val="000000"/>
                </a:solidFill>
                <a:sym typeface="Wingdings" panose="05000000000000000000" pitchFamily="2" charset="2"/>
              </a:rPr>
              <a:t>moyEcrit</a:t>
            </a:r>
            <a:r>
              <a:rPr lang="fr-FR" sz="2670" spc="-1" dirty="0">
                <a:solidFill>
                  <a:srgbClr val="000000"/>
                </a:solidFill>
                <a:sym typeface="Wingdings" panose="05000000000000000000" pitchFamily="2" charset="2"/>
              </a:rPr>
              <a:t>  Ex</a:t>
            </a:r>
          </a:p>
          <a:p>
            <a:pPr marL="1479600" lvl="3">
              <a:spcBef>
                <a:spcPts val="938"/>
              </a:spcBef>
              <a:buSzPct val="100000"/>
            </a:pPr>
            <a:r>
              <a:rPr lang="fr-FR" sz="2670" spc="-1" dirty="0">
                <a:solidFill>
                  <a:srgbClr val="000000"/>
                </a:solidFill>
                <a:sym typeface="Wingdings" panose="05000000000000000000" pitchFamily="2" charset="2"/>
              </a:rPr>
              <a:t>	</a:t>
            </a:r>
            <a:r>
              <a:rPr lang="fr-FR" sz="2670" b="1" spc="-1" dirty="0" err="1">
                <a:solidFill>
                  <a:srgbClr val="000000"/>
                </a:solidFill>
                <a:sym typeface="Wingdings" panose="05000000000000000000" pitchFamily="2" charset="2"/>
              </a:rPr>
              <a:t>finsi</a:t>
            </a:r>
            <a:endParaRPr lang="fr-FR" sz="2670" b="1" spc="-1" dirty="0">
              <a:solidFill>
                <a:srgbClr val="000000"/>
              </a:solidFill>
              <a:sym typeface="Wingdings" panose="05000000000000000000" pitchFamily="2" charset="2"/>
            </a:endParaRPr>
          </a:p>
          <a:p>
            <a:pPr marL="1479600" lvl="3">
              <a:spcBef>
                <a:spcPts val="938"/>
              </a:spcBef>
              <a:buSzPct val="100000"/>
            </a:pPr>
            <a:r>
              <a:rPr lang="fr-FR" sz="2670" spc="-1" dirty="0">
                <a:solidFill>
                  <a:srgbClr val="000000"/>
                </a:solidFill>
                <a:sym typeface="Wingdings" panose="05000000000000000000" pitchFamily="2" charset="2"/>
              </a:rPr>
              <a:t>	note  (</a:t>
            </a:r>
            <a:r>
              <a:rPr lang="fr-FR" sz="2670" spc="-1" dirty="0" err="1">
                <a:solidFill>
                  <a:srgbClr val="000000"/>
                </a:solidFill>
                <a:sym typeface="Wingdings" panose="05000000000000000000" pitchFamily="2" charset="2"/>
              </a:rPr>
              <a:t>coef_ecrit</a:t>
            </a:r>
            <a:r>
              <a:rPr lang="fr-FR" sz="2670" spc="-1" dirty="0">
                <a:solidFill>
                  <a:srgbClr val="000000"/>
                </a:solidFill>
                <a:sym typeface="Wingdings" panose="05000000000000000000" pitchFamily="2" charset="2"/>
              </a:rPr>
              <a:t> *  </a:t>
            </a:r>
            <a:r>
              <a:rPr lang="fr-FR" sz="2670" spc="-1" dirty="0" err="1">
                <a:solidFill>
                  <a:srgbClr val="000000"/>
                </a:solidFill>
                <a:sym typeface="Wingdings" panose="05000000000000000000" pitchFamily="2" charset="2"/>
              </a:rPr>
              <a:t>moyEcrit</a:t>
            </a:r>
            <a:r>
              <a:rPr lang="fr-FR" sz="2670" spc="-1" dirty="0">
                <a:solidFill>
                  <a:srgbClr val="000000"/>
                </a:solidFill>
                <a:sym typeface="Wingdings" panose="05000000000000000000" pitchFamily="2" charset="2"/>
              </a:rPr>
              <a:t> + </a:t>
            </a:r>
            <a:r>
              <a:rPr lang="fr-FR" sz="2670" spc="-1" dirty="0" err="1">
                <a:solidFill>
                  <a:srgbClr val="000000"/>
                </a:solidFill>
                <a:sym typeface="Wingdings" panose="05000000000000000000" pitchFamily="2" charset="2"/>
              </a:rPr>
              <a:t>coef_tp</a:t>
            </a:r>
            <a:r>
              <a:rPr lang="fr-FR" sz="2670" spc="-1" dirty="0">
                <a:solidFill>
                  <a:srgbClr val="000000"/>
                </a:solidFill>
                <a:sym typeface="Wingdings" panose="05000000000000000000" pitchFamily="2" charset="2"/>
              </a:rPr>
              <a:t> * </a:t>
            </a:r>
            <a:r>
              <a:rPr lang="fr-FR" sz="2670" spc="-1" dirty="0" err="1">
                <a:solidFill>
                  <a:srgbClr val="000000"/>
                </a:solidFill>
                <a:sym typeface="Wingdings" panose="05000000000000000000" pitchFamily="2" charset="2"/>
              </a:rPr>
              <a:t>Tp</a:t>
            </a:r>
            <a:r>
              <a:rPr lang="fr-FR" sz="2670" spc="-1" dirty="0">
                <a:solidFill>
                  <a:srgbClr val="000000"/>
                </a:solidFill>
                <a:sym typeface="Wingdings" panose="05000000000000000000" pitchFamily="2" charset="2"/>
              </a:rPr>
              <a:t>)</a:t>
            </a:r>
          </a:p>
          <a:p>
            <a:pPr marL="1479600" lvl="3">
              <a:spcBef>
                <a:spcPts val="938"/>
              </a:spcBef>
              <a:buSzPct val="100000"/>
            </a:pPr>
            <a:r>
              <a:rPr lang="fr-FR" sz="2670" spc="-1" dirty="0">
                <a:solidFill>
                  <a:srgbClr val="000000"/>
                </a:solidFill>
                <a:sym typeface="Wingdings" panose="05000000000000000000" pitchFamily="2" charset="2"/>
              </a:rPr>
              <a:t>	// Affichage du résultat</a:t>
            </a:r>
          </a:p>
          <a:p>
            <a:pPr marL="1479600" lvl="3">
              <a:spcBef>
                <a:spcPts val="938"/>
              </a:spcBef>
              <a:buSzPct val="100000"/>
            </a:pPr>
            <a:r>
              <a:rPr lang="fr-FR" sz="2670" spc="-1" dirty="0">
                <a:solidFill>
                  <a:srgbClr val="000000"/>
                </a:solidFill>
                <a:sym typeface="Wingdings" panose="05000000000000000000" pitchFamily="2" charset="2"/>
              </a:rPr>
              <a:t>	Ecrit(‘Note:’, note);</a:t>
            </a:r>
          </a:p>
          <a:p>
            <a:pPr marL="1479600" lvl="3">
              <a:spcBef>
                <a:spcPts val="938"/>
              </a:spcBef>
              <a:buSzPct val="100000"/>
            </a:pPr>
            <a:r>
              <a:rPr lang="fr-FR" sz="2670" spc="-1" dirty="0">
                <a:solidFill>
                  <a:srgbClr val="000000"/>
                </a:solidFill>
                <a:sym typeface="Wingdings" panose="05000000000000000000" pitchFamily="2" charset="2"/>
              </a:rPr>
              <a:t>	</a:t>
            </a:r>
            <a:r>
              <a:rPr lang="fr-FR" sz="2670" b="1" spc="-1" dirty="0">
                <a:solidFill>
                  <a:srgbClr val="000000"/>
                </a:solidFill>
                <a:sym typeface="Wingdings" panose="05000000000000000000" pitchFamily="2" charset="2"/>
              </a:rPr>
              <a:t>Si</a:t>
            </a:r>
            <a:r>
              <a:rPr lang="fr-FR" sz="2670" spc="-1" dirty="0">
                <a:solidFill>
                  <a:srgbClr val="000000"/>
                </a:solidFill>
                <a:sym typeface="Wingdings" panose="05000000000000000000" pitchFamily="2" charset="2"/>
              </a:rPr>
              <a:t> note &gt;= 60 </a:t>
            </a:r>
            <a:r>
              <a:rPr lang="fr-FR" sz="2670" b="1" spc="-1" dirty="0">
                <a:solidFill>
                  <a:srgbClr val="000000"/>
                </a:solidFill>
                <a:sym typeface="Wingdings" panose="05000000000000000000" pitchFamily="2" charset="2"/>
              </a:rPr>
              <a:t>alors</a:t>
            </a:r>
          </a:p>
          <a:p>
            <a:pPr marL="1479600" lvl="3">
              <a:spcBef>
                <a:spcPts val="938"/>
              </a:spcBef>
              <a:buSzPct val="100000"/>
            </a:pPr>
            <a:r>
              <a:rPr lang="fr-FR" sz="2670" spc="-1" dirty="0">
                <a:solidFill>
                  <a:srgbClr val="000000"/>
                </a:solidFill>
                <a:sym typeface="Wingdings" panose="05000000000000000000" pitchFamily="2" charset="2"/>
              </a:rPr>
              <a:t>		</a:t>
            </a:r>
            <a:r>
              <a:rPr lang="fr-FR" sz="2670" spc="-1" dirty="0" err="1">
                <a:solidFill>
                  <a:srgbClr val="000000"/>
                </a:solidFill>
                <a:sym typeface="Wingdings" panose="05000000000000000000" pitchFamily="2" charset="2"/>
              </a:rPr>
              <a:t>ecrire</a:t>
            </a:r>
            <a:r>
              <a:rPr lang="fr-FR" sz="2670" spc="-1" dirty="0">
                <a:solidFill>
                  <a:srgbClr val="000000"/>
                </a:solidFill>
                <a:sym typeface="Wingdings" panose="05000000000000000000" pitchFamily="2" charset="2"/>
              </a:rPr>
              <a:t>(‘admis’)</a:t>
            </a:r>
          </a:p>
          <a:p>
            <a:pPr marL="1479600" lvl="3">
              <a:spcBef>
                <a:spcPts val="938"/>
              </a:spcBef>
              <a:buSzPct val="100000"/>
            </a:pPr>
            <a:r>
              <a:rPr lang="fr-FR" sz="2670" spc="-1" dirty="0">
                <a:solidFill>
                  <a:srgbClr val="000000"/>
                </a:solidFill>
                <a:sym typeface="Wingdings" panose="05000000000000000000" pitchFamily="2" charset="2"/>
              </a:rPr>
              <a:t>	</a:t>
            </a:r>
            <a:r>
              <a:rPr lang="fr-FR" sz="2670" b="1" spc="-1" dirty="0">
                <a:solidFill>
                  <a:srgbClr val="000000"/>
                </a:solidFill>
                <a:sym typeface="Wingdings" panose="05000000000000000000" pitchFamily="2" charset="2"/>
              </a:rPr>
              <a:t>sinon</a:t>
            </a:r>
          </a:p>
          <a:p>
            <a:pPr marL="1479600" lvl="3">
              <a:spcBef>
                <a:spcPts val="938"/>
              </a:spcBef>
              <a:buSzPct val="100000"/>
            </a:pPr>
            <a:r>
              <a:rPr lang="fr-FR" sz="2670" spc="-1" dirty="0">
                <a:solidFill>
                  <a:srgbClr val="000000"/>
                </a:solidFill>
                <a:sym typeface="Wingdings" panose="05000000000000000000" pitchFamily="2" charset="2"/>
              </a:rPr>
              <a:t>		écrire(‘Ajournée’)</a:t>
            </a:r>
          </a:p>
          <a:p>
            <a:pPr marL="1479600" lvl="3">
              <a:spcBef>
                <a:spcPts val="938"/>
              </a:spcBef>
              <a:buSzPct val="100000"/>
            </a:pPr>
            <a:r>
              <a:rPr lang="fr-FR" sz="2670" spc="-1" dirty="0">
                <a:solidFill>
                  <a:srgbClr val="000000"/>
                </a:solidFill>
                <a:sym typeface="Wingdings" panose="05000000000000000000" pitchFamily="2" charset="2"/>
              </a:rPr>
              <a:t>	</a:t>
            </a:r>
            <a:r>
              <a:rPr lang="fr-FR" sz="2670" b="1" spc="-1" dirty="0" err="1">
                <a:solidFill>
                  <a:srgbClr val="000000"/>
                </a:solidFill>
                <a:sym typeface="Wingdings" panose="05000000000000000000" pitchFamily="2" charset="2"/>
              </a:rPr>
              <a:t>finsi</a:t>
            </a:r>
            <a:endParaRPr lang="fr-FR" sz="2670" b="1" spc="-1" dirty="0">
              <a:solidFill>
                <a:srgbClr val="000000"/>
              </a:solidFill>
              <a:sym typeface="Wingdings" panose="05000000000000000000" pitchFamily="2" charset="2"/>
            </a:endParaRPr>
          </a:p>
          <a:p>
            <a:pPr marL="1479600" lvl="3">
              <a:spcBef>
                <a:spcPts val="938"/>
              </a:spcBef>
              <a:buSzPct val="100000"/>
            </a:pPr>
            <a:r>
              <a:rPr lang="fr-FR" sz="2670" b="1" spc="-1" dirty="0">
                <a:solidFill>
                  <a:srgbClr val="000000"/>
                </a:solidFill>
              </a:rPr>
              <a:t>Fin</a:t>
            </a:r>
          </a:p>
          <a:p>
            <a:pPr marL="1346400" lvl="2" indent="-324000">
              <a:spcBef>
                <a:spcPts val="938"/>
              </a:spcBef>
              <a:buSzPct val="100000"/>
              <a:buBlip>
                <a:blip r:embed="rId3"/>
              </a:buBlip>
            </a:pPr>
            <a:r>
              <a:rPr lang="fr-FR" sz="2900" i="1" u="sng" dirty="0">
                <a:solidFill>
                  <a:srgbClr val="0000FF"/>
                </a:solidFill>
              </a:rPr>
              <a:t>Résultat:</a:t>
            </a:r>
            <a:r>
              <a:rPr lang="fr-FR" sz="2670" spc="-1" dirty="0">
                <a:solidFill>
                  <a:srgbClr val="000000"/>
                </a:solidFill>
              </a:rPr>
              <a:t> Le résultat :Admis ou Ajourné</a:t>
            </a:r>
          </a:p>
          <a:p>
            <a:pPr marL="889200" lvl="1" indent="-324000">
              <a:spcBef>
                <a:spcPts val="938"/>
              </a:spcBef>
              <a:buSzPct val="100000"/>
              <a:buBlip>
                <a:blip r:embed="rId3"/>
              </a:buBlip>
            </a:pPr>
            <a:endParaRPr lang="fr-FR" sz="2670" spc="-1" dirty="0">
              <a:solidFill>
                <a:srgbClr val="000000"/>
              </a:solidFill>
            </a:endParaRPr>
          </a:p>
          <a:p>
            <a:pPr marL="108000">
              <a:spcBef>
                <a:spcPts val="938"/>
              </a:spcBef>
              <a:buSzPct val="100000"/>
            </a:pPr>
            <a:endParaRPr lang="fr-FR" sz="2670" b="0" strike="noStrike" spc="-1" dirty="0">
              <a:solidFill>
                <a:srgbClr val="000000"/>
              </a:solidFill>
              <a:latin typeface="Arial"/>
            </a:endParaRPr>
          </a:p>
        </p:txBody>
      </p:sp>
    </p:spTree>
    <p:extLst>
      <p:ext uri="{BB962C8B-B14F-4D97-AF65-F5344CB8AC3E}">
        <p14:creationId xmlns:p14="http://schemas.microsoft.com/office/powerpoint/2010/main" val="36811274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Pointeurs</a:t>
            </a:r>
          </a:p>
        </p:txBody>
      </p:sp>
      <p:sp>
        <p:nvSpPr>
          <p:cNvPr id="193" name="TextShape 2"/>
          <p:cNvSpPr txBox="1"/>
          <p:nvPr/>
        </p:nvSpPr>
        <p:spPr>
          <a:xfrm>
            <a:off x="504000" y="1088500"/>
            <a:ext cx="9071640" cy="58965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Quize:1</a:t>
            </a:r>
            <a:endParaRPr lang="fr-FR" sz="2000" b="1" spc="-1" dirty="0">
              <a:solidFill>
                <a:srgbClr val="000000"/>
              </a:solidFill>
            </a:endParaRPr>
          </a:p>
          <a:p>
            <a:pPr marL="565200" lvl="1">
              <a:spcBef>
                <a:spcPts val="938"/>
              </a:spcBef>
              <a:buSzPct val="100000"/>
            </a:pPr>
            <a:endParaRPr lang="fr-FR" sz="2000" spc="-1" dirty="0">
              <a:solidFill>
                <a:srgbClr val="000000"/>
              </a:solidFill>
            </a:endParaRPr>
          </a:p>
        </p:txBody>
      </p:sp>
      <p:pic>
        <p:nvPicPr>
          <p:cNvPr id="5" name="Graphique 4" descr="Aide">
            <a:extLst>
              <a:ext uri="{FF2B5EF4-FFF2-40B4-BE49-F238E27FC236}">
                <a16:creationId xmlns:a16="http://schemas.microsoft.com/office/drawing/2014/main" id="{EDE76FBA-AC3D-4BAF-968F-E4A9EEA16C6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3200" y="1871980"/>
            <a:ext cx="914400" cy="914400"/>
          </a:xfrm>
          <a:prstGeom prst="rect">
            <a:avLst/>
          </a:prstGeom>
        </p:spPr>
      </p:pic>
      <p:sp>
        <p:nvSpPr>
          <p:cNvPr id="6" name="ZoneTexte 5">
            <a:extLst>
              <a:ext uri="{FF2B5EF4-FFF2-40B4-BE49-F238E27FC236}">
                <a16:creationId xmlns:a16="http://schemas.microsoft.com/office/drawing/2014/main" id="{DE954F38-4260-4F6E-8D74-EF7201EA7ABB}"/>
              </a:ext>
            </a:extLst>
          </p:cNvPr>
          <p:cNvSpPr txBox="1"/>
          <p:nvPr/>
        </p:nvSpPr>
        <p:spPr>
          <a:xfrm>
            <a:off x="2387600" y="1518662"/>
            <a:ext cx="6451600" cy="163121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b="1" dirty="0">
                <a:effectLst>
                  <a:outerShdw blurRad="38100" dist="38100" dir="2700000" algn="tl">
                    <a:srgbClr val="000000">
                      <a:alpha val="43137"/>
                    </a:srgbClr>
                  </a:outerShdw>
                </a:effectLst>
              </a:rPr>
              <a:t>Question : </a:t>
            </a:r>
            <a:r>
              <a:rPr lang="fr-FR" dirty="0">
                <a:effectLst>
                  <a:outerShdw blurRad="38100" dist="38100" dir="2700000" algn="tl">
                    <a:srgbClr val="000000">
                      <a:alpha val="43137"/>
                    </a:srgbClr>
                  </a:outerShdw>
                </a:effectLst>
              </a:rPr>
              <a:t>Quel type de structures de donnée on trouve dans l’algorithme précédant?</a:t>
            </a:r>
          </a:p>
          <a:p>
            <a:r>
              <a:rPr lang="fr-FR" sz="1600" b="1" dirty="0">
                <a:effectLst>
                  <a:outerShdw blurRad="38100" dist="38100" dir="2700000" algn="tl">
                    <a:srgbClr val="000000">
                      <a:alpha val="43137"/>
                    </a:srgbClr>
                  </a:outerShdw>
                </a:effectLst>
              </a:rPr>
              <a:t>Choix:</a:t>
            </a:r>
          </a:p>
          <a:p>
            <a:pPr lvl="1"/>
            <a:r>
              <a:rPr lang="fr-FR" sz="1600" dirty="0">
                <a:effectLst>
                  <a:outerShdw blurRad="38100" dist="38100" dir="2700000" algn="tl">
                    <a:srgbClr val="000000">
                      <a:alpha val="43137"/>
                    </a:srgbClr>
                  </a:outerShdw>
                </a:effectLst>
              </a:rPr>
              <a:t>A- Primitives </a:t>
            </a:r>
          </a:p>
          <a:p>
            <a:pPr lvl="1"/>
            <a:r>
              <a:rPr lang="fr-FR" sz="1600" dirty="0">
                <a:effectLst>
                  <a:outerShdw blurRad="38100" dist="38100" dir="2700000" algn="tl">
                    <a:srgbClr val="000000">
                      <a:alpha val="43137"/>
                    </a:srgbClr>
                  </a:outerShdw>
                </a:effectLst>
              </a:rPr>
              <a:t>B- Non primitives</a:t>
            </a:r>
          </a:p>
          <a:p>
            <a:pPr lvl="1"/>
            <a:r>
              <a:rPr lang="fr-FR" sz="1600" dirty="0">
                <a:effectLst>
                  <a:outerShdw blurRad="38100" dist="38100" dir="2700000" algn="tl">
                    <a:srgbClr val="000000">
                      <a:alpha val="43137"/>
                    </a:srgbClr>
                  </a:outerShdw>
                </a:effectLst>
              </a:rPr>
              <a:t>C- Aucun</a:t>
            </a:r>
          </a:p>
        </p:txBody>
      </p:sp>
      <p:sp>
        <p:nvSpPr>
          <p:cNvPr id="2" name="ZoneTexte 1">
            <a:extLst>
              <a:ext uri="{FF2B5EF4-FFF2-40B4-BE49-F238E27FC236}">
                <a16:creationId xmlns:a16="http://schemas.microsoft.com/office/drawing/2014/main" id="{97429A1F-5C23-46AD-B2F3-BA9F32D635B1}"/>
              </a:ext>
            </a:extLst>
          </p:cNvPr>
          <p:cNvSpPr txBox="1"/>
          <p:nvPr/>
        </p:nvSpPr>
        <p:spPr>
          <a:xfrm>
            <a:off x="6718300" y="4064000"/>
            <a:ext cx="3031599" cy="923330"/>
          </a:xfrm>
          <a:prstGeom prst="rect">
            <a:avLst/>
          </a:prstGeom>
          <a:noFill/>
        </p:spPr>
        <p:txBody>
          <a:bodyPr wrap="none" rtlCol="0">
            <a:spAutoFit/>
          </a:bodyPr>
          <a:lstStyle/>
          <a:p>
            <a:r>
              <a:rPr lang="fr-FR" sz="5400" b="1" dirty="0">
                <a:solidFill>
                  <a:srgbClr val="FF0000"/>
                </a:solidFill>
              </a:rPr>
              <a:t>5 minute</a:t>
            </a:r>
          </a:p>
        </p:txBody>
      </p:sp>
      <p:sp>
        <p:nvSpPr>
          <p:cNvPr id="3" name="Rectangle 2">
            <a:extLst>
              <a:ext uri="{FF2B5EF4-FFF2-40B4-BE49-F238E27FC236}">
                <a16:creationId xmlns:a16="http://schemas.microsoft.com/office/drawing/2014/main" id="{1714BBC8-408E-4122-ABCF-1B0A184D4DCA}"/>
              </a:ext>
            </a:extLst>
          </p:cNvPr>
          <p:cNvSpPr/>
          <p:nvPr/>
        </p:nvSpPr>
        <p:spPr>
          <a:xfrm>
            <a:off x="1162050" y="3915595"/>
            <a:ext cx="5038725" cy="2746906"/>
          </a:xfrm>
          <a:prstGeom prst="rect">
            <a:avLst/>
          </a:prstGeom>
        </p:spPr>
        <p:txBody>
          <a:bodyPr>
            <a:spAutoFit/>
          </a:bodyPr>
          <a:lstStyle/>
          <a:p>
            <a:pPr marL="1022400" lvl="2">
              <a:spcBef>
                <a:spcPts val="938"/>
              </a:spcBef>
              <a:buSzPct val="100000"/>
            </a:pPr>
            <a:r>
              <a:rPr lang="fr-FR" sz="1400" b="1" spc="-1" dirty="0">
                <a:solidFill>
                  <a:srgbClr val="000000"/>
                </a:solidFill>
              </a:rPr>
              <a:t>Fonction notes() </a:t>
            </a:r>
            <a:r>
              <a:rPr lang="fr-FR" sz="1400" b="1" spc="-1" dirty="0">
                <a:solidFill>
                  <a:srgbClr val="000000"/>
                </a:solidFill>
                <a:sym typeface="Wingdings" panose="05000000000000000000" pitchFamily="2" charset="2"/>
              </a:rPr>
              <a:t> résultat</a:t>
            </a:r>
            <a:endParaRPr lang="fr-FR" sz="1400" b="1" spc="-1" dirty="0">
              <a:solidFill>
                <a:srgbClr val="000000"/>
              </a:solidFill>
            </a:endParaRPr>
          </a:p>
          <a:p>
            <a:pPr marL="1346400" lvl="2" indent="-324000">
              <a:spcBef>
                <a:spcPts val="938"/>
              </a:spcBef>
              <a:buSzPct val="100000"/>
              <a:buBlip>
                <a:blip r:embed="rId3"/>
              </a:buBlip>
            </a:pPr>
            <a:r>
              <a:rPr lang="fr-FR" sz="1600" i="1" u="sng" dirty="0">
                <a:solidFill>
                  <a:srgbClr val="0000FF"/>
                </a:solidFill>
              </a:rPr>
              <a:t>données:</a:t>
            </a:r>
            <a:r>
              <a:rPr lang="fr-FR" sz="1600" i="1" dirty="0">
                <a:solidFill>
                  <a:srgbClr val="0000FF"/>
                </a:solidFill>
              </a:rPr>
              <a:t> </a:t>
            </a:r>
          </a:p>
          <a:p>
            <a:pPr marL="1803600" lvl="3" indent="-324000">
              <a:spcBef>
                <a:spcPts val="938"/>
              </a:spcBef>
              <a:buSzPct val="100000"/>
              <a:buBlip>
                <a:blip r:embed="rId3"/>
              </a:buBlip>
            </a:pPr>
            <a:r>
              <a:rPr lang="fr-FR" sz="1600" i="1" dirty="0">
                <a:solidFill>
                  <a:srgbClr val="0000FF"/>
                </a:solidFill>
              </a:rPr>
              <a:t>Constantes: </a:t>
            </a:r>
            <a:r>
              <a:rPr lang="fr-FR" sz="1400" i="1" spc="-1" dirty="0" err="1">
                <a:solidFill>
                  <a:srgbClr val="000000"/>
                </a:solidFill>
              </a:rPr>
              <a:t>coef_ecrt</a:t>
            </a:r>
            <a:r>
              <a:rPr lang="fr-FR" sz="1400" i="1" spc="-1" dirty="0">
                <a:solidFill>
                  <a:srgbClr val="000000"/>
                </a:solidFill>
              </a:rPr>
              <a:t>, </a:t>
            </a:r>
            <a:r>
              <a:rPr lang="fr-FR" sz="1400" i="1" spc="-1" dirty="0">
                <a:solidFill>
                  <a:srgbClr val="000000"/>
                </a:solidFill>
                <a:sym typeface="Wingdings" panose="05000000000000000000" pitchFamily="2" charset="2"/>
              </a:rPr>
              <a:t> </a:t>
            </a:r>
            <a:r>
              <a:rPr lang="fr-FR" sz="1400" i="1" spc="-1" dirty="0" err="1">
                <a:solidFill>
                  <a:srgbClr val="000000"/>
                </a:solidFill>
                <a:sym typeface="Wingdings" panose="05000000000000000000" pitchFamily="2" charset="2"/>
              </a:rPr>
              <a:t>coef_tp</a:t>
            </a:r>
            <a:r>
              <a:rPr lang="fr-FR" sz="1400" i="1" spc="-1" dirty="0">
                <a:solidFill>
                  <a:srgbClr val="000000"/>
                </a:solidFill>
                <a:sym typeface="Wingdings" panose="05000000000000000000" pitchFamily="2" charset="2"/>
              </a:rPr>
              <a:t> : réel </a:t>
            </a:r>
          </a:p>
          <a:p>
            <a:pPr marL="2394000" lvl="5">
              <a:spcBef>
                <a:spcPts val="938"/>
              </a:spcBef>
              <a:buSzPct val="100000"/>
            </a:pPr>
            <a:r>
              <a:rPr lang="fr-FR" sz="1400" i="1" spc="-1" dirty="0">
                <a:solidFill>
                  <a:srgbClr val="000000"/>
                </a:solidFill>
                <a:sym typeface="Wingdings" panose="05000000000000000000" pitchFamily="2" charset="2"/>
              </a:rPr>
              <a:t>	    </a:t>
            </a:r>
            <a:r>
              <a:rPr lang="fr-FR" sz="1400" i="1" spc="-1" dirty="0" err="1">
                <a:solidFill>
                  <a:srgbClr val="000000"/>
                </a:solidFill>
                <a:sym typeface="Wingdings" panose="05000000000000000000" pitchFamily="2" charset="2"/>
              </a:rPr>
              <a:t>B_inf</a:t>
            </a:r>
            <a:r>
              <a:rPr lang="fr-FR" sz="1400" i="1" spc="-1" dirty="0">
                <a:solidFill>
                  <a:srgbClr val="000000"/>
                </a:solidFill>
                <a:sym typeface="Wingdings" panose="05000000000000000000" pitchFamily="2" charset="2"/>
              </a:rPr>
              <a:t>, </a:t>
            </a:r>
            <a:r>
              <a:rPr lang="fr-FR" sz="1400" i="1" spc="-1" dirty="0" err="1">
                <a:solidFill>
                  <a:srgbClr val="000000"/>
                </a:solidFill>
                <a:sym typeface="Wingdings" panose="05000000000000000000" pitchFamily="2" charset="2"/>
              </a:rPr>
              <a:t>B_sup</a:t>
            </a:r>
            <a:r>
              <a:rPr lang="fr-FR" sz="1400" i="1" spc="-1" dirty="0">
                <a:solidFill>
                  <a:srgbClr val="000000"/>
                </a:solidFill>
                <a:sym typeface="Wingdings" panose="05000000000000000000" pitchFamily="2" charset="2"/>
              </a:rPr>
              <a:t> : Entier </a:t>
            </a:r>
          </a:p>
          <a:p>
            <a:pPr marL="1803600" lvl="3" indent="-324000">
              <a:spcBef>
                <a:spcPts val="938"/>
              </a:spcBef>
              <a:buSzPct val="100000"/>
              <a:buBlip>
                <a:blip r:embed="rId3"/>
              </a:buBlip>
            </a:pPr>
            <a:r>
              <a:rPr lang="fr-FR" sz="1600" i="1" dirty="0">
                <a:solidFill>
                  <a:srgbClr val="0000FF"/>
                </a:solidFill>
              </a:rPr>
              <a:t>Variables</a:t>
            </a:r>
            <a:r>
              <a:rPr lang="fr-FR" sz="1400" spc="-1" dirty="0">
                <a:solidFill>
                  <a:srgbClr val="000000"/>
                </a:solidFill>
              </a:rPr>
              <a:t>:	Ex, </a:t>
            </a:r>
            <a:r>
              <a:rPr lang="fr-FR" sz="1400" spc="-1" dirty="0" err="1">
                <a:solidFill>
                  <a:srgbClr val="000000"/>
                </a:solidFill>
              </a:rPr>
              <a:t>Ds</a:t>
            </a:r>
            <a:r>
              <a:rPr lang="fr-FR" sz="1400" spc="-1" dirty="0">
                <a:solidFill>
                  <a:srgbClr val="000000"/>
                </a:solidFill>
              </a:rPr>
              <a:t>, </a:t>
            </a:r>
            <a:r>
              <a:rPr lang="fr-FR" sz="1400" spc="-1" dirty="0" err="1">
                <a:solidFill>
                  <a:srgbClr val="000000"/>
                </a:solidFill>
              </a:rPr>
              <a:t>Tp</a:t>
            </a:r>
            <a:r>
              <a:rPr lang="fr-FR" sz="1400" spc="-1" dirty="0">
                <a:solidFill>
                  <a:srgbClr val="000000"/>
                </a:solidFill>
              </a:rPr>
              <a:t> : réel (</a:t>
            </a:r>
            <a:r>
              <a:rPr lang="fr-FR" sz="1400" b="1" spc="-1" dirty="0">
                <a:solidFill>
                  <a:srgbClr val="000000"/>
                </a:solidFill>
              </a:rPr>
              <a:t>E</a:t>
            </a:r>
            <a:r>
              <a:rPr lang="fr-FR" sz="1400" spc="-1" dirty="0">
                <a:solidFill>
                  <a:srgbClr val="000000"/>
                </a:solidFill>
              </a:rPr>
              <a:t>) </a:t>
            </a:r>
          </a:p>
          <a:p>
            <a:pPr marL="2394000" lvl="5">
              <a:spcBef>
                <a:spcPts val="938"/>
              </a:spcBef>
              <a:buSzPct val="100000"/>
            </a:pPr>
            <a:r>
              <a:rPr lang="fr-FR" sz="1400" spc="-1" dirty="0">
                <a:solidFill>
                  <a:srgbClr val="000000"/>
                </a:solidFill>
              </a:rPr>
              <a:t>	</a:t>
            </a:r>
            <a:r>
              <a:rPr lang="fr-FR" sz="1400" spc="-1" dirty="0" err="1">
                <a:solidFill>
                  <a:srgbClr val="000000"/>
                </a:solidFill>
              </a:rPr>
              <a:t>moyeEcrit</a:t>
            </a:r>
            <a:r>
              <a:rPr lang="fr-FR" sz="1400" spc="-1" dirty="0">
                <a:solidFill>
                  <a:srgbClr val="000000"/>
                </a:solidFill>
              </a:rPr>
              <a:t>, note : réel (</a:t>
            </a:r>
            <a:r>
              <a:rPr lang="fr-FR" sz="1400" b="1" spc="-1" dirty="0">
                <a:solidFill>
                  <a:srgbClr val="000000"/>
                </a:solidFill>
              </a:rPr>
              <a:t>I</a:t>
            </a:r>
            <a:r>
              <a:rPr lang="fr-FR" sz="1400" spc="-1" dirty="0">
                <a:solidFill>
                  <a:srgbClr val="000000"/>
                </a:solidFill>
              </a:rPr>
              <a:t>)  </a:t>
            </a:r>
          </a:p>
          <a:p>
            <a:pPr marL="1346400" lvl="2" indent="-324000">
              <a:spcBef>
                <a:spcPts val="938"/>
              </a:spcBef>
              <a:buSzPct val="100000"/>
              <a:buBlip>
                <a:blip r:embed="rId3"/>
              </a:buBlip>
            </a:pPr>
            <a:r>
              <a:rPr lang="fr-FR" sz="1600" i="1" u="sng" dirty="0">
                <a:solidFill>
                  <a:srgbClr val="0000FF"/>
                </a:solidFill>
              </a:rPr>
              <a:t>Algorithme:</a:t>
            </a:r>
          </a:p>
          <a:p>
            <a:pPr marL="1479600" lvl="3">
              <a:spcBef>
                <a:spcPts val="938"/>
              </a:spcBef>
              <a:buSzPct val="100000"/>
            </a:pPr>
            <a:r>
              <a:rPr lang="fr-FR" sz="1400" b="1" spc="-1" dirty="0">
                <a:solidFill>
                  <a:srgbClr val="000000"/>
                </a:solidFill>
              </a:rPr>
              <a:t>Début</a:t>
            </a:r>
          </a:p>
        </p:txBody>
      </p:sp>
    </p:spTree>
    <p:extLst>
      <p:ext uri="{BB962C8B-B14F-4D97-AF65-F5344CB8AC3E}">
        <p14:creationId xmlns:p14="http://schemas.microsoft.com/office/powerpoint/2010/main" val="2139326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Introduction</a:t>
            </a:r>
          </a:p>
        </p:txBody>
      </p:sp>
      <p:sp>
        <p:nvSpPr>
          <p:cNvPr id="193" name="TextShape 2"/>
          <p:cNvSpPr txBox="1"/>
          <p:nvPr/>
        </p:nvSpPr>
        <p:spPr>
          <a:xfrm>
            <a:off x="503999" y="1152000"/>
            <a:ext cx="4559319" cy="4907606"/>
          </a:xfrm>
          <a:prstGeom prst="rect">
            <a:avLst/>
          </a:prstGeom>
          <a:noFill/>
          <a:ln>
            <a:noFill/>
          </a:ln>
        </p:spPr>
        <p:txBody>
          <a:bodyPr lIns="0" tIns="0" rIns="0" bIns="0">
            <a:normAutofit fontScale="92500"/>
          </a:bodyPr>
          <a:lstStyle/>
          <a:p>
            <a:pPr marL="432000" indent="-324000">
              <a:spcBef>
                <a:spcPts val="938"/>
              </a:spcBef>
              <a:buSzPct val="100000"/>
              <a:buBlip>
                <a:blip r:embed="rId3"/>
              </a:buBlip>
            </a:pPr>
            <a:r>
              <a:rPr lang="fr-FR" sz="2670" b="1" spc="-1" dirty="0">
                <a:solidFill>
                  <a:srgbClr val="000000"/>
                </a:solidFill>
              </a:rPr>
              <a:t>Motivation</a:t>
            </a:r>
          </a:p>
          <a:p>
            <a:pPr marL="889200" lvl="1" indent="-324000">
              <a:spcBef>
                <a:spcPts val="938"/>
              </a:spcBef>
              <a:buSzPct val="100000"/>
              <a:buBlip>
                <a:blip r:embed="rId3"/>
              </a:buBlip>
            </a:pPr>
            <a:r>
              <a:rPr lang="fr-FR" sz="2670" spc="-1" dirty="0">
                <a:solidFill>
                  <a:srgbClr val="000000"/>
                </a:solidFill>
              </a:rPr>
              <a:t>Structure de donnée:</a:t>
            </a:r>
          </a:p>
          <a:p>
            <a:pPr marL="1346400" lvl="2" indent="-324000">
              <a:spcBef>
                <a:spcPts val="938"/>
              </a:spcBef>
              <a:buSzPct val="100000"/>
              <a:buBlip>
                <a:blip r:embed="rId3"/>
              </a:buBlip>
            </a:pPr>
            <a:r>
              <a:rPr lang="fr-FR" sz="2670" spc="-1" dirty="0">
                <a:solidFill>
                  <a:srgbClr val="000000"/>
                </a:solidFill>
              </a:rPr>
              <a:t>p.ex. fantôme</a:t>
            </a:r>
          </a:p>
          <a:p>
            <a:pPr marL="1803600" lvl="3" indent="-324000">
              <a:spcBef>
                <a:spcPts val="938"/>
              </a:spcBef>
              <a:buSzPct val="100000"/>
              <a:buBlip>
                <a:blip r:embed="rId3"/>
              </a:buBlip>
            </a:pPr>
            <a:r>
              <a:rPr lang="fr-FR" sz="2670" spc="-1" dirty="0">
                <a:solidFill>
                  <a:srgbClr val="000000"/>
                </a:solidFill>
              </a:rPr>
              <a:t>couleur </a:t>
            </a:r>
          </a:p>
          <a:p>
            <a:pPr marL="1803600" lvl="3" indent="-324000">
              <a:spcBef>
                <a:spcPts val="938"/>
              </a:spcBef>
              <a:buSzPct val="100000"/>
              <a:buBlip>
                <a:blip r:embed="rId3"/>
              </a:buBlip>
            </a:pPr>
            <a:r>
              <a:rPr lang="fr-FR" sz="2670" spc="-1" dirty="0">
                <a:solidFill>
                  <a:srgbClr val="000000"/>
                </a:solidFill>
              </a:rPr>
              <a:t>position</a:t>
            </a:r>
          </a:p>
          <a:p>
            <a:pPr marL="1803600" lvl="3" indent="-324000">
              <a:spcBef>
                <a:spcPts val="938"/>
              </a:spcBef>
              <a:buSzPct val="100000"/>
              <a:buBlip>
                <a:blip r:embed="rId3"/>
              </a:buBlip>
            </a:pPr>
            <a:r>
              <a:rPr lang="fr-FR" sz="2670" spc="-1" dirty="0">
                <a:solidFill>
                  <a:srgbClr val="000000"/>
                </a:solidFill>
              </a:rPr>
              <a:t>direction</a:t>
            </a:r>
          </a:p>
          <a:p>
            <a:pPr marL="1803600" lvl="3" indent="-324000">
              <a:spcBef>
                <a:spcPts val="938"/>
              </a:spcBef>
              <a:buSzPct val="100000"/>
              <a:buBlip>
                <a:blip r:embed="rId3"/>
              </a:buBlip>
            </a:pPr>
            <a:r>
              <a:rPr lang="fr-FR" sz="2670" spc="-1" dirty="0" err="1">
                <a:solidFill>
                  <a:srgbClr val="000000"/>
                </a:solidFill>
              </a:rPr>
              <a:t>aggressif</a:t>
            </a:r>
            <a:r>
              <a:rPr lang="fr-FR" sz="2670" spc="-1" dirty="0">
                <a:solidFill>
                  <a:srgbClr val="000000"/>
                </a:solidFill>
              </a:rPr>
              <a:t> ou pas ?</a:t>
            </a:r>
          </a:p>
          <a:p>
            <a:pPr marL="889200" lvl="1" indent="-324000">
              <a:spcBef>
                <a:spcPts val="938"/>
              </a:spcBef>
              <a:buSzPct val="100000"/>
              <a:buBlip>
                <a:blip r:embed="rId3"/>
              </a:buBlip>
            </a:pPr>
            <a:r>
              <a:rPr lang="fr-FR" sz="2670" spc="-1" dirty="0">
                <a:solidFill>
                  <a:srgbClr val="000000"/>
                </a:solidFill>
              </a:rPr>
              <a:t>Algorithmes:</a:t>
            </a:r>
          </a:p>
          <a:p>
            <a:pPr marL="1346400" lvl="2" indent="-324000">
              <a:spcBef>
                <a:spcPts val="938"/>
              </a:spcBef>
              <a:buSzPct val="100000"/>
              <a:buBlip>
                <a:blip r:embed="rId3"/>
              </a:buBlip>
            </a:pPr>
            <a:r>
              <a:rPr lang="fr-FR" sz="2670" spc="-1" dirty="0">
                <a:solidFill>
                  <a:srgbClr val="000000"/>
                </a:solidFill>
              </a:rPr>
              <a:t>p.ex. mettre a jour le meilleur score</a:t>
            </a:r>
          </a:p>
          <a:p>
            <a:pPr marL="1346400" lvl="2" indent="-324000">
              <a:spcBef>
                <a:spcPts val="938"/>
              </a:spcBef>
              <a:buSzPct val="100000"/>
              <a:buBlip>
                <a:blip r:embed="rId3"/>
              </a:buBlip>
            </a:pPr>
            <a:endParaRPr lang="fr-FR" sz="2670" spc="-1" dirty="0">
              <a:solidFill>
                <a:srgbClr val="000000"/>
              </a:solidFill>
            </a:endParaRPr>
          </a:p>
          <a:p>
            <a:pPr marL="889200" lvl="1" indent="-324000">
              <a:spcBef>
                <a:spcPts val="938"/>
              </a:spcBef>
              <a:buSzPct val="100000"/>
              <a:buBlip>
                <a:blip r:embed="rId3"/>
              </a:buBlip>
            </a:pPr>
            <a:endParaRPr lang="fr-FR" sz="2670" spc="-1" dirty="0">
              <a:solidFill>
                <a:srgbClr val="000000"/>
              </a:solidFill>
            </a:endParaRPr>
          </a:p>
          <a:p>
            <a:pPr marL="889200" lvl="1" indent="-324000">
              <a:spcBef>
                <a:spcPts val="938"/>
              </a:spcBef>
              <a:buSzPct val="100000"/>
              <a:buBlip>
                <a:blip r:embed="rId3"/>
              </a:buBlip>
            </a:pPr>
            <a:endParaRPr lang="fr-FR" sz="2670" spc="-1" dirty="0">
              <a:solidFill>
                <a:srgbClr val="000000"/>
              </a:solidFill>
            </a:endParaRPr>
          </a:p>
          <a:p>
            <a:pPr marL="108000">
              <a:spcBef>
                <a:spcPts val="938"/>
              </a:spcBef>
              <a:buSzPct val="100000"/>
            </a:pPr>
            <a:endParaRPr lang="fr-FR" sz="2670" b="1" spc="-1" dirty="0">
              <a:solidFill>
                <a:srgbClr val="000000"/>
              </a:solidFill>
            </a:endParaRPr>
          </a:p>
          <a:p>
            <a:pPr marL="889200" lvl="1" indent="-324000">
              <a:spcBef>
                <a:spcPts val="938"/>
              </a:spcBef>
              <a:buSzPct val="100000"/>
              <a:buBlip>
                <a:blip r:embed="rId3"/>
              </a:buBlip>
            </a:pPr>
            <a:endParaRPr lang="fr-FR" sz="2670" spc="-1" dirty="0">
              <a:solidFill>
                <a:srgbClr val="000000"/>
              </a:solidFill>
            </a:endParaRPr>
          </a:p>
          <a:p>
            <a:pPr marL="108000">
              <a:spcBef>
                <a:spcPts val="938"/>
              </a:spcBef>
              <a:buSzPct val="100000"/>
            </a:pPr>
            <a:endParaRPr lang="fr-FR" sz="2670" b="0" strike="noStrike" spc="-1" dirty="0">
              <a:solidFill>
                <a:srgbClr val="000000"/>
              </a:solidFill>
              <a:latin typeface="Arial"/>
            </a:endParaRPr>
          </a:p>
        </p:txBody>
      </p:sp>
      <p:pic>
        <p:nvPicPr>
          <p:cNvPr id="5" name="Picture 8" descr="arch0408-pacman-200">
            <a:extLst>
              <a:ext uri="{FF2B5EF4-FFF2-40B4-BE49-F238E27FC236}">
                <a16:creationId xmlns:a16="http://schemas.microsoft.com/office/drawing/2014/main" id="{842A1945-7FFD-4548-B134-7B09256AFD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5497098" y="1705970"/>
            <a:ext cx="3961048" cy="482024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451493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Introduction</a:t>
            </a:r>
          </a:p>
        </p:txBody>
      </p:sp>
      <p:sp>
        <p:nvSpPr>
          <p:cNvPr id="193" name="TextShape 2"/>
          <p:cNvSpPr txBox="1"/>
          <p:nvPr/>
        </p:nvSpPr>
        <p:spPr>
          <a:xfrm>
            <a:off x="503998" y="1152000"/>
            <a:ext cx="4944301" cy="4907606"/>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Motivation</a:t>
            </a:r>
          </a:p>
          <a:p>
            <a:pPr marL="889200" lvl="1" indent="-324000">
              <a:spcBef>
                <a:spcPts val="938"/>
              </a:spcBef>
              <a:buSzPct val="100000"/>
              <a:buBlip>
                <a:blip r:embed="rId3"/>
              </a:buBlip>
            </a:pPr>
            <a:r>
              <a:rPr lang="fr-FR" sz="2670" spc="-1" dirty="0">
                <a:solidFill>
                  <a:srgbClr val="000000"/>
                </a:solidFill>
              </a:rPr>
              <a:t>Structure de donnée:</a:t>
            </a:r>
          </a:p>
          <a:p>
            <a:pPr marL="1346400" lvl="2" indent="-324000">
              <a:spcBef>
                <a:spcPts val="938"/>
              </a:spcBef>
              <a:buSzPct val="100000"/>
              <a:buBlip>
                <a:blip r:embed="rId3"/>
              </a:buBlip>
            </a:pPr>
            <a:r>
              <a:rPr lang="fr-FR" sz="2400" spc="-1" dirty="0">
                <a:solidFill>
                  <a:srgbClr val="000000"/>
                </a:solidFill>
              </a:rPr>
              <a:t>tableau à 2 dimensions</a:t>
            </a:r>
          </a:p>
          <a:p>
            <a:pPr marL="889200" lvl="1" indent="-324000">
              <a:spcBef>
                <a:spcPts val="938"/>
              </a:spcBef>
              <a:buSzPct val="100000"/>
              <a:buBlip>
                <a:blip r:embed="rId3"/>
              </a:buBlip>
            </a:pPr>
            <a:r>
              <a:rPr lang="fr-FR" sz="2670" spc="-1" dirty="0">
                <a:solidFill>
                  <a:srgbClr val="000000"/>
                </a:solidFill>
              </a:rPr>
              <a:t>Algorithmes:</a:t>
            </a:r>
          </a:p>
          <a:p>
            <a:pPr marL="1346400" lvl="2" indent="-324000">
              <a:spcBef>
                <a:spcPts val="938"/>
              </a:spcBef>
              <a:buSzPct val="100000"/>
              <a:buBlip>
                <a:blip r:embed="rId3"/>
              </a:buBlip>
            </a:pPr>
            <a:r>
              <a:rPr lang="fr-FR" sz="2670" spc="-1" dirty="0">
                <a:solidFill>
                  <a:srgbClr val="000000"/>
                </a:solidFill>
              </a:rPr>
              <a:t>surtout I.A.</a:t>
            </a:r>
          </a:p>
          <a:p>
            <a:pPr marL="889200" lvl="1" indent="-324000">
              <a:spcBef>
                <a:spcPts val="938"/>
              </a:spcBef>
              <a:buSzPct val="100000"/>
              <a:buBlip>
                <a:blip r:embed="rId3"/>
              </a:buBlip>
            </a:pPr>
            <a:r>
              <a:rPr lang="fr-FR" sz="2670" spc="-1" dirty="0">
                <a:solidFill>
                  <a:srgbClr val="000000"/>
                </a:solidFill>
              </a:rPr>
              <a:t>Exemple</a:t>
            </a:r>
          </a:p>
          <a:p>
            <a:pPr marL="1346400" lvl="2" indent="-324000">
              <a:spcBef>
                <a:spcPts val="938"/>
              </a:spcBef>
              <a:buSzPct val="100000"/>
              <a:buBlip>
                <a:blip r:embed="rId3"/>
              </a:buBlip>
            </a:pPr>
            <a:r>
              <a:rPr lang="fr-FR" sz="2670" spc="-1" dirty="0">
                <a:solidFill>
                  <a:srgbClr val="000000"/>
                </a:solidFill>
              </a:rPr>
              <a:t>L’algorithme </a:t>
            </a:r>
            <a:r>
              <a:rPr lang="fr-FR" sz="2670" spc="-1" dirty="0" err="1">
                <a:solidFill>
                  <a:srgbClr val="000000"/>
                </a:solidFill>
              </a:rPr>
              <a:t>alphazero</a:t>
            </a:r>
            <a:endParaRPr lang="fr-FR" sz="2670" spc="-1" dirty="0">
              <a:solidFill>
                <a:srgbClr val="000000"/>
              </a:solidFill>
            </a:endParaRPr>
          </a:p>
          <a:p>
            <a:pPr marL="889200" lvl="1" indent="-324000">
              <a:spcBef>
                <a:spcPts val="938"/>
              </a:spcBef>
              <a:buSzPct val="100000"/>
              <a:buBlip>
                <a:blip r:embed="rId3"/>
              </a:buBlip>
            </a:pPr>
            <a:endParaRPr lang="fr-FR" sz="2670" spc="-1" dirty="0">
              <a:solidFill>
                <a:srgbClr val="000000"/>
              </a:solidFill>
            </a:endParaRPr>
          </a:p>
          <a:p>
            <a:pPr marL="889200" lvl="1" indent="-324000">
              <a:spcBef>
                <a:spcPts val="938"/>
              </a:spcBef>
              <a:buSzPct val="100000"/>
              <a:buBlip>
                <a:blip r:embed="rId3"/>
              </a:buBlip>
            </a:pPr>
            <a:endParaRPr lang="fr-FR" sz="2670" spc="-1" dirty="0">
              <a:solidFill>
                <a:srgbClr val="000000"/>
              </a:solidFill>
            </a:endParaRPr>
          </a:p>
          <a:p>
            <a:pPr marL="108000">
              <a:spcBef>
                <a:spcPts val="938"/>
              </a:spcBef>
              <a:buSzPct val="100000"/>
            </a:pPr>
            <a:endParaRPr lang="fr-FR" sz="2670" b="1" spc="-1" dirty="0">
              <a:solidFill>
                <a:srgbClr val="000000"/>
              </a:solidFill>
            </a:endParaRPr>
          </a:p>
          <a:p>
            <a:pPr marL="889200" lvl="1" indent="-324000">
              <a:spcBef>
                <a:spcPts val="938"/>
              </a:spcBef>
              <a:buSzPct val="100000"/>
              <a:buBlip>
                <a:blip r:embed="rId3"/>
              </a:buBlip>
            </a:pPr>
            <a:endParaRPr lang="fr-FR" sz="2670" spc="-1" dirty="0">
              <a:solidFill>
                <a:srgbClr val="000000"/>
              </a:solidFill>
            </a:endParaRPr>
          </a:p>
          <a:p>
            <a:pPr marL="108000">
              <a:spcBef>
                <a:spcPts val="938"/>
              </a:spcBef>
              <a:buSzPct val="100000"/>
            </a:pPr>
            <a:endParaRPr lang="fr-FR" sz="2670" b="0" strike="noStrike" spc="-1" dirty="0">
              <a:solidFill>
                <a:srgbClr val="000000"/>
              </a:solidFill>
              <a:latin typeface="Arial"/>
            </a:endParaRPr>
          </a:p>
        </p:txBody>
      </p:sp>
      <p:pic>
        <p:nvPicPr>
          <p:cNvPr id="6" name="Picture 3" descr="echec">
            <a:extLst>
              <a:ext uri="{FF2B5EF4-FFF2-40B4-BE49-F238E27FC236}">
                <a16:creationId xmlns:a16="http://schemas.microsoft.com/office/drawing/2014/main" id="{8C21AB64-E70E-4074-B02E-8628CFAA23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5601968" y="1844675"/>
            <a:ext cx="4502150" cy="44799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685838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Introduction</a:t>
            </a:r>
          </a:p>
        </p:txBody>
      </p:sp>
      <p:sp>
        <p:nvSpPr>
          <p:cNvPr id="193" name="TextShape 2"/>
          <p:cNvSpPr txBox="1"/>
          <p:nvPr/>
        </p:nvSpPr>
        <p:spPr>
          <a:xfrm>
            <a:off x="503999" y="1152000"/>
            <a:ext cx="4559319" cy="4907606"/>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Motivation</a:t>
            </a:r>
          </a:p>
          <a:p>
            <a:pPr marL="889200" lvl="1" indent="-324000">
              <a:spcBef>
                <a:spcPts val="938"/>
              </a:spcBef>
              <a:buSzPct val="100000"/>
              <a:buBlip>
                <a:blip r:embed="rId3"/>
              </a:buBlip>
            </a:pPr>
            <a:r>
              <a:rPr lang="fr-FR" sz="2670" spc="-1" dirty="0">
                <a:solidFill>
                  <a:srgbClr val="000000"/>
                </a:solidFill>
              </a:rPr>
              <a:t>Structure de donnée:</a:t>
            </a:r>
          </a:p>
          <a:p>
            <a:pPr marL="1346400" lvl="2" indent="-324000">
              <a:spcBef>
                <a:spcPts val="938"/>
              </a:spcBef>
              <a:buSzPct val="100000"/>
              <a:buBlip>
                <a:blip r:embed="rId3"/>
              </a:buBlip>
            </a:pPr>
            <a:r>
              <a:rPr lang="fr-FR" sz="2670" spc="-1" dirty="0">
                <a:solidFill>
                  <a:srgbClr val="000000"/>
                </a:solidFill>
              </a:rPr>
              <a:t>File </a:t>
            </a:r>
            <a:r>
              <a:rPr lang="fr-FR" sz="2000" spc="-1" dirty="0">
                <a:solidFill>
                  <a:srgbClr val="000000"/>
                </a:solidFill>
              </a:rPr>
              <a:t>FIFO (First In First Out) </a:t>
            </a:r>
          </a:p>
          <a:p>
            <a:pPr marL="889200" lvl="1" indent="-324000">
              <a:spcBef>
                <a:spcPts val="938"/>
              </a:spcBef>
              <a:buSzPct val="100000"/>
              <a:buBlip>
                <a:blip r:embed="rId3"/>
              </a:buBlip>
            </a:pPr>
            <a:r>
              <a:rPr lang="fr-FR" sz="2670" spc="-1" dirty="0">
                <a:solidFill>
                  <a:srgbClr val="000000"/>
                </a:solidFill>
              </a:rPr>
              <a:t>Aussi: File à priorité</a:t>
            </a:r>
          </a:p>
          <a:p>
            <a:pPr marL="889200" lvl="1" indent="-324000">
              <a:spcBef>
                <a:spcPts val="938"/>
              </a:spcBef>
              <a:buSzPct val="100000"/>
              <a:buBlip>
                <a:blip r:embed="rId3"/>
              </a:buBlip>
            </a:pPr>
            <a:endParaRPr lang="fr-FR" sz="2670" spc="-1" dirty="0">
              <a:solidFill>
                <a:srgbClr val="000000"/>
              </a:solidFill>
            </a:endParaRPr>
          </a:p>
          <a:p>
            <a:pPr marL="889200" lvl="1" indent="-324000">
              <a:spcBef>
                <a:spcPts val="938"/>
              </a:spcBef>
              <a:buSzPct val="100000"/>
              <a:buBlip>
                <a:blip r:embed="rId3"/>
              </a:buBlip>
            </a:pPr>
            <a:endParaRPr lang="fr-FR" sz="2670" spc="-1" dirty="0">
              <a:solidFill>
                <a:srgbClr val="000000"/>
              </a:solidFill>
            </a:endParaRPr>
          </a:p>
          <a:p>
            <a:pPr marL="108000">
              <a:spcBef>
                <a:spcPts val="938"/>
              </a:spcBef>
              <a:buSzPct val="100000"/>
            </a:pPr>
            <a:endParaRPr lang="fr-FR" sz="2670" b="1" spc="-1" dirty="0">
              <a:solidFill>
                <a:srgbClr val="000000"/>
              </a:solidFill>
            </a:endParaRPr>
          </a:p>
          <a:p>
            <a:pPr marL="889200" lvl="1" indent="-324000">
              <a:spcBef>
                <a:spcPts val="938"/>
              </a:spcBef>
              <a:buSzPct val="100000"/>
              <a:buBlip>
                <a:blip r:embed="rId3"/>
              </a:buBlip>
            </a:pPr>
            <a:endParaRPr lang="fr-FR" sz="2670" spc="-1" dirty="0">
              <a:solidFill>
                <a:srgbClr val="000000"/>
              </a:solidFill>
            </a:endParaRPr>
          </a:p>
          <a:p>
            <a:pPr marL="108000">
              <a:spcBef>
                <a:spcPts val="938"/>
              </a:spcBef>
              <a:buSzPct val="100000"/>
            </a:pPr>
            <a:endParaRPr lang="fr-FR" sz="2670" b="0" strike="noStrike" spc="-1" dirty="0">
              <a:solidFill>
                <a:srgbClr val="000000"/>
              </a:solidFill>
              <a:latin typeface="Arial"/>
            </a:endParaRPr>
          </a:p>
        </p:txBody>
      </p:sp>
      <p:pic>
        <p:nvPicPr>
          <p:cNvPr id="29698" name="Picture 2" descr="西宁市城西区第四轮全员核酸检测有序展开_新华网">
            <a:extLst>
              <a:ext uri="{FF2B5EF4-FFF2-40B4-BE49-F238E27FC236}">
                <a16:creationId xmlns:a16="http://schemas.microsoft.com/office/drawing/2014/main" id="{119B8185-DA7A-114F-B4B7-0B6E8B8ED6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4704" y="2916116"/>
            <a:ext cx="5559551" cy="3335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704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Introduction</a:t>
            </a:r>
          </a:p>
        </p:txBody>
      </p:sp>
      <p:sp>
        <p:nvSpPr>
          <p:cNvPr id="193" name="TextShape 2"/>
          <p:cNvSpPr txBox="1"/>
          <p:nvPr/>
        </p:nvSpPr>
        <p:spPr>
          <a:xfrm>
            <a:off x="503999" y="1152000"/>
            <a:ext cx="4559319" cy="4907606"/>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Motivation</a:t>
            </a:r>
          </a:p>
          <a:p>
            <a:pPr marL="889200" lvl="1" indent="-324000">
              <a:spcBef>
                <a:spcPts val="938"/>
              </a:spcBef>
              <a:buSzPct val="100000"/>
              <a:buBlip>
                <a:blip r:embed="rId3"/>
              </a:buBlip>
            </a:pPr>
            <a:r>
              <a:rPr lang="fr-FR" sz="2670" spc="-1" dirty="0">
                <a:solidFill>
                  <a:srgbClr val="000000"/>
                </a:solidFill>
              </a:rPr>
              <a:t>Structure de donnée:</a:t>
            </a:r>
          </a:p>
          <a:p>
            <a:pPr marL="1346400" lvl="2" indent="-324000">
              <a:spcBef>
                <a:spcPts val="938"/>
              </a:spcBef>
              <a:buSzPct val="100000"/>
              <a:buBlip>
                <a:blip r:embed="rId3"/>
              </a:buBlip>
            </a:pPr>
            <a:r>
              <a:rPr lang="fr-FR" sz="2670" spc="-1" dirty="0">
                <a:solidFill>
                  <a:srgbClr val="000000"/>
                </a:solidFill>
              </a:rPr>
              <a:t>Pile </a:t>
            </a:r>
            <a:r>
              <a:rPr lang="fr-FR" sz="2400" spc="-1" dirty="0">
                <a:solidFill>
                  <a:srgbClr val="000000"/>
                </a:solidFill>
              </a:rPr>
              <a:t>(Stack en anglais)</a:t>
            </a:r>
          </a:p>
          <a:p>
            <a:pPr marL="1803600" lvl="3" indent="-324000">
              <a:spcBef>
                <a:spcPts val="938"/>
              </a:spcBef>
              <a:buSzPct val="100000"/>
              <a:buBlip>
                <a:blip r:embed="rId3"/>
              </a:buBlip>
            </a:pPr>
            <a:r>
              <a:rPr lang="fr-FR" sz="2000" spc="-1" dirty="0">
                <a:solidFill>
                  <a:srgbClr val="000000"/>
                </a:solidFill>
              </a:rPr>
              <a:t>LIFO (Last In First Out) </a:t>
            </a:r>
            <a:endParaRPr lang="fr-FR" sz="2670" spc="-1" dirty="0">
              <a:solidFill>
                <a:srgbClr val="000000"/>
              </a:solidFill>
            </a:endParaRPr>
          </a:p>
          <a:p>
            <a:pPr marL="889200" lvl="1" indent="-324000">
              <a:spcBef>
                <a:spcPts val="938"/>
              </a:spcBef>
              <a:buSzPct val="100000"/>
              <a:buBlip>
                <a:blip r:embed="rId3"/>
              </a:buBlip>
            </a:pPr>
            <a:r>
              <a:rPr lang="fr-FR" sz="2670" spc="-1" dirty="0">
                <a:solidFill>
                  <a:srgbClr val="000000"/>
                </a:solidFill>
              </a:rPr>
              <a:t>Evaluation d’expression arithmétique</a:t>
            </a:r>
          </a:p>
          <a:p>
            <a:pPr marL="1346400" lvl="2" indent="-324000">
              <a:spcBef>
                <a:spcPts val="938"/>
              </a:spcBef>
              <a:buSzPct val="100000"/>
              <a:buBlip>
                <a:blip r:embed="rId3"/>
              </a:buBlip>
            </a:pPr>
            <a:r>
              <a:rPr lang="fr-FR" sz="2670" spc="-1" dirty="0">
                <a:solidFill>
                  <a:srgbClr val="000000"/>
                </a:solidFill>
              </a:rPr>
              <a:t>(A+B)/C</a:t>
            </a:r>
          </a:p>
          <a:p>
            <a:pPr marL="889200" lvl="1" indent="-324000">
              <a:spcBef>
                <a:spcPts val="938"/>
              </a:spcBef>
              <a:buSzPct val="100000"/>
              <a:buBlip>
                <a:blip r:embed="rId3"/>
              </a:buBlip>
            </a:pPr>
            <a:endParaRPr lang="fr-FR" sz="2670" spc="-1" dirty="0">
              <a:solidFill>
                <a:srgbClr val="000000"/>
              </a:solidFill>
            </a:endParaRPr>
          </a:p>
          <a:p>
            <a:pPr marL="108000">
              <a:spcBef>
                <a:spcPts val="938"/>
              </a:spcBef>
              <a:buSzPct val="100000"/>
            </a:pPr>
            <a:endParaRPr lang="fr-FR" sz="2670" b="1" spc="-1" dirty="0">
              <a:solidFill>
                <a:srgbClr val="000000"/>
              </a:solidFill>
            </a:endParaRPr>
          </a:p>
          <a:p>
            <a:pPr marL="889200" lvl="1" indent="-324000">
              <a:spcBef>
                <a:spcPts val="938"/>
              </a:spcBef>
              <a:buSzPct val="100000"/>
              <a:buBlip>
                <a:blip r:embed="rId3"/>
              </a:buBlip>
            </a:pPr>
            <a:endParaRPr lang="fr-FR" sz="2670" spc="-1" dirty="0">
              <a:solidFill>
                <a:srgbClr val="000000"/>
              </a:solidFill>
            </a:endParaRPr>
          </a:p>
          <a:p>
            <a:pPr marL="108000">
              <a:spcBef>
                <a:spcPts val="938"/>
              </a:spcBef>
              <a:buSzPct val="100000"/>
            </a:pPr>
            <a:endParaRPr lang="fr-FR" sz="2670" b="0" strike="noStrike" spc="-1" dirty="0">
              <a:solidFill>
                <a:srgbClr val="000000"/>
              </a:solidFill>
              <a:latin typeface="Arial"/>
            </a:endParaRPr>
          </a:p>
        </p:txBody>
      </p:sp>
      <p:pic>
        <p:nvPicPr>
          <p:cNvPr id="6" name="Picture 7" descr="fotogr-stapel">
            <a:extLst>
              <a:ext uri="{FF2B5EF4-FFF2-40B4-BE49-F238E27FC236}">
                <a16:creationId xmlns:a16="http://schemas.microsoft.com/office/drawing/2014/main" id="{996907D2-58C3-47A0-9BFD-C7D7594F22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5258689" y="1773238"/>
            <a:ext cx="4391025" cy="43910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89875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Introduction</a:t>
            </a:r>
          </a:p>
        </p:txBody>
      </p:sp>
      <p:sp>
        <p:nvSpPr>
          <p:cNvPr id="193" name="TextShape 2"/>
          <p:cNvSpPr txBox="1"/>
          <p:nvPr/>
        </p:nvSpPr>
        <p:spPr>
          <a:xfrm>
            <a:off x="503999" y="1152000"/>
            <a:ext cx="5465001" cy="4907606"/>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Motivation</a:t>
            </a:r>
          </a:p>
          <a:p>
            <a:pPr marL="889200" lvl="1" indent="-324000">
              <a:spcBef>
                <a:spcPts val="938"/>
              </a:spcBef>
              <a:buSzPct val="100000"/>
              <a:buBlip>
                <a:blip r:embed="rId3"/>
              </a:buBlip>
            </a:pPr>
            <a:r>
              <a:rPr lang="fr-FR" sz="2670" spc="-1" dirty="0">
                <a:solidFill>
                  <a:srgbClr val="000000"/>
                </a:solidFill>
              </a:rPr>
              <a:t>Structure de donnée:</a:t>
            </a:r>
          </a:p>
          <a:p>
            <a:pPr marL="1346400" lvl="2" indent="-324000">
              <a:spcBef>
                <a:spcPts val="938"/>
              </a:spcBef>
              <a:buSzPct val="100000"/>
              <a:buBlip>
                <a:blip r:embed="rId3"/>
              </a:buBlip>
            </a:pPr>
            <a:r>
              <a:rPr lang="fr-FR" sz="2670" spc="-1" dirty="0">
                <a:solidFill>
                  <a:srgbClr val="000000"/>
                </a:solidFill>
              </a:rPr>
              <a:t>Arbre</a:t>
            </a:r>
          </a:p>
          <a:p>
            <a:pPr marL="1803600" lvl="3" indent="-324000">
              <a:spcBef>
                <a:spcPts val="938"/>
              </a:spcBef>
              <a:buSzPct val="100000"/>
              <a:buBlip>
                <a:blip r:embed="rId3"/>
              </a:buBlip>
            </a:pPr>
            <a:r>
              <a:rPr lang="fr-FR" sz="2000" spc="-1" dirty="0">
                <a:solidFill>
                  <a:srgbClr val="000000"/>
                </a:solidFill>
              </a:rPr>
              <a:t>(pour l’élimination des parties cachées)</a:t>
            </a:r>
          </a:p>
          <a:p>
            <a:pPr marL="889200" lvl="1" indent="-324000">
              <a:spcBef>
                <a:spcPts val="938"/>
              </a:spcBef>
              <a:buSzPct val="100000"/>
              <a:buBlip>
                <a:blip r:embed="rId3"/>
              </a:buBlip>
            </a:pPr>
            <a:r>
              <a:rPr lang="fr-FR" sz="2670" spc="-1" dirty="0">
                <a:solidFill>
                  <a:srgbClr val="000000"/>
                </a:solidFill>
              </a:rPr>
              <a:t>Exemple : arbre généalogique</a:t>
            </a:r>
          </a:p>
          <a:p>
            <a:pPr marL="889200" lvl="1" indent="-324000">
              <a:spcBef>
                <a:spcPts val="938"/>
              </a:spcBef>
              <a:buSzPct val="100000"/>
              <a:buBlip>
                <a:blip r:embed="rId3"/>
              </a:buBlip>
            </a:pPr>
            <a:endParaRPr lang="fr-FR" sz="2670" spc="-1" dirty="0">
              <a:solidFill>
                <a:srgbClr val="000000"/>
              </a:solidFill>
            </a:endParaRPr>
          </a:p>
          <a:p>
            <a:pPr marL="108000">
              <a:spcBef>
                <a:spcPts val="938"/>
              </a:spcBef>
              <a:buSzPct val="100000"/>
            </a:pPr>
            <a:endParaRPr lang="fr-FR" sz="2670" b="1" spc="-1" dirty="0">
              <a:solidFill>
                <a:srgbClr val="000000"/>
              </a:solidFill>
            </a:endParaRPr>
          </a:p>
          <a:p>
            <a:pPr marL="889200" lvl="1" indent="-324000">
              <a:spcBef>
                <a:spcPts val="938"/>
              </a:spcBef>
              <a:buSzPct val="100000"/>
              <a:buBlip>
                <a:blip r:embed="rId3"/>
              </a:buBlip>
            </a:pPr>
            <a:endParaRPr lang="fr-FR" sz="2670" spc="-1" dirty="0">
              <a:solidFill>
                <a:srgbClr val="000000"/>
              </a:solidFill>
            </a:endParaRPr>
          </a:p>
          <a:p>
            <a:pPr marL="108000">
              <a:spcBef>
                <a:spcPts val="938"/>
              </a:spcBef>
              <a:buSzPct val="100000"/>
            </a:pPr>
            <a:endParaRPr lang="fr-FR" sz="2670" b="0" strike="noStrike" spc="-1" dirty="0">
              <a:solidFill>
                <a:srgbClr val="000000"/>
              </a:solidFill>
              <a:latin typeface="Arial"/>
            </a:endParaRPr>
          </a:p>
        </p:txBody>
      </p:sp>
      <p:pic>
        <p:nvPicPr>
          <p:cNvPr id="5" name="Picture 5" descr="31032005130530-2">
            <a:extLst>
              <a:ext uri="{FF2B5EF4-FFF2-40B4-BE49-F238E27FC236}">
                <a16:creationId xmlns:a16="http://schemas.microsoft.com/office/drawing/2014/main" id="{48B234CA-B27B-42B7-A0EC-443A5A579A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6042025" y="2335213"/>
            <a:ext cx="4038600" cy="30289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10" descr="quadtree">
            <a:extLst>
              <a:ext uri="{FF2B5EF4-FFF2-40B4-BE49-F238E27FC236}">
                <a16:creationId xmlns:a16="http://schemas.microsoft.com/office/drawing/2014/main" id="{E6492C7E-CABD-4E61-82D2-B21D750E5F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1630187" y="4330700"/>
            <a:ext cx="2592388" cy="25923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ZoneTexte 1">
            <a:extLst>
              <a:ext uri="{FF2B5EF4-FFF2-40B4-BE49-F238E27FC236}">
                <a16:creationId xmlns:a16="http://schemas.microsoft.com/office/drawing/2014/main" id="{72F4FA39-95B1-470D-BA2A-59F11218BEA6}"/>
              </a:ext>
            </a:extLst>
          </p:cNvPr>
          <p:cNvSpPr txBox="1"/>
          <p:nvPr/>
        </p:nvSpPr>
        <p:spPr>
          <a:xfrm>
            <a:off x="6731000" y="5384800"/>
            <a:ext cx="2781300" cy="369332"/>
          </a:xfrm>
          <a:prstGeom prst="rect">
            <a:avLst/>
          </a:prstGeom>
          <a:noFill/>
        </p:spPr>
        <p:txBody>
          <a:bodyPr wrap="square" rtlCol="0">
            <a:spAutoFit/>
          </a:bodyPr>
          <a:lstStyle/>
          <a:p>
            <a:pPr algn="ctr"/>
            <a:r>
              <a:rPr lang="fr-FR" dirty="0">
                <a:effectLst>
                  <a:outerShdw blurRad="38100" dist="38100" dir="2700000" algn="tl">
                    <a:srgbClr val="000000">
                      <a:alpha val="43137"/>
                    </a:srgbClr>
                  </a:outerShdw>
                </a:effectLst>
              </a:rPr>
              <a:t>Need For Speed</a:t>
            </a:r>
          </a:p>
        </p:txBody>
      </p:sp>
    </p:spTree>
    <p:extLst>
      <p:ext uri="{BB962C8B-B14F-4D97-AF65-F5344CB8AC3E}">
        <p14:creationId xmlns:p14="http://schemas.microsoft.com/office/powerpoint/2010/main" val="1016020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2F7E020037D8D4E8361400CD51620E8" ma:contentTypeVersion="11" ma:contentTypeDescription="Crée un document." ma:contentTypeScope="" ma:versionID="52a194e6b9be6daa55c97432a122f13e">
  <xsd:schema xmlns:xsd="http://www.w3.org/2001/XMLSchema" xmlns:xs="http://www.w3.org/2001/XMLSchema" xmlns:p="http://schemas.microsoft.com/office/2006/metadata/properties" xmlns:ns2="4ff8e8f5-1393-470e-9b03-503c82ef7c65" xmlns:ns3="e002fe4c-166b-434f-9e02-d5e4d3a180cb" targetNamespace="http://schemas.microsoft.com/office/2006/metadata/properties" ma:root="true" ma:fieldsID="8b857e369fb3002139362d9a71bc6919" ns2:_="" ns3:_="">
    <xsd:import namespace="4ff8e8f5-1393-470e-9b03-503c82ef7c65"/>
    <xsd:import namespace="e002fe4c-166b-434f-9e02-d5e4d3a180c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f8e8f5-1393-470e-9b03-503c82ef7c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002fe4c-166b-434f-9e02-d5e4d3a180cb" elementFormDefault="qualified">
    <xsd:import namespace="http://schemas.microsoft.com/office/2006/documentManagement/types"/>
    <xsd:import namespace="http://schemas.microsoft.com/office/infopath/2007/PartnerControls"/>
    <xsd:element name="SharedWithUsers" ma:index="17"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7FFC0F-C96E-471D-9481-A6BE274ECDA1}">
  <ds:schemaRefs>
    <ds:schemaRef ds:uri="http://schemas.microsoft.com/office/2006/documentManagement/types"/>
    <ds:schemaRef ds:uri="http://purl.org/dc/elements/1.1/"/>
    <ds:schemaRef ds:uri="http://schemas.microsoft.com/office/2006/metadata/properties"/>
    <ds:schemaRef ds:uri="e002fe4c-166b-434f-9e02-d5e4d3a180cb"/>
    <ds:schemaRef ds:uri="http://schemas.microsoft.com/office/infopath/2007/PartnerControls"/>
    <ds:schemaRef ds:uri="http://purl.org/dc/terms/"/>
    <ds:schemaRef ds:uri="http://schemas.openxmlformats.org/package/2006/metadata/core-properties"/>
    <ds:schemaRef ds:uri="http://www.w3.org/XML/1998/namespace"/>
    <ds:schemaRef ds:uri="4ff8e8f5-1393-470e-9b03-503c82ef7c65"/>
    <ds:schemaRef ds:uri="http://purl.org/dc/dcmitype/"/>
  </ds:schemaRefs>
</ds:datastoreItem>
</file>

<file path=customXml/itemProps2.xml><?xml version="1.0" encoding="utf-8"?>
<ds:datastoreItem xmlns:ds="http://schemas.openxmlformats.org/officeDocument/2006/customXml" ds:itemID="{5DBC3F78-A3AA-4D6F-A648-276AA593C3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f8e8f5-1393-470e-9b03-503c82ef7c65"/>
    <ds:schemaRef ds:uri="e002fe4c-166b-434f-9e02-d5e4d3a180c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FB2DFF-8EBE-4979-ACB3-BF442BAE379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20969</TotalTime>
  <Words>3226</Words>
  <Application>Microsoft Macintosh PowerPoint</Application>
  <PresentationFormat>Custom</PresentationFormat>
  <Paragraphs>588</Paragraphs>
  <Slides>48</Slides>
  <Notes>48</Notes>
  <HiddenSlides>0</HiddenSlides>
  <MMClips>0</MMClips>
  <ScaleCrop>false</ScaleCrop>
  <HeadingPairs>
    <vt:vector size="8" baseType="variant">
      <vt:variant>
        <vt:lpstr>Fonts Used</vt:lpstr>
      </vt:variant>
      <vt:variant>
        <vt:i4>5</vt:i4>
      </vt:variant>
      <vt:variant>
        <vt:lpstr>Theme</vt:lpstr>
      </vt:variant>
      <vt:variant>
        <vt:i4>4</vt:i4>
      </vt:variant>
      <vt:variant>
        <vt:lpstr>Embedded OLE Servers</vt:lpstr>
      </vt:variant>
      <vt:variant>
        <vt:i4>2</vt:i4>
      </vt:variant>
      <vt:variant>
        <vt:lpstr>Slide Titles</vt:lpstr>
      </vt:variant>
      <vt:variant>
        <vt:i4>48</vt:i4>
      </vt:variant>
    </vt:vector>
  </HeadingPairs>
  <TitlesOfParts>
    <vt:vector size="59" baseType="lpstr">
      <vt:lpstr>Arial</vt:lpstr>
      <vt:lpstr>Calibri</vt:lpstr>
      <vt:lpstr>Symbol</vt:lpstr>
      <vt:lpstr>Times New Roman</vt:lpstr>
      <vt:lpstr>Wingdings</vt:lpstr>
      <vt:lpstr>Office Theme</vt:lpstr>
      <vt:lpstr>Office Theme</vt:lpstr>
      <vt:lpstr>Office Theme</vt:lpstr>
      <vt:lpstr>Office Theme</vt:lpstr>
      <vt:lpstr>Clip</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Wassim Swaileh (CYU</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ZUST-PPT2</dc:title>
  <dc:subject>Cours notes template</dc:subject>
  <dc:creator>Brahim Derdouri</dc:creator>
  <dc:description/>
  <cp:lastModifiedBy>Yiru Zhang</cp:lastModifiedBy>
  <cp:revision>201</cp:revision>
  <dcterms:created xsi:type="dcterms:W3CDTF">2019-12-04T12:27:05Z</dcterms:created>
  <dcterms:modified xsi:type="dcterms:W3CDTF">2022-02-28T08:34:19Z</dcterms:modified>
  <cp:contentStatus/>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0x010100B2F7E020037D8D4E8361400CD51620E8</vt:lpwstr>
  </property>
</Properties>
</file>