
<file path=[Content_Types].xml><?xml version="1.0" encoding="utf-8"?>
<Types xmlns="http://schemas.openxmlformats.org/package/2006/content-types">
  <Override PartName="/ppt/tags/tag8.xml" ContentType="application/vnd.openxmlformats-officedocument.presentationml.tags+xml"/>
  <Override PartName="/ppt/tags/tag238.xml" ContentType="application/vnd.openxmlformats-officedocument.presentationml.tags+xml"/>
  <Override PartName="/ppt/tags/tag569.xml" ContentType="application/vnd.openxmlformats-officedocument.presentationml.tags+xml"/>
  <Override PartName="/ppt/tags/tag424.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63.xml" ContentType="application/vnd.openxmlformats-officedocument.presentationml.tags+xml"/>
  <Override PartName="/ppt/tags/tag594.xml" ContentType="application/vnd.openxmlformats-officedocument.presentationml.tags+xml"/>
  <Default Extension="xml" ContentType="application/xml"/>
  <Override PartName="/ppt/slides/slide50.xml" ContentType="application/vnd.openxmlformats-officedocument.presentationml.slide+xml"/>
  <Override PartName="/ppt/slideLayouts/slideLayout24.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tags/tag241.xml" ContentType="application/vnd.openxmlformats-officedocument.presentationml.tags+xml"/>
  <Override PartName="/ppt/tags/tag339.xml" ContentType="application/vnd.openxmlformats-officedocument.presentationml.tags+xml"/>
  <Override PartName="/ppt/tags/tag386.xml" ContentType="application/vnd.openxmlformats-officedocument.presentationml.tags+xml"/>
  <Override PartName="/ppt/tags/tag525.xml" ContentType="application/vnd.openxmlformats-officedocument.presentationml.tags+xml"/>
  <Override PartName="/ppt/tags/tag572.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notesSlides/notesSlide41.xml" ContentType="application/vnd.openxmlformats-officedocument.presentationml.notesSlide+xml"/>
  <Override PartName="/ppt/tags/tag109.xml" ContentType="application/vnd.openxmlformats-officedocument.presentationml.tags+xml"/>
  <Override PartName="/ppt/tags/tag156.xml" ContentType="application/vnd.openxmlformats-officedocument.presentationml.tags+xml"/>
  <Override PartName="/ppt/tags/tag487.xml" ContentType="application/vnd.openxmlformats-officedocument.presentationml.tags+xml"/>
  <Override PartName="/ppt/tags/tag503.xml" ContentType="application/vnd.openxmlformats-officedocument.presentationml.tags+xml"/>
  <Override PartName="/ppt/tags/tag550.xml" ContentType="application/vnd.openxmlformats-officedocument.presentationml.tags+xml"/>
  <Override PartName="/ppt/tags/tag41.xml" ContentType="application/vnd.openxmlformats-officedocument.presentationml.tags+xml"/>
  <Override PartName="/ppt/notesSlides/notesSlide7.xml" ContentType="application/vnd.openxmlformats-officedocument.presentationml.notesSlide+xml"/>
  <Override PartName="/ppt/tags/tag279.xml" ContentType="application/vnd.openxmlformats-officedocument.presentationml.tags+xml"/>
  <Override PartName="/ppt/tags/tag342.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tags/tag418.xml" ContentType="application/vnd.openxmlformats-officedocument.presentationml.tags+xml"/>
  <Override PartName="/ppt/tags/tag465.xml" ContentType="application/vnd.openxmlformats-officedocument.presentationml.tags+xml"/>
  <Override PartName="/ppt/slides/slide19.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tags/tag588.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443.xml" ContentType="application/vnd.openxmlformats-officedocument.presentationml.tags+xml"/>
  <Override PartName="/ppt/tags/tag490.xml" ContentType="application/vnd.openxmlformats-officedocument.presentationml.tags+xml"/>
  <Override PartName="/ppt/slides/slide44.xml" ContentType="application/vnd.openxmlformats-officedocument.presentationml.slide+xml"/>
  <Override PartName="/ppt/slideLayouts/slideLayout43.xml" ContentType="application/vnd.openxmlformats-officedocument.presentationml.slideLayout+xml"/>
  <Override PartName="/ppt/tags/tag235.xml" ContentType="application/vnd.openxmlformats-officedocument.presentationml.tags+xml"/>
  <Override PartName="/ppt/tags/tag282.xml" ContentType="application/vnd.openxmlformats-officedocument.presentationml.tags+xml"/>
  <Override PartName="/ppt/tags/tag421.xml" ContentType="application/vnd.openxmlformats-officedocument.presentationml.tags+xml"/>
  <Override PartName="/ppt/tags/tag519.xml" ContentType="application/vnd.openxmlformats-officedocument.presentationml.tags+xml"/>
  <Override PartName="/ppt/tags/tag566.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ppt/notesSlides/notesSlide35.xml" ContentType="application/vnd.openxmlformats-officedocument.presentationml.notesSlide+xml"/>
  <Override PartName="/ppt/tags/tag358.xml" ContentType="application/vnd.openxmlformats-officedocument.presentationml.tags+xml"/>
  <Override PartName="/ppt/tags/tag544.xml" ContentType="application/vnd.openxmlformats-officedocument.presentationml.tags+xml"/>
  <Override PartName="/ppt/tags/tag591.xml" ContentType="application/vnd.openxmlformats-officedocument.presentationml.tags+xml"/>
  <Override PartName="/ppt/slideLayouts/slideLayout21.xml" ContentType="application/vnd.openxmlformats-officedocument.presentationml.slideLayout+xml"/>
  <Override PartName="/ppt/tags/tag35.xml" ContentType="application/vnd.openxmlformats-officedocument.presentationml.tags+xml"/>
  <Override PartName="/ppt/tags/tag82.xml" ContentType="application/vnd.openxmlformats-officedocument.presentationml.tags+xml"/>
  <Override PartName="/ppt/notesSlides/notesSlide13.xml" ContentType="application/vnd.openxmlformats-officedocument.presentationml.notesSlide+xml"/>
  <Override PartName="/ppt/tags/tag197.xml" ContentType="application/vnd.openxmlformats-officedocument.presentationml.tags+xml"/>
  <Override PartName="/ppt/tags/tag336.xml" ContentType="application/vnd.openxmlformats-officedocument.presentationml.tags+xml"/>
  <Override PartName="/ppt/tags/tag383.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459.xml" ContentType="application/vnd.openxmlformats-officedocument.presentationml.tags+xml"/>
  <Override PartName="/ppt/tags/tag522.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tags/tag500.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tags/tag437.xml" ContentType="application/vnd.openxmlformats-officedocument.presentationml.tags+xml"/>
  <Override PartName="/ppt/tags/tag484.xml" ContentType="application/vnd.openxmlformats-officedocument.presentationml.tags+xml"/>
  <Override PartName="/ppt/slides/slide38.xml" ContentType="application/vnd.openxmlformats-officedocument.presentationml.slide+xml"/>
  <Override PartName="/ppt/diagrams/colors1.xml" ContentType="application/vnd.openxmlformats-officedocument.drawingml.diagramColor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tags/tag415.xml" ContentType="application/vnd.openxmlformats-officedocument.presentationml.tags+xml"/>
  <Override PartName="/ppt/tags/tag462.xml" ContentType="application/vnd.openxmlformats-officedocument.presentationml.tags+xml"/>
  <Default Extension="svg" ContentType="image/svg+xml"/>
  <Override PartName="/ppt/slideLayouts/slideLayout37.xml" ContentType="application/vnd.openxmlformats-officedocument.presentationml.slideLayout+xml"/>
  <Override PartName="/ppt/tags/tag98.xml" ContentType="application/vnd.openxmlformats-officedocument.presentationml.tags+xml"/>
  <Override PartName="/ppt/tags/tag207.xml" ContentType="application/vnd.openxmlformats-officedocument.presentationml.tags+xml"/>
  <Override PartName="/ppt/tags/tag254.xml" ContentType="application/vnd.openxmlformats-officedocument.presentationml.tags+xml"/>
  <Override PartName="/ppt/notesSlides/notesSlide29.xml" ContentType="application/vnd.openxmlformats-officedocument.presentationml.notesSlide+xml"/>
  <Override PartName="/ppt/tags/tag399.xml" ContentType="application/vnd.openxmlformats-officedocument.presentationml.tags+xml"/>
  <Override PartName="/ppt/slides/slide16.xml" ContentType="application/vnd.openxmlformats-officedocument.presentationml.slide+xml"/>
  <Override PartName="/ppt/slideLayouts/slideLayout15.xml" ContentType="application/vnd.openxmlformats-officedocument.presentationml.slideLayout+xml"/>
  <Override PartName="/ppt/tags/tag2.xml" ContentType="application/vnd.openxmlformats-officedocument.presentationml.tags+xml"/>
  <Override PartName="/ppt/tags/tag440.xml" ContentType="application/vnd.openxmlformats-officedocument.presentationml.tags+xml"/>
  <Override PartName="/ppt/tags/tag538.xml" ContentType="application/vnd.openxmlformats-officedocument.presentationml.tags+xml"/>
  <Override PartName="/ppt/tags/tag585.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tags/tag377.xml" ContentType="application/vnd.openxmlformats-officedocument.presentationml.tags+xml"/>
  <Override PartName="/ppt/tags/tag516.xml" ContentType="application/vnd.openxmlformats-officedocument.presentationml.tags+xml"/>
  <Override PartName="/ppt/tags/tag563.xml" ContentType="application/vnd.openxmlformats-officedocument.presentationml.tags+xml"/>
  <Override PartName="/ppt/notesSlides/notesSlide54.xml" ContentType="application/vnd.openxmlformats-officedocument.presentationml.notesSlide+xml"/>
  <Override PartName="/ppt/slideLayouts/slideLayout40.xml" ContentType="application/vnd.openxmlformats-officedocument.presentationml.slideLayout+xml"/>
  <Override PartName="/ppt/tags/tag54.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notesSlides/notesSlide32.xml" ContentType="application/vnd.openxmlformats-officedocument.presentationml.notesSlide+xml"/>
  <Override PartName="/ppt/tags/tag308.xml" ContentType="application/vnd.openxmlformats-officedocument.presentationml.tags+xml"/>
  <Override PartName="/ppt/tags/tag355.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tags/tag478.xml" ContentType="application/vnd.openxmlformats-officedocument.presentationml.tags+xml"/>
  <Override PartName="/ppt/tags/tag54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3.xml" ContentType="application/vnd.openxmlformats-officedocument.presentationml.tags+xml"/>
  <Override PartName="/ppt/tags/tag38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tags/tag409.xml" ContentType="application/vnd.openxmlformats-officedocument.presentationml.tags+xml"/>
  <Override PartName="/ppt/tags/tag456.xml" ContentType="application/vnd.openxmlformats-officedocument.presentationml.tags+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434.xml" ContentType="application/vnd.openxmlformats-officedocument.presentationml.tags+xml"/>
  <Override PartName="/ppt/tags/tag481.xml" ContentType="application/vnd.openxmlformats-officedocument.presentationml.tags+xml"/>
  <Override PartName="/ppt/tags/tag579.xml" ContentType="application/vnd.openxmlformats-officedocument.presentationml.tags+xml"/>
  <Override PartName="/ppt/tags/tag226.xml" ContentType="application/vnd.openxmlformats-officedocument.presentationml.tags+xml"/>
  <Override PartName="/ppt/tags/tag273.xml" ContentType="application/vnd.openxmlformats-officedocument.presentationml.tags+xml"/>
  <Override PartName="/ppt/notesSlides/notesSlide48.xml" ContentType="application/vnd.openxmlformats-officedocument.presentationml.notesSlide+xml"/>
  <Override PartName="/ppt/slides/slide35.xml" ContentType="application/vnd.openxmlformats-officedocument.presentationml.slide+xml"/>
  <Override PartName="/ppt/slideLayouts/slideLayout34.xml" ContentType="application/vnd.openxmlformats-officedocument.presentationml.slideLayout+xml"/>
  <Override PartName="/ppt/tags/tag412.xml" ContentType="application/vnd.openxmlformats-officedocument.presentationml.tags+xml"/>
  <Override PartName="/ppt/tags/tag557.xml" ContentType="application/vnd.openxmlformats-officedocument.presentationml.tags+xml"/>
  <Override PartName="/ppt/slides/slide13.xml" ContentType="application/vnd.openxmlformats-officedocument.presentationml.slide+xml"/>
  <Override PartName="/ppt/tags/tag48.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notesSlides/notesSlide26.xml" ContentType="application/vnd.openxmlformats-officedocument.presentationml.notesSlide+xml"/>
  <Override PartName="/ppt/tags/tag349.xml" ContentType="application/vnd.openxmlformats-officedocument.presentationml.tags+xml"/>
  <Override PartName="/ppt/tags/tag396.xml" ContentType="application/vnd.openxmlformats-officedocument.presentationml.tags+xml"/>
  <Override PartName="/ppt/tags/tag535.xml" ContentType="application/vnd.openxmlformats-officedocument.presentationml.tags+xml"/>
  <Override PartName="/ppt/tags/tag582.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tags/tag73.xml" ContentType="application/vnd.openxmlformats-officedocument.presentationml.tags+xml"/>
  <Override PartName="/ppt/tags/tag327.xml" ContentType="application/vnd.openxmlformats-officedocument.presentationml.tags+xml"/>
  <Override PartName="/ppt/tags/tag374.xml" ContentType="application/vnd.openxmlformats-officedocument.presentationml.tags+xml"/>
  <Override PartName="/ppt/notesSlides/notesSlide51.xml" ContentType="application/vnd.openxmlformats-officedocument.presentationml.notesSlide+xml"/>
  <Override PartName="/ppt/tags/tag119.xml" ContentType="application/vnd.openxmlformats-officedocument.presentationml.tags+xml"/>
  <Override PartName="/ppt/tags/tag166.xml" ContentType="application/vnd.openxmlformats-officedocument.presentationml.tags+xml"/>
  <Override PartName="/ppt/tags/tag497.xml" ContentType="application/vnd.openxmlformats-officedocument.presentationml.tags+xml"/>
  <Override PartName="/ppt/tags/tag513.xml" ContentType="application/vnd.openxmlformats-officedocument.presentationml.tags+xml"/>
  <Override PartName="/ppt/tags/tag560.xml" ContentType="application/vnd.openxmlformats-officedocument.presentationml.tags+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tags/tag330.xml" ContentType="application/vnd.openxmlformats-officedocument.presentationml.tags+xml"/>
  <Override PartName="/ppt/tags/tag428.xml" ContentType="application/vnd.openxmlformats-officedocument.presentationml.tags+xml"/>
  <Override PartName="/ppt/tags/tag475.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tags/tag406.xml" ContentType="application/vnd.openxmlformats-officedocument.presentationml.tags+xml"/>
  <Override PartName="/ppt/tags/tag453.xml" ContentType="application/vnd.openxmlformats-officedocument.presentationml.tags+xml"/>
  <Override PartName="/ppt/tags/tag598.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tags/tag245.xml" ContentType="application/vnd.openxmlformats-officedocument.presentationml.tags+xml"/>
  <Override PartName="/ppt/tags/tag292.xml" ContentType="application/vnd.openxmlformats-officedocument.presentationml.tags+xml"/>
  <Override PartName="/ppt/tags/tag529.xml" ContentType="application/vnd.openxmlformats-officedocument.presentationml.tags+xml"/>
  <Override PartName="/ppt/tags/tag576.xml" ContentType="application/vnd.openxmlformats-officedocument.presentationml.tags+xml"/>
  <Override PartName="/ppt/tags/tag100.xml" ContentType="application/vnd.openxmlformats-officedocument.presentationml.tags+xml"/>
  <Override PartName="/ppt/tags/tag368.xml" ContentType="application/vnd.openxmlformats-officedocument.presentationml.tags+xml"/>
  <Override PartName="/ppt/tags/tag431.xml" ContentType="application/vnd.openxmlformats-officedocument.presentationml.tags+xml"/>
  <Override PartName="/ppt/notesSlides/notesSlide45.xml" ContentType="application/vnd.openxmlformats-officedocument.presentationml.notesSlide+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tags/tag507.xml" ContentType="application/vnd.openxmlformats-officedocument.presentationml.tags+xml"/>
  <Override PartName="/ppt/tags/tag554.xml" ContentType="application/vnd.openxmlformats-officedocument.presentationml.tags+xml"/>
  <Override PartName="/ppt/slides/slide10.xml" ContentType="application/vnd.openxmlformats-officedocument.presentationml.slide+xml"/>
  <Override PartName="/ppt/slideLayouts/slideLayout31.xml" ContentType="application/vnd.openxmlformats-officedocument.presentationml.slideLayout+xml"/>
  <Override PartName="/ppt/tags/tag45.xml" ContentType="application/vnd.openxmlformats-officedocument.presentationml.tags+xml"/>
  <Override PartName="/ppt/tags/tag92.xml" ContentType="application/vnd.openxmlformats-officedocument.presentationml.tags+xml"/>
  <Override PartName="/ppt/tags/tag201.xml" ContentType="application/vnd.openxmlformats-officedocument.presentationml.tags+xml"/>
  <Override PartName="/ppt/notesSlides/notesSlide23.xml" ContentType="application/vnd.openxmlformats-officedocument.presentationml.notesSlide+xml"/>
  <Override PartName="/ppt/tags/tag346.xml" ContentType="application/vnd.openxmlformats-officedocument.presentationml.tags+xml"/>
  <Override PartName="/ppt/tags/tag393.xml" ContentType="application/vnd.openxmlformats-officedocument.presentationml.tags+xml"/>
  <Override PartName="/ppt/tags/tag532.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71.xml" ContentType="application/vnd.openxmlformats-officedocument.presentationml.tags+xml"/>
  <Override PartName="/ppt/tags/tag469.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63.xml" ContentType="application/vnd.openxmlformats-officedocument.presentationml.tags+xml"/>
  <Override PartName="/ppt/tags/tag510.xml" ContentType="application/vnd.openxmlformats-officedocument.presentationml.tags+xml"/>
  <Override PartName="/ppt/tags/tag9.xml" ContentType="application/vnd.openxmlformats-officedocument.presentationml.tags+xml"/>
  <Override PartName="/ppt/tags/tag302.xml" ContentType="application/vnd.openxmlformats-officedocument.presentationml.tags+xml"/>
  <Override PartName="/ppt/tags/tag447.xml" ContentType="application/vnd.openxmlformats-officedocument.presentationml.tags+xml"/>
  <Override PartName="/ppt/tags/tag494.xml" ContentType="application/vnd.openxmlformats-officedocument.presentationml.tags+xml"/>
  <Override PartName="/ppt/slides/slide48.xml" ContentType="application/vnd.openxmlformats-officedocument.presentationml.slide+xml"/>
  <Override PartName="/ppt/tags/tag141.xml" ContentType="application/vnd.openxmlformats-officedocument.presentationml.tags+xml"/>
  <Override PartName="/ppt/tags/tag239.xml" ContentType="application/vnd.openxmlformats-officedocument.presentationml.tags+xml"/>
  <Override PartName="/ppt/tags/tag286.xml" ContentType="application/vnd.openxmlformats-officedocument.presentationml.tags+xml"/>
  <Override PartName="/ppt/tags/tag425.xml" ContentType="application/vnd.openxmlformats-officedocument.presentationml.tags+xml"/>
  <Override PartName="/ppt/tags/tag472.xml" ContentType="application/vnd.openxmlformats-officedocument.presentationml.tags+xml"/>
  <Override PartName="/ppt/slides/slide26.xml" ContentType="application/vnd.openxmlformats-officedocument.presentationml.slide+xml"/>
  <Override PartName="/ppt/slideLayouts/slideLayout47.xml" ContentType="application/vnd.openxmlformats-officedocument.presentationml.slideLayout+xml"/>
  <Override PartName="/ppt/tags/tag217.xml" ContentType="application/vnd.openxmlformats-officedocument.presentationml.tags+xml"/>
  <Override PartName="/ppt/tags/tag264.xml" ContentType="application/vnd.openxmlformats-officedocument.presentationml.tags+xml"/>
  <Override PartName="/ppt/notesSlides/notesSlide39.xml" ContentType="application/vnd.openxmlformats-officedocument.presentationml.notesSlide+xml"/>
  <Override PartName="/ppt/tags/tag548.xml" ContentType="application/vnd.openxmlformats-officedocument.presentationml.tags+xml"/>
  <Override PartName="/ppt/tags/tag59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notesSlides/notesSlide17.xml" ContentType="application/vnd.openxmlformats-officedocument.presentationml.notesSlide+xml"/>
  <Override PartName="/ppt/tags/tag387.xml" ContentType="application/vnd.openxmlformats-officedocument.presentationml.tags+xml"/>
  <Override PartName="/ppt/tags/tag403.xml" ContentType="application/vnd.openxmlformats-officedocument.presentationml.tags+xml"/>
  <Override PartName="/ppt/tags/tag450.xml" ContentType="application/vnd.openxmlformats-officedocument.presentationml.tags+xml"/>
  <Override PartName="/ppt/slides/slide51.xml" ContentType="application/vnd.openxmlformats-officedocument.presentationml.slide+xml"/>
  <Override PartName="/ppt/tags/tag179.xml" ContentType="application/vnd.openxmlformats-officedocument.presentationml.tags+xml"/>
  <Override PartName="/ppt/tags/tag242.xml" ContentType="application/vnd.openxmlformats-officedocument.presentationml.tags+xml"/>
  <Override PartName="/ppt/tags/tag526.xml" ContentType="application/vnd.openxmlformats-officedocument.presentationml.tags+xml"/>
  <Override PartName="/ppt/tags/tag573.xml" ContentType="application/vnd.openxmlformats-officedocument.presentationml.tags+xml"/>
  <Override PartName="/ppt/tags/tag17.xml" ContentType="application/vnd.openxmlformats-officedocument.presentationml.tags+xml"/>
  <Override PartName="/ppt/tags/tag64.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Override PartName="/ppt/tags/tag504.xml" ContentType="application/vnd.openxmlformats-officedocument.presentationml.tags+xml"/>
  <Override PartName="/ppt/tags/tag551.xml" ContentType="application/vnd.openxmlformats-officedocument.presentationml.tags+xml"/>
  <Override PartName="/ppt/notesSlides/notesSlide42.xml" ContentType="application/vnd.openxmlformats-officedocument.presentationml.notesSlide+xml"/>
  <Override PartName="/ppt/notesSlides/notesSlide8.xml" ContentType="application/vnd.openxmlformats-officedocument.presentationml.notesSlide+xml"/>
  <Override PartName="/ppt/tags/tag157.xml" ContentType="application/vnd.openxmlformats-officedocument.presentationml.tags+xml"/>
  <Override PartName="/ppt/notesSlides/notesSlide20.xml" ContentType="application/vnd.openxmlformats-officedocument.presentationml.notesSlide+xml"/>
  <Override PartName="/ppt/tags/tag343.xml" ContentType="application/vnd.openxmlformats-officedocument.presentationml.tags+xml"/>
  <Override PartName="/ppt/tags/tag390.xml" ContentType="application/vnd.openxmlformats-officedocument.presentationml.tags+xml"/>
  <Override PartName="/ppt/tags/tag488.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82.xml" ContentType="application/vnd.openxmlformats-officedocument.presentationml.tags+xml"/>
  <Override PartName="/ppt/tags/tag20.xml" ContentType="application/vnd.openxmlformats-officedocument.presentationml.tags+xml"/>
  <Override PartName="/ppt/tags/tag321.xml" ContentType="application/vnd.openxmlformats-officedocument.presentationml.tags+xml"/>
  <Override PartName="/ppt/tags/tag419.xml" ContentType="application/vnd.openxmlformats-officedocument.presentationml.tags+xml"/>
  <Override PartName="/ppt/tags/tag466.xml" ContentType="application/vnd.openxmlformats-officedocument.presentationml.tags+xml"/>
  <Override PartName="/ppt/slideLayouts/slideLayout19.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58.xml" ContentType="application/vnd.openxmlformats-officedocument.presentationml.tags+xml"/>
  <Override PartName="/ppt/tags/tag444.xml" ContentType="application/vnd.openxmlformats-officedocument.presentationml.tags+xml"/>
  <Override PartName="/ppt/tags/tag491.xml" ContentType="application/vnd.openxmlformats-officedocument.presentationml.tags+xml"/>
  <Override PartName="/ppt/tags/tag589.xml" ContentType="application/vnd.openxmlformats-officedocument.presentationml.tags+xml"/>
  <Override PartName="/ppt/slides/slide45.xml" ContentType="application/vnd.openxmlformats-officedocument.presentationml.slide+xml"/>
  <Override PartName="/ppt/theme/theme3.xml" ContentType="application/vnd.openxmlformats-officedocument.theme+xml"/>
  <Override PartName="/ppt/tags/tag236.xml" ContentType="application/vnd.openxmlformats-officedocument.presentationml.tags+xml"/>
  <Override PartName="/ppt/tags/tag283.xml" ContentType="application/vnd.openxmlformats-officedocument.presentationml.tags+xml"/>
  <Override PartName="/ppt/tags/tag567.xml" ContentType="application/vnd.openxmlformats-officedocument.presentationml.tags+xml"/>
  <Override PartName="/ppt/slideLayouts/slideLayout44.xml" ContentType="application/vnd.openxmlformats-officedocument.presentationml.slideLayout+xml"/>
  <Override PartName="/ppt/tags/tag58.xml" ContentType="application/vnd.openxmlformats-officedocument.presentationml.tags+xml"/>
  <Override PartName="/ppt/tags/tag359.xml" ContentType="application/vnd.openxmlformats-officedocument.presentationml.tags+xml"/>
  <Override PartName="/ppt/notesSlides/notesSlide36.xml" ContentType="application/vnd.openxmlformats-officedocument.presentationml.notesSlide+xml"/>
  <Override PartName="/ppt/tags/tag422.xml" ContentType="application/vnd.openxmlformats-officedocument.presentationml.tags+xml"/>
  <Override PartName="/ppt/slides/slide23.xml" ContentType="application/vnd.openxmlformats-officedocument.presentationml.slide+xml"/>
  <Override PartName="/ppt/slideLayouts/slideLayout22.xml" ContentType="application/vnd.openxmlformats-officedocument.presentationml.slideLayout+xml"/>
  <Override PartName="/ppt/tags/tag198.xml" ContentType="application/vnd.openxmlformats-officedocument.presentationml.tags+xml"/>
  <Override PartName="/ppt/tags/tag214.xml" ContentType="application/vnd.openxmlformats-officedocument.presentationml.tags+xml"/>
  <Override PartName="/ppt/tags/tag261.xml" ContentType="application/vnd.openxmlformats-officedocument.presentationml.tags+xml"/>
  <Override PartName="/ppt/tags/tag400.xml" ContentType="application/vnd.openxmlformats-officedocument.presentationml.tags+xml"/>
  <Override PartName="/ppt/tags/tag545.xml" ContentType="application/vnd.openxmlformats-officedocument.presentationml.tags+xml"/>
  <Override PartName="/ppt/tags/tag592.xml" ContentType="application/vnd.openxmlformats-officedocument.presentationml.tags+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tags/tag337.xml" ContentType="application/vnd.openxmlformats-officedocument.presentationml.tags+xml"/>
  <Override PartName="/ppt/tags/tag384.xml" ContentType="application/vnd.openxmlformats-officedocument.presentationml.tags+xml"/>
  <Override PartName="/ppt/tags/tag523.xml" ContentType="application/vnd.openxmlformats-officedocument.presentationml.tags+xml"/>
  <Override PartName="/ppt/tags/tag570.xml" ContentType="application/vnd.openxmlformats-officedocument.presentationml.tags+xml"/>
  <Override PartName="/ppt/tags/tag14.xml" ContentType="application/vnd.openxmlformats-officedocument.presentationml.tags+xml"/>
  <Override PartName="/ppt/tags/tag61.xml" ContentType="application/vnd.openxmlformats-officedocument.presentationml.tags+xml"/>
  <Override PartName="/ppt/tags/tag129.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62.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438.xml" ContentType="application/vnd.openxmlformats-officedocument.presentationml.tags+xml"/>
  <Override PartName="/ppt/tags/tag485.xml" ContentType="application/vnd.openxmlformats-officedocument.presentationml.tags+xml"/>
  <Override PartName="/ppt/tags/tag501.xml" ContentType="application/vnd.openxmlformats-officedocument.presentationml.tags+xml"/>
  <Override PartName="/ppt/notesSlides/notesSlide5.xml" ContentType="application/vnd.openxmlformats-officedocument.presentationml.notesSlide+xml"/>
  <Override PartName="/ppt/tags/tag277.xml" ContentType="application/vnd.openxmlformats-officedocument.presentationml.tags+xml"/>
  <Override PartName="/ppt/tags/tag340.xml" ContentType="application/vnd.openxmlformats-officedocument.presentationml.tags+xml"/>
  <Override PartName="/ppt/slides/slide39.xml" ContentType="application/vnd.openxmlformats-officedocument.presentationml.slide+xml"/>
  <Override PartName="/ppt/slideLayouts/slideLayout38.xml" ContentType="application/vnd.openxmlformats-officedocument.presentationml.slideLayout+xml"/>
  <Override PartName="/ppt/tags/tag132.xml" ContentType="application/vnd.openxmlformats-officedocument.presentationml.tags+xml"/>
  <Override PartName="/ppt/tags/tag416.xml" ContentType="application/vnd.openxmlformats-officedocument.presentationml.tags+xml"/>
  <Override PartName="/ppt/tags/tag463.xml" ContentType="application/vnd.openxmlformats-officedocument.presentationml.tags+xml"/>
  <Override PartName="/ppt/slides/slide17.xml" ContentType="application/vnd.openxmlformats-officedocument.presentationml.slide+xml"/>
  <Override PartName="/ppt/tags/tag99.xml" ContentType="application/vnd.openxmlformats-officedocument.presentationml.tags+xml"/>
  <Override PartName="/ppt/tags/tag110.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tags/tag539.xml" ContentType="application/vnd.openxmlformats-officedocument.presentationml.tags+xml"/>
  <Override PartName="/ppt/tags/tag586.xml" ContentType="application/vnd.openxmlformats-officedocument.presentationml.tags+xml"/>
  <Override PartName="/ppt/slideLayouts/slideLayout16.xml" ContentType="application/vnd.openxmlformats-officedocument.presentationml.slideLayout+xml"/>
  <Override PartName="/ppt/diagrams/quickStyle1.xml" ContentType="application/vnd.openxmlformats-officedocument.drawingml.diagramStyle+xml"/>
  <Override PartName="/ppt/tags/tag3.xml" ContentType="application/vnd.openxmlformats-officedocument.presentationml.tags+xml"/>
  <Override PartName="/ppt/tags/tag77.xml" ContentType="application/vnd.openxmlformats-officedocument.presentationml.tags+xml"/>
  <Override PartName="/ppt/tags/tag233.xml" ContentType="application/vnd.openxmlformats-officedocument.presentationml.tags+xml"/>
  <Override PartName="/ppt/tags/tag280.xml" ContentType="application/vnd.openxmlformats-officedocument.presentationml.tags+xml"/>
  <Override PartName="/ppt/tags/tag378.xml" ContentType="application/vnd.openxmlformats-officedocument.presentationml.tags+xml"/>
  <Override PartName="/ppt/tags/tag441.xml" ContentType="application/vnd.openxmlformats-officedocument.presentationml.tags+xml"/>
  <Override PartName="/ppt/slides/slide42.xml" ContentType="application/vnd.openxmlformats-officedocument.presentationml.slide+xml"/>
  <Override PartName="/ppt/slideLayouts/slideLayout41.xml" ContentType="application/vnd.openxmlformats-officedocument.presentationml.slideLayout+xml"/>
  <Override PartName="/ppt/tags/tag517.xml" ContentType="application/vnd.openxmlformats-officedocument.presentationml.tags+xml"/>
  <Override PartName="/ppt/tags/tag564.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211.xml" ContentType="application/vnd.openxmlformats-officedocument.presentationml.tags+xml"/>
  <Override PartName="/ppt/notesSlides/notesSlide33.xml" ContentType="application/vnd.openxmlformats-officedocument.presentationml.notesSlide+xml"/>
  <Override PartName="/ppt/tags/tag309.xml" ContentType="application/vnd.openxmlformats-officedocument.presentationml.tags+xml"/>
  <Override PartName="/ppt/tags/tag356.xml" ContentType="application/vnd.openxmlformats-officedocument.presentationml.tags+xml"/>
  <Override PartName="/ppt/tags/tag542.xml" ContentType="application/vnd.openxmlformats-officedocument.presentationml.tags+xml"/>
  <Override PartName="/ppt/tags/tag33.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148.xml" ContentType="application/vnd.openxmlformats-officedocument.presentationml.tags+xml"/>
  <Override PartName="/ppt/tags/tag195.xml" ContentType="application/vnd.openxmlformats-officedocument.presentationml.tags+xml"/>
  <Override PartName="/ppt/tags/tag334.xml" ContentType="application/vnd.openxmlformats-officedocument.presentationml.tags+xml"/>
  <Override PartName="/ppt/tags/tag381.xml" ContentType="application/vnd.openxmlformats-officedocument.presentationml.tags+xml"/>
  <Override PartName="/ppt/tags/tag479.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457.xml" ContentType="application/vnd.openxmlformats-officedocument.presentationml.tags+xml"/>
  <Override PartName="/ppt/tags/tag520.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12.xml" ContentType="application/vnd.openxmlformats-officedocument.presentationml.tags+xml"/>
  <Override PartName="/ppt/slideMasters/slideMaster3.xml" ContentType="application/vnd.openxmlformats-officedocument.presentationml.slideMaster+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tags/tag435.xml" ContentType="application/vnd.openxmlformats-officedocument.presentationml.tags+xml"/>
  <Override PartName="/ppt/tags/tag482.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13.xml" ContentType="application/vnd.openxmlformats-officedocument.presentationml.tags+xml"/>
  <Override PartName="/ppt/tags/tag460.xml" ContentType="application/vnd.openxmlformats-officedocument.presentationml.tags+xml"/>
  <Override PartName="/ppt/tags/tag558.xml" ContentType="application/vnd.openxmlformats-officedocument.presentationml.tags+xml"/>
  <Override PartName="/ppt/notesSlides/notesSlide49.xml" ContentType="application/vnd.openxmlformats-officedocument.presentationml.notesSlide+xml"/>
  <Override PartName="/ppt/slideLayouts/slideLayout35.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notesSlides/notesSlide27.xml" ContentType="application/vnd.openxmlformats-officedocument.presentationml.notesSlide+xml"/>
  <Override PartName="/ppt/tags/tag397.xml" ContentType="application/vnd.openxmlformats-officedocument.presentationml.tags+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189.xml" ContentType="application/vnd.openxmlformats-officedocument.presentationml.tags+xml"/>
  <Override PartName="/ppt/tags/tag536.xml" ContentType="application/vnd.openxmlformats-officedocument.presentationml.tags+xml"/>
  <Override PartName="/ppt/tags/tag583.xml" ContentType="application/vnd.openxmlformats-officedocument.presentationml.tags+xml"/>
  <Override PartName="/ppt/theme/themeOverride1.xml" ContentType="application/vnd.openxmlformats-officedocument.themeOverride+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328.xml" ContentType="application/vnd.openxmlformats-officedocument.presentationml.tags+xml"/>
  <Override PartName="/ppt/tags/tag375.xml" ContentType="application/vnd.openxmlformats-officedocument.presentationml.tags+xml"/>
  <Override PartName="/ppt/tags/tag514.xml" ContentType="application/vnd.openxmlformats-officedocument.presentationml.tags+xml"/>
  <Override PartName="/ppt/tags/tag561.xml" ContentType="application/vnd.openxmlformats-officedocument.presentationml.tags+xml"/>
  <Override PartName="/ppt/notesSlides/notesSlide52.xml" ContentType="application/vnd.openxmlformats-officedocument.presentationml.notesSlide+xml"/>
  <Override PartName="/ppt/tags/tag52.xml" ContentType="application/vnd.openxmlformats-officedocument.presentationml.tags+xml"/>
  <Override PartName="/ppt/tags/tag167.xml" ContentType="application/vnd.openxmlformats-officedocument.presentationml.tags+xml"/>
  <Override PartName="/ppt/notesSlides/notesSlide30.xml" ContentType="application/vnd.openxmlformats-officedocument.presentationml.notesSlide+xml"/>
  <Override PartName="/ppt/tags/tag306.xml" ContentType="application/vnd.openxmlformats-officedocument.presentationml.tags+xml"/>
  <Override PartName="/ppt/tags/tag353.xml" ContentType="application/vnd.openxmlformats-officedocument.presentationml.tags+xml"/>
  <Override PartName="/ppt/tags/tag498.xml" ContentType="application/vnd.openxmlformats-officedocument.presentationml.tags+xml"/>
  <Override PartName="/ppt/diagrams/layout1.xml" ContentType="application/vnd.openxmlformats-officedocument.drawingml.diagramLayout+xml"/>
  <Override PartName="/ppt/tags/tag145.xml" ContentType="application/vnd.openxmlformats-officedocument.presentationml.tags+xml"/>
  <Override PartName="/ppt/tags/tag192.xml" ContentType="application/vnd.openxmlformats-officedocument.presentationml.tags+xml"/>
  <Override PartName="/ppt/tags/tag429.xml" ContentType="application/vnd.openxmlformats-officedocument.presentationml.tags+xml"/>
  <Override PartName="/ppt/tags/tag476.xml" ContentType="application/vnd.openxmlformats-officedocument.presentationml.tags+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tags/tag407.xml" ContentType="application/vnd.openxmlformats-officedocument.presentationml.tags+xml"/>
  <Override PartName="/ppt/tags/tag454.xml" ContentType="application/vnd.openxmlformats-officedocument.presentationml.tags+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tags/tag432.xml" ContentType="application/vnd.openxmlformats-officedocument.presentationml.tags+xml"/>
  <Override PartName="/ppt/tags/tag577.xml" ContentType="application/vnd.openxmlformats-officedocument.presentationml.tags+xml"/>
  <Override PartName="/ppt/slides/slide33.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71.xml" ContentType="application/vnd.openxmlformats-officedocument.presentationml.tags+xml"/>
  <Override PartName="/ppt/tags/tag369.xml" ContentType="application/vnd.openxmlformats-officedocument.presentationml.tags+xml"/>
  <Override PartName="/ppt/tags/tag508.xml" ContentType="application/vnd.openxmlformats-officedocument.presentationml.tags+xml"/>
  <Override PartName="/ppt/tags/tag555.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tags/tag347.xml" ContentType="application/vnd.openxmlformats-officedocument.presentationml.tags+xml"/>
  <Override PartName="/ppt/tags/tag394.xml" ContentType="application/vnd.openxmlformats-officedocument.presentationml.tags+xml"/>
  <Override PartName="/ppt/tags/tag41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533.xml" ContentType="application/vnd.openxmlformats-officedocument.presentationml.tags+xml"/>
  <Override PartName="/ppt/tags/tag580.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372.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448.xml" ContentType="application/vnd.openxmlformats-officedocument.presentationml.tags+xml"/>
  <Override PartName="/ppt/tags/tag495.xml" ContentType="application/vnd.openxmlformats-officedocument.presentationml.tags+xml"/>
  <Override PartName="/ppt/tags/tag511.xml" ContentType="application/vnd.openxmlformats-officedocument.presentationml.tags+xml"/>
  <Override PartName="/ppt/slides/slide49.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slideLayouts/slideLayout48.xml" ContentType="application/vnd.openxmlformats-officedocument.presentationml.slideLayout+xml"/>
  <Override PartName="/ppt/tags/tag426.xml" ContentType="application/vnd.openxmlformats-officedocument.presentationml.tags+xml"/>
  <Override PartName="/ppt/tags/tag473.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tags/tag404.xml" ContentType="application/vnd.openxmlformats-officedocument.presentationml.tags+xml"/>
  <Override PartName="/ppt/tags/tag451.xml" ContentType="application/vnd.openxmlformats-officedocument.presentationml.tags+xml"/>
  <Override PartName="/ppt/tags/tag549.xml" ContentType="application/vnd.openxmlformats-officedocument.presentationml.tags+xml"/>
  <Override PartName="/ppt/tags/tag596.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Layouts/slideLayout26.xml" ContentType="application/vnd.openxmlformats-officedocument.presentationml.slideLayout+xml"/>
  <Override PartName="/ppt/tags/tag87.xml" ContentType="application/vnd.openxmlformats-officedocument.presentationml.tags+xml"/>
  <Override PartName="/ppt/notesSlides/notesSlide18.xml" ContentType="application/vnd.openxmlformats-officedocument.presentationml.notesSlide+xml"/>
  <Override PartName="/ppt/tags/tag243.xml" ContentType="application/vnd.openxmlformats-officedocument.presentationml.tags+xml"/>
  <Override PartName="/ppt/tags/tag290.xml" ContentType="application/vnd.openxmlformats-officedocument.presentationml.tags+xml"/>
  <Override PartName="/ppt/tags/tag388.xml" ContentType="application/vnd.openxmlformats-officedocument.presentationml.tags+xml"/>
  <Override PartName="/ppt/tags/tag527.xml" ContentType="application/vnd.openxmlformats-officedocument.presentationml.tags+xml"/>
  <Override PartName="/ppt/tags/tag574.xml" ContentType="application/vnd.openxmlformats-officedocument.presentationml.tags+xml"/>
  <Override PartName="/ppt/tags/tag319.xml" ContentType="application/vnd.openxmlformats-officedocument.presentationml.tags+xml"/>
  <Override PartName="/ppt/tags/tag366.xml" ContentType="application/vnd.openxmlformats-officedocument.presentationml.tags+xml"/>
  <Override PartName="/ppt/notesSlides/notesSlide43.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tags/tag505.xml" ContentType="application/vnd.openxmlformats-officedocument.presentationml.tags+xml"/>
  <Override PartName="/ppt/tags/tag552.xml" ContentType="application/vnd.openxmlformats-officedocument.presentationml.tags+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tags/tag344.xml" ContentType="application/vnd.openxmlformats-officedocument.presentationml.tags+xml"/>
  <Override PartName="/ppt/tags/tag391.xml" ContentType="application/vnd.openxmlformats-officedocument.presentationml.tags+xml"/>
  <Override PartName="/ppt/tags/tag489.xml" ContentType="application/vnd.openxmlformats-officedocument.presentationml.tags+xml"/>
  <Override PartName="/ppt/tags/tag530.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tags/tag467.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heme/theme4.xml" ContentType="application/vnd.openxmlformats-officedocument.theme+xml"/>
  <Override PartName="/ppt/tags/tag7.xml" ContentType="application/vnd.openxmlformats-officedocument.presentationml.tags+xml"/>
  <Override PartName="/ppt/tags/tag300.xml" ContentType="application/vnd.openxmlformats-officedocument.presentationml.tags+xml"/>
  <Override PartName="/ppt/tags/tag445.xml" ContentType="application/vnd.openxmlformats-officedocument.presentationml.tags+xml"/>
  <Override PartName="/ppt/tags/tag492.xml" ContentType="application/vnd.openxmlformats-officedocument.presentationml.tags+xml"/>
  <Override PartName="/ppt/slides/slide46.xml" ContentType="application/vnd.openxmlformats-officedocument.presentationml.slide+xml"/>
  <Override PartName="/ppt/slideLayouts/slideLayout45.xml" ContentType="application/vnd.openxmlformats-officedocument.presentationml.slideLayout+xml"/>
  <Override PartName="/ppt/tags/tag237.xml" ContentType="application/vnd.openxmlformats-officedocument.presentationml.tags+xml"/>
  <Override PartName="/ppt/tags/tag284.xml" ContentType="application/vnd.openxmlformats-officedocument.presentationml.tags+xml"/>
  <Override PartName="/ppt/tags/tag423.xml" ContentType="application/vnd.openxmlformats-officedocument.presentationml.tags+xml"/>
  <Override PartName="/ppt/tags/tag470.xml" ContentType="application/vnd.openxmlformats-officedocument.presentationml.tags+xml"/>
  <Override PartName="/ppt/tags/tag568.xml" ContentType="application/vnd.openxmlformats-officedocument.presentationml.tags+xml"/>
  <Override PartName="/ppt/slides/slide24.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notesSlides/notesSlide37.xml" ContentType="application/vnd.openxmlformats-officedocument.presentationml.notesSlide+xml"/>
  <Override PartName="/ppt/tags/tag546.xml" ContentType="application/vnd.openxmlformats-officedocument.presentationml.tags+xml"/>
  <Override PartName="/ppt/tags/tag593.xml" ContentType="application/vnd.openxmlformats-officedocument.presentationml.tags+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ags/tag37.xml" ContentType="application/vnd.openxmlformats-officedocument.presentationml.tags+xml"/>
  <Override PartName="/ppt/tags/tag84.xml" ContentType="application/vnd.openxmlformats-officedocument.presentationml.tags+xml"/>
  <Override PartName="/ppt/notesSlides/notesSlide15.xml" ContentType="application/vnd.openxmlformats-officedocument.presentationml.notesSlide+xml"/>
  <Override PartName="/ppt/tags/tag199.xml" ContentType="application/vnd.openxmlformats-officedocument.presentationml.tags+xml"/>
  <Override PartName="/ppt/tags/tag338.xml" ContentType="application/vnd.openxmlformats-officedocument.presentationml.tags+xml"/>
  <Override PartName="/ppt/tags/tag385.xml" ContentType="application/vnd.openxmlformats-officedocument.presentationml.tags+xml"/>
  <Override PartName="/ppt/tags/tag401.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524.xml" ContentType="application/vnd.openxmlformats-officedocument.presentationml.tags+xml"/>
  <Override PartName="/ppt/tags/tag571.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316.xml" ContentType="application/vnd.openxmlformats-officedocument.presentationml.tags+xml"/>
  <Override PartName="/ppt/tags/tag363.xml" ContentType="application/vnd.openxmlformats-officedocument.presentationml.tags+xml"/>
  <Override PartName="/ppt/notesSlides/notesSlide40.xml" ContentType="application/vnd.openxmlformats-officedocument.presentationml.notesSlide+xml"/>
  <Override PartName="/ppt/tags/tag502.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tags/tag439.xml" ContentType="application/vnd.openxmlformats-officedocument.presentationml.tags+xml"/>
  <Override PartName="/ppt/tags/tag486.xml" ContentType="application/vnd.openxmlformats-officedocument.presentationml.tags+xml"/>
  <Override PartName="/ppt/diagrams/data1.xml" ContentType="application/vnd.openxmlformats-officedocument.drawingml.diagramData+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417.xml" ContentType="application/vnd.openxmlformats-officedocument.presentationml.tags+xml"/>
  <Override PartName="/ppt/slideLayouts/slideLayout39.xml" ContentType="application/vnd.openxmlformats-officedocument.presentationml.slideLayout+xml"/>
  <Override PartName="/ppt/tags/tag209.xml" ContentType="application/vnd.openxmlformats-officedocument.presentationml.tags+xml"/>
  <Override PartName="/ppt/tags/tag256.xml" ContentType="application/vnd.openxmlformats-officedocument.presentationml.tags+xml"/>
  <Override PartName="/ppt/tags/tag464.xml" ContentType="application/vnd.openxmlformats-officedocument.presentationml.tags+xml"/>
  <Override PartName="/ppt/slides/slide18.xml" ContentType="application/vnd.openxmlformats-officedocument.presentationml.slide+xml"/>
  <Override PartName="/ppt/slideLayouts/slideLayout17.xml" ContentType="application/vnd.openxmlformats-officedocument.presentationml.slideLayout+xml"/>
  <Override PartName="/ppt/tags/tag4.xml" ContentType="application/vnd.openxmlformats-officedocument.presentationml.tags+xml"/>
  <Override PartName="/ppt/tags/tag111.xml" ContentType="application/vnd.openxmlformats-officedocument.presentationml.tags+xml"/>
  <Override PartName="/ppt/tags/tag442.xml" ContentType="application/vnd.openxmlformats-officedocument.presentationml.tags+xml"/>
  <Override PartName="/ppt/tags/tag587.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tags/tag379.xml" ContentType="application/vnd.openxmlformats-officedocument.presentationml.tags+xml"/>
  <Override PartName="/ppt/tags/tag518.xml" ContentType="application/vnd.openxmlformats-officedocument.presentationml.tags+xml"/>
  <Override PartName="/ppt/tags/tag565.xml" ContentType="application/vnd.openxmlformats-officedocument.presentationml.tags+xml"/>
  <Override PartName="/ppt/slideLayouts/slideLayout42.xml" ContentType="application/vnd.openxmlformats-officedocument.presentationml.slideLayout+xml"/>
  <Override PartName="/ppt/tags/tag56.xml" ContentType="application/vnd.openxmlformats-officedocument.presentationml.tags+xml"/>
  <Override PartName="/ppt/notesSlides/notesSlide34.xml" ContentType="application/vnd.openxmlformats-officedocument.presentationml.notesSlide+xml"/>
  <Override PartName="/ppt/tags/tag357.xml" ContentType="application/vnd.openxmlformats-officedocument.presentationml.tags+xml"/>
  <Override PartName="/ppt/tags/tag420.xml" ContentType="application/vnd.openxmlformats-officedocument.presentationml.tags+xml"/>
  <Override PartName="/ppt/slides/slide21.xml" ContentType="application/vnd.openxmlformats-officedocument.presentationml.slide+xml"/>
  <Override PartName="/ppt/slideLayouts/slideLayout20.xml" ContentType="application/vnd.openxmlformats-officedocument.presentationml.slideLayout+xml"/>
  <Override PartName="/ppt/tags/tag149.xml" ContentType="application/vnd.openxmlformats-officedocument.presentationml.tags+xml"/>
  <Override PartName="/ppt/tags/tag196.xml" ContentType="application/vnd.openxmlformats-officedocument.presentationml.tags+xml"/>
  <Override PartName="/ppt/tags/tag212.xml" ContentType="application/vnd.openxmlformats-officedocument.presentationml.tags+xml"/>
  <Override PartName="/ppt/tags/tag543.xml" ContentType="application/vnd.openxmlformats-officedocument.presentationml.tags+xml"/>
  <Override PartName="/ppt/tags/tag590.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notesSlides/notesSlide12.xml" ContentType="application/vnd.openxmlformats-officedocument.presentationml.notesSlide+xml"/>
  <Override PartName="/ppt/tags/tag335.xml" ContentType="application/vnd.openxmlformats-officedocument.presentationml.tags+xml"/>
  <Override PartName="/ppt/tags/tag382.xml" ContentType="application/vnd.openxmlformats-officedocument.presentationml.tags+xml"/>
  <Override PartName="/ppt/tags/tag521.xml" ContentType="application/vnd.openxmlformats-officedocument.presentationml.tags+xml"/>
  <Override PartName="/ppt/tags/tag12.xml" ContentType="application/vnd.openxmlformats-officedocument.presentationml.tags+xml"/>
  <Override PartName="/ppt/tags/tag127.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tags/tag458.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436.xml" ContentType="application/vnd.openxmlformats-officedocument.presentationml.tags+xml"/>
  <Override PartName="/ppt/tags/tag483.xml" ContentType="application/vnd.openxmlformats-officedocument.presentationml.tags+xml"/>
  <Override PartName="/ppt/notesSlides/notesSlide3.xml" ContentType="application/vnd.openxmlformats-officedocument.presentationml.notesSlide+xml"/>
  <Override PartName="/ppt/tags/tag228.xml" ContentType="application/vnd.openxmlformats-officedocument.presentationml.tags+xml"/>
  <Override PartName="/ppt/tags/tag275.xml" ContentType="application/vnd.openxmlformats-officedocument.presentationml.tags+xml"/>
  <Override PartName="/ppt/slides/slide37.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tags/tag130.xml" ContentType="application/vnd.openxmlformats-officedocument.presentationml.tags+xml"/>
  <Override PartName="/ppt/tags/tag414.xml" ContentType="application/vnd.openxmlformats-officedocument.presentationml.tags+xml"/>
  <Override PartName="/ppt/tags/tag461.xml" ContentType="application/vnd.openxmlformats-officedocument.presentationml.tags+xml"/>
  <Override PartName="/ppt/tags/tag559.xml" ContentType="application/vnd.openxmlformats-officedocument.presentationml.tags+xml"/>
  <Override PartName="/ppt/slides/slide15.xml" ContentType="application/vnd.openxmlformats-officedocument.presentationml.slide+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notesSlides/notesSlide28.xml" ContentType="application/vnd.openxmlformats-officedocument.presentationml.notesSlide+xml"/>
  <Override PartName="/ppt/tags/tag398.xml" ContentType="application/vnd.openxmlformats-officedocument.presentationml.tags+xml"/>
  <Override PartName="/ppt/tags/tag537.xml" ContentType="application/vnd.openxmlformats-officedocument.presentationml.tags+xml"/>
  <Override PartName="/ppt/tags/tag584.xml" ContentType="application/vnd.openxmlformats-officedocument.presentationml.tags+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231.xml" ContentType="application/vnd.openxmlformats-officedocument.presentationml.tags+xml"/>
  <Override PartName="/ppt/tags/tag329.xml" ContentType="application/vnd.openxmlformats-officedocument.presentationml.tags+xml"/>
  <Override PartName="/ppt/tags/tag376.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68.xml" ContentType="application/vnd.openxmlformats-officedocument.presentationml.tags+xml"/>
  <Override PartName="/ppt/tags/tag499.xml" ContentType="application/vnd.openxmlformats-officedocument.presentationml.tags+xml"/>
  <Override PartName="/ppt/tags/tag515.xml" ContentType="application/vnd.openxmlformats-officedocument.presentationml.tags+xml"/>
  <Override PartName="/ppt/tags/tag562.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307.xml" ContentType="application/vnd.openxmlformats-officedocument.presentationml.tags+xml"/>
  <Override PartName="/ppt/tags/tag354.xml" ContentType="application/vnd.openxmlformats-officedocument.presentationml.tags+xml"/>
  <Override PartName="/ppt/tags/tag540.xml" ContentType="application/vnd.openxmlformats-officedocument.presentationml.tags+xml"/>
  <Override PartName="/ppt/tags/tag31.xml" ContentType="application/vnd.openxmlformats-officedocument.presentationml.tags+xml"/>
  <Override PartName="/ppt/tags/tag146.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tags/tag477.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408.xml" ContentType="application/vnd.openxmlformats-officedocument.presentationml.tags+xml"/>
  <Override PartName="/ppt/tags/tag455.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247.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tags/tag578.xml" ContentType="application/vnd.openxmlformats-officedocument.presentationml.tags+xml"/>
  <Override PartName="/ppt/slideMasters/slideMaster1.xml" ContentType="application/vnd.openxmlformats-officedocument.presentationml.slideMaster+xml"/>
  <Override PartName="/ppt/tags/tag102.xml" ContentType="application/vnd.openxmlformats-officedocument.presentationml.tags+xml"/>
  <Override PartName="/ppt/tags/tag433.xml" ContentType="application/vnd.openxmlformats-officedocument.presentationml.tags+xml"/>
  <Override PartName="/ppt/tags/tag480.xml" ContentType="application/vnd.openxmlformats-officedocument.presentationml.tags+xml"/>
  <Override PartName="/ppt/notesSlides/notesSlide47.xml" ContentType="application/vnd.openxmlformats-officedocument.presentationml.notesSlide+xml"/>
  <Override PartName="/ppt/slides/slide34.xml" ContentType="application/vnd.openxmlformats-officedocument.presentationml.slide+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Override PartName="/ppt/tags/tag411.xml" ContentType="application/vnd.openxmlformats-officedocument.presentationml.tags+xml"/>
  <Override PartName="/ppt/tags/tag509.xml" ContentType="application/vnd.openxmlformats-officedocument.presentationml.tags+xml"/>
  <Override PartName="/ppt/tags/tag556.xml" ContentType="application/vnd.openxmlformats-officedocument.presentationml.tags+xml"/>
  <Default Extension="rels" ContentType="application/vnd.openxmlformats-package.relationships+xml"/>
  <Override PartName="/ppt/slideLayouts/slideLayout33.xml" ContentType="application/vnd.openxmlformats-officedocument.presentationml.slideLayout+xml"/>
  <Override PartName="/ppt/tags/tag47.xml" ContentType="application/vnd.openxmlformats-officedocument.presentationml.tags+xml"/>
  <Override PartName="/ppt/tags/tag94.xml" ContentType="application/vnd.openxmlformats-officedocument.presentationml.tags+xml"/>
  <Override PartName="/ppt/tags/tag203.xml" ContentType="application/vnd.openxmlformats-officedocument.presentationml.tags+xml"/>
  <Override PartName="/ppt/tags/tag250.xml" ContentType="application/vnd.openxmlformats-officedocument.presentationml.tags+xml"/>
  <Override PartName="/ppt/notesSlides/notesSlide25.xml" ContentType="application/vnd.openxmlformats-officedocument.presentationml.notesSlide+xml"/>
  <Override PartName="/ppt/tags/tag348.xml" ContentType="application/vnd.openxmlformats-officedocument.presentationml.tags+xml"/>
  <Override PartName="/ppt/tags/tag395.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7.xml" ContentType="application/vnd.openxmlformats-officedocument.presentationml.tags+xml"/>
  <Override PartName="/ppt/tags/tag534.xml" ContentType="application/vnd.openxmlformats-officedocument.presentationml.tags+xml"/>
  <Override PartName="/ppt/tags/tag581.xml" ContentType="application/vnd.openxmlformats-officedocument.presentationml.tags+xml"/>
  <Override PartName="/ppt/tags/tag25.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65.xml" ContentType="application/vnd.openxmlformats-officedocument.presentationml.tags+xml"/>
  <Override PartName="/ppt/tags/tag326.xml" ContentType="application/vnd.openxmlformats-officedocument.presentationml.tags+xml"/>
  <Override PartName="/ppt/tags/tag373.xml" ContentType="application/vnd.openxmlformats-officedocument.presentationml.tags+xml"/>
  <Override PartName="/ppt/tags/tag512.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tags/tag449.xml" ContentType="application/vnd.openxmlformats-officedocument.presentationml.tags+xml"/>
  <Override PartName="/ppt/tags/tag496.xml" ContentType="application/vnd.openxmlformats-officedocument.presentationml.tags+xml"/>
  <Override PartName="/ppt/tags/tag143.xml" ContentType="application/vnd.openxmlformats-officedocument.presentationml.tags+xml"/>
  <Override PartName="/ppt/tags/tag190.xml" ContentType="application/vnd.openxmlformats-officedocument.presentationml.tags+xml"/>
  <Override PartName="/ppt/tags/tag288.xml" ContentType="application/vnd.openxmlformats-officedocument.presentationml.tags+xml"/>
  <Override PartName="/ppt/tags/tag427.xml" ContentType="application/vnd.openxmlformats-officedocument.presentationml.tags+xml"/>
  <Override PartName="/ppt/tags/tag474.xml" ContentType="application/vnd.openxmlformats-officedocument.presentationml.tags+xml"/>
  <Override PartName="/ppt/slides/slide28.xml" ContentType="application/vnd.openxmlformats-officedocument.presentationml.slide+xml"/>
  <Override PartName="/ppt/tags/tag219.xml" ContentType="application/vnd.openxmlformats-officedocument.presentationml.tags+xml"/>
  <Override PartName="/ppt/tags/tag266.xml" ContentType="application/vnd.openxmlformats-officedocument.presentationml.tags+xml"/>
  <Override PartName="/ppt/tags/tag597.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tags/tag121.xml" ContentType="application/vnd.openxmlformats-officedocument.presentationml.tags+xml"/>
  <Override PartName="/ppt/notesSlides/notesSlide19.xml" ContentType="application/vnd.openxmlformats-officedocument.presentationml.notesSlide+xml"/>
  <Override PartName="/ppt/tags/tag389.xml" ContentType="application/vnd.openxmlformats-officedocument.presentationml.tags+xml"/>
  <Override PartName="/ppt/tags/tag405.xml" ContentType="application/vnd.openxmlformats-officedocument.presentationml.tags+xml"/>
  <Override PartName="/ppt/tags/tag452.xml" ContentType="application/vnd.openxmlformats-officedocument.presentationml.tags+xml"/>
  <Override PartName="/ppt/slides/slide53.xml" ContentType="application/vnd.openxmlformats-officedocument.presentationml.slide+xml"/>
  <Default Extension="jpeg" ContentType="image/jpeg"/>
  <Override PartName="/ppt/tags/tag88.xml" ContentType="application/vnd.openxmlformats-officedocument.presentationml.tags+xml"/>
  <Override PartName="/ppt/tags/tag244.xml" ContentType="application/vnd.openxmlformats-officedocument.presentationml.tags+xml"/>
  <Override PartName="/ppt/tags/tag291.xml" ContentType="application/vnd.openxmlformats-officedocument.presentationml.tags+xml"/>
  <Override PartName="/ppt/tags/tag430.xml" ContentType="application/vnd.openxmlformats-officedocument.presentationml.tags+xml"/>
  <Override PartName="/ppt/tags/tag528.xml" ContentType="application/vnd.openxmlformats-officedocument.presentationml.tags+xml"/>
  <Override PartName="/ppt/tags/tag575.xml" ContentType="application/vnd.openxmlformats-officedocument.presentationml.tags+xml"/>
  <Override PartName="/ppt/slides/slide31.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tags/tag367.xml" ContentType="application/vnd.openxmlformats-officedocument.presentationml.tags+xml"/>
  <Override PartName="/ppt/tags/tag506.xml" ContentType="application/vnd.openxmlformats-officedocument.presentationml.tags+xml"/>
  <Override PartName="/ppt/tags/tag553.xml" ContentType="application/vnd.openxmlformats-officedocument.presentationml.tags+xml"/>
  <Override PartName="/ppt/notesSlides/notesSlide44.xml" ContentType="application/vnd.openxmlformats-officedocument.presentationml.notesSlide+xml"/>
  <Override PartName="/ppt/slideLayouts/slideLayout30.xml" ContentType="application/vnd.openxmlformats-officedocument.presentationml.slideLayout+xml"/>
  <Override PartName="/ppt/tags/tag159.xml" ContentType="application/vnd.openxmlformats-officedocument.presentationml.tags+xml"/>
  <Override PartName="/ppt/notesSlides/notesSlide22.xml" ContentType="application/vnd.openxmlformats-officedocument.presentationml.notesSlide+xml"/>
  <Override PartName="/ppt/tags/tag345.xml" ContentType="application/vnd.openxmlformats-officedocument.presentationml.tags+xml"/>
  <Override PartName="/ppt/tags/tag392.xml" ContentType="application/vnd.openxmlformats-officedocument.presentationml.tags+xml"/>
  <Override PartName="/ppt/tags/tag44.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84.xml" ContentType="application/vnd.openxmlformats-officedocument.presentationml.tags+xml"/>
  <Override PartName="/ppt/tags/tag200.xml" ContentType="application/vnd.openxmlformats-officedocument.presentationml.tags+xml"/>
  <Override PartName="/ppt/tags/tag531.xml" ContentType="application/vnd.openxmlformats-officedocument.presentationml.tags+xml"/>
  <Override PartName="/ppt/tags/tag22.xml" ContentType="application/vnd.openxmlformats-officedocument.presentationml.tags+xml"/>
  <Override PartName="/ppt/tags/tag323.xml" ContentType="application/vnd.openxmlformats-officedocument.presentationml.tags+xml"/>
  <Override PartName="/ppt/tags/tag370.xml" ContentType="application/vnd.openxmlformats-officedocument.presentationml.tags+xml"/>
  <Override PartName="/ppt/tags/tag468.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301.xml" ContentType="application/vnd.openxmlformats-officedocument.presentationml.tags+xml"/>
  <Override PartName="/ppt/tags/tag446.xml" ContentType="application/vnd.openxmlformats-officedocument.presentationml.tags+xml"/>
  <Override PartName="/ppt/tags/tag493.xml" ContentType="application/vnd.openxmlformats-officedocument.presentationml.tags+xml"/>
  <Override PartName="/ppt/slides/slide47.xml" ContentType="application/vnd.openxmlformats-officedocument.presentationml.slide+xml"/>
  <Override PartName="/ppt/theme/theme5.xml" ContentType="application/vnd.openxmlformats-officedocument.theme+xml"/>
  <Override PartName="/ppt/tags/tag140.xml" ContentType="application/vnd.openxmlformats-officedocument.presentationml.tags+xml"/>
  <Override PartName="/ppt/tags/tag285.xml" ContentType="application/vnd.openxmlformats-officedocument.presentationml.tags+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tags/tag471.xml" ContentType="application/vnd.openxmlformats-officedocument.presentationml.tags+xml"/>
  <Override PartName="/ppt/tags/tag216.xml" ContentType="application/vnd.openxmlformats-officedocument.presentationml.tags+xml"/>
  <Override PartName="/ppt/tags/tag402.xml" ContentType="application/vnd.openxmlformats-officedocument.presentationml.tags+xml"/>
  <Override PartName="/ppt/tags/tag54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61"/>
  </p:notesMasterIdLst>
  <p:sldIdLst>
    <p:sldId id="256" r:id="rId5"/>
    <p:sldId id="365" r:id="rId6"/>
    <p:sldId id="257" r:id="rId7"/>
    <p:sldId id="422" r:id="rId8"/>
    <p:sldId id="346" r:id="rId9"/>
    <p:sldId id="426" r:id="rId10"/>
    <p:sldId id="348" r:id="rId11"/>
    <p:sldId id="428" r:id="rId12"/>
    <p:sldId id="393" r:id="rId13"/>
    <p:sldId id="429" r:id="rId14"/>
    <p:sldId id="349" r:id="rId15"/>
    <p:sldId id="430" r:id="rId16"/>
    <p:sldId id="350" r:id="rId17"/>
    <p:sldId id="431" r:id="rId18"/>
    <p:sldId id="351" r:id="rId19"/>
    <p:sldId id="352" r:id="rId20"/>
    <p:sldId id="394" r:id="rId21"/>
    <p:sldId id="395" r:id="rId22"/>
    <p:sldId id="396" r:id="rId23"/>
    <p:sldId id="397" r:id="rId24"/>
    <p:sldId id="398" r:id="rId25"/>
    <p:sldId id="399" r:id="rId26"/>
    <p:sldId id="400" r:id="rId27"/>
    <p:sldId id="423" r:id="rId28"/>
    <p:sldId id="386" r:id="rId29"/>
    <p:sldId id="432" r:id="rId30"/>
    <p:sldId id="390" r:id="rId31"/>
    <p:sldId id="401" r:id="rId32"/>
    <p:sldId id="345" r:id="rId33"/>
    <p:sldId id="414" r:id="rId34"/>
    <p:sldId id="415" r:id="rId35"/>
    <p:sldId id="347" r:id="rId36"/>
    <p:sldId id="387" r:id="rId37"/>
    <p:sldId id="392" r:id="rId38"/>
    <p:sldId id="424" r:id="rId39"/>
    <p:sldId id="367" r:id="rId40"/>
    <p:sldId id="402" r:id="rId41"/>
    <p:sldId id="403" r:id="rId42"/>
    <p:sldId id="404" r:id="rId43"/>
    <p:sldId id="405" r:id="rId44"/>
    <p:sldId id="406" r:id="rId45"/>
    <p:sldId id="407" r:id="rId46"/>
    <p:sldId id="408" r:id="rId47"/>
    <p:sldId id="409" r:id="rId48"/>
    <p:sldId id="410" r:id="rId49"/>
    <p:sldId id="355" r:id="rId50"/>
    <p:sldId id="418" r:id="rId51"/>
    <p:sldId id="411" r:id="rId52"/>
    <p:sldId id="416" r:id="rId53"/>
    <p:sldId id="419" r:id="rId54"/>
    <p:sldId id="420" r:id="rId55"/>
    <p:sldId id="421" r:id="rId56"/>
    <p:sldId id="425" r:id="rId57"/>
    <p:sldId id="369" r:id="rId58"/>
    <p:sldId id="412" r:id="rId59"/>
    <p:sldId id="413" r:id="rId60"/>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6B6BB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98" autoAdjust="0"/>
    <p:restoredTop sz="75491" autoAdjust="0"/>
  </p:normalViewPr>
  <p:slideViewPr>
    <p:cSldViewPr snapToGrid="0" showGuides="1">
      <p:cViewPr varScale="1">
        <p:scale>
          <a:sx n="45" d="100"/>
          <a:sy n="45" d="100"/>
        </p:scale>
        <p:origin x="-1555" y="-77"/>
      </p:cViewPr>
      <p:guideLst>
        <p:guide orient="horz" pos="2381"/>
        <p:guide pos="317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t>
        <a:bodyPr/>
        <a:lstStyle/>
        <a:p>
          <a:endParaRPr lang="zh-CN" altLang="en-US"/>
        </a:p>
      </dgm:t>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pPr/>
    </dgm:pt>
    <dgm:pt modelId="{BD48720C-1303-497F-9E90-5B46FC8B9A91}" type="pres">
      <dgm:prSet presAssocID="{763154E1-D60E-4F36-A42E-B977FAA9CF5E}" presName="text" presStyleLbl="fgAcc0" presStyleIdx="0" presStyleCnt="1">
        <dgm:presLayoutVars>
          <dgm:chPref val="3"/>
        </dgm:presLayoutVars>
      </dgm:prSet>
      <dgm:spPr/>
      <dgm:t>
        <a:bodyPr/>
        <a:lstStyle/>
        <a:p>
          <a:endParaRPr lang="zh-CN" altLang="en-US"/>
        </a:p>
      </dgm:t>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t>
        <a:bodyPr/>
        <a:lstStyle/>
        <a:p>
          <a:endParaRPr lang="zh-CN" altLang="en-US"/>
        </a:p>
      </dgm:t>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t>
        <a:bodyPr/>
        <a:lstStyle/>
        <a:p>
          <a:endParaRPr lang="zh-CN" altLang="en-US"/>
        </a:p>
      </dgm:t>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t>
        <a:bodyPr/>
        <a:lstStyle/>
        <a:p>
          <a:endParaRPr lang="zh-CN" altLang="en-US"/>
        </a:p>
      </dgm:t>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t>
        <a:bodyPr/>
        <a:lstStyle/>
        <a:p>
          <a:endParaRPr lang="zh-CN" altLang="en-US"/>
        </a:p>
      </dgm:t>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t>
        <a:bodyPr/>
        <a:lstStyle/>
        <a:p>
          <a:endParaRPr lang="zh-CN" altLang="en-US"/>
        </a:p>
      </dgm:t>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t>
        <a:bodyPr/>
        <a:lstStyle/>
        <a:p>
          <a:endParaRPr lang="zh-CN" altLang="en-US"/>
        </a:p>
      </dgm:t>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t>
        <a:bodyPr/>
        <a:lstStyle/>
        <a:p>
          <a:endParaRPr lang="zh-CN" altLang="en-US"/>
        </a:p>
      </dgm:t>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pPr/>
    </dgm:pt>
    <dgm:pt modelId="{3655F4F5-04CB-4D97-A509-62C2EDB18908}" type="pres">
      <dgm:prSet presAssocID="{664CA6E3-090D-45F1-8E8B-C431896A8E11}" presName="text2" presStyleLbl="fgAcc2" presStyleIdx="1" presStyleCnt="2">
        <dgm:presLayoutVars>
          <dgm:chPref val="3"/>
        </dgm:presLayoutVars>
      </dgm:prSet>
      <dgm:spPr/>
      <dgm:t>
        <a:bodyPr/>
        <a:lstStyle/>
        <a:p>
          <a:endParaRPr lang="zh-CN" altLang="en-US"/>
        </a:p>
      </dgm:t>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t>
        <a:bodyPr/>
        <a:lstStyle/>
        <a:p>
          <a:endParaRPr lang="zh-CN" altLang="en-US"/>
        </a:p>
      </dgm:t>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pPr/>
    </dgm:pt>
    <dgm:pt modelId="{E37CEFF6-D972-4A84-BB54-B57712FBD98F}" type="pres">
      <dgm:prSet presAssocID="{12B619F9-99AF-487B-8A93-C0C781466AB9}" presName="text3" presStyleLbl="fgAcc3" presStyleIdx="2" presStyleCnt="4">
        <dgm:presLayoutVars>
          <dgm:chPref val="3"/>
        </dgm:presLayoutVars>
      </dgm:prSet>
      <dgm:spPr/>
      <dgm:t>
        <a:bodyPr/>
        <a:lstStyle/>
        <a:p>
          <a:endParaRPr lang="zh-CN" altLang="en-US"/>
        </a:p>
      </dgm:t>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t>
        <a:bodyPr/>
        <a:lstStyle/>
        <a:p>
          <a:endParaRPr lang="zh-CN" altLang="en-US"/>
        </a:p>
      </dgm:t>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t>
        <a:bodyPr/>
        <a:lstStyle/>
        <a:p>
          <a:endParaRPr lang="zh-CN" altLang="en-US"/>
        </a:p>
      </dgm:t>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t>
        <a:bodyPr/>
        <a:lstStyle/>
        <a:p>
          <a:endParaRPr lang="zh-CN" altLang="en-US"/>
        </a:p>
      </dgm:t>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pPr/>
    </dgm:pt>
    <dgm:pt modelId="{94712A2D-4EBA-4D15-8FF3-7393E070CE18}" type="pres">
      <dgm:prSet presAssocID="{F6325719-94D3-47E2-888B-2BD35DD3863D}" presName="text4" presStyleLbl="fgAcc4" presStyleIdx="1" presStyleCnt="6">
        <dgm:presLayoutVars>
          <dgm:chPref val="3"/>
        </dgm:presLayoutVars>
      </dgm:prSet>
      <dgm:spPr/>
      <dgm:t>
        <a:bodyPr/>
        <a:lstStyle/>
        <a:p>
          <a:endParaRPr lang="zh-CN" altLang="en-US"/>
        </a:p>
      </dgm:t>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t>
        <a:bodyPr/>
        <a:lstStyle/>
        <a:p>
          <a:endParaRPr lang="zh-CN" altLang="en-US"/>
        </a:p>
      </dgm:t>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pPr/>
    </dgm:pt>
    <dgm:pt modelId="{266C977B-905B-4969-B524-1F2E385E5916}" type="pres">
      <dgm:prSet presAssocID="{77602443-8520-4584-A8C1-8A75B81DA0CB}" presName="text4" presStyleLbl="fgAcc4" presStyleIdx="2" presStyleCnt="6">
        <dgm:presLayoutVars>
          <dgm:chPref val="3"/>
        </dgm:presLayoutVars>
      </dgm:prSet>
      <dgm:spPr/>
      <dgm:t>
        <a:bodyPr/>
        <a:lstStyle/>
        <a:p>
          <a:endParaRPr lang="zh-CN" altLang="en-US"/>
        </a:p>
      </dgm:t>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t>
        <a:bodyPr/>
        <a:lstStyle/>
        <a:p>
          <a:endParaRPr lang="zh-CN" altLang="en-US"/>
        </a:p>
      </dgm:t>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pPr/>
    </dgm:pt>
    <dgm:pt modelId="{40753B1C-2377-482A-A5DA-4F8C4098A3F1}" type="pres">
      <dgm:prSet presAssocID="{C6BAFA3D-8E84-4C3C-B04D-BC9CF50B04C8}" presName="text4" presStyleLbl="fgAcc4" presStyleIdx="3" presStyleCnt="6">
        <dgm:presLayoutVars>
          <dgm:chPref val="3"/>
        </dgm:presLayoutVars>
      </dgm:prSet>
      <dgm:spPr/>
      <dgm:t>
        <a:bodyPr/>
        <a:lstStyle/>
        <a:p>
          <a:endParaRPr lang="zh-CN" altLang="en-US"/>
        </a:p>
      </dgm:t>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t>
        <a:bodyPr/>
        <a:lstStyle/>
        <a:p>
          <a:endParaRPr lang="zh-CN" altLang="en-US"/>
        </a:p>
      </dgm:t>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t>
        <a:bodyPr/>
        <a:lstStyle/>
        <a:p>
          <a:endParaRPr lang="zh-CN" altLang="en-US"/>
        </a:p>
      </dgm:t>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t>
        <a:bodyPr/>
        <a:lstStyle/>
        <a:p>
          <a:endParaRPr lang="zh-CN" altLang="en-US"/>
        </a:p>
      </dgm:t>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t>
        <a:bodyPr/>
        <a:lstStyle/>
        <a:p>
          <a:endParaRPr lang="zh-CN" altLang="en-US"/>
        </a:p>
      </dgm:t>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t>
        <a:bodyPr/>
        <a:lstStyle/>
        <a:p>
          <a:endParaRPr lang="zh-CN" altLang="en-US"/>
        </a:p>
      </dgm:t>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t>
        <a:bodyPr/>
        <a:lstStyle/>
        <a:p>
          <a:endParaRPr lang="zh-CN" altLang="en-US"/>
        </a:p>
      </dgm:t>
    </dgm:pt>
    <dgm:pt modelId="{F16530E9-6F81-45E2-A935-E7CFBDB5A1DC}" type="pres">
      <dgm:prSet presAssocID="{5C06A179-F361-4D5B-9A3D-99A2D3C563F3}" presName="hierChild5" presStyleCnt="0"/>
      <dgm:spPr/>
    </dgm:pt>
  </dgm:ptLst>
  <dgm:cxnLst>
    <dgm:cxn modelId="{3C66D2DB-04E1-4BE3-A69F-A99F183A910C}" type="presOf" srcId="{2B303ABC-C5E0-4466-A3A1-D5AA359E1CFF}" destId="{5322E8D4-5F57-4CFF-AE3F-530817E416E8}"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6D4E55BD-E41A-42EE-8918-D34FE266D016}" type="presOf" srcId="{8120ADB7-9E7E-4A66-9110-9CD485685927}" destId="{920C41B1-8015-4A5A-A007-65CD167B3DEA}"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656F4E17-0240-4926-B368-D95B228EEB05}" srcId="{12B619F9-99AF-487B-8A93-C0C781466AB9}" destId="{F6325719-94D3-47E2-888B-2BD35DD3863D}" srcOrd="1" destOrd="0" parTransId="{158A8D96-A6EA-41CA-A3E8-434F7BBF65B8}" sibTransId="{0E1B3258-129D-4BB1-9C08-27694945F9CC}"/>
    <dgm:cxn modelId="{749A2544-2DFA-4984-B2BE-B085DE4F7346}" type="presOf" srcId="{01CE937A-F99A-4401-9D5C-85779D955D1C}" destId="{F4BD025A-2F3B-49F7-8D90-97EE6CC013B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AD8B03F9-544B-4176-868E-DA4E61397028}" type="presOf" srcId="{88FF2505-29C2-458B-AB7E-95A376A78786}" destId="{4F6352C4-5A0A-4F3C-A0F1-572DDED71A0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4DF02BA7-C104-46C1-9217-C40F219F4373}" type="presOf" srcId="{6F4061A7-A3FD-407D-B471-A480F2A1178D}" destId="{3421CABB-AD06-49E6-A274-50F8FAD5F89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7DFB15AC-E236-45E7-9684-72A9F9A49C82}" srcId="{88FF2505-29C2-458B-AB7E-95A376A78786}" destId="{5C06A179-F361-4D5B-9A3D-99A2D3C563F3}" srcOrd="1" destOrd="0" parTransId="{31AB3FCC-9B82-4651-A6F2-01EDB5BDD713}" sibTransId="{F4DDB4A3-F558-45E8-A37E-B6885AD37F3E}"/>
    <dgm:cxn modelId="{8F8FA7A9-F022-49AB-ADA2-9B4B2218C43F}" type="presOf" srcId="{F6325719-94D3-47E2-888B-2BD35DD3863D}" destId="{94712A2D-4EBA-4D15-8FF3-7393E070CE18}"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079E0A7F-D4C7-4A19-9F45-CCBA0FB3058B}" srcId="{4089F5A9-591A-4CA4-B84D-61BFDD9B1E29}" destId="{763154E1-D60E-4F36-A42E-B977FAA9CF5E}" srcOrd="0" destOrd="0" parTransId="{7DA86AEF-A7CC-40D4-A6CD-2D2B6644E52F}" sibTransId="{2E52A442-CCCF-417D-88E9-825C6A588BDF}"/>
    <dgm:cxn modelId="{151206CF-D755-41EC-995F-E05F9E44EB06}" srcId="{664CA6E3-090D-45F1-8E8B-C431896A8E11}" destId="{12B619F9-99AF-487B-8A93-C0C781466AB9}" srcOrd="0" destOrd="0" parTransId="{8120ADB7-9E7E-4A66-9110-9CD485685927}" sibTransId="{1CB94E52-EE13-47F8-84D9-2B272FF65062}"/>
    <dgm:cxn modelId="{6EA42B6C-B696-45BA-9CEA-30F452748F5D}" type="presOf" srcId="{158A8D96-A6EA-41CA-A3E8-434F7BBF65B8}" destId="{3E46F4B7-3291-441C-81C9-466B7902C8B2}" srcOrd="0" destOrd="0" presId="urn:microsoft.com/office/officeart/2005/8/layout/hierarchy1"/>
    <dgm:cxn modelId="{83A10921-E467-4B79-A4C0-8DC31C4262E5}" type="presOf" srcId="{1847FD4F-F0B9-4245-A171-5439D6F95597}" destId="{62F20CA2-7782-4611-A040-71A12CD1CCF9}" srcOrd="0" destOrd="0" presId="urn:microsoft.com/office/officeart/2005/8/layout/hierarchy1"/>
    <dgm:cxn modelId="{A3D0F20C-2E7E-4AD5-8F8F-D959A60F3956}" type="presOf" srcId="{0EF4450A-D309-4F5C-A504-6D2C90DD7E5F}" destId="{A325D539-AB84-494D-9752-F47FF3371F73}"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8214692D-E391-42FD-9505-2FF47ECAA956}" srcId="{12B619F9-99AF-487B-8A93-C0C781466AB9}" destId="{77602443-8520-4584-A8C1-8A75B81DA0CB}" srcOrd="2" destOrd="0" parTransId="{5DE5F5B4-2467-4740-94A8-9E4BA7FC0C3D}" sibTransId="{3A7D897B-AB53-45E7-8BA0-5ED5C0DB5D53}"/>
    <dgm:cxn modelId="{135F697E-DBB6-414A-88C8-813C9D4A0C8E}" srcId="{88FF2505-29C2-458B-AB7E-95A376A78786}" destId="{0EF4450A-D309-4F5C-A504-6D2C90DD7E5F}" srcOrd="0" destOrd="0" parTransId="{42272D8A-5A8C-43B6-88BF-EFF21E52F4A4}" sibTransId="{3B43BAB6-13BC-4ED7-9606-AC8F390559DA}"/>
    <dgm:cxn modelId="{A9A890CF-F32E-4ED9-A1B0-4A1C1F2FB6DC}" srcId="{1847FD4F-F0B9-4245-A171-5439D6F95597}" destId="{6F4061A7-A3FD-407D-B471-A480F2A1178D}" srcOrd="0" destOrd="0" parTransId="{9FD0BEF3-7069-44BE-8824-9B631EE43B6E}" sibTransId="{FA5AF8FB-6D1B-4E34-97A0-DA025FBAEE1B}"/>
    <dgm:cxn modelId="{018FDAEA-6B0A-4026-A196-6F292D086184}" type="presOf" srcId="{DDDC9F98-28D1-4664-98BE-38C1D18C5B9D}" destId="{32AEE768-F0E7-4D0C-992B-DDBCF4E818F4}"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3EE5B2F6-799A-4858-92CF-19EC6BEA21EF}" srcId="{763154E1-D60E-4F36-A42E-B977FAA9CF5E}" destId="{1847FD4F-F0B9-4245-A171-5439D6F95597}" srcOrd="0" destOrd="0" parTransId="{E0738665-D58B-4B6E-A4A4-5D4EA14F262C}" sibTransId="{8E967D2E-5022-48F5-BA77-59AC61E04CD9}"/>
    <dgm:cxn modelId="{6CCE5E10-51EB-4384-A660-88AB0E057C2E}" srcId="{12B619F9-99AF-487B-8A93-C0C781466AB9}" destId="{C6BAFA3D-8E84-4C3C-B04D-BC9CF50B04C8}" srcOrd="3" destOrd="0" parTransId="{01CE937A-F99A-4401-9D5C-85779D955D1C}" sibTransId="{91D8E5E5-F118-46BF-AA71-F4F41CCECF3B}"/>
    <dgm:cxn modelId="{21A1D534-0C1D-47DC-A256-104970B42769}" type="presOf" srcId="{5C06A179-F361-4D5B-9A3D-99A2D3C563F3}" destId="{8E6860F0-BA0F-4572-84E7-7289A09DC9E7}" srcOrd="0" destOrd="0" presId="urn:microsoft.com/office/officeart/2005/8/layout/hierarchy1"/>
    <dgm:cxn modelId="{C4B9E68F-42F5-4124-B9CC-955B4E208B69}" type="presOf" srcId="{77602443-8520-4584-A8C1-8A75B81DA0CB}" destId="{266C977B-905B-4969-B524-1F2E385E5916}" srcOrd="0" destOrd="0" presId="urn:microsoft.com/office/officeart/2005/8/layout/hierarchy1"/>
    <dgm:cxn modelId="{4D0FFBD5-5851-4F55-86D6-20037F581F8A}" type="presOf" srcId="{42272D8A-5A8C-43B6-88BF-EFF21E52F4A4}" destId="{BF688B16-1835-4814-AADD-56D59F6C3193}"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Structures de données</a:t>
          </a:r>
        </a:p>
      </dsp:txBody>
      <dsp:txXfrm>
        <a:off x="3224861" y="1098868"/>
        <a:ext cx="1258600" cy="799211"/>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Structure de donnée primitive</a:t>
          </a:r>
        </a:p>
      </dsp:txBody>
      <dsp:txXfrm>
        <a:off x="917427" y="2264122"/>
        <a:ext cx="1258600" cy="799211"/>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Entiers, Réel..</a:t>
          </a:r>
          <a:r>
            <a:rPr lang="fr-FR" sz="1200" kern="1200" dirty="0" err="1"/>
            <a:t>etc</a:t>
          </a:r>
          <a:endParaRPr lang="fr-FR" sz="1200" kern="1200" dirty="0"/>
        </a:p>
      </dsp:txBody>
      <dsp:txXfrm>
        <a:off x="148283" y="3429376"/>
        <a:ext cx="1258600" cy="799211"/>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Caractères</a:t>
          </a:r>
        </a:p>
      </dsp:txBody>
      <dsp:txXfrm>
        <a:off x="1686572" y="3429376"/>
        <a:ext cx="1258600" cy="799211"/>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Structure de donnée non-primitive</a:t>
          </a:r>
        </a:p>
      </dsp:txBody>
      <dsp:txXfrm>
        <a:off x="5532295" y="2264122"/>
        <a:ext cx="1258600" cy="799211"/>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Linéaires : stocké dans un ordre linéaire ou séquentiel</a:t>
          </a:r>
        </a:p>
      </dsp:txBody>
      <dsp:txXfrm>
        <a:off x="3224861" y="3429376"/>
        <a:ext cx="1258600" cy="799211"/>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Tableaux</a:t>
          </a:r>
        </a:p>
      </dsp:txBody>
      <dsp:txXfrm>
        <a:off x="917427" y="4594630"/>
        <a:ext cx="1258600" cy="799211"/>
      </dsp:txXfrm>
    </dsp:sp>
    <dsp:sp modelId="{3E442EA3-C309-4B3B-B9D3-BF3713F5A784}">
      <dsp:nvSpPr>
        <dsp:cNvPr id="0" name=""/>
        <dsp:cNvSpPr/>
      </dsp:nvSpPr>
      <dsp:spPr>
        <a:xfrm>
          <a:off x="2315872"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Liste chaînée</a:t>
          </a:r>
        </a:p>
      </dsp:txBody>
      <dsp:txXfrm>
        <a:off x="2455717" y="4594630"/>
        <a:ext cx="1258600" cy="799211"/>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Pile</a:t>
          </a:r>
        </a:p>
      </dsp:txBody>
      <dsp:txXfrm>
        <a:off x="3994006" y="4594630"/>
        <a:ext cx="1258600" cy="799211"/>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File</a:t>
          </a:r>
        </a:p>
      </dsp:txBody>
      <dsp:txXfrm>
        <a:off x="5532295" y="4594630"/>
        <a:ext cx="1258600" cy="799211"/>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Non-linéaires: non stocké dans un ordre séquentiel</a:t>
          </a:r>
        </a:p>
      </dsp:txBody>
      <dsp:txXfrm>
        <a:off x="7839729" y="3429376"/>
        <a:ext cx="1258600" cy="799211"/>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Arbres</a:t>
          </a:r>
        </a:p>
      </dsp:txBody>
      <dsp:txXfrm>
        <a:off x="7070584" y="4594630"/>
        <a:ext cx="1258600" cy="799211"/>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a:t>Graphes</a:t>
          </a:r>
        </a:p>
      </dsp:txBody>
      <dsp:txXfrm>
        <a:off x="8608873" y="4594630"/>
        <a:ext cx="1258600" cy="7992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pPr/>
              <a:t>16/03/2021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pPr/>
              <a:t>‹#›</a:t>
            </a:fld>
            <a:endParaRPr lang="en-GB"/>
          </a:p>
        </p:txBody>
      </p:sp>
    </p:spTree>
    <p:extLst>
      <p:ext uri="{BB962C8B-B14F-4D97-AF65-F5344CB8AC3E}">
        <p14:creationId xmlns=""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a:t>
            </a:fld>
            <a:endParaRPr lang="en-GB"/>
          </a:p>
        </p:txBody>
      </p:sp>
    </p:spTree>
    <p:extLst>
      <p:ext uri="{BB962C8B-B14F-4D97-AF65-F5344CB8AC3E}">
        <p14:creationId xmlns=""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11</a:t>
            </a:fld>
            <a:endParaRPr lang="en-GB"/>
          </a:p>
        </p:txBody>
      </p:sp>
    </p:spTree>
    <p:extLst>
      <p:ext uri="{BB962C8B-B14F-4D97-AF65-F5344CB8AC3E}">
        <p14:creationId xmlns="" xmlns:p14="http://schemas.microsoft.com/office/powerpoint/2010/main" val="3877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12</a:t>
            </a:fld>
            <a:endParaRPr lang="en-GB"/>
          </a:p>
        </p:txBody>
      </p:sp>
    </p:spTree>
    <p:extLst>
      <p:ext uri="{BB962C8B-B14F-4D97-AF65-F5344CB8AC3E}">
        <p14:creationId xmlns="" xmlns:p14="http://schemas.microsoft.com/office/powerpoint/2010/main" val="38773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13</a:t>
            </a:fld>
            <a:endParaRPr lang="en-GB"/>
          </a:p>
        </p:txBody>
      </p:sp>
    </p:spTree>
    <p:extLst>
      <p:ext uri="{BB962C8B-B14F-4D97-AF65-F5344CB8AC3E}">
        <p14:creationId xmlns="" xmlns:p14="http://schemas.microsoft.com/office/powerpoint/2010/main" val="79276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14</a:t>
            </a:fld>
            <a:endParaRPr lang="en-GB"/>
          </a:p>
        </p:txBody>
      </p:sp>
    </p:spTree>
    <p:extLst>
      <p:ext uri="{BB962C8B-B14F-4D97-AF65-F5344CB8AC3E}">
        <p14:creationId xmlns="" xmlns:p14="http://schemas.microsoft.com/office/powerpoint/2010/main" val="792763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15</a:t>
            </a:fld>
            <a:endParaRPr lang="en-GB"/>
          </a:p>
        </p:txBody>
      </p:sp>
    </p:spTree>
    <p:extLst>
      <p:ext uri="{BB962C8B-B14F-4D97-AF65-F5344CB8AC3E}">
        <p14:creationId xmlns="" xmlns:p14="http://schemas.microsoft.com/office/powerpoint/2010/main" val="2300243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16</a:t>
            </a:fld>
            <a:endParaRPr lang="en-GB"/>
          </a:p>
        </p:txBody>
      </p:sp>
    </p:spTree>
    <p:extLst>
      <p:ext uri="{BB962C8B-B14F-4D97-AF65-F5344CB8AC3E}">
        <p14:creationId xmlns="" xmlns:p14="http://schemas.microsoft.com/office/powerpoint/2010/main" val="859839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17</a:t>
            </a:fld>
            <a:endParaRPr lang="en-GB"/>
          </a:p>
        </p:txBody>
      </p:sp>
    </p:spTree>
    <p:extLst>
      <p:ext uri="{BB962C8B-B14F-4D97-AF65-F5344CB8AC3E}">
        <p14:creationId xmlns="" xmlns:p14="http://schemas.microsoft.com/office/powerpoint/2010/main" val="3102452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18</a:t>
            </a:fld>
            <a:endParaRPr lang="en-GB"/>
          </a:p>
        </p:txBody>
      </p:sp>
    </p:spTree>
    <p:extLst>
      <p:ext uri="{BB962C8B-B14F-4D97-AF65-F5344CB8AC3E}">
        <p14:creationId xmlns="" xmlns:p14="http://schemas.microsoft.com/office/powerpoint/2010/main" val="1709954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19</a:t>
            </a:fld>
            <a:endParaRPr lang="en-GB"/>
          </a:p>
        </p:txBody>
      </p:sp>
    </p:spTree>
    <p:extLst>
      <p:ext uri="{BB962C8B-B14F-4D97-AF65-F5344CB8AC3E}">
        <p14:creationId xmlns="" xmlns:p14="http://schemas.microsoft.com/office/powerpoint/2010/main" val="104795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20</a:t>
            </a:fld>
            <a:endParaRPr lang="en-GB"/>
          </a:p>
        </p:txBody>
      </p:sp>
    </p:spTree>
    <p:extLst>
      <p:ext uri="{BB962C8B-B14F-4D97-AF65-F5344CB8AC3E}">
        <p14:creationId xmlns="" xmlns:p14="http://schemas.microsoft.com/office/powerpoint/2010/main" val="1867504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a:t>
            </a:fld>
            <a:endParaRPr lang="en-GB"/>
          </a:p>
        </p:txBody>
      </p:sp>
    </p:spTree>
    <p:extLst>
      <p:ext uri="{BB962C8B-B14F-4D97-AF65-F5344CB8AC3E}">
        <p14:creationId xmlns="" xmlns:p14="http://schemas.microsoft.com/office/powerpoint/2010/main" val="3160089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21</a:t>
            </a:fld>
            <a:endParaRPr lang="en-GB"/>
          </a:p>
        </p:txBody>
      </p:sp>
    </p:spTree>
    <p:extLst>
      <p:ext uri="{BB962C8B-B14F-4D97-AF65-F5344CB8AC3E}">
        <p14:creationId xmlns="" xmlns:p14="http://schemas.microsoft.com/office/powerpoint/2010/main" val="3104625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22</a:t>
            </a:fld>
            <a:endParaRPr lang="en-GB"/>
          </a:p>
        </p:txBody>
      </p:sp>
    </p:spTree>
    <p:extLst>
      <p:ext uri="{BB962C8B-B14F-4D97-AF65-F5344CB8AC3E}">
        <p14:creationId xmlns="" xmlns:p14="http://schemas.microsoft.com/office/powerpoint/2010/main" val="4111536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23</a:t>
            </a:fld>
            <a:endParaRPr lang="en-GB"/>
          </a:p>
        </p:txBody>
      </p:sp>
    </p:spTree>
    <p:extLst>
      <p:ext uri="{BB962C8B-B14F-4D97-AF65-F5344CB8AC3E}">
        <p14:creationId xmlns="" xmlns:p14="http://schemas.microsoft.com/office/powerpoint/2010/main" val="41694968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24</a:t>
            </a:fld>
            <a:endParaRPr lang="en-GB"/>
          </a:p>
        </p:txBody>
      </p:sp>
    </p:spTree>
    <p:extLst>
      <p:ext uri="{BB962C8B-B14F-4D97-AF65-F5344CB8AC3E}">
        <p14:creationId xmlns="" xmlns:p14="http://schemas.microsoft.com/office/powerpoint/2010/main" val="2985639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25</a:t>
            </a:fld>
            <a:endParaRPr lang="en-GB"/>
          </a:p>
        </p:txBody>
      </p:sp>
    </p:spTree>
    <p:extLst>
      <p:ext uri="{BB962C8B-B14F-4D97-AF65-F5344CB8AC3E}">
        <p14:creationId xmlns="" xmlns:p14="http://schemas.microsoft.com/office/powerpoint/2010/main" val="241702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bon programme est défini comme un programme qui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fonctionne correctement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lire et à comprendre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déboguer 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modifier.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programme doit sans aucun doute donner des résultats corrects, mais avec cela, il doit également fonctionner efficacement. Un programme est dit efficace lorsqu'il s'exécute en un minimum de temps et avec un minimum d'espace mémoire. Afin d'écrire des programmes efficaces, nous devons appliquer certains concepts de gestion des données.</a:t>
            </a:r>
            <a:endParaRPr lang="fr-FR" sz="1200" b="1"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27</a:t>
            </a:fld>
            <a:endParaRPr lang="en-GB"/>
          </a:p>
        </p:txBody>
      </p:sp>
    </p:spTree>
    <p:extLst>
      <p:ext uri="{BB962C8B-B14F-4D97-AF65-F5344CB8AC3E}">
        <p14:creationId xmlns="" xmlns:p14="http://schemas.microsoft.com/office/powerpoint/2010/main" val="2088983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bon programme est défini comme un programme qui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fonctionne correctement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lire et à comprendre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déboguer 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modifier.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programme doit sans aucun doute donner des résultats corrects, mais avec cela, il doit également fonctionner efficacement. Un programme est dit efficace lorsqu'il s'exécute en un minimum de temps et avec un minimum d'espace mémoire. Afin d'écrire des programmes efficaces, nous devons appliquer certains concepts de gestion des données.</a:t>
            </a:r>
            <a:endParaRPr lang="fr-FR" sz="1200" b="1"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28</a:t>
            </a:fld>
            <a:endParaRPr lang="en-GB"/>
          </a:p>
        </p:txBody>
      </p:sp>
    </p:spTree>
    <p:extLst>
      <p:ext uri="{BB962C8B-B14F-4D97-AF65-F5344CB8AC3E}">
        <p14:creationId xmlns="" xmlns:p14="http://schemas.microsoft.com/office/powerpoint/2010/main" val="4290650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29</a:t>
            </a:fld>
            <a:endParaRPr lang="en-GB"/>
          </a:p>
        </p:txBody>
      </p:sp>
    </p:spTree>
    <p:extLst>
      <p:ext uri="{BB962C8B-B14F-4D97-AF65-F5344CB8AC3E}">
        <p14:creationId xmlns="" xmlns:p14="http://schemas.microsoft.com/office/powerpoint/2010/main" val="2656707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30</a:t>
            </a:fld>
            <a:endParaRPr lang="en-GB"/>
          </a:p>
        </p:txBody>
      </p:sp>
    </p:spTree>
    <p:extLst>
      <p:ext uri="{BB962C8B-B14F-4D97-AF65-F5344CB8AC3E}">
        <p14:creationId xmlns="" xmlns:p14="http://schemas.microsoft.com/office/powerpoint/2010/main" val="921721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31</a:t>
            </a:fld>
            <a:endParaRPr lang="en-GB"/>
          </a:p>
        </p:txBody>
      </p:sp>
    </p:spTree>
    <p:extLst>
      <p:ext uri="{BB962C8B-B14F-4D97-AF65-F5344CB8AC3E}">
        <p14:creationId xmlns="" xmlns:p14="http://schemas.microsoft.com/office/powerpoint/2010/main" val="28306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a:t>
            </a:fld>
            <a:endParaRPr lang="en-GB"/>
          </a:p>
        </p:txBody>
      </p:sp>
    </p:spTree>
    <p:extLst>
      <p:ext uri="{BB962C8B-B14F-4D97-AF65-F5344CB8AC3E}">
        <p14:creationId xmlns="" xmlns:p14="http://schemas.microsoft.com/office/powerpoint/2010/main" val="1081444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32</a:t>
            </a:fld>
            <a:endParaRPr lang="en-GB"/>
          </a:p>
        </p:txBody>
      </p:sp>
    </p:spTree>
    <p:extLst>
      <p:ext uri="{BB962C8B-B14F-4D97-AF65-F5344CB8AC3E}">
        <p14:creationId xmlns="" xmlns:p14="http://schemas.microsoft.com/office/powerpoint/2010/main" val="1928485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33</a:t>
            </a:fld>
            <a:endParaRPr lang="en-GB"/>
          </a:p>
        </p:txBody>
      </p:sp>
    </p:spTree>
    <p:extLst>
      <p:ext uri="{BB962C8B-B14F-4D97-AF65-F5344CB8AC3E}">
        <p14:creationId xmlns="" xmlns:p14="http://schemas.microsoft.com/office/powerpoint/2010/main" val="408723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34</a:t>
            </a:fld>
            <a:endParaRPr lang="en-GB"/>
          </a:p>
        </p:txBody>
      </p:sp>
    </p:spTree>
    <p:extLst>
      <p:ext uri="{BB962C8B-B14F-4D97-AF65-F5344CB8AC3E}">
        <p14:creationId xmlns="" xmlns:p14="http://schemas.microsoft.com/office/powerpoint/2010/main" val="2999971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35</a:t>
            </a:fld>
            <a:endParaRPr lang="en-GB"/>
          </a:p>
        </p:txBody>
      </p:sp>
    </p:spTree>
    <p:extLst>
      <p:ext uri="{BB962C8B-B14F-4D97-AF65-F5344CB8AC3E}">
        <p14:creationId xmlns="" xmlns:p14="http://schemas.microsoft.com/office/powerpoint/2010/main" val="2515239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36</a:t>
            </a:fld>
            <a:endParaRPr lang="en-GB"/>
          </a:p>
        </p:txBody>
      </p:sp>
    </p:spTree>
    <p:extLst>
      <p:ext uri="{BB962C8B-B14F-4D97-AF65-F5344CB8AC3E}">
        <p14:creationId xmlns="" xmlns:p14="http://schemas.microsoft.com/office/powerpoint/2010/main" val="847575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37</a:t>
            </a:fld>
            <a:endParaRPr lang="en-GB"/>
          </a:p>
        </p:txBody>
      </p:sp>
    </p:spTree>
    <p:extLst>
      <p:ext uri="{BB962C8B-B14F-4D97-AF65-F5344CB8AC3E}">
        <p14:creationId xmlns="" xmlns:p14="http://schemas.microsoft.com/office/powerpoint/2010/main" val="3553088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38</a:t>
            </a:fld>
            <a:endParaRPr lang="en-GB"/>
          </a:p>
        </p:txBody>
      </p:sp>
    </p:spTree>
    <p:extLst>
      <p:ext uri="{BB962C8B-B14F-4D97-AF65-F5344CB8AC3E}">
        <p14:creationId xmlns="" xmlns:p14="http://schemas.microsoft.com/office/powerpoint/2010/main" val="1275376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39</a:t>
            </a:fld>
            <a:endParaRPr lang="en-GB"/>
          </a:p>
        </p:txBody>
      </p:sp>
    </p:spTree>
    <p:extLst>
      <p:ext uri="{BB962C8B-B14F-4D97-AF65-F5344CB8AC3E}">
        <p14:creationId xmlns="" xmlns:p14="http://schemas.microsoft.com/office/powerpoint/2010/main" val="486195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40</a:t>
            </a:fld>
            <a:endParaRPr lang="en-GB"/>
          </a:p>
        </p:txBody>
      </p:sp>
    </p:spTree>
    <p:extLst>
      <p:ext uri="{BB962C8B-B14F-4D97-AF65-F5344CB8AC3E}">
        <p14:creationId xmlns="" xmlns:p14="http://schemas.microsoft.com/office/powerpoint/2010/main" val="3383057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41</a:t>
            </a:fld>
            <a:endParaRPr lang="en-GB"/>
          </a:p>
        </p:txBody>
      </p:sp>
    </p:spTree>
    <p:extLst>
      <p:ext uri="{BB962C8B-B14F-4D97-AF65-F5344CB8AC3E}">
        <p14:creationId xmlns="" xmlns:p14="http://schemas.microsoft.com/office/powerpoint/2010/main" val="1653663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a:t>
            </a:fld>
            <a:endParaRPr lang="en-GB"/>
          </a:p>
        </p:txBody>
      </p:sp>
    </p:spTree>
    <p:extLst>
      <p:ext uri="{BB962C8B-B14F-4D97-AF65-F5344CB8AC3E}">
        <p14:creationId xmlns="" xmlns:p14="http://schemas.microsoft.com/office/powerpoint/2010/main" val="3434632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42</a:t>
            </a:fld>
            <a:endParaRPr lang="en-GB"/>
          </a:p>
        </p:txBody>
      </p:sp>
    </p:spTree>
    <p:extLst>
      <p:ext uri="{BB962C8B-B14F-4D97-AF65-F5344CB8AC3E}">
        <p14:creationId xmlns="" xmlns:p14="http://schemas.microsoft.com/office/powerpoint/2010/main" val="1251881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43</a:t>
            </a:fld>
            <a:endParaRPr lang="en-GB"/>
          </a:p>
        </p:txBody>
      </p:sp>
    </p:spTree>
    <p:extLst>
      <p:ext uri="{BB962C8B-B14F-4D97-AF65-F5344CB8AC3E}">
        <p14:creationId xmlns="" xmlns:p14="http://schemas.microsoft.com/office/powerpoint/2010/main" val="3023028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44</a:t>
            </a:fld>
            <a:endParaRPr lang="en-GB"/>
          </a:p>
        </p:txBody>
      </p:sp>
    </p:spTree>
    <p:extLst>
      <p:ext uri="{BB962C8B-B14F-4D97-AF65-F5344CB8AC3E}">
        <p14:creationId xmlns="" xmlns:p14="http://schemas.microsoft.com/office/powerpoint/2010/main" val="2662299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45</a:t>
            </a:fld>
            <a:endParaRPr lang="en-GB"/>
          </a:p>
        </p:txBody>
      </p:sp>
    </p:spTree>
    <p:extLst>
      <p:ext uri="{BB962C8B-B14F-4D97-AF65-F5344CB8AC3E}">
        <p14:creationId xmlns="" xmlns:p14="http://schemas.microsoft.com/office/powerpoint/2010/main" val="597685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46</a:t>
            </a:fld>
            <a:endParaRPr lang="en-GB"/>
          </a:p>
        </p:txBody>
      </p:sp>
    </p:spTree>
    <p:extLst>
      <p:ext uri="{BB962C8B-B14F-4D97-AF65-F5344CB8AC3E}">
        <p14:creationId xmlns="" xmlns:p14="http://schemas.microsoft.com/office/powerpoint/2010/main" val="1199953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47</a:t>
            </a:fld>
            <a:endParaRPr lang="en-GB"/>
          </a:p>
        </p:txBody>
      </p:sp>
    </p:spTree>
    <p:extLst>
      <p:ext uri="{BB962C8B-B14F-4D97-AF65-F5344CB8AC3E}">
        <p14:creationId xmlns="" xmlns:p14="http://schemas.microsoft.com/office/powerpoint/2010/main" val="2660872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48</a:t>
            </a:fld>
            <a:endParaRPr lang="en-GB"/>
          </a:p>
        </p:txBody>
      </p:sp>
    </p:spTree>
    <p:extLst>
      <p:ext uri="{BB962C8B-B14F-4D97-AF65-F5344CB8AC3E}">
        <p14:creationId xmlns="" xmlns:p14="http://schemas.microsoft.com/office/powerpoint/2010/main" val="1250192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49</a:t>
            </a:fld>
            <a:endParaRPr lang="en-GB"/>
          </a:p>
        </p:txBody>
      </p:sp>
    </p:spTree>
    <p:extLst>
      <p:ext uri="{BB962C8B-B14F-4D97-AF65-F5344CB8AC3E}">
        <p14:creationId xmlns="" xmlns:p14="http://schemas.microsoft.com/office/powerpoint/2010/main" val="18578363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50</a:t>
            </a:fld>
            <a:endParaRPr lang="en-GB"/>
          </a:p>
        </p:txBody>
      </p:sp>
    </p:spTree>
    <p:extLst>
      <p:ext uri="{BB962C8B-B14F-4D97-AF65-F5344CB8AC3E}">
        <p14:creationId xmlns="" xmlns:p14="http://schemas.microsoft.com/office/powerpoint/2010/main" val="19250856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51</a:t>
            </a:fld>
            <a:endParaRPr lang="en-GB"/>
          </a:p>
        </p:txBody>
      </p:sp>
    </p:spTree>
    <p:extLst>
      <p:ext uri="{BB962C8B-B14F-4D97-AF65-F5344CB8AC3E}">
        <p14:creationId xmlns="" xmlns:p14="http://schemas.microsoft.com/office/powerpoint/2010/main" val="395445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a:t>
            </a:fld>
            <a:endParaRPr lang="en-GB"/>
          </a:p>
        </p:txBody>
      </p:sp>
    </p:spTree>
    <p:extLst>
      <p:ext uri="{BB962C8B-B14F-4D97-AF65-F5344CB8AC3E}">
        <p14:creationId xmlns="" xmlns:p14="http://schemas.microsoft.com/office/powerpoint/2010/main" val="4020584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52</a:t>
            </a:fld>
            <a:endParaRPr lang="en-GB"/>
          </a:p>
        </p:txBody>
      </p:sp>
    </p:spTree>
    <p:extLst>
      <p:ext uri="{BB962C8B-B14F-4D97-AF65-F5344CB8AC3E}">
        <p14:creationId xmlns="" xmlns:p14="http://schemas.microsoft.com/office/powerpoint/2010/main" val="21286740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53</a:t>
            </a:fld>
            <a:endParaRPr lang="en-GB"/>
          </a:p>
        </p:txBody>
      </p:sp>
    </p:spTree>
    <p:extLst>
      <p:ext uri="{BB962C8B-B14F-4D97-AF65-F5344CB8AC3E}">
        <p14:creationId xmlns="" xmlns:p14="http://schemas.microsoft.com/office/powerpoint/2010/main" val="16751441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54</a:t>
            </a:fld>
            <a:endParaRPr lang="en-GB"/>
          </a:p>
        </p:txBody>
      </p:sp>
    </p:spTree>
    <p:extLst>
      <p:ext uri="{BB962C8B-B14F-4D97-AF65-F5344CB8AC3E}">
        <p14:creationId xmlns="" xmlns:p14="http://schemas.microsoft.com/office/powerpoint/2010/main" val="62229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55</a:t>
            </a:fld>
            <a:endParaRPr lang="en-GB"/>
          </a:p>
        </p:txBody>
      </p:sp>
    </p:spTree>
    <p:extLst>
      <p:ext uri="{BB962C8B-B14F-4D97-AF65-F5344CB8AC3E}">
        <p14:creationId xmlns="" xmlns:p14="http://schemas.microsoft.com/office/powerpoint/2010/main" val="3813689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56</a:t>
            </a:fld>
            <a:endParaRPr lang="en-GB"/>
          </a:p>
        </p:txBody>
      </p:sp>
    </p:spTree>
    <p:extLst>
      <p:ext uri="{BB962C8B-B14F-4D97-AF65-F5344CB8AC3E}">
        <p14:creationId xmlns="" xmlns:p14="http://schemas.microsoft.com/office/powerpoint/2010/main" val="124049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7</a:t>
            </a:fld>
            <a:endParaRPr lang="en-GB"/>
          </a:p>
        </p:txBody>
      </p:sp>
    </p:spTree>
    <p:extLst>
      <p:ext uri="{BB962C8B-B14F-4D97-AF65-F5344CB8AC3E}">
        <p14:creationId xmlns="" xmlns:p14="http://schemas.microsoft.com/office/powerpoint/2010/main" val="329993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8</a:t>
            </a:fld>
            <a:endParaRPr lang="en-GB"/>
          </a:p>
        </p:txBody>
      </p:sp>
    </p:spTree>
    <p:extLst>
      <p:ext uri="{BB962C8B-B14F-4D97-AF65-F5344CB8AC3E}">
        <p14:creationId xmlns="" xmlns:p14="http://schemas.microsoft.com/office/powerpoint/2010/main" val="329993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9</a:t>
            </a:fld>
            <a:endParaRPr lang="en-GB"/>
          </a:p>
        </p:txBody>
      </p:sp>
    </p:spTree>
    <p:extLst>
      <p:ext uri="{BB962C8B-B14F-4D97-AF65-F5344CB8AC3E}">
        <p14:creationId xmlns="" xmlns:p14="http://schemas.microsoft.com/office/powerpoint/2010/main" val="3593960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pPr/>
              <a:t>10</a:t>
            </a:fld>
            <a:endParaRPr lang="en-GB"/>
          </a:p>
        </p:txBody>
      </p:sp>
    </p:spTree>
    <p:extLst>
      <p:ext uri="{BB962C8B-B14F-4D97-AF65-F5344CB8AC3E}">
        <p14:creationId xmlns="" xmlns:p14="http://schemas.microsoft.com/office/powerpoint/2010/main" val="359396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eg"/><Relationship Id="rId2" Type="http://schemas.openxmlformats.org/officeDocument/2006/relationships/slideLayout" Target="../slideLayouts/slideLayout38.xml"/><Relationship Id="rId16" Type="http://schemas.openxmlformats.org/officeDocument/2006/relationships/image" Target="../media/image4.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pPr algn="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 xmlns:a16="http://schemas.microsoft.com/office/drawing/2014/main" id="{A1CFFCE3-9B73-4EB4-8BC5-DFCECB6AA6B7}"/>
              </a:ext>
            </a:extLst>
          </p:cNvPr>
          <p:cNvPicPr>
            <a:picLocks noChangeAspect="1"/>
          </p:cNvPicPr>
          <p:nvPr userDrawn="1"/>
        </p:nvPicPr>
        <p:blipFill>
          <a:blip r:embed="rId16" cstate="print">
            <a:extLst>
              <a:ext uri="{28A0092B-C50C-407E-A947-70E740481C1C}">
                <a14:useLocalDpi xmlns=""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 xmlns:a16="http://schemas.microsoft.com/office/drawing/2014/main" id="{3A214621-345E-413C-B802-03659A64F41D}"/>
              </a:ext>
            </a:extLst>
          </p:cNvPr>
          <p:cNvPicPr>
            <a:picLocks noChangeAspect="1"/>
          </p:cNvPicPr>
          <p:nvPr userDrawn="1"/>
        </p:nvPicPr>
        <p:blipFill>
          <a:blip r:embed="rId17" cstate="print">
            <a:extLst>
              <a:ext uri="{28A0092B-C50C-407E-A947-70E740481C1C}">
                <a14:useLocalDpi xmlns=""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pPr algn="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 xmlns:a16="http://schemas.microsoft.com/office/drawing/2014/main" id="{B131E32A-3D2C-4C81-AD5A-76C8753E5F1C}"/>
              </a:ext>
            </a:extLst>
          </p:cNvPr>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 xmlns:a16="http://schemas.microsoft.com/office/drawing/2014/main" id="{43274CF0-60B7-4EAD-A53A-35537DEFED90}"/>
              </a:ext>
            </a:extLst>
          </p:cNvPr>
          <p:cNvPicPr>
            <a:picLocks noChangeAspect="1"/>
          </p:cNvPicPr>
          <p:nvPr userDrawn="1"/>
        </p:nvPicPr>
        <p:blipFill>
          <a:blip r:embed="rId16" cstate="print">
            <a:extLst>
              <a:ext uri="{28A0092B-C50C-407E-A947-70E740481C1C}">
                <a14:useLocalDpi xmlns=""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pPr algn="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 xmlns:a16="http://schemas.microsoft.com/office/drawing/2014/main" id="{90E36836-F3AD-4515-A911-240BA129DF0A}"/>
              </a:ext>
            </a:extLst>
          </p:cNvPr>
          <p:cNvPicPr>
            <a:picLocks noChangeAspect="1"/>
          </p:cNvPicPr>
          <p:nvPr userDrawn="1"/>
        </p:nvPicPr>
        <p:blipFill>
          <a:blip r:embed="rId14" cstate="print">
            <a:extLst>
              <a:ext uri="{28A0092B-C50C-407E-A947-70E740481C1C}">
                <a14:useLocalDpi xmlns=""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 xmlns:a16="http://schemas.microsoft.com/office/drawing/2014/main" id="{35E241AF-3DAE-44AB-9D4E-B6E2829388A3}"/>
              </a:ext>
            </a:extLst>
          </p:cNvPr>
          <p:cNvPicPr>
            <a:picLocks noChangeAspect="1"/>
          </p:cNvPicPr>
          <p:nvPr userDrawn="1"/>
        </p:nvPicPr>
        <p:blipFill>
          <a:blip r:embed="rId15" cstate="print">
            <a:extLst>
              <a:ext uri="{28A0092B-C50C-407E-A947-70E740481C1C}">
                <a14:useLocalDpi xmlns=""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pPr algn="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 xmlns:a16="http://schemas.microsoft.com/office/drawing/2014/main" id="{7FF310CE-A2B9-4E62-B454-804B31C6E095}"/>
              </a:ext>
            </a:extLst>
          </p:cNvPr>
          <p:cNvPicPr>
            <a:picLocks noChangeAspect="1"/>
          </p:cNvPicPr>
          <p:nvPr userDrawn="1"/>
        </p:nvPicPr>
        <p:blipFill>
          <a:blip r:embed="rId16" cstate="print">
            <a:extLst>
              <a:ext uri="{28A0092B-C50C-407E-A947-70E740481C1C}">
                <a14:useLocalDpi xmlns=""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 xmlns:a16="http://schemas.microsoft.com/office/drawing/2014/main" id="{AF464D8C-9331-416B-971B-95E88AEBDE27}"/>
              </a:ext>
            </a:extLst>
          </p:cNvPr>
          <p:cNvPicPr>
            <a:picLocks noChangeAspect="1"/>
          </p:cNvPicPr>
          <p:nvPr userDrawn="1"/>
        </p:nvPicPr>
        <p:blipFill>
          <a:blip r:embed="rId17" cstate="print">
            <a:extLst>
              <a:ext uri="{28A0092B-C50C-407E-A947-70E740481C1C}">
                <a14:useLocalDpi xmlns=""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tags" Target="../tags/tag86.xml"/><Relationship Id="rId3" Type="http://schemas.openxmlformats.org/officeDocument/2006/relationships/tags" Target="../tags/tag71.xml"/><Relationship Id="rId21" Type="http://schemas.openxmlformats.org/officeDocument/2006/relationships/tags" Target="../tags/tag89.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20" Type="http://schemas.openxmlformats.org/officeDocument/2006/relationships/tags" Target="../tags/tag88.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24" Type="http://schemas.openxmlformats.org/officeDocument/2006/relationships/image" Target="../media/image1.png"/><Relationship Id="rId5" Type="http://schemas.openxmlformats.org/officeDocument/2006/relationships/tags" Target="../tags/tag73.xml"/><Relationship Id="rId15" Type="http://schemas.openxmlformats.org/officeDocument/2006/relationships/tags" Target="../tags/tag83.xml"/><Relationship Id="rId23" Type="http://schemas.openxmlformats.org/officeDocument/2006/relationships/notesSlide" Target="../notesSlides/notesSlide9.xml"/><Relationship Id="rId10" Type="http://schemas.openxmlformats.org/officeDocument/2006/relationships/tags" Target="../tags/tag78.xml"/><Relationship Id="rId19" Type="http://schemas.openxmlformats.org/officeDocument/2006/relationships/tags" Target="../tags/tag87.xml"/><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 Id="rId22"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92.xml"/><Relationship Id="rId7" Type="http://schemas.openxmlformats.org/officeDocument/2006/relationships/notesSlide" Target="../notesSlides/notesSlide10.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15.xml"/><Relationship Id="rId5" Type="http://schemas.openxmlformats.org/officeDocument/2006/relationships/tags" Target="../tags/tag94.xml"/><Relationship Id="rId4" Type="http://schemas.openxmlformats.org/officeDocument/2006/relationships/tags" Target="../tags/tag93.xml"/></Relationships>
</file>

<file path=ppt/slides/_rels/slide12.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notesSlide" Target="../notesSlides/notesSlide1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slideLayout" Target="../slideLayouts/slideLayout15.xml"/><Relationship Id="rId5" Type="http://schemas.openxmlformats.org/officeDocument/2006/relationships/tags" Target="../tags/tag99.xml"/><Relationship Id="rId4" Type="http://schemas.openxmlformats.org/officeDocument/2006/relationships/tags" Target="../tags/tag98.xml"/></Relationships>
</file>

<file path=ppt/slides/_rels/slide13.xml.rels><?xml version="1.0" encoding="UTF-8" standalone="yes"?>
<Relationships xmlns="http://schemas.openxmlformats.org/package/2006/relationships"><Relationship Id="rId8" Type="http://schemas.openxmlformats.org/officeDocument/2006/relationships/tags" Target="../tags/tag107.xml"/><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1.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notesSlide" Target="../notesSlides/notesSlide12.xml"/><Relationship Id="rId5" Type="http://schemas.openxmlformats.org/officeDocument/2006/relationships/tags" Target="../tags/tag104.xml"/><Relationship Id="rId10" Type="http://schemas.openxmlformats.org/officeDocument/2006/relationships/slideLayout" Target="../slideLayouts/slideLayout15.xml"/><Relationship Id="rId4" Type="http://schemas.openxmlformats.org/officeDocument/2006/relationships/tags" Target="../tags/tag103.xml"/><Relationship Id="rId9" Type="http://schemas.openxmlformats.org/officeDocument/2006/relationships/tags" Target="../tags/tag108.xml"/></Relationships>
</file>

<file path=ppt/slides/_rels/slide14.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media/image1.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notesSlide" Target="../notesSlides/notesSlide13.xml"/><Relationship Id="rId5" Type="http://schemas.openxmlformats.org/officeDocument/2006/relationships/tags" Target="../tags/tag113.xml"/><Relationship Id="rId10" Type="http://schemas.openxmlformats.org/officeDocument/2006/relationships/slideLayout" Target="../slideLayouts/slideLayout15.xml"/><Relationship Id="rId4" Type="http://schemas.openxmlformats.org/officeDocument/2006/relationships/tags" Target="../tags/tag112.xml"/><Relationship Id="rId9" Type="http://schemas.openxmlformats.org/officeDocument/2006/relationships/tags" Target="../tags/tag117.xml"/></Relationships>
</file>

<file path=ppt/slides/_rels/slide15.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slideLayout" Target="../slideLayouts/slideLayout1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5" Type="http://schemas.openxmlformats.org/officeDocument/2006/relationships/image" Target="../media/image1.png"/><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18" Type="http://schemas.openxmlformats.org/officeDocument/2006/relationships/image" Target="../media/image1.png"/><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notesSlide" Target="../notesSlides/notesSlide15.xml"/><Relationship Id="rId2" Type="http://schemas.openxmlformats.org/officeDocument/2006/relationships/tags" Target="../tags/tag131.xml"/><Relationship Id="rId16" Type="http://schemas.openxmlformats.org/officeDocument/2006/relationships/slideLayout" Target="../slideLayouts/slideLayout15.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17.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tags" Target="../tags/tag157.xml"/><Relationship Id="rId18" Type="http://schemas.openxmlformats.org/officeDocument/2006/relationships/image" Target="../media/image1.png"/><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tags" Target="../tags/tag156.xml"/><Relationship Id="rId17" Type="http://schemas.openxmlformats.org/officeDocument/2006/relationships/notesSlide" Target="../notesSlides/notesSlide16.xml"/><Relationship Id="rId2" Type="http://schemas.openxmlformats.org/officeDocument/2006/relationships/tags" Target="../tags/tag146.xml"/><Relationship Id="rId16" Type="http://schemas.openxmlformats.org/officeDocument/2006/relationships/slideLayout" Target="../slideLayouts/slideLayout15.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5" Type="http://schemas.openxmlformats.org/officeDocument/2006/relationships/tags" Target="../tags/tag15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s>
</file>

<file path=ppt/slides/_rels/slide18.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notesSlide" Target="../notesSlides/notesSlide17.xml"/><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slideLayout" Target="../slideLayouts/slideLayout15.xml"/><Relationship Id="rId2" Type="http://schemas.openxmlformats.org/officeDocument/2006/relationships/tags" Target="../tags/tag161.xml"/><Relationship Id="rId16" Type="http://schemas.openxmlformats.org/officeDocument/2006/relationships/tags" Target="../tags/tag175.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5" Type="http://schemas.openxmlformats.org/officeDocument/2006/relationships/tags" Target="../tags/tag174.xml"/><Relationship Id="rId10" Type="http://schemas.openxmlformats.org/officeDocument/2006/relationships/tags" Target="../tags/tag169.xml"/><Relationship Id="rId19" Type="http://schemas.openxmlformats.org/officeDocument/2006/relationships/image" Target="../media/image1.png"/><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s>
</file>

<file path=ppt/slides/_rels/slide19.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18" Type="http://schemas.openxmlformats.org/officeDocument/2006/relationships/notesSlide" Target="../notesSlides/notesSlide18.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17" Type="http://schemas.openxmlformats.org/officeDocument/2006/relationships/slideLayout" Target="../slideLayouts/slideLayout15.xml"/><Relationship Id="rId2" Type="http://schemas.openxmlformats.org/officeDocument/2006/relationships/tags" Target="../tags/tag177.xml"/><Relationship Id="rId16" Type="http://schemas.openxmlformats.org/officeDocument/2006/relationships/tags" Target="../tags/tag191.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tags" Target="../tags/tag190.xml"/><Relationship Id="rId10" Type="http://schemas.openxmlformats.org/officeDocument/2006/relationships/tags" Target="../tags/tag185.xml"/><Relationship Id="rId19" Type="http://schemas.openxmlformats.org/officeDocument/2006/relationships/image" Target="../media/image1.png"/><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notesSlide" Target="../notesSlides/notesSlide19.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slideLayout" Target="../slideLayouts/slideLayout15.xml"/><Relationship Id="rId2" Type="http://schemas.openxmlformats.org/officeDocument/2006/relationships/tags" Target="../tags/tag193.xml"/><Relationship Id="rId16" Type="http://schemas.openxmlformats.org/officeDocument/2006/relationships/tags" Target="../tags/tag207.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5" Type="http://schemas.openxmlformats.org/officeDocument/2006/relationships/tags" Target="../tags/tag196.xml"/><Relationship Id="rId15" Type="http://schemas.openxmlformats.org/officeDocument/2006/relationships/tags" Target="../tags/tag206.xml"/><Relationship Id="rId10" Type="http://schemas.openxmlformats.org/officeDocument/2006/relationships/tags" Target="../tags/tag201.xml"/><Relationship Id="rId19" Type="http://schemas.openxmlformats.org/officeDocument/2006/relationships/image" Target="../media/image1.png"/><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s>
</file>

<file path=ppt/slides/_rels/slide21.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tags" Target="../tags/tag220.xml"/><Relationship Id="rId18" Type="http://schemas.openxmlformats.org/officeDocument/2006/relationships/notesSlide" Target="../notesSlides/notesSlide20.xml"/><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tags" Target="../tags/tag219.xml"/><Relationship Id="rId17" Type="http://schemas.openxmlformats.org/officeDocument/2006/relationships/slideLayout" Target="../slideLayouts/slideLayout15.xml"/><Relationship Id="rId2" Type="http://schemas.openxmlformats.org/officeDocument/2006/relationships/tags" Target="../tags/tag209.xml"/><Relationship Id="rId16" Type="http://schemas.openxmlformats.org/officeDocument/2006/relationships/tags" Target="../tags/tag223.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5" Type="http://schemas.openxmlformats.org/officeDocument/2006/relationships/tags" Target="../tags/tag222.xml"/><Relationship Id="rId10" Type="http://schemas.openxmlformats.org/officeDocument/2006/relationships/tags" Target="../tags/tag217.xml"/><Relationship Id="rId19" Type="http://schemas.openxmlformats.org/officeDocument/2006/relationships/image" Target="../media/image1.png"/><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tags" Target="../tags/tag221.xml"/></Relationships>
</file>

<file path=ppt/slides/_rels/slide22.xml.rels><?xml version="1.0" encoding="UTF-8" standalone="yes"?>
<Relationships xmlns="http://schemas.openxmlformats.org/package/2006/relationships"><Relationship Id="rId8" Type="http://schemas.openxmlformats.org/officeDocument/2006/relationships/tags" Target="../tags/tag231.xml"/><Relationship Id="rId13" Type="http://schemas.openxmlformats.org/officeDocument/2006/relationships/tags" Target="../tags/tag236.xml"/><Relationship Id="rId18" Type="http://schemas.openxmlformats.org/officeDocument/2006/relationships/notesSlide" Target="../notesSlides/notesSlide21.xml"/><Relationship Id="rId3" Type="http://schemas.openxmlformats.org/officeDocument/2006/relationships/tags" Target="../tags/tag226.xml"/><Relationship Id="rId7" Type="http://schemas.openxmlformats.org/officeDocument/2006/relationships/tags" Target="../tags/tag230.xml"/><Relationship Id="rId12" Type="http://schemas.openxmlformats.org/officeDocument/2006/relationships/tags" Target="../tags/tag235.xml"/><Relationship Id="rId17" Type="http://schemas.openxmlformats.org/officeDocument/2006/relationships/slideLayout" Target="../slideLayouts/slideLayout15.xml"/><Relationship Id="rId2" Type="http://schemas.openxmlformats.org/officeDocument/2006/relationships/tags" Target="../tags/tag225.xml"/><Relationship Id="rId16" Type="http://schemas.openxmlformats.org/officeDocument/2006/relationships/tags" Target="../tags/tag239.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tags" Target="../tags/tag234.xml"/><Relationship Id="rId5" Type="http://schemas.openxmlformats.org/officeDocument/2006/relationships/tags" Target="../tags/tag228.xml"/><Relationship Id="rId15" Type="http://schemas.openxmlformats.org/officeDocument/2006/relationships/tags" Target="../tags/tag238.xml"/><Relationship Id="rId10" Type="http://schemas.openxmlformats.org/officeDocument/2006/relationships/tags" Target="../tags/tag233.xml"/><Relationship Id="rId19" Type="http://schemas.openxmlformats.org/officeDocument/2006/relationships/image" Target="../media/image1.png"/><Relationship Id="rId4" Type="http://schemas.openxmlformats.org/officeDocument/2006/relationships/tags" Target="../tags/tag227.xml"/><Relationship Id="rId9" Type="http://schemas.openxmlformats.org/officeDocument/2006/relationships/tags" Target="../tags/tag232.xml"/><Relationship Id="rId14" Type="http://schemas.openxmlformats.org/officeDocument/2006/relationships/tags" Target="../tags/tag237.xml"/></Relationships>
</file>

<file path=ppt/slides/_rels/slide23.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18" Type="http://schemas.openxmlformats.org/officeDocument/2006/relationships/notesSlide" Target="../notesSlides/notesSlide22.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tags" Target="../tags/tag251.xml"/><Relationship Id="rId17" Type="http://schemas.openxmlformats.org/officeDocument/2006/relationships/slideLayout" Target="../slideLayouts/slideLayout15.xml"/><Relationship Id="rId2" Type="http://schemas.openxmlformats.org/officeDocument/2006/relationships/tags" Target="../tags/tag241.xml"/><Relationship Id="rId16" Type="http://schemas.openxmlformats.org/officeDocument/2006/relationships/tags" Target="../tags/tag255.xml"/><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tags" Target="../tags/tag254.xml"/><Relationship Id="rId10" Type="http://schemas.openxmlformats.org/officeDocument/2006/relationships/tags" Target="../tags/tag249.xml"/><Relationship Id="rId19" Type="http://schemas.openxmlformats.org/officeDocument/2006/relationships/image" Target="../media/image1.png"/><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tags" Target="../tags/tag25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2" Type="http://schemas.openxmlformats.org/officeDocument/2006/relationships/tags" Target="../tags/tag257.xml"/><Relationship Id="rId16" Type="http://schemas.openxmlformats.org/officeDocument/2006/relationships/image" Target="../media/image1.png"/><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notesSlide" Target="../notesSlides/notesSlide24.xm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8" Type="http://schemas.openxmlformats.org/officeDocument/2006/relationships/tags" Target="../tags/tag276.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notesSlide" Target="../notesSlides/notesSlide25.xml"/><Relationship Id="rId5" Type="http://schemas.openxmlformats.org/officeDocument/2006/relationships/tags" Target="../tags/tag273.xml"/><Relationship Id="rId10" Type="http://schemas.openxmlformats.org/officeDocument/2006/relationships/slideLayout" Target="../slideLayouts/slideLayout15.xml"/><Relationship Id="rId4" Type="http://schemas.openxmlformats.org/officeDocument/2006/relationships/tags" Target="../tags/tag272.xml"/><Relationship Id="rId9" Type="http://schemas.openxmlformats.org/officeDocument/2006/relationships/tags" Target="../tags/tag277.xml"/></Relationships>
</file>

<file path=ppt/slides/_rels/slide28.xml.rels><?xml version="1.0" encoding="UTF-8" standalone="yes"?>
<Relationships xmlns="http://schemas.openxmlformats.org/package/2006/relationships"><Relationship Id="rId8" Type="http://schemas.openxmlformats.org/officeDocument/2006/relationships/tags" Target="../tags/tag285.xml"/><Relationship Id="rId3" Type="http://schemas.openxmlformats.org/officeDocument/2006/relationships/tags" Target="../tags/tag280.xml"/><Relationship Id="rId7" Type="http://schemas.openxmlformats.org/officeDocument/2006/relationships/tags" Target="../tags/tag284.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notesSlide" Target="../notesSlides/notesSlide26.xml"/><Relationship Id="rId5" Type="http://schemas.openxmlformats.org/officeDocument/2006/relationships/tags" Target="../tags/tag282.xml"/><Relationship Id="rId10" Type="http://schemas.openxmlformats.org/officeDocument/2006/relationships/slideLayout" Target="../slideLayouts/slideLayout15.xml"/><Relationship Id="rId4" Type="http://schemas.openxmlformats.org/officeDocument/2006/relationships/tags" Target="../tags/tag281.xml"/><Relationship Id="rId9" Type="http://schemas.openxmlformats.org/officeDocument/2006/relationships/tags" Target="../tags/tag28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tags" Target="../tags/tag304.xml"/><Relationship Id="rId26" Type="http://schemas.openxmlformats.org/officeDocument/2006/relationships/notesSlide" Target="../notesSlides/notesSlide34.xml"/><Relationship Id="rId3" Type="http://schemas.openxmlformats.org/officeDocument/2006/relationships/tags" Target="../tags/tag289.xml"/><Relationship Id="rId21" Type="http://schemas.openxmlformats.org/officeDocument/2006/relationships/tags" Target="../tags/tag307.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5" Type="http://schemas.openxmlformats.org/officeDocument/2006/relationships/slideLayout" Target="../slideLayouts/slideLayout15.xml"/><Relationship Id="rId2" Type="http://schemas.openxmlformats.org/officeDocument/2006/relationships/tags" Target="../tags/tag288.xml"/><Relationship Id="rId16" Type="http://schemas.openxmlformats.org/officeDocument/2006/relationships/tags" Target="../tags/tag302.xml"/><Relationship Id="rId20" Type="http://schemas.openxmlformats.org/officeDocument/2006/relationships/tags" Target="../tags/tag306.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tags" Target="../tags/tag297.xml"/><Relationship Id="rId24" Type="http://schemas.openxmlformats.org/officeDocument/2006/relationships/tags" Target="../tags/tag310.xml"/><Relationship Id="rId5" Type="http://schemas.openxmlformats.org/officeDocument/2006/relationships/tags" Target="../tags/tag291.xml"/><Relationship Id="rId15" Type="http://schemas.openxmlformats.org/officeDocument/2006/relationships/tags" Target="../tags/tag301.xml"/><Relationship Id="rId23" Type="http://schemas.openxmlformats.org/officeDocument/2006/relationships/tags" Target="../tags/tag309.xml"/><Relationship Id="rId10" Type="http://schemas.openxmlformats.org/officeDocument/2006/relationships/tags" Target="../tags/tag296.xml"/><Relationship Id="rId19" Type="http://schemas.openxmlformats.org/officeDocument/2006/relationships/tags" Target="../tags/tag305.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 Id="rId22" Type="http://schemas.openxmlformats.org/officeDocument/2006/relationships/tags" Target="../tags/tag308.xml"/></Relationships>
</file>

<file path=ppt/slides/_rels/slide37.xml.rels><?xml version="1.0" encoding="UTF-8" standalone="yes"?>
<Relationships xmlns="http://schemas.openxmlformats.org/package/2006/relationships"><Relationship Id="rId8" Type="http://schemas.openxmlformats.org/officeDocument/2006/relationships/tags" Target="../tags/tag318.xml"/><Relationship Id="rId13" Type="http://schemas.openxmlformats.org/officeDocument/2006/relationships/tags" Target="../tags/tag323.xml"/><Relationship Id="rId18" Type="http://schemas.openxmlformats.org/officeDocument/2006/relationships/tags" Target="../tags/tag328.xml"/><Relationship Id="rId26" Type="http://schemas.openxmlformats.org/officeDocument/2006/relationships/tags" Target="../tags/tag336.xml"/><Relationship Id="rId3" Type="http://schemas.openxmlformats.org/officeDocument/2006/relationships/tags" Target="../tags/tag313.xml"/><Relationship Id="rId21" Type="http://schemas.openxmlformats.org/officeDocument/2006/relationships/tags" Target="../tags/tag331.xml"/><Relationship Id="rId7" Type="http://schemas.openxmlformats.org/officeDocument/2006/relationships/tags" Target="../tags/tag317.xml"/><Relationship Id="rId12" Type="http://schemas.openxmlformats.org/officeDocument/2006/relationships/tags" Target="../tags/tag322.xml"/><Relationship Id="rId17" Type="http://schemas.openxmlformats.org/officeDocument/2006/relationships/tags" Target="../tags/tag327.xml"/><Relationship Id="rId25" Type="http://schemas.openxmlformats.org/officeDocument/2006/relationships/tags" Target="../tags/tag335.xml"/><Relationship Id="rId2" Type="http://schemas.openxmlformats.org/officeDocument/2006/relationships/tags" Target="../tags/tag312.xml"/><Relationship Id="rId16" Type="http://schemas.openxmlformats.org/officeDocument/2006/relationships/tags" Target="../tags/tag326.xml"/><Relationship Id="rId20" Type="http://schemas.openxmlformats.org/officeDocument/2006/relationships/tags" Target="../tags/tag330.xml"/><Relationship Id="rId29" Type="http://schemas.openxmlformats.org/officeDocument/2006/relationships/slideLayout" Target="../slideLayouts/slideLayout15.xml"/><Relationship Id="rId1" Type="http://schemas.openxmlformats.org/officeDocument/2006/relationships/tags" Target="../tags/tag311.xml"/><Relationship Id="rId6" Type="http://schemas.openxmlformats.org/officeDocument/2006/relationships/tags" Target="../tags/tag316.xml"/><Relationship Id="rId11" Type="http://schemas.openxmlformats.org/officeDocument/2006/relationships/tags" Target="../tags/tag321.xml"/><Relationship Id="rId24" Type="http://schemas.openxmlformats.org/officeDocument/2006/relationships/tags" Target="../tags/tag334.xml"/><Relationship Id="rId5" Type="http://schemas.openxmlformats.org/officeDocument/2006/relationships/tags" Target="../tags/tag315.xml"/><Relationship Id="rId15" Type="http://schemas.openxmlformats.org/officeDocument/2006/relationships/tags" Target="../tags/tag325.xml"/><Relationship Id="rId23" Type="http://schemas.openxmlformats.org/officeDocument/2006/relationships/tags" Target="../tags/tag333.xml"/><Relationship Id="rId28" Type="http://schemas.openxmlformats.org/officeDocument/2006/relationships/tags" Target="../tags/tag338.xml"/><Relationship Id="rId10" Type="http://schemas.openxmlformats.org/officeDocument/2006/relationships/tags" Target="../tags/tag320.xml"/><Relationship Id="rId19" Type="http://schemas.openxmlformats.org/officeDocument/2006/relationships/tags" Target="../tags/tag329.xml"/><Relationship Id="rId4" Type="http://schemas.openxmlformats.org/officeDocument/2006/relationships/tags" Target="../tags/tag314.xml"/><Relationship Id="rId9" Type="http://schemas.openxmlformats.org/officeDocument/2006/relationships/tags" Target="../tags/tag319.xml"/><Relationship Id="rId14" Type="http://schemas.openxmlformats.org/officeDocument/2006/relationships/tags" Target="../tags/tag324.xml"/><Relationship Id="rId22" Type="http://schemas.openxmlformats.org/officeDocument/2006/relationships/tags" Target="../tags/tag332.xml"/><Relationship Id="rId27" Type="http://schemas.openxmlformats.org/officeDocument/2006/relationships/tags" Target="../tags/tag337.xml"/><Relationship Id="rId30"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tags" Target="../tags/tag351.xml"/><Relationship Id="rId18" Type="http://schemas.openxmlformats.org/officeDocument/2006/relationships/tags" Target="../tags/tag356.xml"/><Relationship Id="rId26" Type="http://schemas.openxmlformats.org/officeDocument/2006/relationships/tags" Target="../tags/tag364.xml"/><Relationship Id="rId3" Type="http://schemas.openxmlformats.org/officeDocument/2006/relationships/tags" Target="../tags/tag341.xml"/><Relationship Id="rId21" Type="http://schemas.openxmlformats.org/officeDocument/2006/relationships/tags" Target="../tags/tag359.xml"/><Relationship Id="rId34" Type="http://schemas.openxmlformats.org/officeDocument/2006/relationships/notesSlide" Target="../notesSlides/notesSlide36.xml"/><Relationship Id="rId7" Type="http://schemas.openxmlformats.org/officeDocument/2006/relationships/tags" Target="../tags/tag345.xml"/><Relationship Id="rId12" Type="http://schemas.openxmlformats.org/officeDocument/2006/relationships/tags" Target="../tags/tag350.xml"/><Relationship Id="rId17" Type="http://schemas.openxmlformats.org/officeDocument/2006/relationships/tags" Target="../tags/tag355.xml"/><Relationship Id="rId25" Type="http://schemas.openxmlformats.org/officeDocument/2006/relationships/tags" Target="../tags/tag363.xml"/><Relationship Id="rId33" Type="http://schemas.openxmlformats.org/officeDocument/2006/relationships/slideLayout" Target="../slideLayouts/slideLayout15.xml"/><Relationship Id="rId2" Type="http://schemas.openxmlformats.org/officeDocument/2006/relationships/tags" Target="../tags/tag340.xml"/><Relationship Id="rId16" Type="http://schemas.openxmlformats.org/officeDocument/2006/relationships/tags" Target="../tags/tag354.xml"/><Relationship Id="rId20" Type="http://schemas.openxmlformats.org/officeDocument/2006/relationships/tags" Target="../tags/tag358.xml"/><Relationship Id="rId29" Type="http://schemas.openxmlformats.org/officeDocument/2006/relationships/tags" Target="../tags/tag367.xml"/><Relationship Id="rId1" Type="http://schemas.openxmlformats.org/officeDocument/2006/relationships/tags" Target="../tags/tag339.xml"/><Relationship Id="rId6" Type="http://schemas.openxmlformats.org/officeDocument/2006/relationships/tags" Target="../tags/tag344.xml"/><Relationship Id="rId11" Type="http://schemas.openxmlformats.org/officeDocument/2006/relationships/tags" Target="../tags/tag349.xml"/><Relationship Id="rId24" Type="http://schemas.openxmlformats.org/officeDocument/2006/relationships/tags" Target="../tags/tag362.xml"/><Relationship Id="rId32" Type="http://schemas.openxmlformats.org/officeDocument/2006/relationships/tags" Target="../tags/tag370.xml"/><Relationship Id="rId5" Type="http://schemas.openxmlformats.org/officeDocument/2006/relationships/tags" Target="../tags/tag343.xml"/><Relationship Id="rId15" Type="http://schemas.openxmlformats.org/officeDocument/2006/relationships/tags" Target="../tags/tag353.xml"/><Relationship Id="rId23" Type="http://schemas.openxmlformats.org/officeDocument/2006/relationships/tags" Target="../tags/tag361.xml"/><Relationship Id="rId28" Type="http://schemas.openxmlformats.org/officeDocument/2006/relationships/tags" Target="../tags/tag366.xml"/><Relationship Id="rId10" Type="http://schemas.openxmlformats.org/officeDocument/2006/relationships/tags" Target="../tags/tag348.xml"/><Relationship Id="rId19" Type="http://schemas.openxmlformats.org/officeDocument/2006/relationships/tags" Target="../tags/tag357.xml"/><Relationship Id="rId31" Type="http://schemas.openxmlformats.org/officeDocument/2006/relationships/tags" Target="../tags/tag369.xml"/><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tags" Target="../tags/tag352.xml"/><Relationship Id="rId22" Type="http://schemas.openxmlformats.org/officeDocument/2006/relationships/tags" Target="../tags/tag360.xml"/><Relationship Id="rId27" Type="http://schemas.openxmlformats.org/officeDocument/2006/relationships/tags" Target="../tags/tag365.xml"/><Relationship Id="rId30" Type="http://schemas.openxmlformats.org/officeDocument/2006/relationships/tags" Target="../tags/tag368.xml"/></Relationships>
</file>

<file path=ppt/slides/_rels/slide39.xml.rels><?xml version="1.0" encoding="UTF-8" standalone="yes"?>
<Relationships xmlns="http://schemas.openxmlformats.org/package/2006/relationships"><Relationship Id="rId8" Type="http://schemas.openxmlformats.org/officeDocument/2006/relationships/tags" Target="../tags/tag378.xml"/><Relationship Id="rId13" Type="http://schemas.openxmlformats.org/officeDocument/2006/relationships/tags" Target="../tags/tag383.xml"/><Relationship Id="rId18" Type="http://schemas.openxmlformats.org/officeDocument/2006/relationships/tags" Target="../tags/tag388.xml"/><Relationship Id="rId26" Type="http://schemas.openxmlformats.org/officeDocument/2006/relationships/tags" Target="../tags/tag396.xml"/><Relationship Id="rId3" Type="http://schemas.openxmlformats.org/officeDocument/2006/relationships/tags" Target="../tags/tag373.xml"/><Relationship Id="rId21" Type="http://schemas.openxmlformats.org/officeDocument/2006/relationships/tags" Target="../tags/tag391.xml"/><Relationship Id="rId7" Type="http://schemas.openxmlformats.org/officeDocument/2006/relationships/tags" Target="../tags/tag377.xml"/><Relationship Id="rId12" Type="http://schemas.openxmlformats.org/officeDocument/2006/relationships/tags" Target="../tags/tag382.xml"/><Relationship Id="rId17" Type="http://schemas.openxmlformats.org/officeDocument/2006/relationships/tags" Target="../tags/tag387.xml"/><Relationship Id="rId25" Type="http://schemas.openxmlformats.org/officeDocument/2006/relationships/tags" Target="../tags/tag395.xml"/><Relationship Id="rId2" Type="http://schemas.openxmlformats.org/officeDocument/2006/relationships/tags" Target="../tags/tag372.xml"/><Relationship Id="rId16" Type="http://schemas.openxmlformats.org/officeDocument/2006/relationships/tags" Target="../tags/tag386.xml"/><Relationship Id="rId20" Type="http://schemas.openxmlformats.org/officeDocument/2006/relationships/tags" Target="../tags/tag390.xml"/><Relationship Id="rId29" Type="http://schemas.openxmlformats.org/officeDocument/2006/relationships/tags" Target="../tags/tag399.xml"/><Relationship Id="rId1" Type="http://schemas.openxmlformats.org/officeDocument/2006/relationships/tags" Target="../tags/tag371.xml"/><Relationship Id="rId6" Type="http://schemas.openxmlformats.org/officeDocument/2006/relationships/tags" Target="../tags/tag376.xml"/><Relationship Id="rId11" Type="http://schemas.openxmlformats.org/officeDocument/2006/relationships/tags" Target="../tags/tag381.xml"/><Relationship Id="rId24" Type="http://schemas.openxmlformats.org/officeDocument/2006/relationships/tags" Target="../tags/tag394.xml"/><Relationship Id="rId32" Type="http://schemas.openxmlformats.org/officeDocument/2006/relationships/notesSlide" Target="../notesSlides/notesSlide37.xml"/><Relationship Id="rId5" Type="http://schemas.openxmlformats.org/officeDocument/2006/relationships/tags" Target="../tags/tag375.xml"/><Relationship Id="rId15" Type="http://schemas.openxmlformats.org/officeDocument/2006/relationships/tags" Target="../tags/tag385.xml"/><Relationship Id="rId23" Type="http://schemas.openxmlformats.org/officeDocument/2006/relationships/tags" Target="../tags/tag393.xml"/><Relationship Id="rId28" Type="http://schemas.openxmlformats.org/officeDocument/2006/relationships/tags" Target="../tags/tag398.xml"/><Relationship Id="rId10" Type="http://schemas.openxmlformats.org/officeDocument/2006/relationships/tags" Target="../tags/tag380.xml"/><Relationship Id="rId19" Type="http://schemas.openxmlformats.org/officeDocument/2006/relationships/tags" Target="../tags/tag389.xml"/><Relationship Id="rId31" Type="http://schemas.openxmlformats.org/officeDocument/2006/relationships/slideLayout" Target="../slideLayouts/slideLayout15.xml"/><Relationship Id="rId4" Type="http://schemas.openxmlformats.org/officeDocument/2006/relationships/tags" Target="../tags/tag374.xml"/><Relationship Id="rId9" Type="http://schemas.openxmlformats.org/officeDocument/2006/relationships/tags" Target="../tags/tag379.xml"/><Relationship Id="rId14" Type="http://schemas.openxmlformats.org/officeDocument/2006/relationships/tags" Target="../tags/tag384.xml"/><Relationship Id="rId22" Type="http://schemas.openxmlformats.org/officeDocument/2006/relationships/tags" Target="../tags/tag392.xml"/><Relationship Id="rId27" Type="http://schemas.openxmlformats.org/officeDocument/2006/relationships/tags" Target="../tags/tag397.xml"/><Relationship Id="rId30" Type="http://schemas.openxmlformats.org/officeDocument/2006/relationships/tags" Target="../tags/tag40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8" Type="http://schemas.openxmlformats.org/officeDocument/2006/relationships/tags" Target="../tags/tag408.xml"/><Relationship Id="rId13" Type="http://schemas.openxmlformats.org/officeDocument/2006/relationships/tags" Target="../tags/tag413.xml"/><Relationship Id="rId18" Type="http://schemas.openxmlformats.org/officeDocument/2006/relationships/tags" Target="../tags/tag418.xml"/><Relationship Id="rId26" Type="http://schemas.openxmlformats.org/officeDocument/2006/relationships/tags" Target="../tags/tag426.xml"/><Relationship Id="rId3" Type="http://schemas.openxmlformats.org/officeDocument/2006/relationships/tags" Target="../tags/tag403.xml"/><Relationship Id="rId21" Type="http://schemas.openxmlformats.org/officeDocument/2006/relationships/tags" Target="../tags/tag421.xml"/><Relationship Id="rId34" Type="http://schemas.openxmlformats.org/officeDocument/2006/relationships/tags" Target="../tags/tag434.xml"/><Relationship Id="rId7" Type="http://schemas.openxmlformats.org/officeDocument/2006/relationships/tags" Target="../tags/tag407.xml"/><Relationship Id="rId12" Type="http://schemas.openxmlformats.org/officeDocument/2006/relationships/tags" Target="../tags/tag412.xml"/><Relationship Id="rId17" Type="http://schemas.openxmlformats.org/officeDocument/2006/relationships/tags" Target="../tags/tag417.xml"/><Relationship Id="rId25" Type="http://schemas.openxmlformats.org/officeDocument/2006/relationships/tags" Target="../tags/tag425.xml"/><Relationship Id="rId33" Type="http://schemas.openxmlformats.org/officeDocument/2006/relationships/tags" Target="../tags/tag433.xml"/><Relationship Id="rId2" Type="http://schemas.openxmlformats.org/officeDocument/2006/relationships/tags" Target="../tags/tag402.xml"/><Relationship Id="rId16" Type="http://schemas.openxmlformats.org/officeDocument/2006/relationships/tags" Target="../tags/tag416.xml"/><Relationship Id="rId20" Type="http://schemas.openxmlformats.org/officeDocument/2006/relationships/tags" Target="../tags/tag420.xml"/><Relationship Id="rId29" Type="http://schemas.openxmlformats.org/officeDocument/2006/relationships/tags" Target="../tags/tag429.xml"/><Relationship Id="rId1" Type="http://schemas.openxmlformats.org/officeDocument/2006/relationships/tags" Target="../tags/tag401.xml"/><Relationship Id="rId6" Type="http://schemas.openxmlformats.org/officeDocument/2006/relationships/tags" Target="../tags/tag406.xml"/><Relationship Id="rId11" Type="http://schemas.openxmlformats.org/officeDocument/2006/relationships/tags" Target="../tags/tag411.xml"/><Relationship Id="rId24" Type="http://schemas.openxmlformats.org/officeDocument/2006/relationships/tags" Target="../tags/tag424.xml"/><Relationship Id="rId32" Type="http://schemas.openxmlformats.org/officeDocument/2006/relationships/tags" Target="../tags/tag432.xml"/><Relationship Id="rId5" Type="http://schemas.openxmlformats.org/officeDocument/2006/relationships/tags" Target="../tags/tag405.xml"/><Relationship Id="rId15" Type="http://schemas.openxmlformats.org/officeDocument/2006/relationships/tags" Target="../tags/tag415.xml"/><Relationship Id="rId23" Type="http://schemas.openxmlformats.org/officeDocument/2006/relationships/tags" Target="../tags/tag423.xml"/><Relationship Id="rId28" Type="http://schemas.openxmlformats.org/officeDocument/2006/relationships/tags" Target="../tags/tag428.xml"/><Relationship Id="rId36" Type="http://schemas.openxmlformats.org/officeDocument/2006/relationships/notesSlide" Target="../notesSlides/notesSlide38.xml"/><Relationship Id="rId10" Type="http://schemas.openxmlformats.org/officeDocument/2006/relationships/tags" Target="../tags/tag410.xml"/><Relationship Id="rId19" Type="http://schemas.openxmlformats.org/officeDocument/2006/relationships/tags" Target="../tags/tag419.xml"/><Relationship Id="rId31" Type="http://schemas.openxmlformats.org/officeDocument/2006/relationships/tags" Target="../tags/tag431.xml"/><Relationship Id="rId4" Type="http://schemas.openxmlformats.org/officeDocument/2006/relationships/tags" Target="../tags/tag404.xml"/><Relationship Id="rId9" Type="http://schemas.openxmlformats.org/officeDocument/2006/relationships/tags" Target="../tags/tag409.xml"/><Relationship Id="rId14" Type="http://schemas.openxmlformats.org/officeDocument/2006/relationships/tags" Target="../tags/tag414.xml"/><Relationship Id="rId22" Type="http://schemas.openxmlformats.org/officeDocument/2006/relationships/tags" Target="../tags/tag422.xml"/><Relationship Id="rId27" Type="http://schemas.openxmlformats.org/officeDocument/2006/relationships/tags" Target="../tags/tag427.xml"/><Relationship Id="rId30" Type="http://schemas.openxmlformats.org/officeDocument/2006/relationships/tags" Target="../tags/tag430.xml"/><Relationship Id="rId35"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8" Type="http://schemas.openxmlformats.org/officeDocument/2006/relationships/tags" Target="../tags/tag442.xml"/><Relationship Id="rId13" Type="http://schemas.openxmlformats.org/officeDocument/2006/relationships/tags" Target="../tags/tag447.xml"/><Relationship Id="rId18" Type="http://schemas.openxmlformats.org/officeDocument/2006/relationships/tags" Target="../tags/tag452.xml"/><Relationship Id="rId26" Type="http://schemas.openxmlformats.org/officeDocument/2006/relationships/tags" Target="../tags/tag460.xml"/><Relationship Id="rId3" Type="http://schemas.openxmlformats.org/officeDocument/2006/relationships/tags" Target="../tags/tag437.xml"/><Relationship Id="rId21" Type="http://schemas.openxmlformats.org/officeDocument/2006/relationships/tags" Target="../tags/tag455.xml"/><Relationship Id="rId34" Type="http://schemas.openxmlformats.org/officeDocument/2006/relationships/notesSlide" Target="../notesSlides/notesSlide39.xml"/><Relationship Id="rId7" Type="http://schemas.openxmlformats.org/officeDocument/2006/relationships/tags" Target="../tags/tag441.xml"/><Relationship Id="rId12" Type="http://schemas.openxmlformats.org/officeDocument/2006/relationships/tags" Target="../tags/tag446.xml"/><Relationship Id="rId17" Type="http://schemas.openxmlformats.org/officeDocument/2006/relationships/tags" Target="../tags/tag451.xml"/><Relationship Id="rId25" Type="http://schemas.openxmlformats.org/officeDocument/2006/relationships/tags" Target="../tags/tag459.xml"/><Relationship Id="rId33" Type="http://schemas.openxmlformats.org/officeDocument/2006/relationships/slideLayout" Target="../slideLayouts/slideLayout15.xml"/><Relationship Id="rId2" Type="http://schemas.openxmlformats.org/officeDocument/2006/relationships/tags" Target="../tags/tag436.xml"/><Relationship Id="rId16" Type="http://schemas.openxmlformats.org/officeDocument/2006/relationships/tags" Target="../tags/tag450.xml"/><Relationship Id="rId20" Type="http://schemas.openxmlformats.org/officeDocument/2006/relationships/tags" Target="../tags/tag454.xml"/><Relationship Id="rId29" Type="http://schemas.openxmlformats.org/officeDocument/2006/relationships/tags" Target="../tags/tag463.xml"/><Relationship Id="rId1" Type="http://schemas.openxmlformats.org/officeDocument/2006/relationships/tags" Target="../tags/tag435.xml"/><Relationship Id="rId6" Type="http://schemas.openxmlformats.org/officeDocument/2006/relationships/tags" Target="../tags/tag440.xml"/><Relationship Id="rId11" Type="http://schemas.openxmlformats.org/officeDocument/2006/relationships/tags" Target="../tags/tag445.xml"/><Relationship Id="rId24" Type="http://schemas.openxmlformats.org/officeDocument/2006/relationships/tags" Target="../tags/tag458.xml"/><Relationship Id="rId32" Type="http://schemas.openxmlformats.org/officeDocument/2006/relationships/tags" Target="../tags/tag466.xml"/><Relationship Id="rId5" Type="http://schemas.openxmlformats.org/officeDocument/2006/relationships/tags" Target="../tags/tag439.xml"/><Relationship Id="rId15" Type="http://schemas.openxmlformats.org/officeDocument/2006/relationships/tags" Target="../tags/tag449.xml"/><Relationship Id="rId23" Type="http://schemas.openxmlformats.org/officeDocument/2006/relationships/tags" Target="../tags/tag457.xml"/><Relationship Id="rId28" Type="http://schemas.openxmlformats.org/officeDocument/2006/relationships/tags" Target="../tags/tag462.xml"/><Relationship Id="rId10" Type="http://schemas.openxmlformats.org/officeDocument/2006/relationships/tags" Target="../tags/tag444.xml"/><Relationship Id="rId19" Type="http://schemas.openxmlformats.org/officeDocument/2006/relationships/tags" Target="../tags/tag453.xml"/><Relationship Id="rId31" Type="http://schemas.openxmlformats.org/officeDocument/2006/relationships/tags" Target="../tags/tag465.xml"/><Relationship Id="rId4" Type="http://schemas.openxmlformats.org/officeDocument/2006/relationships/tags" Target="../tags/tag438.xml"/><Relationship Id="rId9" Type="http://schemas.openxmlformats.org/officeDocument/2006/relationships/tags" Target="../tags/tag443.xml"/><Relationship Id="rId14" Type="http://schemas.openxmlformats.org/officeDocument/2006/relationships/tags" Target="../tags/tag448.xml"/><Relationship Id="rId22" Type="http://schemas.openxmlformats.org/officeDocument/2006/relationships/tags" Target="../tags/tag456.xml"/><Relationship Id="rId27" Type="http://schemas.openxmlformats.org/officeDocument/2006/relationships/tags" Target="../tags/tag461.xml"/><Relationship Id="rId30" Type="http://schemas.openxmlformats.org/officeDocument/2006/relationships/tags" Target="../tags/tag464.xml"/></Relationships>
</file>

<file path=ppt/slides/_rels/slide42.xml.rels><?xml version="1.0" encoding="UTF-8" standalone="yes"?>
<Relationships xmlns="http://schemas.openxmlformats.org/package/2006/relationships"><Relationship Id="rId8" Type="http://schemas.openxmlformats.org/officeDocument/2006/relationships/tags" Target="../tags/tag474.xml"/><Relationship Id="rId13" Type="http://schemas.openxmlformats.org/officeDocument/2006/relationships/tags" Target="../tags/tag479.xml"/><Relationship Id="rId18" Type="http://schemas.openxmlformats.org/officeDocument/2006/relationships/tags" Target="../tags/tag484.xml"/><Relationship Id="rId26" Type="http://schemas.openxmlformats.org/officeDocument/2006/relationships/tags" Target="../tags/tag492.xml"/><Relationship Id="rId3" Type="http://schemas.openxmlformats.org/officeDocument/2006/relationships/tags" Target="../tags/tag469.xml"/><Relationship Id="rId21" Type="http://schemas.openxmlformats.org/officeDocument/2006/relationships/tags" Target="../tags/tag487.xml"/><Relationship Id="rId34" Type="http://schemas.openxmlformats.org/officeDocument/2006/relationships/slideLayout" Target="../slideLayouts/slideLayout15.xml"/><Relationship Id="rId7" Type="http://schemas.openxmlformats.org/officeDocument/2006/relationships/tags" Target="../tags/tag473.xml"/><Relationship Id="rId12" Type="http://schemas.openxmlformats.org/officeDocument/2006/relationships/tags" Target="../tags/tag478.xml"/><Relationship Id="rId17" Type="http://schemas.openxmlformats.org/officeDocument/2006/relationships/tags" Target="../tags/tag483.xml"/><Relationship Id="rId25" Type="http://schemas.openxmlformats.org/officeDocument/2006/relationships/tags" Target="../tags/tag491.xml"/><Relationship Id="rId33" Type="http://schemas.openxmlformats.org/officeDocument/2006/relationships/tags" Target="../tags/tag499.xml"/><Relationship Id="rId2" Type="http://schemas.openxmlformats.org/officeDocument/2006/relationships/tags" Target="../tags/tag468.xml"/><Relationship Id="rId16" Type="http://schemas.openxmlformats.org/officeDocument/2006/relationships/tags" Target="../tags/tag482.xml"/><Relationship Id="rId20" Type="http://schemas.openxmlformats.org/officeDocument/2006/relationships/tags" Target="../tags/tag486.xml"/><Relationship Id="rId29" Type="http://schemas.openxmlformats.org/officeDocument/2006/relationships/tags" Target="../tags/tag495.xml"/><Relationship Id="rId1" Type="http://schemas.openxmlformats.org/officeDocument/2006/relationships/tags" Target="../tags/tag467.xml"/><Relationship Id="rId6" Type="http://schemas.openxmlformats.org/officeDocument/2006/relationships/tags" Target="../tags/tag472.xml"/><Relationship Id="rId11" Type="http://schemas.openxmlformats.org/officeDocument/2006/relationships/tags" Target="../tags/tag477.xml"/><Relationship Id="rId24" Type="http://schemas.openxmlformats.org/officeDocument/2006/relationships/tags" Target="../tags/tag490.xml"/><Relationship Id="rId32" Type="http://schemas.openxmlformats.org/officeDocument/2006/relationships/tags" Target="../tags/tag498.xml"/><Relationship Id="rId5" Type="http://schemas.openxmlformats.org/officeDocument/2006/relationships/tags" Target="../tags/tag471.xml"/><Relationship Id="rId15" Type="http://schemas.openxmlformats.org/officeDocument/2006/relationships/tags" Target="../tags/tag481.xml"/><Relationship Id="rId23" Type="http://schemas.openxmlformats.org/officeDocument/2006/relationships/tags" Target="../tags/tag489.xml"/><Relationship Id="rId28" Type="http://schemas.openxmlformats.org/officeDocument/2006/relationships/tags" Target="../tags/tag494.xml"/><Relationship Id="rId10" Type="http://schemas.openxmlformats.org/officeDocument/2006/relationships/tags" Target="../tags/tag476.xml"/><Relationship Id="rId19" Type="http://schemas.openxmlformats.org/officeDocument/2006/relationships/tags" Target="../tags/tag485.xml"/><Relationship Id="rId31" Type="http://schemas.openxmlformats.org/officeDocument/2006/relationships/tags" Target="../tags/tag497.xml"/><Relationship Id="rId4" Type="http://schemas.openxmlformats.org/officeDocument/2006/relationships/tags" Target="../tags/tag470.xml"/><Relationship Id="rId9" Type="http://schemas.openxmlformats.org/officeDocument/2006/relationships/tags" Target="../tags/tag475.xml"/><Relationship Id="rId14" Type="http://schemas.openxmlformats.org/officeDocument/2006/relationships/tags" Target="../tags/tag480.xml"/><Relationship Id="rId22" Type="http://schemas.openxmlformats.org/officeDocument/2006/relationships/tags" Target="../tags/tag488.xml"/><Relationship Id="rId27" Type="http://schemas.openxmlformats.org/officeDocument/2006/relationships/tags" Target="../tags/tag493.xml"/><Relationship Id="rId30" Type="http://schemas.openxmlformats.org/officeDocument/2006/relationships/tags" Target="../tags/tag496.xml"/><Relationship Id="rId35"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8" Type="http://schemas.openxmlformats.org/officeDocument/2006/relationships/tags" Target="../tags/tag507.xml"/><Relationship Id="rId13" Type="http://schemas.openxmlformats.org/officeDocument/2006/relationships/tags" Target="../tags/tag512.xml"/><Relationship Id="rId18" Type="http://schemas.openxmlformats.org/officeDocument/2006/relationships/tags" Target="../tags/tag517.xml"/><Relationship Id="rId26" Type="http://schemas.openxmlformats.org/officeDocument/2006/relationships/tags" Target="../tags/tag525.xml"/><Relationship Id="rId3" Type="http://schemas.openxmlformats.org/officeDocument/2006/relationships/tags" Target="../tags/tag502.xml"/><Relationship Id="rId21" Type="http://schemas.openxmlformats.org/officeDocument/2006/relationships/tags" Target="../tags/tag520.xml"/><Relationship Id="rId34" Type="http://schemas.openxmlformats.org/officeDocument/2006/relationships/notesSlide" Target="../notesSlides/notesSlide41.xml"/><Relationship Id="rId7" Type="http://schemas.openxmlformats.org/officeDocument/2006/relationships/tags" Target="../tags/tag506.xml"/><Relationship Id="rId12" Type="http://schemas.openxmlformats.org/officeDocument/2006/relationships/tags" Target="../tags/tag511.xml"/><Relationship Id="rId17" Type="http://schemas.openxmlformats.org/officeDocument/2006/relationships/tags" Target="../tags/tag516.xml"/><Relationship Id="rId25" Type="http://schemas.openxmlformats.org/officeDocument/2006/relationships/tags" Target="../tags/tag524.xml"/><Relationship Id="rId33" Type="http://schemas.openxmlformats.org/officeDocument/2006/relationships/slideLayout" Target="../slideLayouts/slideLayout15.xml"/><Relationship Id="rId2" Type="http://schemas.openxmlformats.org/officeDocument/2006/relationships/tags" Target="../tags/tag501.xml"/><Relationship Id="rId16" Type="http://schemas.openxmlformats.org/officeDocument/2006/relationships/tags" Target="../tags/tag515.xml"/><Relationship Id="rId20" Type="http://schemas.openxmlformats.org/officeDocument/2006/relationships/tags" Target="../tags/tag519.xml"/><Relationship Id="rId29" Type="http://schemas.openxmlformats.org/officeDocument/2006/relationships/tags" Target="../tags/tag528.xml"/><Relationship Id="rId1" Type="http://schemas.openxmlformats.org/officeDocument/2006/relationships/tags" Target="../tags/tag500.xml"/><Relationship Id="rId6" Type="http://schemas.openxmlformats.org/officeDocument/2006/relationships/tags" Target="../tags/tag505.xml"/><Relationship Id="rId11" Type="http://schemas.openxmlformats.org/officeDocument/2006/relationships/tags" Target="../tags/tag510.xml"/><Relationship Id="rId24" Type="http://schemas.openxmlformats.org/officeDocument/2006/relationships/tags" Target="../tags/tag523.xml"/><Relationship Id="rId32" Type="http://schemas.openxmlformats.org/officeDocument/2006/relationships/tags" Target="../tags/tag531.xml"/><Relationship Id="rId5" Type="http://schemas.openxmlformats.org/officeDocument/2006/relationships/tags" Target="../tags/tag504.xml"/><Relationship Id="rId15" Type="http://schemas.openxmlformats.org/officeDocument/2006/relationships/tags" Target="../tags/tag514.xml"/><Relationship Id="rId23" Type="http://schemas.openxmlformats.org/officeDocument/2006/relationships/tags" Target="../tags/tag522.xml"/><Relationship Id="rId28" Type="http://schemas.openxmlformats.org/officeDocument/2006/relationships/tags" Target="../tags/tag527.xml"/><Relationship Id="rId10" Type="http://schemas.openxmlformats.org/officeDocument/2006/relationships/tags" Target="../tags/tag509.xml"/><Relationship Id="rId19" Type="http://schemas.openxmlformats.org/officeDocument/2006/relationships/tags" Target="../tags/tag518.xml"/><Relationship Id="rId31" Type="http://schemas.openxmlformats.org/officeDocument/2006/relationships/tags" Target="../tags/tag530.xml"/><Relationship Id="rId4" Type="http://schemas.openxmlformats.org/officeDocument/2006/relationships/tags" Target="../tags/tag503.xml"/><Relationship Id="rId9" Type="http://schemas.openxmlformats.org/officeDocument/2006/relationships/tags" Target="../tags/tag508.xml"/><Relationship Id="rId14" Type="http://schemas.openxmlformats.org/officeDocument/2006/relationships/tags" Target="../tags/tag513.xml"/><Relationship Id="rId22" Type="http://schemas.openxmlformats.org/officeDocument/2006/relationships/tags" Target="../tags/tag521.xml"/><Relationship Id="rId27" Type="http://schemas.openxmlformats.org/officeDocument/2006/relationships/tags" Target="../tags/tag526.xml"/><Relationship Id="rId30" Type="http://schemas.openxmlformats.org/officeDocument/2006/relationships/tags" Target="../tags/tag529.xml"/></Relationships>
</file>

<file path=ppt/slides/_rels/slide44.xml.rels><?xml version="1.0" encoding="UTF-8" standalone="yes"?>
<Relationships xmlns="http://schemas.openxmlformats.org/package/2006/relationships"><Relationship Id="rId8" Type="http://schemas.openxmlformats.org/officeDocument/2006/relationships/tags" Target="../tags/tag539.xml"/><Relationship Id="rId13" Type="http://schemas.openxmlformats.org/officeDocument/2006/relationships/tags" Target="../tags/tag544.xml"/><Relationship Id="rId18" Type="http://schemas.openxmlformats.org/officeDocument/2006/relationships/tags" Target="../tags/tag549.xml"/><Relationship Id="rId26" Type="http://schemas.openxmlformats.org/officeDocument/2006/relationships/tags" Target="../tags/tag557.xml"/><Relationship Id="rId3" Type="http://schemas.openxmlformats.org/officeDocument/2006/relationships/tags" Target="../tags/tag534.xml"/><Relationship Id="rId21" Type="http://schemas.openxmlformats.org/officeDocument/2006/relationships/tags" Target="../tags/tag552.xml"/><Relationship Id="rId7" Type="http://schemas.openxmlformats.org/officeDocument/2006/relationships/tags" Target="../tags/tag538.xml"/><Relationship Id="rId12" Type="http://schemas.openxmlformats.org/officeDocument/2006/relationships/tags" Target="../tags/tag543.xml"/><Relationship Id="rId17" Type="http://schemas.openxmlformats.org/officeDocument/2006/relationships/tags" Target="../tags/tag548.xml"/><Relationship Id="rId25" Type="http://schemas.openxmlformats.org/officeDocument/2006/relationships/tags" Target="../tags/tag556.xml"/><Relationship Id="rId2" Type="http://schemas.openxmlformats.org/officeDocument/2006/relationships/tags" Target="../tags/tag533.xml"/><Relationship Id="rId16" Type="http://schemas.openxmlformats.org/officeDocument/2006/relationships/tags" Target="../tags/tag547.xml"/><Relationship Id="rId20" Type="http://schemas.openxmlformats.org/officeDocument/2006/relationships/tags" Target="../tags/tag551.xml"/><Relationship Id="rId29" Type="http://schemas.openxmlformats.org/officeDocument/2006/relationships/tags" Target="../tags/tag560.xml"/><Relationship Id="rId1" Type="http://schemas.openxmlformats.org/officeDocument/2006/relationships/tags" Target="../tags/tag532.xml"/><Relationship Id="rId6" Type="http://schemas.openxmlformats.org/officeDocument/2006/relationships/tags" Target="../tags/tag537.xml"/><Relationship Id="rId11" Type="http://schemas.openxmlformats.org/officeDocument/2006/relationships/tags" Target="../tags/tag542.xml"/><Relationship Id="rId24" Type="http://schemas.openxmlformats.org/officeDocument/2006/relationships/tags" Target="../tags/tag555.xml"/><Relationship Id="rId32" Type="http://schemas.openxmlformats.org/officeDocument/2006/relationships/notesSlide" Target="../notesSlides/notesSlide42.xml"/><Relationship Id="rId5" Type="http://schemas.openxmlformats.org/officeDocument/2006/relationships/tags" Target="../tags/tag536.xml"/><Relationship Id="rId15" Type="http://schemas.openxmlformats.org/officeDocument/2006/relationships/tags" Target="../tags/tag546.xml"/><Relationship Id="rId23" Type="http://schemas.openxmlformats.org/officeDocument/2006/relationships/tags" Target="../tags/tag554.xml"/><Relationship Id="rId28" Type="http://schemas.openxmlformats.org/officeDocument/2006/relationships/tags" Target="../tags/tag559.xml"/><Relationship Id="rId10" Type="http://schemas.openxmlformats.org/officeDocument/2006/relationships/tags" Target="../tags/tag541.xml"/><Relationship Id="rId19" Type="http://schemas.openxmlformats.org/officeDocument/2006/relationships/tags" Target="../tags/tag550.xml"/><Relationship Id="rId31" Type="http://schemas.openxmlformats.org/officeDocument/2006/relationships/slideLayout" Target="../slideLayouts/slideLayout15.xml"/><Relationship Id="rId4" Type="http://schemas.openxmlformats.org/officeDocument/2006/relationships/tags" Target="../tags/tag535.xml"/><Relationship Id="rId9" Type="http://schemas.openxmlformats.org/officeDocument/2006/relationships/tags" Target="../tags/tag540.xml"/><Relationship Id="rId14" Type="http://schemas.openxmlformats.org/officeDocument/2006/relationships/tags" Target="../tags/tag545.xml"/><Relationship Id="rId22" Type="http://schemas.openxmlformats.org/officeDocument/2006/relationships/tags" Target="../tags/tag553.xml"/><Relationship Id="rId27" Type="http://schemas.openxmlformats.org/officeDocument/2006/relationships/tags" Target="../tags/tag558.xml"/><Relationship Id="rId30" Type="http://schemas.openxmlformats.org/officeDocument/2006/relationships/tags" Target="../tags/tag561.xml"/></Relationships>
</file>

<file path=ppt/slides/_rels/slide45.xml.rels><?xml version="1.0" encoding="UTF-8" standalone="yes"?>
<Relationships xmlns="http://schemas.openxmlformats.org/package/2006/relationships"><Relationship Id="rId8" Type="http://schemas.openxmlformats.org/officeDocument/2006/relationships/tags" Target="../tags/tag569.xml"/><Relationship Id="rId13" Type="http://schemas.openxmlformats.org/officeDocument/2006/relationships/tags" Target="../tags/tag574.xml"/><Relationship Id="rId18" Type="http://schemas.openxmlformats.org/officeDocument/2006/relationships/tags" Target="../tags/tag579.xml"/><Relationship Id="rId26" Type="http://schemas.openxmlformats.org/officeDocument/2006/relationships/tags" Target="../tags/tag587.xml"/><Relationship Id="rId3" Type="http://schemas.openxmlformats.org/officeDocument/2006/relationships/tags" Target="../tags/tag564.xml"/><Relationship Id="rId21" Type="http://schemas.openxmlformats.org/officeDocument/2006/relationships/tags" Target="../tags/tag582.xml"/><Relationship Id="rId7" Type="http://schemas.openxmlformats.org/officeDocument/2006/relationships/tags" Target="../tags/tag568.xml"/><Relationship Id="rId12" Type="http://schemas.openxmlformats.org/officeDocument/2006/relationships/tags" Target="../tags/tag573.xml"/><Relationship Id="rId17" Type="http://schemas.openxmlformats.org/officeDocument/2006/relationships/tags" Target="../tags/tag578.xml"/><Relationship Id="rId25" Type="http://schemas.openxmlformats.org/officeDocument/2006/relationships/tags" Target="../tags/tag586.xml"/><Relationship Id="rId2" Type="http://schemas.openxmlformats.org/officeDocument/2006/relationships/tags" Target="../tags/tag563.xml"/><Relationship Id="rId16" Type="http://schemas.openxmlformats.org/officeDocument/2006/relationships/tags" Target="../tags/tag577.xml"/><Relationship Id="rId20" Type="http://schemas.openxmlformats.org/officeDocument/2006/relationships/tags" Target="../tags/tag581.xml"/><Relationship Id="rId29" Type="http://schemas.openxmlformats.org/officeDocument/2006/relationships/tags" Target="../tags/tag590.xml"/><Relationship Id="rId1" Type="http://schemas.openxmlformats.org/officeDocument/2006/relationships/tags" Target="../tags/tag562.xml"/><Relationship Id="rId6" Type="http://schemas.openxmlformats.org/officeDocument/2006/relationships/tags" Target="../tags/tag567.xml"/><Relationship Id="rId11" Type="http://schemas.openxmlformats.org/officeDocument/2006/relationships/tags" Target="../tags/tag572.xml"/><Relationship Id="rId24" Type="http://schemas.openxmlformats.org/officeDocument/2006/relationships/tags" Target="../tags/tag585.xml"/><Relationship Id="rId5" Type="http://schemas.openxmlformats.org/officeDocument/2006/relationships/tags" Target="../tags/tag566.xml"/><Relationship Id="rId15" Type="http://schemas.openxmlformats.org/officeDocument/2006/relationships/tags" Target="../tags/tag576.xml"/><Relationship Id="rId23" Type="http://schemas.openxmlformats.org/officeDocument/2006/relationships/tags" Target="../tags/tag584.xml"/><Relationship Id="rId28" Type="http://schemas.openxmlformats.org/officeDocument/2006/relationships/tags" Target="../tags/tag589.xml"/><Relationship Id="rId10" Type="http://schemas.openxmlformats.org/officeDocument/2006/relationships/tags" Target="../tags/tag571.xml"/><Relationship Id="rId19" Type="http://schemas.openxmlformats.org/officeDocument/2006/relationships/tags" Target="../tags/tag580.xml"/><Relationship Id="rId31" Type="http://schemas.openxmlformats.org/officeDocument/2006/relationships/notesSlide" Target="../notesSlides/notesSlide43.xml"/><Relationship Id="rId4" Type="http://schemas.openxmlformats.org/officeDocument/2006/relationships/tags" Target="../tags/tag565.xml"/><Relationship Id="rId9" Type="http://schemas.openxmlformats.org/officeDocument/2006/relationships/tags" Target="../tags/tag570.xml"/><Relationship Id="rId14" Type="http://schemas.openxmlformats.org/officeDocument/2006/relationships/tags" Target="../tags/tag575.xml"/><Relationship Id="rId22" Type="http://schemas.openxmlformats.org/officeDocument/2006/relationships/tags" Target="../tags/tag583.xml"/><Relationship Id="rId27" Type="http://schemas.openxmlformats.org/officeDocument/2006/relationships/tags" Target="../tags/tag588.xml"/><Relationship Id="rId30"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5.xml"/><Relationship Id="rId1" Type="http://schemas.openxmlformats.org/officeDocument/2006/relationships/tags" Target="../tags/tag591.xml"/><Relationship Id="rId5" Type="http://schemas.openxmlformats.org/officeDocument/2006/relationships/image" Target="../media/image7.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5.xml"/><Relationship Id="rId1" Type="http://schemas.openxmlformats.org/officeDocument/2006/relationships/tags" Target="../tags/tag592.xml"/><Relationship Id="rId5" Type="http://schemas.openxmlformats.org/officeDocument/2006/relationships/image" Target="../media/image7.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9.svg"/><Relationship Id="rId2" Type="http://schemas.openxmlformats.org/officeDocument/2006/relationships/slideLayout" Target="../slideLayouts/slideLayout15.xml"/><Relationship Id="rId1" Type="http://schemas.openxmlformats.org/officeDocument/2006/relationships/tags" Target="../tags/tag59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5.xml"/><Relationship Id="rId1" Type="http://schemas.openxmlformats.org/officeDocument/2006/relationships/tags" Target="../tags/tag594.xml"/><Relationship Id="rId5" Type="http://schemas.openxmlformats.org/officeDocument/2006/relationships/image" Target="../media/image9.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5.xml"/><Relationship Id="rId1" Type="http://schemas.openxmlformats.org/officeDocument/2006/relationships/tags" Target="../tags/tag595.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5.xml"/><Relationship Id="rId1" Type="http://schemas.openxmlformats.org/officeDocument/2006/relationships/tags" Target="../tags/tag596.xml"/><Relationship Id="rId5" Type="http://schemas.openxmlformats.org/officeDocument/2006/relationships/image" Target="../media/image10.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5.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5.xml"/><Relationship Id="rId1" Type="http://schemas.openxmlformats.org/officeDocument/2006/relationships/tags" Target="../tags/tag597.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5.xml"/><Relationship Id="rId1" Type="http://schemas.openxmlformats.org/officeDocument/2006/relationships/tags" Target="../tags/tag598.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Layout" Target="../slideLayouts/slideLayout15.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image" Target="../media/image1.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notesSlide" Target="../notesSlides/notesSlide6.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8.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15.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image" Target="../media/image1.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notesSlide" Target="../notesSlides/notesSlide7.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9.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tags" Target="../tags/tag65.xml"/><Relationship Id="rId3" Type="http://schemas.openxmlformats.org/officeDocument/2006/relationships/tags" Target="../tags/tag50.xml"/><Relationship Id="rId21" Type="http://schemas.openxmlformats.org/officeDocument/2006/relationships/tags" Target="../tags/tag68.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20" Type="http://schemas.openxmlformats.org/officeDocument/2006/relationships/tags" Target="../tags/tag67.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24" Type="http://schemas.openxmlformats.org/officeDocument/2006/relationships/image" Target="../media/image1.png"/><Relationship Id="rId5" Type="http://schemas.openxmlformats.org/officeDocument/2006/relationships/tags" Target="../tags/tag52.xml"/><Relationship Id="rId15" Type="http://schemas.openxmlformats.org/officeDocument/2006/relationships/tags" Target="../tags/tag62.xml"/><Relationship Id="rId23" Type="http://schemas.openxmlformats.org/officeDocument/2006/relationships/notesSlide" Target="../notesSlides/notesSlide8.xml"/><Relationship Id="rId10" Type="http://schemas.openxmlformats.org/officeDocument/2006/relationships/tags" Target="../tags/tag57.xml"/><Relationship Id="rId19" Type="http://schemas.openxmlformats.org/officeDocument/2006/relationships/tags" Target="../tags/tag66.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 Id="rId22"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a:solidFill>
                  <a:srgbClr val="666666"/>
                </a:solidFill>
                <a:latin typeface="Arial"/>
                <a:ea typeface="Lucida Sans Unicode"/>
              </a:rPr>
              <a:t>CM 3 </a:t>
            </a:r>
            <a:r>
              <a:rPr lang="en-GB" sz="2670" b="0" strike="noStrike" spc="-1" dirty="0">
                <a:solidFill>
                  <a:srgbClr val="666666"/>
                </a:solidFill>
                <a:latin typeface="Arial"/>
                <a:ea typeface="Lucida Sans Unicode"/>
              </a:rPr>
              <a:t>: </a:t>
            </a:r>
            <a:r>
              <a:rPr lang="fr-FR" sz="2670" b="0" strike="noStrike" spc="-1" dirty="0">
                <a:solidFill>
                  <a:srgbClr val="666666"/>
                </a:solidFill>
                <a:latin typeface="Arial"/>
                <a:ea typeface="Lucida Sans Unicode"/>
              </a:rPr>
              <a:t>Gestion de la mémoire</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8" y="1152000"/>
            <a:ext cx="8970202" cy="1908700"/>
          </a:xfrm>
          <a:prstGeom prst="rect">
            <a:avLst/>
          </a:prstGeom>
          <a:noFill/>
          <a:ln>
            <a:noFill/>
          </a:ln>
        </p:spPr>
        <p:txBody>
          <a:bodyPr lIns="0" tIns="0" rIns="0" bIns="0">
            <a:normAutofit fontScale="85000" lnSpcReduction="20000"/>
          </a:bodyPr>
          <a:lstStyle/>
          <a:p>
            <a:pPr marL="108000">
              <a:spcBef>
                <a:spcPts val="938"/>
              </a:spcBef>
              <a:buSzPct val="100000"/>
              <a:buFont typeface="Arial" pitchFamily="34" charset="0"/>
              <a:buChar char="•"/>
            </a:pPr>
            <a:r>
              <a:rPr lang="en-US" sz="2670" b="1" spc="-1" dirty="0" smtClean="0">
                <a:solidFill>
                  <a:srgbClr val="000000"/>
                </a:solidFill>
              </a:rPr>
              <a:t>What is main memory?</a:t>
            </a:r>
          </a:p>
          <a:p>
            <a:pPr marL="565200" lvl="1">
              <a:spcBef>
                <a:spcPts val="938"/>
              </a:spcBef>
              <a:buSzPct val="100000"/>
              <a:buFont typeface="Arial" pitchFamily="34" charset="0"/>
              <a:buChar char="•"/>
            </a:pPr>
            <a:r>
              <a:rPr lang="en-US" sz="2670" b="1" spc="-1" dirty="0" smtClean="0">
                <a:solidFill>
                  <a:srgbClr val="000000"/>
                </a:solidFill>
              </a:rPr>
              <a:t>Continuous addressable memory space of a single process</a:t>
            </a:r>
          </a:p>
          <a:p>
            <a:pPr marL="565200" lvl="1">
              <a:spcBef>
                <a:spcPts val="938"/>
              </a:spcBef>
              <a:buSzPct val="100000"/>
              <a:buFont typeface="Arial" pitchFamily="34" charset="0"/>
              <a:buChar char="•"/>
            </a:pPr>
            <a:r>
              <a:rPr lang="en-US" sz="2670" b="1" spc="-1" dirty="0" smtClean="0">
                <a:solidFill>
                  <a:srgbClr val="000000"/>
                </a:solidFill>
              </a:rPr>
              <a:t>You can swap from the disk in the page to physical memory</a:t>
            </a:r>
          </a:p>
          <a:p>
            <a:pPr marL="565200" lvl="1">
              <a:spcBef>
                <a:spcPts val="938"/>
              </a:spcBef>
              <a:buSzPct val="100000"/>
              <a:buFont typeface="Arial" pitchFamily="34" charset="0"/>
              <a:buChar char="•"/>
            </a:pPr>
            <a:r>
              <a:rPr lang="en-US" sz="2670" b="1" spc="-1" dirty="0" smtClean="0">
                <a:solidFill>
                  <a:srgbClr val="000000"/>
                </a:solidFill>
              </a:rPr>
              <a:t>Suppose that each process has its own continuous memory</a:t>
            </a:r>
            <a:endParaRPr lang="fr-FR" sz="2670" b="1" spc="-1" dirty="0">
              <a:solidFill>
                <a:srgbClr val="000000"/>
              </a:solidFill>
            </a:endParaRPr>
          </a:p>
          <a:p>
            <a:pPr marL="889200" lvl="1" indent="-324000">
              <a:spcBef>
                <a:spcPts val="938"/>
              </a:spcBef>
              <a:buSzPct val="100000"/>
              <a:buBlip>
                <a:blip r:embed="rId24"/>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5" name="Rectangle 4">
            <a:extLst>
              <a:ext uri="{FF2B5EF4-FFF2-40B4-BE49-F238E27FC236}">
                <a16:creationId xmlns="" xmlns:a16="http://schemas.microsoft.com/office/drawing/2014/main" id="{E3AFFF74-5B8A-46DF-98A6-CBC20DACB997}"/>
              </a:ext>
            </a:extLst>
          </p:cNvPr>
          <p:cNvSpPr>
            <a:spLocks noChangeArrowheads="1"/>
          </p:cNvSpPr>
          <p:nvPr>
            <p:custDataLst>
              <p:tags r:id="rId1"/>
            </p:custDataLst>
          </p:nvPr>
        </p:nvSpPr>
        <p:spPr bwMode="auto">
          <a:xfrm>
            <a:off x="838200" y="46609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a:latin typeface="Courier New" panose="02070309020205020404" pitchFamily="49" charset="0"/>
              </a:rPr>
              <a:t>CPU</a:t>
            </a:r>
          </a:p>
        </p:txBody>
      </p:sp>
      <p:sp>
        <p:nvSpPr>
          <p:cNvPr id="7" name="Rectangle 5">
            <a:extLst>
              <a:ext uri="{FF2B5EF4-FFF2-40B4-BE49-F238E27FC236}">
                <a16:creationId xmlns="" xmlns:a16="http://schemas.microsoft.com/office/drawing/2014/main" id="{5AA3B098-FCEC-4BE8-A52C-BE6A39EEC056}"/>
              </a:ext>
            </a:extLst>
          </p:cNvPr>
          <p:cNvSpPr>
            <a:spLocks noChangeArrowheads="1"/>
          </p:cNvSpPr>
          <p:nvPr>
            <p:custDataLst>
              <p:tags r:id="rId2"/>
            </p:custDataLst>
          </p:nvPr>
        </p:nvSpPr>
        <p:spPr bwMode="auto">
          <a:xfrm>
            <a:off x="838200" y="56515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pPr>
            <a:r>
              <a:rPr lang="en-US" altLang="en-US" b="1" dirty="0" err="1">
                <a:solidFill>
                  <a:schemeClr val="accent2"/>
                </a:solidFill>
                <a:latin typeface="Courier New" panose="02070309020205020404" pitchFamily="49" charset="0"/>
              </a:rPr>
              <a:t>Mémoire</a:t>
            </a:r>
            <a:endParaRPr lang="en-US" altLang="en-US" b="1" dirty="0">
              <a:solidFill>
                <a:schemeClr val="accent2"/>
              </a:solidFill>
              <a:latin typeface="Courier New" panose="02070309020205020404" pitchFamily="49" charset="0"/>
            </a:endParaRPr>
          </a:p>
        </p:txBody>
      </p:sp>
      <p:sp>
        <p:nvSpPr>
          <p:cNvPr id="8" name="Rectangle 6">
            <a:extLst>
              <a:ext uri="{FF2B5EF4-FFF2-40B4-BE49-F238E27FC236}">
                <a16:creationId xmlns="" xmlns:a16="http://schemas.microsoft.com/office/drawing/2014/main" id="{A74271C8-0100-4F16-86D0-01A2DBCF90DE}"/>
              </a:ext>
            </a:extLst>
          </p:cNvPr>
          <p:cNvSpPr>
            <a:spLocks noChangeArrowheads="1"/>
          </p:cNvSpPr>
          <p:nvPr>
            <p:custDataLst>
              <p:tags r:id="rId3"/>
            </p:custDataLst>
          </p:nvPr>
        </p:nvSpPr>
        <p:spPr bwMode="auto">
          <a:xfrm>
            <a:off x="27432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Disque</a:t>
            </a:r>
            <a:endParaRPr lang="en-US" altLang="en-US" b="1" dirty="0">
              <a:latin typeface="Courier New" panose="02070309020205020404" pitchFamily="49" charset="0"/>
            </a:endParaRPr>
          </a:p>
        </p:txBody>
      </p:sp>
      <p:sp>
        <p:nvSpPr>
          <p:cNvPr id="9" name="Line 7">
            <a:extLst>
              <a:ext uri="{FF2B5EF4-FFF2-40B4-BE49-F238E27FC236}">
                <a16:creationId xmlns="" xmlns:a16="http://schemas.microsoft.com/office/drawing/2014/main" id="{ED89BCE2-8853-4E94-B599-546ABE67C1EE}"/>
              </a:ext>
            </a:extLst>
          </p:cNvPr>
          <p:cNvSpPr>
            <a:spLocks noChangeShapeType="1"/>
          </p:cNvSpPr>
          <p:nvPr>
            <p:custDataLst>
              <p:tags r:id="rId4"/>
            </p:custDataLst>
          </p:nvPr>
        </p:nvSpPr>
        <p:spPr bwMode="auto">
          <a:xfrm flipV="1">
            <a:off x="11430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8">
            <a:extLst>
              <a:ext uri="{FF2B5EF4-FFF2-40B4-BE49-F238E27FC236}">
                <a16:creationId xmlns="" xmlns:a16="http://schemas.microsoft.com/office/drawing/2014/main" id="{0DB41605-5C13-4DE2-8C03-3378BFDC75FD}"/>
              </a:ext>
            </a:extLst>
          </p:cNvPr>
          <p:cNvSpPr>
            <a:spLocks noChangeShapeType="1"/>
          </p:cNvSpPr>
          <p:nvPr>
            <p:custDataLst>
              <p:tags r:id="rId5"/>
            </p:custDataLst>
          </p:nvPr>
        </p:nvSpPr>
        <p:spPr bwMode="auto">
          <a:xfrm>
            <a:off x="2209800" y="5041900"/>
            <a:ext cx="3733800" cy="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Rectangle 9">
            <a:extLst>
              <a:ext uri="{FF2B5EF4-FFF2-40B4-BE49-F238E27FC236}">
                <a16:creationId xmlns="" xmlns:a16="http://schemas.microsoft.com/office/drawing/2014/main" id="{EDA7CF63-9BAB-49FF-B27C-E45BEC094F76}"/>
              </a:ext>
            </a:extLst>
          </p:cNvPr>
          <p:cNvSpPr>
            <a:spLocks noChangeArrowheads="1"/>
          </p:cNvSpPr>
          <p:nvPr>
            <p:custDataLst>
              <p:tags r:id="rId6"/>
            </p:custDataLst>
          </p:nvPr>
        </p:nvSpPr>
        <p:spPr bwMode="auto">
          <a:xfrm>
            <a:off x="27432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Réseau</a:t>
            </a:r>
            <a:endParaRPr lang="en-US" altLang="en-US" b="1" dirty="0">
              <a:latin typeface="Courier New" panose="02070309020205020404" pitchFamily="49" charset="0"/>
            </a:endParaRPr>
          </a:p>
        </p:txBody>
      </p:sp>
      <p:sp>
        <p:nvSpPr>
          <p:cNvPr id="12" name="Rectangle 10">
            <a:extLst>
              <a:ext uri="{FF2B5EF4-FFF2-40B4-BE49-F238E27FC236}">
                <a16:creationId xmlns="" xmlns:a16="http://schemas.microsoft.com/office/drawing/2014/main" id="{5992BE99-1316-4F0F-AA3E-85E63CF544F2}"/>
              </a:ext>
            </a:extLst>
          </p:cNvPr>
          <p:cNvSpPr>
            <a:spLocks noChangeArrowheads="1"/>
          </p:cNvSpPr>
          <p:nvPr>
            <p:custDataLst>
              <p:tags r:id="rId7"/>
            </p:custDataLst>
          </p:nvPr>
        </p:nvSpPr>
        <p:spPr bwMode="auto">
          <a:xfrm>
            <a:off x="44196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Vidéo</a:t>
            </a:r>
            <a:endParaRPr lang="en-US" altLang="en-US" b="1" dirty="0">
              <a:latin typeface="Courier New" panose="02070309020205020404" pitchFamily="49" charset="0"/>
            </a:endParaRPr>
          </a:p>
        </p:txBody>
      </p:sp>
      <p:sp>
        <p:nvSpPr>
          <p:cNvPr id="13" name="Rectangle 11">
            <a:extLst>
              <a:ext uri="{FF2B5EF4-FFF2-40B4-BE49-F238E27FC236}">
                <a16:creationId xmlns="" xmlns:a16="http://schemas.microsoft.com/office/drawing/2014/main" id="{CA4A73DA-4D6C-406A-B3BF-B3EDB3415E84}"/>
              </a:ext>
            </a:extLst>
          </p:cNvPr>
          <p:cNvSpPr>
            <a:spLocks noChangeArrowheads="1"/>
          </p:cNvSpPr>
          <p:nvPr>
            <p:custDataLst>
              <p:tags r:id="rId8"/>
            </p:custDataLst>
          </p:nvPr>
        </p:nvSpPr>
        <p:spPr bwMode="auto">
          <a:xfrm>
            <a:off x="44196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a:latin typeface="Courier New" panose="02070309020205020404" pitchFamily="49" charset="0"/>
              </a:rPr>
              <a:t>Audio</a:t>
            </a:r>
          </a:p>
        </p:txBody>
      </p:sp>
      <p:sp>
        <p:nvSpPr>
          <p:cNvPr id="14" name="Line 12">
            <a:extLst>
              <a:ext uri="{FF2B5EF4-FFF2-40B4-BE49-F238E27FC236}">
                <a16:creationId xmlns="" xmlns:a16="http://schemas.microsoft.com/office/drawing/2014/main" id="{A4AC2843-ABC3-47DC-B58F-A918BC7CA290}"/>
              </a:ext>
            </a:extLst>
          </p:cNvPr>
          <p:cNvSpPr>
            <a:spLocks noChangeShapeType="1"/>
          </p:cNvSpPr>
          <p:nvPr>
            <p:custDataLst>
              <p:tags r:id="rId9"/>
            </p:custDataLst>
          </p:nvPr>
        </p:nvSpPr>
        <p:spPr bwMode="auto">
          <a:xfrm>
            <a:off x="34290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Line 13">
            <a:extLst>
              <a:ext uri="{FF2B5EF4-FFF2-40B4-BE49-F238E27FC236}">
                <a16:creationId xmlns="" xmlns:a16="http://schemas.microsoft.com/office/drawing/2014/main" id="{E8198956-4884-4A47-A561-12008ED2282D}"/>
              </a:ext>
            </a:extLst>
          </p:cNvPr>
          <p:cNvSpPr>
            <a:spLocks noChangeShapeType="1"/>
          </p:cNvSpPr>
          <p:nvPr>
            <p:custDataLst>
              <p:tags r:id="rId10"/>
            </p:custDataLst>
          </p:nvPr>
        </p:nvSpPr>
        <p:spPr bwMode="auto">
          <a:xfrm>
            <a:off x="51054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4">
            <a:extLst>
              <a:ext uri="{FF2B5EF4-FFF2-40B4-BE49-F238E27FC236}">
                <a16:creationId xmlns="" xmlns:a16="http://schemas.microsoft.com/office/drawing/2014/main" id="{F0DBFB23-FDC1-4501-B67E-E7FD6229F8B3}"/>
              </a:ext>
            </a:extLst>
          </p:cNvPr>
          <p:cNvSpPr txBox="1">
            <a:spLocks noChangeArrowheads="1"/>
          </p:cNvSpPr>
          <p:nvPr>
            <p:custDataLst>
              <p:tags r:id="rId11"/>
            </p:custDataLst>
          </p:nvPr>
        </p:nvSpPr>
        <p:spPr bwMode="auto">
          <a:xfrm>
            <a:off x="3357181" y="4737100"/>
            <a:ext cx="185178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dirty="0">
                <a:solidFill>
                  <a:schemeClr val="hlink"/>
                </a:solidFill>
                <a:latin typeface="Arial" panose="020B0604020202020204" pitchFamily="34" charset="0"/>
              </a:rPr>
              <a:t>Bus de </a:t>
            </a:r>
            <a:r>
              <a:rPr lang="en-US" altLang="en-US" dirty="0" err="1">
                <a:solidFill>
                  <a:schemeClr val="hlink"/>
                </a:solidFill>
                <a:latin typeface="Arial" panose="020B0604020202020204" pitchFamily="34" charset="0"/>
              </a:rPr>
              <a:t>données</a:t>
            </a:r>
            <a:endParaRPr lang="en-US" altLang="en-US" sz="1800" dirty="0">
              <a:solidFill>
                <a:schemeClr val="hlink"/>
              </a:solidFill>
              <a:latin typeface="Arial" panose="020B0604020202020204" pitchFamily="34" charset="0"/>
            </a:endParaRPr>
          </a:p>
        </p:txBody>
      </p:sp>
      <p:sp>
        <p:nvSpPr>
          <p:cNvPr id="17" name="Line 15">
            <a:extLst>
              <a:ext uri="{FF2B5EF4-FFF2-40B4-BE49-F238E27FC236}">
                <a16:creationId xmlns="" xmlns:a16="http://schemas.microsoft.com/office/drawing/2014/main" id="{67A46A30-6C56-44CD-AE7C-C392D30B6A98}"/>
              </a:ext>
            </a:extLst>
          </p:cNvPr>
          <p:cNvSpPr>
            <a:spLocks noChangeShapeType="1"/>
          </p:cNvSpPr>
          <p:nvPr>
            <p:custDataLst>
              <p:tags r:id="rId12"/>
            </p:custDataLst>
          </p:nvPr>
        </p:nvSpPr>
        <p:spPr bwMode="auto">
          <a:xfrm flipV="1">
            <a:off x="18288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Rectangle 4">
            <a:extLst>
              <a:ext uri="{FF2B5EF4-FFF2-40B4-BE49-F238E27FC236}">
                <a16:creationId xmlns="" xmlns:a16="http://schemas.microsoft.com/office/drawing/2014/main" id="{2F417FDB-3E3A-4CF7-8A7B-431641E82F6F}"/>
              </a:ext>
            </a:extLst>
          </p:cNvPr>
          <p:cNvSpPr>
            <a:spLocks noChangeArrowheads="1"/>
          </p:cNvSpPr>
          <p:nvPr>
            <p:custDataLst>
              <p:tags r:id="rId13"/>
            </p:custDataLst>
          </p:nvPr>
        </p:nvSpPr>
        <p:spPr bwMode="auto">
          <a:xfrm>
            <a:off x="7620000" y="3098800"/>
            <a:ext cx="1752600" cy="36576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19" name="Text Box 5">
            <a:extLst>
              <a:ext uri="{FF2B5EF4-FFF2-40B4-BE49-F238E27FC236}">
                <a16:creationId xmlns="" xmlns:a16="http://schemas.microsoft.com/office/drawing/2014/main" id="{DD5E10C1-CFD0-422A-B562-96DB90AE837D}"/>
              </a:ext>
            </a:extLst>
          </p:cNvPr>
          <p:cNvSpPr txBox="1">
            <a:spLocks noChangeArrowheads="1"/>
          </p:cNvSpPr>
          <p:nvPr>
            <p:custDataLst>
              <p:tags r:id="rId14"/>
            </p:custDataLst>
          </p:nvPr>
        </p:nvSpPr>
        <p:spPr bwMode="auto">
          <a:xfrm flipV="1">
            <a:off x="7223125" y="29606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solidFill>
                  <a:schemeClr val="accent2"/>
                </a:solidFill>
                <a:latin typeface="Courier New" panose="02070309020205020404" pitchFamily="49" charset="0"/>
              </a:rPr>
              <a:t>0</a:t>
            </a:r>
          </a:p>
        </p:txBody>
      </p:sp>
      <p:sp>
        <p:nvSpPr>
          <p:cNvPr id="20" name="Text Box 6">
            <a:extLst>
              <a:ext uri="{FF2B5EF4-FFF2-40B4-BE49-F238E27FC236}">
                <a16:creationId xmlns="" xmlns:a16="http://schemas.microsoft.com/office/drawing/2014/main" id="{60CC2497-3CDC-4289-A2D3-5E626CB9D121}"/>
              </a:ext>
            </a:extLst>
          </p:cNvPr>
          <p:cNvSpPr txBox="1">
            <a:spLocks noChangeArrowheads="1"/>
          </p:cNvSpPr>
          <p:nvPr>
            <p:custDataLst>
              <p:tags r:id="rId15"/>
            </p:custDataLst>
          </p:nvPr>
        </p:nvSpPr>
        <p:spPr bwMode="auto">
          <a:xfrm>
            <a:off x="6070600" y="65278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21" name="Text Box 7">
            <a:extLst>
              <a:ext uri="{FF2B5EF4-FFF2-40B4-BE49-F238E27FC236}">
                <a16:creationId xmlns="" xmlns:a16="http://schemas.microsoft.com/office/drawing/2014/main" id="{2D30F81D-401B-43A1-8425-388C99AD08C0}"/>
              </a:ext>
            </a:extLst>
          </p:cNvPr>
          <p:cNvSpPr txBox="1">
            <a:spLocks noChangeArrowheads="1"/>
          </p:cNvSpPr>
          <p:nvPr>
            <p:custDataLst>
              <p:tags r:id="rId16"/>
            </p:custDataLst>
          </p:nvPr>
        </p:nvSpPr>
        <p:spPr bwMode="auto">
          <a:xfrm>
            <a:off x="8020144" y="4254500"/>
            <a:ext cx="1096774"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2000" dirty="0" smtClean="0">
                <a:solidFill>
                  <a:schemeClr val="accent2"/>
                </a:solidFill>
                <a:latin typeface="Arial" panose="020B0604020202020204" pitchFamily="34" charset="0"/>
              </a:rPr>
              <a:t>space</a:t>
            </a:r>
          </a:p>
          <a:p>
            <a:pPr algn="ctr">
              <a:buFontTx/>
              <a:buNone/>
            </a:pPr>
            <a:r>
              <a:rPr lang="en-US" altLang="en-US" sz="2000" dirty="0" smtClean="0">
                <a:solidFill>
                  <a:schemeClr val="accent2"/>
                </a:solidFill>
                <a:latin typeface="Arial" panose="020B0604020202020204" pitchFamily="34" charset="0"/>
              </a:rPr>
              <a:t>address</a:t>
            </a:r>
          </a:p>
          <a:p>
            <a:pPr algn="ctr">
              <a:buFontTx/>
              <a:buNone/>
            </a:pPr>
            <a:r>
              <a:rPr lang="en-US" altLang="en-US" sz="2000" dirty="0" smtClean="0">
                <a:solidFill>
                  <a:schemeClr val="accent2"/>
                </a:solidFill>
                <a:latin typeface="Arial" panose="020B0604020202020204" pitchFamily="34" charset="0"/>
              </a:rPr>
              <a:t>Virtual</a:t>
            </a:r>
            <a:endParaRPr lang="en-US" altLang="en-US" sz="2000" dirty="0">
              <a:solidFill>
                <a:schemeClr val="accent2"/>
              </a:solidFill>
              <a:latin typeface="Arial" panose="020B0604020202020204" pitchFamily="34" charset="0"/>
            </a:endParaRPr>
          </a:p>
        </p:txBody>
      </p:sp>
      <p:sp>
        <p:nvSpPr>
          <p:cNvPr id="22" name="Text Box 20">
            <a:extLst>
              <a:ext uri="{FF2B5EF4-FFF2-40B4-BE49-F238E27FC236}">
                <a16:creationId xmlns="" xmlns:a16="http://schemas.microsoft.com/office/drawing/2014/main" id="{838BDD87-34D5-4D7A-A01E-EDFE2262CC8F}"/>
              </a:ext>
            </a:extLst>
          </p:cNvPr>
          <p:cNvSpPr txBox="1">
            <a:spLocks noChangeArrowheads="1"/>
          </p:cNvSpPr>
          <p:nvPr>
            <p:custDataLst>
              <p:tags r:id="rId17"/>
            </p:custDataLst>
          </p:nvPr>
        </p:nvSpPr>
        <p:spPr bwMode="auto">
          <a:xfrm>
            <a:off x="1143000" y="5399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23" name="Text Box 22">
            <a:extLst>
              <a:ext uri="{FF2B5EF4-FFF2-40B4-BE49-F238E27FC236}">
                <a16:creationId xmlns="" xmlns:a16="http://schemas.microsoft.com/office/drawing/2014/main" id="{276E5873-CA8A-46D0-880E-11A92322C79D}"/>
              </a:ext>
            </a:extLst>
          </p:cNvPr>
          <p:cNvSpPr txBox="1">
            <a:spLocks noChangeArrowheads="1"/>
          </p:cNvSpPr>
          <p:nvPr>
            <p:custDataLst>
              <p:tags r:id="rId18"/>
            </p:custDataLst>
          </p:nvPr>
        </p:nvSpPr>
        <p:spPr bwMode="auto">
          <a:xfrm>
            <a:off x="1828800" y="5384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24" name="Line 23">
            <a:extLst>
              <a:ext uri="{FF2B5EF4-FFF2-40B4-BE49-F238E27FC236}">
                <a16:creationId xmlns="" xmlns:a16="http://schemas.microsoft.com/office/drawing/2014/main" id="{166EADEC-F82F-4998-9ACD-94A86C37D7AF}"/>
              </a:ext>
            </a:extLst>
          </p:cNvPr>
          <p:cNvSpPr>
            <a:spLocks noChangeShapeType="1"/>
          </p:cNvSpPr>
          <p:nvPr>
            <p:custDataLst>
              <p:tags r:id="rId19"/>
            </p:custDataLst>
          </p:nvPr>
        </p:nvSpPr>
        <p:spPr bwMode="auto">
          <a:xfrm flipV="1">
            <a:off x="1828800" y="54610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Line 19">
            <a:extLst>
              <a:ext uri="{FF2B5EF4-FFF2-40B4-BE49-F238E27FC236}">
                <a16:creationId xmlns="" xmlns:a16="http://schemas.microsoft.com/office/drawing/2014/main" id="{D2409B7F-1135-42A0-97CF-D00D1B5EF68C}"/>
              </a:ext>
            </a:extLst>
          </p:cNvPr>
          <p:cNvSpPr>
            <a:spLocks noChangeShapeType="1"/>
          </p:cNvSpPr>
          <p:nvPr>
            <p:custDataLst>
              <p:tags r:id="rId20"/>
            </p:custDataLst>
          </p:nvPr>
        </p:nvSpPr>
        <p:spPr bwMode="auto">
          <a:xfrm flipH="1">
            <a:off x="1066800" y="54991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Line 19">
            <a:extLst>
              <a:ext uri="{FF2B5EF4-FFF2-40B4-BE49-F238E27FC236}">
                <a16:creationId xmlns="" xmlns:a16="http://schemas.microsoft.com/office/drawing/2014/main" id="{565C19A2-1B0E-4E48-BA61-5A49E8F85EAF}"/>
              </a:ext>
            </a:extLst>
          </p:cNvPr>
          <p:cNvSpPr>
            <a:spLocks noChangeShapeType="1"/>
          </p:cNvSpPr>
          <p:nvPr>
            <p:custDataLst>
              <p:tags r:id="rId21"/>
            </p:custDataLst>
          </p:nvPr>
        </p:nvSpPr>
        <p:spPr bwMode="auto">
          <a:xfrm flipH="1">
            <a:off x="1765300" y="54864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16517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6303201" cy="5172600"/>
          </a:xfrm>
          <a:prstGeom prst="rect">
            <a:avLst/>
          </a:prstGeom>
          <a:noFill/>
          <a:ln>
            <a:noFill/>
          </a:ln>
        </p:spPr>
        <p:txBody>
          <a:bodyPr lIns="0" tIns="0" rIns="0" bIns="0">
            <a:normAutofit fontScale="85000" lnSpcReduction="10000"/>
          </a:bodyPr>
          <a:lstStyle/>
          <a:p>
            <a:pPr marL="432000" indent="-324000">
              <a:spcBef>
                <a:spcPts val="938"/>
              </a:spcBef>
              <a:buSzPct val="100000"/>
              <a:buBlip>
                <a:blip r:embed="rId8"/>
              </a:buBlip>
            </a:pPr>
            <a:r>
              <a:rPr lang="fr-FR" sz="2670" b="1" spc="-1" dirty="0">
                <a:solidFill>
                  <a:srgbClr val="000000"/>
                </a:solidFill>
              </a:rPr>
              <a:t>Quoi stocker: code et constantes</a:t>
            </a:r>
          </a:p>
          <a:p>
            <a:pPr marL="889200" lvl="1" indent="-324000">
              <a:spcBef>
                <a:spcPts val="938"/>
              </a:spcBef>
              <a:buSzPct val="100000"/>
              <a:buBlip>
                <a:blip r:embed="rId8"/>
              </a:buBlip>
            </a:pPr>
            <a:r>
              <a:rPr lang="fr-FR" sz="2670" spc="-1" dirty="0">
                <a:solidFill>
                  <a:srgbClr val="000000"/>
                </a:solidFill>
                <a:effectLst>
                  <a:outerShdw blurRad="38100" dist="38100" dir="2700000" algn="tl">
                    <a:srgbClr val="000000">
                      <a:alpha val="43137"/>
                    </a:srgbClr>
                  </a:outerShdw>
                </a:effectLst>
              </a:rPr>
              <a:t>Code exécutable et données constantes</a:t>
            </a:r>
          </a:p>
          <a:p>
            <a:pPr marL="1346400" lvl="2" indent="-324000">
              <a:spcBef>
                <a:spcPts val="938"/>
              </a:spcBef>
              <a:buSzPct val="100000"/>
              <a:buBlip>
                <a:blip r:embed="rId8"/>
              </a:buBlip>
            </a:pPr>
            <a:r>
              <a:rPr lang="fr-FR" sz="2670" spc="-1" dirty="0">
                <a:solidFill>
                  <a:srgbClr val="000000"/>
                </a:solidFill>
              </a:rPr>
              <a:t>Programme binaire et toutes les bibliothèques partagées qu'il charge</a:t>
            </a:r>
          </a:p>
          <a:p>
            <a:pPr marL="1346400" lvl="2" indent="-324000">
              <a:spcBef>
                <a:spcPts val="938"/>
              </a:spcBef>
              <a:buSzPct val="100000"/>
              <a:buBlip>
                <a:blip r:embed="rId8"/>
              </a:buBlip>
            </a:pPr>
            <a:r>
              <a:rPr lang="fr-FR" sz="2670" spc="-1" dirty="0">
                <a:solidFill>
                  <a:srgbClr val="000000"/>
                </a:solidFill>
              </a:rPr>
              <a:t>Nécessaire pour le système d'exploitation pour lire les commandes</a:t>
            </a:r>
          </a:p>
          <a:p>
            <a:pPr marL="889200" lvl="1" indent="-324000">
              <a:spcBef>
                <a:spcPts val="938"/>
              </a:spcBef>
              <a:buSzPct val="100000"/>
              <a:buBlip>
                <a:blip r:embed="rId8"/>
              </a:buBlip>
            </a:pPr>
            <a:r>
              <a:rPr lang="fr-FR" sz="2670" spc="-1" dirty="0">
                <a:solidFill>
                  <a:srgbClr val="000000"/>
                </a:solidFill>
                <a:effectLst>
                  <a:outerShdw blurRad="38100" dist="38100" dir="2700000" algn="tl">
                    <a:srgbClr val="000000">
                      <a:alpha val="43137"/>
                    </a:srgbClr>
                  </a:outerShdw>
                </a:effectLst>
              </a:rPr>
              <a:t>Le système d’exploitation sait tout à l'avance</a:t>
            </a:r>
          </a:p>
          <a:p>
            <a:pPr marL="1803600" lvl="3" indent="-324000">
              <a:spcBef>
                <a:spcPts val="938"/>
              </a:spcBef>
              <a:buSzPct val="100000"/>
              <a:buBlip>
                <a:blip r:embed="rId8"/>
              </a:buBlip>
            </a:pPr>
            <a:r>
              <a:rPr lang="fr-FR" sz="2670" spc="-1" dirty="0">
                <a:solidFill>
                  <a:srgbClr val="000000"/>
                </a:solidFill>
              </a:rPr>
              <a:t>Il sait la quantité d'espace nécessaire</a:t>
            </a:r>
          </a:p>
          <a:p>
            <a:pPr marL="1803600" lvl="3" indent="-324000">
              <a:spcBef>
                <a:spcPts val="938"/>
              </a:spcBef>
              <a:buSzPct val="100000"/>
              <a:buBlip>
                <a:blip r:embed="rId8"/>
              </a:buBlip>
            </a:pPr>
            <a:r>
              <a:rPr lang="fr-FR" sz="2670" spc="-1" dirty="0">
                <a:solidFill>
                  <a:srgbClr val="000000"/>
                </a:solidFill>
              </a:rPr>
              <a:t>Il sait le contenu de la mémoire</a:t>
            </a:r>
          </a:p>
          <a:p>
            <a:pPr marL="889200" lvl="1" indent="-324000">
              <a:spcBef>
                <a:spcPts val="938"/>
              </a:spcBef>
              <a:buSzPct val="100000"/>
              <a:buBlip>
                <a:blip r:embed="rId8"/>
              </a:buBlip>
            </a:pPr>
            <a:r>
              <a:rPr lang="fr-FR" sz="2670" spc="-1" dirty="0">
                <a:solidFill>
                  <a:srgbClr val="FF0000"/>
                </a:solidFill>
                <a:effectLst>
                  <a:outerShdw blurRad="38100" dist="38100" dir="2700000" algn="tl">
                    <a:srgbClr val="000000">
                      <a:alpha val="43137"/>
                    </a:srgbClr>
                  </a:outerShdw>
                </a:effectLst>
              </a:rPr>
              <a:t>Connu par le nom de segment de « Texte » </a:t>
            </a:r>
          </a:p>
          <a:p>
            <a:pPr marL="889200" lvl="1" indent="-324000">
              <a:spcBef>
                <a:spcPts val="938"/>
              </a:spcBef>
              <a:buSzPct val="100000"/>
              <a:buBlip>
                <a:blip r:embed="rId8"/>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8"/>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6" name="Rectangle 4">
            <a:extLst>
              <a:ext uri="{FF2B5EF4-FFF2-40B4-BE49-F238E27FC236}">
                <a16:creationId xmlns="" xmlns:a16="http://schemas.microsoft.com/office/drawing/2014/main" id="{9147B359-858E-48DD-A76A-EF0F03ECCDE1}"/>
              </a:ext>
            </a:extLst>
          </p:cNvPr>
          <p:cNvSpPr>
            <a:spLocks noChangeArrowheads="1"/>
          </p:cNvSpPr>
          <p:nvPr>
            <p:custDataLst>
              <p:tags r:id="rId1"/>
            </p:custDataLst>
          </p:nvPr>
        </p:nvSpPr>
        <p:spPr bwMode="auto">
          <a:xfrm>
            <a:off x="78105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8" name="Text Box 5">
            <a:extLst>
              <a:ext uri="{FF2B5EF4-FFF2-40B4-BE49-F238E27FC236}">
                <a16:creationId xmlns="" xmlns:a16="http://schemas.microsoft.com/office/drawing/2014/main" id="{61E021D3-D2E7-4494-B248-616FFEA7856C}"/>
              </a:ext>
            </a:extLst>
          </p:cNvPr>
          <p:cNvSpPr txBox="1">
            <a:spLocks noChangeArrowheads="1"/>
          </p:cNvSpPr>
          <p:nvPr>
            <p:custDataLst>
              <p:tags r:id="rId2"/>
            </p:custDataLst>
          </p:nvPr>
        </p:nvSpPr>
        <p:spPr bwMode="auto">
          <a:xfrm>
            <a:off x="75057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9" name="Text Box 6">
            <a:extLst>
              <a:ext uri="{FF2B5EF4-FFF2-40B4-BE49-F238E27FC236}">
                <a16:creationId xmlns="" xmlns:a16="http://schemas.microsoft.com/office/drawing/2014/main" id="{9E1A0D90-C41E-400D-8F81-5C5D0EAAE6EC}"/>
              </a:ext>
            </a:extLst>
          </p:cNvPr>
          <p:cNvSpPr txBox="1">
            <a:spLocks noChangeArrowheads="1"/>
          </p:cNvSpPr>
          <p:nvPr>
            <p:custDataLst>
              <p:tags r:id="rId3"/>
            </p:custDataLst>
          </p:nvPr>
        </p:nvSpPr>
        <p:spPr bwMode="auto">
          <a:xfrm>
            <a:off x="62611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0" name="Line 10">
            <a:extLst>
              <a:ext uri="{FF2B5EF4-FFF2-40B4-BE49-F238E27FC236}">
                <a16:creationId xmlns="" xmlns:a16="http://schemas.microsoft.com/office/drawing/2014/main" id="{0B43CF88-FC3F-4EA0-9369-9FD0CFEDB8B8}"/>
              </a:ext>
            </a:extLst>
          </p:cNvPr>
          <p:cNvSpPr>
            <a:spLocks noChangeShapeType="1"/>
          </p:cNvSpPr>
          <p:nvPr>
            <p:custDataLst>
              <p:tags r:id="rId4"/>
            </p:custDataLst>
          </p:nvPr>
        </p:nvSpPr>
        <p:spPr bwMode="auto">
          <a:xfrm>
            <a:off x="78105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p>
        </p:txBody>
      </p:sp>
      <p:sp>
        <p:nvSpPr>
          <p:cNvPr id="11" name="Text Box 12">
            <a:extLst>
              <a:ext uri="{FF2B5EF4-FFF2-40B4-BE49-F238E27FC236}">
                <a16:creationId xmlns="" xmlns:a16="http://schemas.microsoft.com/office/drawing/2014/main" id="{94A9368B-5F1D-4C14-8F57-EAA5322B396E}"/>
              </a:ext>
            </a:extLst>
          </p:cNvPr>
          <p:cNvSpPr txBox="1">
            <a:spLocks noChangeArrowheads="1"/>
          </p:cNvSpPr>
          <p:nvPr>
            <p:custDataLst>
              <p:tags r:id="rId5"/>
            </p:custDataLst>
          </p:nvPr>
        </p:nvSpPr>
        <p:spPr bwMode="auto">
          <a:xfrm>
            <a:off x="81976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cxnSp>
        <p:nvCxnSpPr>
          <p:cNvPr id="3" name="Connecteur droit avec flèche 2">
            <a:extLst>
              <a:ext uri="{FF2B5EF4-FFF2-40B4-BE49-F238E27FC236}">
                <a16:creationId xmlns="" xmlns:a16="http://schemas.microsoft.com/office/drawing/2014/main" id="{A6315976-814B-4728-93DB-DFB3EAD20116}"/>
              </a:ext>
            </a:extLst>
          </p:cNvPr>
          <p:cNvCxnSpPr/>
          <p:nvPr/>
        </p:nvCxnSpPr>
        <p:spPr>
          <a:xfrm flipV="1">
            <a:off x="6045200" y="2806700"/>
            <a:ext cx="1968500" cy="28702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 xmlns:p14="http://schemas.microsoft.com/office/powerpoint/2010/main" val="296670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6303201" cy="5172600"/>
          </a:xfrm>
          <a:prstGeom prst="rect">
            <a:avLst/>
          </a:prstGeom>
          <a:noFill/>
          <a:ln>
            <a:noFill/>
          </a:ln>
        </p:spPr>
        <p:txBody>
          <a:bodyPr lIns="0" tIns="0" rIns="0" bIns="0">
            <a:normAutofit/>
          </a:bodyPr>
          <a:lstStyle/>
          <a:p>
            <a:pPr marL="108000">
              <a:spcBef>
                <a:spcPts val="938"/>
              </a:spcBef>
              <a:buSzPct val="100000"/>
            </a:pPr>
            <a:endParaRPr lang="fr-FR" sz="2670" b="0" strike="noStrike" spc="-1" dirty="0">
              <a:solidFill>
                <a:srgbClr val="000000"/>
              </a:solidFill>
              <a:latin typeface="Arial"/>
            </a:endParaRPr>
          </a:p>
        </p:txBody>
      </p:sp>
      <p:sp>
        <p:nvSpPr>
          <p:cNvPr id="6" name="Rectangle 4">
            <a:extLst>
              <a:ext uri="{FF2B5EF4-FFF2-40B4-BE49-F238E27FC236}">
                <a16:creationId xmlns="" xmlns:a16="http://schemas.microsoft.com/office/drawing/2014/main" id="{9147B359-858E-48DD-A76A-EF0F03ECCDE1}"/>
              </a:ext>
            </a:extLst>
          </p:cNvPr>
          <p:cNvSpPr>
            <a:spLocks noChangeArrowheads="1"/>
          </p:cNvSpPr>
          <p:nvPr>
            <p:custDataLst>
              <p:tags r:id="rId1"/>
            </p:custDataLst>
          </p:nvPr>
        </p:nvSpPr>
        <p:spPr bwMode="auto">
          <a:xfrm>
            <a:off x="78105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8" name="Text Box 5">
            <a:extLst>
              <a:ext uri="{FF2B5EF4-FFF2-40B4-BE49-F238E27FC236}">
                <a16:creationId xmlns="" xmlns:a16="http://schemas.microsoft.com/office/drawing/2014/main" id="{61E021D3-D2E7-4494-B248-616FFEA7856C}"/>
              </a:ext>
            </a:extLst>
          </p:cNvPr>
          <p:cNvSpPr txBox="1">
            <a:spLocks noChangeArrowheads="1"/>
          </p:cNvSpPr>
          <p:nvPr>
            <p:custDataLst>
              <p:tags r:id="rId2"/>
            </p:custDataLst>
          </p:nvPr>
        </p:nvSpPr>
        <p:spPr bwMode="auto">
          <a:xfrm>
            <a:off x="75057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9" name="Text Box 6">
            <a:extLst>
              <a:ext uri="{FF2B5EF4-FFF2-40B4-BE49-F238E27FC236}">
                <a16:creationId xmlns="" xmlns:a16="http://schemas.microsoft.com/office/drawing/2014/main" id="{9E1A0D90-C41E-400D-8F81-5C5D0EAAE6EC}"/>
              </a:ext>
            </a:extLst>
          </p:cNvPr>
          <p:cNvSpPr txBox="1">
            <a:spLocks noChangeArrowheads="1"/>
          </p:cNvSpPr>
          <p:nvPr>
            <p:custDataLst>
              <p:tags r:id="rId3"/>
            </p:custDataLst>
          </p:nvPr>
        </p:nvSpPr>
        <p:spPr bwMode="auto">
          <a:xfrm>
            <a:off x="62611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0" name="Line 10">
            <a:extLst>
              <a:ext uri="{FF2B5EF4-FFF2-40B4-BE49-F238E27FC236}">
                <a16:creationId xmlns="" xmlns:a16="http://schemas.microsoft.com/office/drawing/2014/main" id="{0B43CF88-FC3F-4EA0-9369-9FD0CFEDB8B8}"/>
              </a:ext>
            </a:extLst>
          </p:cNvPr>
          <p:cNvSpPr>
            <a:spLocks noChangeShapeType="1"/>
          </p:cNvSpPr>
          <p:nvPr>
            <p:custDataLst>
              <p:tags r:id="rId4"/>
            </p:custDataLst>
          </p:nvPr>
        </p:nvSpPr>
        <p:spPr bwMode="auto">
          <a:xfrm>
            <a:off x="78105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dirty="0"/>
          </a:p>
        </p:txBody>
      </p:sp>
      <p:sp>
        <p:nvSpPr>
          <p:cNvPr id="11" name="Text Box 12">
            <a:extLst>
              <a:ext uri="{FF2B5EF4-FFF2-40B4-BE49-F238E27FC236}">
                <a16:creationId xmlns="" xmlns:a16="http://schemas.microsoft.com/office/drawing/2014/main" id="{94A9368B-5F1D-4C14-8F57-EAA5322B396E}"/>
              </a:ext>
            </a:extLst>
          </p:cNvPr>
          <p:cNvSpPr txBox="1">
            <a:spLocks noChangeArrowheads="1"/>
          </p:cNvSpPr>
          <p:nvPr>
            <p:custDataLst>
              <p:tags r:id="rId5"/>
            </p:custDataLst>
          </p:nvPr>
        </p:nvSpPr>
        <p:spPr bwMode="auto">
          <a:xfrm>
            <a:off x="81976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cxnSp>
        <p:nvCxnSpPr>
          <p:cNvPr id="3" name="Connecteur droit avec flèche 2">
            <a:extLst>
              <a:ext uri="{FF2B5EF4-FFF2-40B4-BE49-F238E27FC236}">
                <a16:creationId xmlns="" xmlns:a16="http://schemas.microsoft.com/office/drawing/2014/main" id="{A6315976-814B-4728-93DB-DFB3EAD20116}"/>
              </a:ext>
            </a:extLst>
          </p:cNvPr>
          <p:cNvCxnSpPr/>
          <p:nvPr/>
        </p:nvCxnSpPr>
        <p:spPr>
          <a:xfrm flipV="1">
            <a:off x="6045200" y="2806700"/>
            <a:ext cx="1968500" cy="28702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矩形 11"/>
          <p:cNvSpPr/>
          <p:nvPr/>
        </p:nvSpPr>
        <p:spPr>
          <a:xfrm>
            <a:off x="827617" y="1032934"/>
            <a:ext cx="5437716" cy="5262979"/>
          </a:xfrm>
          <a:prstGeom prst="rect">
            <a:avLst/>
          </a:prstGeom>
        </p:spPr>
        <p:txBody>
          <a:bodyPr wrap="square">
            <a:spAutoFit/>
          </a:bodyPr>
          <a:lstStyle/>
          <a:p>
            <a:pPr>
              <a:buFont typeface="Arial" pitchFamily="34" charset="0"/>
              <a:buChar char="•"/>
            </a:pPr>
            <a:r>
              <a:rPr lang="en-US" altLang="zh-CN" sz="2400" dirty="0" smtClean="0"/>
              <a:t>Storage content: code and constants</a:t>
            </a:r>
          </a:p>
          <a:p>
            <a:pPr lvl="1">
              <a:buFont typeface="Arial" pitchFamily="34" charset="0"/>
              <a:buChar char="•"/>
            </a:pPr>
            <a:r>
              <a:rPr lang="en-US" altLang="zh-CN" sz="2400" dirty="0" smtClean="0">
                <a:solidFill>
                  <a:srgbClr val="FF0000"/>
                </a:solidFill>
              </a:rPr>
              <a:t>Executable code and constant data</a:t>
            </a:r>
          </a:p>
          <a:p>
            <a:pPr lvl="2">
              <a:buFont typeface="Arial" pitchFamily="34" charset="0"/>
              <a:buChar char="•"/>
            </a:pPr>
            <a:r>
              <a:rPr lang="en-US" altLang="zh-CN" sz="2400" dirty="0" smtClean="0"/>
              <a:t>The binary program and all the shared libraries it loads</a:t>
            </a:r>
          </a:p>
          <a:p>
            <a:pPr lvl="2">
              <a:buFont typeface="Arial" pitchFamily="34" charset="0"/>
              <a:buChar char="•"/>
            </a:pPr>
            <a:r>
              <a:rPr lang="en-US" altLang="zh-CN" sz="2400" dirty="0" smtClean="0"/>
              <a:t>The operating system needs to read commands</a:t>
            </a:r>
          </a:p>
          <a:p>
            <a:pPr lvl="1">
              <a:buFont typeface="Arial" pitchFamily="34" charset="0"/>
              <a:buChar char="•"/>
            </a:pPr>
            <a:r>
              <a:rPr lang="en-US" altLang="zh-CN" sz="2400" dirty="0" smtClean="0">
                <a:solidFill>
                  <a:srgbClr val="FF0000"/>
                </a:solidFill>
              </a:rPr>
              <a:t>The operating system </a:t>
            </a:r>
            <a:r>
              <a:rPr lang="en-US" altLang="zh-CN" sz="2400" dirty="0" smtClean="0"/>
              <a:t>knows everything in advance</a:t>
            </a:r>
          </a:p>
          <a:p>
            <a:pPr lvl="2">
              <a:buFont typeface="Arial" pitchFamily="34" charset="0"/>
              <a:buChar char="•"/>
            </a:pPr>
            <a:r>
              <a:rPr lang="en-US" altLang="zh-CN" sz="2400" dirty="0" smtClean="0"/>
              <a:t>He knows </a:t>
            </a:r>
            <a:r>
              <a:rPr lang="en-US" altLang="zh-CN" sz="2400" dirty="0" smtClean="0">
                <a:solidFill>
                  <a:srgbClr val="FF0000"/>
                </a:solidFill>
              </a:rPr>
              <a:t>how much space </a:t>
            </a:r>
            <a:r>
              <a:rPr lang="en-US" altLang="zh-CN" sz="2400" dirty="0" smtClean="0"/>
              <a:t>it takes</a:t>
            </a:r>
          </a:p>
          <a:p>
            <a:pPr lvl="2">
              <a:buFont typeface="Arial" pitchFamily="34" charset="0"/>
              <a:buChar char="•"/>
            </a:pPr>
            <a:r>
              <a:rPr lang="en-US" altLang="zh-CN" sz="2400" dirty="0" smtClean="0"/>
              <a:t>He knows the </a:t>
            </a:r>
            <a:r>
              <a:rPr lang="en-US" altLang="zh-CN" sz="2400" dirty="0" smtClean="0">
                <a:solidFill>
                  <a:srgbClr val="FF0000"/>
                </a:solidFill>
              </a:rPr>
              <a:t>content of memory</a:t>
            </a:r>
          </a:p>
          <a:p>
            <a:pPr lvl="1">
              <a:buFont typeface="Arial" pitchFamily="34" charset="0"/>
              <a:buChar char="•"/>
            </a:pPr>
            <a:r>
              <a:rPr lang="en-US" altLang="zh-CN" sz="2400" dirty="0" smtClean="0"/>
              <a:t>This is called the "</a:t>
            </a:r>
            <a:r>
              <a:rPr lang="en-US" altLang="zh-CN" sz="2400" dirty="0" smtClean="0">
                <a:solidFill>
                  <a:srgbClr val="FF0000"/>
                </a:solidFill>
              </a:rPr>
              <a:t>text</a:t>
            </a:r>
            <a:r>
              <a:rPr lang="en-US" altLang="zh-CN" sz="2400" dirty="0" smtClean="0"/>
              <a:t>" segment</a:t>
            </a:r>
            <a:endParaRPr lang="zh-CN" altLang="en-US" sz="2400" dirty="0"/>
          </a:p>
        </p:txBody>
      </p:sp>
    </p:spTree>
    <p:extLst>
      <p:ext uri="{BB962C8B-B14F-4D97-AF65-F5344CB8AC3E}">
        <p14:creationId xmlns="" xmlns:p14="http://schemas.microsoft.com/office/powerpoint/2010/main" val="296670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6620701" cy="5528200"/>
          </a:xfrm>
          <a:prstGeom prst="rect">
            <a:avLst/>
          </a:prstGeom>
          <a:noFill/>
          <a:ln>
            <a:noFill/>
          </a:ln>
        </p:spPr>
        <p:txBody>
          <a:bodyPr lIns="0" tIns="0" rIns="0" bIns="0">
            <a:normAutofit fontScale="70000" lnSpcReduction="20000"/>
          </a:bodyPr>
          <a:lstStyle/>
          <a:p>
            <a:pPr marL="432000" indent="-324000">
              <a:spcBef>
                <a:spcPts val="938"/>
              </a:spcBef>
              <a:buSzPct val="100000"/>
              <a:buBlip>
                <a:blip r:embed="rId12"/>
              </a:buBlip>
            </a:pPr>
            <a:r>
              <a:rPr lang="fr-FR" sz="2670" b="1" spc="-1" dirty="0">
                <a:solidFill>
                  <a:srgbClr val="000000"/>
                </a:solidFill>
              </a:rPr>
              <a:t>Quoi stocker: données «statiques»</a:t>
            </a:r>
          </a:p>
          <a:p>
            <a:pPr marL="889200" lvl="1" indent="-324000">
              <a:spcBef>
                <a:spcPts val="938"/>
              </a:spcBef>
              <a:buSzPct val="100000"/>
              <a:buBlip>
                <a:blip r:embed="rId12"/>
              </a:buBlip>
            </a:pPr>
            <a:r>
              <a:rPr lang="fr-FR" sz="2670" spc="-1" dirty="0">
                <a:solidFill>
                  <a:srgbClr val="000000"/>
                </a:solidFill>
                <a:effectLst>
                  <a:outerShdw blurRad="38100" dist="38100" dir="2700000" algn="tl">
                    <a:srgbClr val="000000">
                      <a:alpha val="43137"/>
                    </a:srgbClr>
                  </a:outerShdw>
                </a:effectLst>
              </a:rPr>
              <a:t>Variables qui existent pour l'ensemble du programme</a:t>
            </a:r>
          </a:p>
          <a:p>
            <a:pPr marL="1346400" lvl="2" indent="-324000">
              <a:spcBef>
                <a:spcPts val="938"/>
              </a:spcBef>
              <a:buSzPct val="100000"/>
              <a:buBlip>
                <a:blip r:embed="rId12"/>
              </a:buBlip>
            </a:pPr>
            <a:r>
              <a:rPr lang="fr-FR" sz="2670" spc="-1" dirty="0">
                <a:solidFill>
                  <a:srgbClr val="000000"/>
                </a:solidFill>
              </a:rPr>
              <a:t>Variables globales et variables locales «statiques»</a:t>
            </a:r>
          </a:p>
          <a:p>
            <a:pPr marL="1346400" lvl="2" indent="-324000">
              <a:spcBef>
                <a:spcPts val="938"/>
              </a:spcBef>
              <a:buSzPct val="100000"/>
              <a:buBlip>
                <a:blip r:embed="rId12"/>
              </a:buBlip>
            </a:pPr>
            <a:r>
              <a:rPr lang="fr-FR" sz="2670" spc="-1" dirty="0">
                <a:solidFill>
                  <a:srgbClr val="000000"/>
                </a:solidFill>
              </a:rPr>
              <a:t>La quantité d'espace nécessaire est connue à l'avance</a:t>
            </a:r>
          </a:p>
          <a:p>
            <a:pPr marL="889200" lvl="1" indent="-324000">
              <a:spcBef>
                <a:spcPts val="938"/>
              </a:spcBef>
              <a:buSzPct val="100000"/>
              <a:buBlip>
                <a:blip r:embed="rId12"/>
              </a:buBlip>
            </a:pPr>
            <a:r>
              <a:rPr lang="fr-FR" sz="2600" b="1" dirty="0">
                <a:solidFill>
                  <a:schemeClr val="accent1"/>
                </a:solidFill>
                <a:latin typeface="Arial" panose="020B0604020202020204" pitchFamily="34" charset="0"/>
              </a:rPr>
              <a:t>Données</a:t>
            </a:r>
            <a:r>
              <a:rPr lang="fr-FR" sz="2670" spc="-1" dirty="0">
                <a:solidFill>
                  <a:srgbClr val="000000"/>
                </a:solidFill>
                <a:effectLst>
                  <a:outerShdw blurRad="38100" dist="38100" dir="2700000" algn="tl">
                    <a:srgbClr val="000000">
                      <a:alpha val="43137"/>
                    </a:srgbClr>
                  </a:outerShdw>
                </a:effectLst>
              </a:rPr>
              <a:t>: initialisées dans le code</a:t>
            </a:r>
          </a:p>
          <a:p>
            <a:pPr marL="1346400" lvl="2" indent="-324000">
              <a:spcBef>
                <a:spcPts val="938"/>
              </a:spcBef>
              <a:buSzPct val="100000"/>
              <a:buBlip>
                <a:blip r:embed="rId12"/>
              </a:buBlip>
            </a:pPr>
            <a:r>
              <a:rPr lang="fr-FR" sz="2670" spc="-1" dirty="0">
                <a:solidFill>
                  <a:srgbClr val="000000"/>
                </a:solidFill>
              </a:rPr>
              <a:t>Valeur initiale spécifiée par le programmeur</a:t>
            </a:r>
          </a:p>
          <a:p>
            <a:pPr marL="1803600" lvl="3" indent="-324000">
              <a:spcBef>
                <a:spcPts val="938"/>
              </a:spcBef>
              <a:buSzPct val="100000"/>
              <a:buBlip>
                <a:blip r:embed="rId12"/>
              </a:buBlip>
            </a:pPr>
            <a:r>
              <a:rPr lang="fr-FR" sz="2670" spc="-1" dirty="0">
                <a:solidFill>
                  <a:srgbClr val="000000"/>
                </a:solidFill>
              </a:rPr>
              <a:t>Par exemple, « </a:t>
            </a:r>
            <a:r>
              <a:rPr lang="fr-FR" sz="2670" spc="-1" dirty="0" err="1">
                <a:solidFill>
                  <a:srgbClr val="000000"/>
                </a:solidFill>
              </a:rPr>
              <a:t>int</a:t>
            </a:r>
            <a:r>
              <a:rPr lang="fr-FR" sz="2670" spc="-1" dirty="0">
                <a:solidFill>
                  <a:srgbClr val="000000"/>
                </a:solidFill>
              </a:rPr>
              <a:t> x = 97; » </a:t>
            </a:r>
          </a:p>
          <a:p>
            <a:pPr marL="1346400" lvl="2" indent="-324000">
              <a:spcBef>
                <a:spcPts val="938"/>
              </a:spcBef>
              <a:buSzPct val="100000"/>
              <a:buBlip>
                <a:blip r:embed="rId12"/>
              </a:buBlip>
            </a:pPr>
            <a:r>
              <a:rPr lang="fr-FR" sz="2670" spc="-1" dirty="0">
                <a:solidFill>
                  <a:srgbClr val="000000"/>
                </a:solidFill>
              </a:rPr>
              <a:t>La mémoire est initialisée avec cette valeur</a:t>
            </a:r>
          </a:p>
          <a:p>
            <a:pPr marL="889200" lvl="1" indent="-324000">
              <a:spcBef>
                <a:spcPts val="938"/>
              </a:spcBef>
              <a:buSzPct val="100000"/>
              <a:buBlip>
                <a:blip r:embed="rId12"/>
              </a:buBlip>
            </a:pPr>
            <a:r>
              <a:rPr lang="fr-FR" sz="2600" b="1" dirty="0">
                <a:solidFill>
                  <a:srgbClr val="00CC00"/>
                </a:solidFill>
                <a:latin typeface="Arial" panose="020B0604020202020204" pitchFamily="34" charset="0"/>
              </a:rPr>
              <a:t>BSS</a:t>
            </a:r>
            <a:r>
              <a:rPr lang="fr-FR" sz="2670" spc="-1" dirty="0">
                <a:solidFill>
                  <a:srgbClr val="000000"/>
                </a:solidFill>
                <a:effectLst>
                  <a:outerShdw blurRad="38100" dist="38100" dir="2700000" algn="tl">
                    <a:srgbClr val="000000">
                      <a:alpha val="43137"/>
                    </a:srgbClr>
                  </a:outerShdw>
                </a:effectLst>
              </a:rPr>
              <a:t>: non initialisé dans le code</a:t>
            </a:r>
          </a:p>
          <a:p>
            <a:pPr marL="1346400" lvl="2" indent="-324000">
              <a:spcBef>
                <a:spcPts val="938"/>
              </a:spcBef>
              <a:buSzPct val="100000"/>
              <a:buBlip>
                <a:blip r:embed="rId12"/>
              </a:buBlip>
            </a:pPr>
            <a:r>
              <a:rPr lang="fr-FR" sz="2670" spc="-1" dirty="0">
                <a:solidFill>
                  <a:srgbClr val="000000"/>
                </a:solidFill>
              </a:rPr>
              <a:t>Valeur initiale non spécifiée</a:t>
            </a:r>
          </a:p>
          <a:p>
            <a:pPr marL="1803600" lvl="3" indent="-324000">
              <a:spcBef>
                <a:spcPts val="938"/>
              </a:spcBef>
              <a:buSzPct val="100000"/>
              <a:buBlip>
                <a:blip r:embed="rId12"/>
              </a:buBlip>
            </a:pPr>
            <a:r>
              <a:rPr lang="fr-FR" sz="2670" spc="-1" dirty="0">
                <a:solidFill>
                  <a:srgbClr val="000000"/>
                </a:solidFill>
              </a:rPr>
              <a:t>Par exemple, « </a:t>
            </a:r>
            <a:r>
              <a:rPr lang="fr-FR" sz="2670" spc="-1" dirty="0" err="1">
                <a:solidFill>
                  <a:srgbClr val="000000"/>
                </a:solidFill>
              </a:rPr>
              <a:t>int</a:t>
            </a:r>
            <a:r>
              <a:rPr lang="fr-FR" sz="2670" spc="-1" dirty="0">
                <a:solidFill>
                  <a:srgbClr val="000000"/>
                </a:solidFill>
              </a:rPr>
              <a:t> x; » </a:t>
            </a:r>
          </a:p>
          <a:p>
            <a:pPr marL="1346400" lvl="2" indent="-324000">
              <a:spcBef>
                <a:spcPts val="938"/>
              </a:spcBef>
              <a:buSzPct val="100000"/>
              <a:buBlip>
                <a:blip r:embed="rId12"/>
              </a:buBlip>
            </a:pPr>
            <a:r>
              <a:rPr lang="fr-FR" sz="2670" spc="-1" dirty="0">
                <a:solidFill>
                  <a:srgbClr val="000000"/>
                </a:solidFill>
              </a:rPr>
              <a:t>Toute la mémoire est initialisée à 0 (sur la plupart des systèmes d’exploitation)</a:t>
            </a:r>
          </a:p>
          <a:p>
            <a:pPr marL="1346400" lvl="2" indent="-324000">
              <a:spcBef>
                <a:spcPts val="938"/>
              </a:spcBef>
              <a:buSzPct val="100000"/>
              <a:buBlip>
                <a:blip r:embed="rId12"/>
              </a:buBlip>
            </a:pPr>
            <a:r>
              <a:rPr lang="fr-FR" sz="2670" spc="-1" dirty="0">
                <a:solidFill>
                  <a:srgbClr val="000000"/>
                </a:solidFill>
              </a:rPr>
              <a:t>BSS signifie en anglais «Block </a:t>
            </a:r>
            <a:r>
              <a:rPr lang="fr-FR" sz="2670" spc="-1" dirty="0" err="1">
                <a:solidFill>
                  <a:srgbClr val="000000"/>
                </a:solidFill>
              </a:rPr>
              <a:t>Started</a:t>
            </a:r>
            <a:r>
              <a:rPr lang="fr-FR" sz="2670" spc="-1" dirty="0">
                <a:solidFill>
                  <a:srgbClr val="000000"/>
                </a:solidFill>
              </a:rPr>
              <a:t> by Symbol» bloc démarré par un symbole.</a:t>
            </a: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12"/>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12" name="Rectangle 4">
            <a:extLst>
              <a:ext uri="{FF2B5EF4-FFF2-40B4-BE49-F238E27FC236}">
                <a16:creationId xmlns="" xmlns:a16="http://schemas.microsoft.com/office/drawing/2014/main" id="{CB7B70FF-AA5E-4128-985C-0F6F28E6C533}"/>
              </a:ext>
            </a:extLst>
          </p:cNvPr>
          <p:cNvSpPr>
            <a:spLocks noChangeArrowheads="1"/>
          </p:cNvSpPr>
          <p:nvPr>
            <p:custDataLst>
              <p:tags r:id="rId1"/>
            </p:custDataLst>
          </p:nvPr>
        </p:nvSpPr>
        <p:spPr bwMode="auto">
          <a:xfrm>
            <a:off x="79121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13" name="Text Box 5">
            <a:extLst>
              <a:ext uri="{FF2B5EF4-FFF2-40B4-BE49-F238E27FC236}">
                <a16:creationId xmlns="" xmlns:a16="http://schemas.microsoft.com/office/drawing/2014/main" id="{211087FF-02F3-4B1E-A728-AF3A6DE91C06}"/>
              </a:ext>
            </a:extLst>
          </p:cNvPr>
          <p:cNvSpPr txBox="1">
            <a:spLocks noChangeArrowheads="1"/>
          </p:cNvSpPr>
          <p:nvPr>
            <p:custDataLst>
              <p:tags r:id="rId2"/>
            </p:custDataLst>
          </p:nvPr>
        </p:nvSpPr>
        <p:spPr bwMode="auto">
          <a:xfrm>
            <a:off x="76073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4" name="Text Box 6">
            <a:extLst>
              <a:ext uri="{FF2B5EF4-FFF2-40B4-BE49-F238E27FC236}">
                <a16:creationId xmlns="" xmlns:a16="http://schemas.microsoft.com/office/drawing/2014/main" id="{161ACCB4-0483-4478-A18B-2691112C5531}"/>
              </a:ext>
            </a:extLst>
          </p:cNvPr>
          <p:cNvSpPr txBox="1">
            <a:spLocks noChangeArrowheads="1"/>
          </p:cNvSpPr>
          <p:nvPr>
            <p:custDataLst>
              <p:tags r:id="rId3"/>
            </p:custDataLst>
          </p:nvPr>
        </p:nvSpPr>
        <p:spPr bwMode="auto">
          <a:xfrm>
            <a:off x="63627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5" name="Line 9">
            <a:extLst>
              <a:ext uri="{FF2B5EF4-FFF2-40B4-BE49-F238E27FC236}">
                <a16:creationId xmlns="" xmlns:a16="http://schemas.microsoft.com/office/drawing/2014/main" id="{BAC64B26-AF62-4EC3-89F6-4F41A8FCFFC4}"/>
              </a:ext>
            </a:extLst>
          </p:cNvPr>
          <p:cNvSpPr>
            <a:spLocks noChangeShapeType="1"/>
          </p:cNvSpPr>
          <p:nvPr>
            <p:custDataLst>
              <p:tags r:id="rId4"/>
            </p:custDataLst>
          </p:nvPr>
        </p:nvSpPr>
        <p:spPr bwMode="auto">
          <a:xfrm>
            <a:off x="79121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Line 10">
            <a:extLst>
              <a:ext uri="{FF2B5EF4-FFF2-40B4-BE49-F238E27FC236}">
                <a16:creationId xmlns="" xmlns:a16="http://schemas.microsoft.com/office/drawing/2014/main" id="{2D4A664D-287D-43E9-B4A8-370EEA41C640}"/>
              </a:ext>
            </a:extLst>
          </p:cNvPr>
          <p:cNvSpPr>
            <a:spLocks noChangeShapeType="1"/>
          </p:cNvSpPr>
          <p:nvPr>
            <p:custDataLst>
              <p:tags r:id="rId5"/>
            </p:custDataLst>
          </p:nvPr>
        </p:nvSpPr>
        <p:spPr bwMode="auto">
          <a:xfrm>
            <a:off x="79121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Text Box 12">
            <a:extLst>
              <a:ext uri="{FF2B5EF4-FFF2-40B4-BE49-F238E27FC236}">
                <a16:creationId xmlns="" xmlns:a16="http://schemas.microsoft.com/office/drawing/2014/main" id="{28351382-37DD-4794-A0F7-DE6D00B8E179}"/>
              </a:ext>
            </a:extLst>
          </p:cNvPr>
          <p:cNvSpPr txBox="1">
            <a:spLocks noChangeArrowheads="1"/>
          </p:cNvSpPr>
          <p:nvPr>
            <p:custDataLst>
              <p:tags r:id="rId6"/>
            </p:custDataLst>
          </p:nvPr>
        </p:nvSpPr>
        <p:spPr bwMode="auto">
          <a:xfrm>
            <a:off x="82992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8" name="Text Box 13">
            <a:extLst>
              <a:ext uri="{FF2B5EF4-FFF2-40B4-BE49-F238E27FC236}">
                <a16:creationId xmlns="" xmlns:a16="http://schemas.microsoft.com/office/drawing/2014/main" id="{D1384D46-88CF-4985-8A55-F52B44E98BE6}"/>
              </a:ext>
            </a:extLst>
          </p:cNvPr>
          <p:cNvSpPr txBox="1">
            <a:spLocks noChangeArrowheads="1"/>
          </p:cNvSpPr>
          <p:nvPr>
            <p:custDataLst>
              <p:tags r:id="rId7"/>
            </p:custDataLst>
          </p:nvPr>
        </p:nvSpPr>
        <p:spPr bwMode="auto">
          <a:xfrm>
            <a:off x="81047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9" name="Line 19">
            <a:extLst>
              <a:ext uri="{FF2B5EF4-FFF2-40B4-BE49-F238E27FC236}">
                <a16:creationId xmlns="" xmlns:a16="http://schemas.microsoft.com/office/drawing/2014/main" id="{474B1226-D5B1-46FD-ABF2-712E8A97DC05}"/>
              </a:ext>
            </a:extLst>
          </p:cNvPr>
          <p:cNvSpPr>
            <a:spLocks noChangeShapeType="1"/>
          </p:cNvSpPr>
          <p:nvPr>
            <p:custDataLst>
              <p:tags r:id="rId8"/>
            </p:custDataLst>
          </p:nvPr>
        </p:nvSpPr>
        <p:spPr bwMode="auto">
          <a:xfrm>
            <a:off x="79121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20">
            <a:extLst>
              <a:ext uri="{FF2B5EF4-FFF2-40B4-BE49-F238E27FC236}">
                <a16:creationId xmlns="" xmlns:a16="http://schemas.microsoft.com/office/drawing/2014/main" id="{29D31A33-3B4C-4456-95A9-D7A4BA4F9BCC}"/>
              </a:ext>
            </a:extLst>
          </p:cNvPr>
          <p:cNvSpPr txBox="1">
            <a:spLocks noChangeArrowheads="1"/>
          </p:cNvSpPr>
          <p:nvPr>
            <p:custDataLst>
              <p:tags r:id="rId9"/>
            </p:custDataLst>
          </p:nvPr>
        </p:nvSpPr>
        <p:spPr bwMode="auto">
          <a:xfrm>
            <a:off x="82804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Tree>
    <p:extLst>
      <p:ext uri="{BB962C8B-B14F-4D97-AF65-F5344CB8AC3E}">
        <p14:creationId xmlns="" xmlns:p14="http://schemas.microsoft.com/office/powerpoint/2010/main" val="3889875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6620701" cy="5528200"/>
          </a:xfrm>
          <a:prstGeom prst="rect">
            <a:avLst/>
          </a:prstGeom>
          <a:noFill/>
          <a:ln>
            <a:noFill/>
          </a:ln>
        </p:spPr>
        <p:txBody>
          <a:bodyPr lIns="0" tIns="0" rIns="0" bIns="0">
            <a:normAutofit/>
          </a:bodyPr>
          <a:lstStyle/>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12"/>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12" name="Rectangle 4">
            <a:extLst>
              <a:ext uri="{FF2B5EF4-FFF2-40B4-BE49-F238E27FC236}">
                <a16:creationId xmlns="" xmlns:a16="http://schemas.microsoft.com/office/drawing/2014/main" id="{CB7B70FF-AA5E-4128-985C-0F6F28E6C533}"/>
              </a:ext>
            </a:extLst>
          </p:cNvPr>
          <p:cNvSpPr>
            <a:spLocks noChangeArrowheads="1"/>
          </p:cNvSpPr>
          <p:nvPr>
            <p:custDataLst>
              <p:tags r:id="rId1"/>
            </p:custDataLst>
          </p:nvPr>
        </p:nvSpPr>
        <p:spPr bwMode="auto">
          <a:xfrm>
            <a:off x="79121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13" name="Text Box 5">
            <a:extLst>
              <a:ext uri="{FF2B5EF4-FFF2-40B4-BE49-F238E27FC236}">
                <a16:creationId xmlns="" xmlns:a16="http://schemas.microsoft.com/office/drawing/2014/main" id="{211087FF-02F3-4B1E-A728-AF3A6DE91C06}"/>
              </a:ext>
            </a:extLst>
          </p:cNvPr>
          <p:cNvSpPr txBox="1">
            <a:spLocks noChangeArrowheads="1"/>
          </p:cNvSpPr>
          <p:nvPr>
            <p:custDataLst>
              <p:tags r:id="rId2"/>
            </p:custDataLst>
          </p:nvPr>
        </p:nvSpPr>
        <p:spPr bwMode="auto">
          <a:xfrm>
            <a:off x="76073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4" name="Text Box 6">
            <a:extLst>
              <a:ext uri="{FF2B5EF4-FFF2-40B4-BE49-F238E27FC236}">
                <a16:creationId xmlns="" xmlns:a16="http://schemas.microsoft.com/office/drawing/2014/main" id="{161ACCB4-0483-4478-A18B-2691112C5531}"/>
              </a:ext>
            </a:extLst>
          </p:cNvPr>
          <p:cNvSpPr txBox="1">
            <a:spLocks noChangeArrowheads="1"/>
          </p:cNvSpPr>
          <p:nvPr>
            <p:custDataLst>
              <p:tags r:id="rId3"/>
            </p:custDataLst>
          </p:nvPr>
        </p:nvSpPr>
        <p:spPr bwMode="auto">
          <a:xfrm>
            <a:off x="63627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5" name="Line 9">
            <a:extLst>
              <a:ext uri="{FF2B5EF4-FFF2-40B4-BE49-F238E27FC236}">
                <a16:creationId xmlns="" xmlns:a16="http://schemas.microsoft.com/office/drawing/2014/main" id="{BAC64B26-AF62-4EC3-89F6-4F41A8FCFFC4}"/>
              </a:ext>
            </a:extLst>
          </p:cNvPr>
          <p:cNvSpPr>
            <a:spLocks noChangeShapeType="1"/>
          </p:cNvSpPr>
          <p:nvPr>
            <p:custDataLst>
              <p:tags r:id="rId4"/>
            </p:custDataLst>
          </p:nvPr>
        </p:nvSpPr>
        <p:spPr bwMode="auto">
          <a:xfrm>
            <a:off x="79121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Line 10">
            <a:extLst>
              <a:ext uri="{FF2B5EF4-FFF2-40B4-BE49-F238E27FC236}">
                <a16:creationId xmlns="" xmlns:a16="http://schemas.microsoft.com/office/drawing/2014/main" id="{2D4A664D-287D-43E9-B4A8-370EEA41C640}"/>
              </a:ext>
            </a:extLst>
          </p:cNvPr>
          <p:cNvSpPr>
            <a:spLocks noChangeShapeType="1"/>
          </p:cNvSpPr>
          <p:nvPr>
            <p:custDataLst>
              <p:tags r:id="rId5"/>
            </p:custDataLst>
          </p:nvPr>
        </p:nvSpPr>
        <p:spPr bwMode="auto">
          <a:xfrm>
            <a:off x="79121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Text Box 12">
            <a:extLst>
              <a:ext uri="{FF2B5EF4-FFF2-40B4-BE49-F238E27FC236}">
                <a16:creationId xmlns="" xmlns:a16="http://schemas.microsoft.com/office/drawing/2014/main" id="{28351382-37DD-4794-A0F7-DE6D00B8E179}"/>
              </a:ext>
            </a:extLst>
          </p:cNvPr>
          <p:cNvSpPr txBox="1">
            <a:spLocks noChangeArrowheads="1"/>
          </p:cNvSpPr>
          <p:nvPr>
            <p:custDataLst>
              <p:tags r:id="rId6"/>
            </p:custDataLst>
          </p:nvPr>
        </p:nvSpPr>
        <p:spPr bwMode="auto">
          <a:xfrm>
            <a:off x="82992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8" name="Text Box 13">
            <a:extLst>
              <a:ext uri="{FF2B5EF4-FFF2-40B4-BE49-F238E27FC236}">
                <a16:creationId xmlns="" xmlns:a16="http://schemas.microsoft.com/office/drawing/2014/main" id="{D1384D46-88CF-4985-8A55-F52B44E98BE6}"/>
              </a:ext>
            </a:extLst>
          </p:cNvPr>
          <p:cNvSpPr txBox="1">
            <a:spLocks noChangeArrowheads="1"/>
          </p:cNvSpPr>
          <p:nvPr>
            <p:custDataLst>
              <p:tags r:id="rId7"/>
            </p:custDataLst>
          </p:nvPr>
        </p:nvSpPr>
        <p:spPr bwMode="auto">
          <a:xfrm>
            <a:off x="81047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9" name="Line 19">
            <a:extLst>
              <a:ext uri="{FF2B5EF4-FFF2-40B4-BE49-F238E27FC236}">
                <a16:creationId xmlns="" xmlns:a16="http://schemas.microsoft.com/office/drawing/2014/main" id="{474B1226-D5B1-46FD-ABF2-712E8A97DC05}"/>
              </a:ext>
            </a:extLst>
          </p:cNvPr>
          <p:cNvSpPr>
            <a:spLocks noChangeShapeType="1"/>
          </p:cNvSpPr>
          <p:nvPr>
            <p:custDataLst>
              <p:tags r:id="rId8"/>
            </p:custDataLst>
          </p:nvPr>
        </p:nvSpPr>
        <p:spPr bwMode="auto">
          <a:xfrm>
            <a:off x="79121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20">
            <a:extLst>
              <a:ext uri="{FF2B5EF4-FFF2-40B4-BE49-F238E27FC236}">
                <a16:creationId xmlns="" xmlns:a16="http://schemas.microsoft.com/office/drawing/2014/main" id="{29D31A33-3B4C-4456-95A9-D7A4BA4F9BCC}"/>
              </a:ext>
            </a:extLst>
          </p:cNvPr>
          <p:cNvSpPr txBox="1">
            <a:spLocks noChangeArrowheads="1"/>
          </p:cNvSpPr>
          <p:nvPr>
            <p:custDataLst>
              <p:tags r:id="rId9"/>
            </p:custDataLst>
          </p:nvPr>
        </p:nvSpPr>
        <p:spPr bwMode="auto">
          <a:xfrm>
            <a:off x="82804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Tree>
    <p:extLst>
      <p:ext uri="{BB962C8B-B14F-4D97-AF65-F5344CB8AC3E}">
        <p14:creationId xmlns="" xmlns:p14="http://schemas.microsoft.com/office/powerpoint/2010/main" val="388987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6811201" cy="5096400"/>
          </a:xfrm>
          <a:prstGeom prst="rect">
            <a:avLst/>
          </a:prstGeom>
          <a:noFill/>
          <a:ln>
            <a:noFill/>
          </a:ln>
        </p:spPr>
        <p:txBody>
          <a:bodyPr lIns="0" tIns="0" rIns="0" bIns="0">
            <a:normAutofit fontScale="85000" lnSpcReduction="20000"/>
          </a:bodyPr>
          <a:lstStyle/>
          <a:p>
            <a:pPr marL="432000" indent="-324000">
              <a:spcBef>
                <a:spcPts val="938"/>
              </a:spcBef>
              <a:buSzPct val="100000"/>
              <a:buBlip>
                <a:blip r:embed="rId15"/>
              </a:buBlip>
            </a:pPr>
            <a:r>
              <a:rPr lang="fr-FR" sz="2670" b="1" spc="-1" dirty="0">
                <a:solidFill>
                  <a:srgbClr val="000000"/>
                </a:solidFill>
              </a:rPr>
              <a:t>Quoi stocker: mémoire dynamique</a:t>
            </a:r>
          </a:p>
          <a:p>
            <a:pPr marL="889200" lvl="1" indent="-324000">
              <a:spcBef>
                <a:spcPts val="938"/>
              </a:spcBef>
              <a:buSzPct val="100000"/>
              <a:buBlip>
                <a:blip r:embed="rId15"/>
              </a:buBlip>
            </a:pPr>
            <a:r>
              <a:rPr lang="fr-FR" sz="2670" spc="-1" dirty="0">
                <a:solidFill>
                  <a:srgbClr val="000000"/>
                </a:solidFill>
                <a:effectLst>
                  <a:outerShdw blurRad="38100" dist="38100" dir="2700000" algn="tl">
                    <a:srgbClr val="000000">
                      <a:alpha val="43137"/>
                    </a:srgbClr>
                  </a:outerShdw>
                </a:effectLst>
              </a:rPr>
              <a:t>Mémoire allouée pendant l'exécution du programme</a:t>
            </a:r>
          </a:p>
          <a:p>
            <a:pPr marL="1346400" lvl="2" indent="-324000">
              <a:spcBef>
                <a:spcPts val="938"/>
              </a:spcBef>
              <a:buSzPct val="100000"/>
              <a:buBlip>
                <a:blip r:embed="rId15"/>
              </a:buBlip>
            </a:pPr>
            <a:r>
              <a:rPr lang="fr-FR" sz="2670" spc="-1" dirty="0">
                <a:solidFill>
                  <a:srgbClr val="000000"/>
                </a:solidFill>
              </a:rPr>
              <a:t>Par exemple, allouer à l'aide de la fonction </a:t>
            </a:r>
            <a:r>
              <a:rPr lang="fr-FR" sz="2670" spc="-1" dirty="0" err="1">
                <a:solidFill>
                  <a:srgbClr val="000000"/>
                </a:solidFill>
              </a:rPr>
              <a:t>malloc</a:t>
            </a:r>
            <a:r>
              <a:rPr lang="fr-FR" sz="2670" spc="-1" dirty="0">
                <a:solidFill>
                  <a:srgbClr val="000000"/>
                </a:solidFill>
              </a:rPr>
              <a:t> ()</a:t>
            </a:r>
          </a:p>
          <a:p>
            <a:pPr marL="1346400" lvl="2" indent="-324000">
              <a:spcBef>
                <a:spcPts val="938"/>
              </a:spcBef>
              <a:buSzPct val="100000"/>
              <a:buBlip>
                <a:blip r:embed="rId15"/>
              </a:buBlip>
            </a:pPr>
            <a:r>
              <a:rPr lang="fr-FR" sz="2670" spc="-1" dirty="0">
                <a:solidFill>
                  <a:srgbClr val="000000"/>
                </a:solidFill>
              </a:rPr>
              <a:t>Et désallouer à l'aide de la fonction free ()</a:t>
            </a:r>
          </a:p>
          <a:p>
            <a:pPr marL="889200" lvl="1" indent="-324000">
              <a:spcBef>
                <a:spcPts val="938"/>
              </a:spcBef>
              <a:buSzPct val="100000"/>
              <a:buBlip>
                <a:blip r:embed="rId15"/>
              </a:buBlip>
            </a:pPr>
            <a:r>
              <a:rPr lang="fr-FR" sz="2670" spc="-1" dirty="0">
                <a:solidFill>
                  <a:srgbClr val="000000"/>
                </a:solidFill>
                <a:effectLst>
                  <a:outerShdw blurRad="38100" dist="38100" dir="2700000" algn="tl">
                    <a:srgbClr val="000000">
                      <a:alpha val="43137"/>
                    </a:srgbClr>
                  </a:outerShdw>
                </a:effectLst>
              </a:rPr>
              <a:t>Le système d’exploitation ne sait rien à l'avance</a:t>
            </a:r>
          </a:p>
          <a:p>
            <a:pPr marL="1346400" lvl="2" indent="-324000">
              <a:spcBef>
                <a:spcPts val="938"/>
              </a:spcBef>
              <a:buSzPct val="100000"/>
              <a:buBlip>
                <a:blip r:embed="rId15"/>
              </a:buBlip>
            </a:pPr>
            <a:r>
              <a:rPr lang="fr-FR" sz="2670" spc="-1" dirty="0">
                <a:solidFill>
                  <a:srgbClr val="000000"/>
                </a:solidFill>
              </a:rPr>
              <a:t>Ne sait pas la quantité d'espace</a:t>
            </a:r>
          </a:p>
          <a:p>
            <a:pPr marL="1346400" lvl="2" indent="-324000">
              <a:spcBef>
                <a:spcPts val="938"/>
              </a:spcBef>
              <a:buSzPct val="100000"/>
              <a:buBlip>
                <a:blip r:embed="rId15"/>
              </a:buBlip>
            </a:pPr>
            <a:r>
              <a:rPr lang="fr-FR" sz="2670" spc="-1" dirty="0">
                <a:solidFill>
                  <a:srgbClr val="000000"/>
                </a:solidFill>
              </a:rPr>
              <a:t>Ne sait pas le contenu</a:t>
            </a:r>
          </a:p>
          <a:p>
            <a:pPr marL="889200" lvl="1" indent="-324000">
              <a:spcBef>
                <a:spcPts val="938"/>
              </a:spcBef>
              <a:buSzPct val="100000"/>
              <a:buBlip>
                <a:blip r:embed="rId15"/>
              </a:buBlip>
            </a:pPr>
            <a:r>
              <a:rPr lang="fr-FR" sz="2670" spc="-1" dirty="0">
                <a:solidFill>
                  <a:srgbClr val="000000"/>
                </a:solidFill>
                <a:effectLst>
                  <a:outerShdw blurRad="38100" dist="38100" dir="2700000" algn="tl">
                    <a:srgbClr val="000000">
                      <a:alpha val="43137"/>
                    </a:srgbClr>
                  </a:outerShdw>
                </a:effectLst>
              </a:rPr>
              <a:t>Alors, il faut laisser de la place pour grandir</a:t>
            </a:r>
          </a:p>
          <a:p>
            <a:pPr marL="1346400" lvl="2" indent="-324000">
              <a:spcBef>
                <a:spcPts val="938"/>
              </a:spcBef>
              <a:buSzPct val="100000"/>
              <a:buBlip>
                <a:blip r:embed="rId15"/>
              </a:buBlip>
            </a:pPr>
            <a:r>
              <a:rPr lang="fr-FR" sz="2670" spc="-1" dirty="0">
                <a:solidFill>
                  <a:srgbClr val="000000"/>
                </a:solidFill>
              </a:rPr>
              <a:t>Connu par le nom de «</a:t>
            </a:r>
            <a:r>
              <a:rPr lang="fr-FR" sz="2100" b="1" dirty="0">
                <a:solidFill>
                  <a:srgbClr val="0000FF"/>
                </a:solidFill>
                <a:latin typeface="Arial" panose="020B0604020202020204" pitchFamily="34" charset="0"/>
              </a:rPr>
              <a:t>Tas</a:t>
            </a:r>
            <a:r>
              <a:rPr lang="fr-FR" sz="2670" spc="-1" dirty="0">
                <a:solidFill>
                  <a:srgbClr val="000000"/>
                </a:solidFill>
              </a:rPr>
              <a:t>» (en anglais </a:t>
            </a:r>
            <a:r>
              <a:rPr lang="fr-FR" sz="2100" b="1" dirty="0">
                <a:solidFill>
                  <a:srgbClr val="0000FF"/>
                </a:solidFill>
                <a:latin typeface="Arial" panose="020B0604020202020204" pitchFamily="34" charset="0"/>
              </a:rPr>
              <a:t>’</a:t>
            </a:r>
            <a:r>
              <a:rPr lang="fr-FR" sz="2100" b="1" dirty="0" err="1">
                <a:solidFill>
                  <a:srgbClr val="0000FF"/>
                </a:solidFill>
                <a:latin typeface="Arial" panose="020B0604020202020204" pitchFamily="34" charset="0"/>
              </a:rPr>
              <a:t>Heap</a:t>
            </a:r>
            <a:r>
              <a:rPr lang="fr-FR" sz="2670" spc="-1" dirty="0">
                <a:solidFill>
                  <a:srgbClr val="000000"/>
                </a:solidFill>
              </a:rPr>
              <a:t>’)</a:t>
            </a:r>
          </a:p>
          <a:p>
            <a:pPr marL="1346400" lvl="2" indent="-324000">
              <a:spcBef>
                <a:spcPts val="938"/>
              </a:spcBef>
              <a:buSzPct val="100000"/>
              <a:buBlip>
                <a:blip r:embed="rId15"/>
              </a:buBlip>
            </a:pPr>
            <a:r>
              <a:rPr lang="fr-FR" sz="2670" spc="-1" dirty="0">
                <a:solidFill>
                  <a:srgbClr val="000000"/>
                </a:solidFill>
              </a:rPr>
              <a:t>Exemple détaillé en quelques diapositives</a:t>
            </a: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15"/>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8" name="Rectangle 4">
            <a:extLst>
              <a:ext uri="{FF2B5EF4-FFF2-40B4-BE49-F238E27FC236}">
                <a16:creationId xmlns="" xmlns:a16="http://schemas.microsoft.com/office/drawing/2014/main" id="{2BED70C2-D208-457A-B059-E53C9ADD91E6}"/>
              </a:ext>
            </a:extLst>
          </p:cNvPr>
          <p:cNvSpPr>
            <a:spLocks noChangeArrowheads="1"/>
          </p:cNvSpPr>
          <p:nvPr>
            <p:custDataLst>
              <p:tags r:id="rId1"/>
            </p:custDataLst>
          </p:nvPr>
        </p:nvSpPr>
        <p:spPr bwMode="auto">
          <a:xfrm>
            <a:off x="7950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dirty="0">
              <a:solidFill>
                <a:schemeClr val="accent2"/>
              </a:solidFill>
            </a:endParaRPr>
          </a:p>
        </p:txBody>
      </p:sp>
      <p:sp>
        <p:nvSpPr>
          <p:cNvPr id="9" name="Text Box 5">
            <a:extLst>
              <a:ext uri="{FF2B5EF4-FFF2-40B4-BE49-F238E27FC236}">
                <a16:creationId xmlns="" xmlns:a16="http://schemas.microsoft.com/office/drawing/2014/main" id="{EEE19651-DC0F-48CE-B059-0A66FDBBADE3}"/>
              </a:ext>
            </a:extLst>
          </p:cNvPr>
          <p:cNvSpPr txBox="1">
            <a:spLocks noChangeArrowheads="1"/>
          </p:cNvSpPr>
          <p:nvPr>
            <p:custDataLst>
              <p:tags r:id="rId2"/>
            </p:custDataLst>
          </p:nvPr>
        </p:nvSpPr>
        <p:spPr bwMode="auto">
          <a:xfrm>
            <a:off x="7645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dirty="0">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C6D032B9-F8FB-48F4-BC9C-97D939B9566D}"/>
              </a:ext>
            </a:extLst>
          </p:cNvPr>
          <p:cNvSpPr txBox="1">
            <a:spLocks noChangeArrowheads="1"/>
          </p:cNvSpPr>
          <p:nvPr>
            <p:custDataLst>
              <p:tags r:id="rId3"/>
            </p:custDataLst>
          </p:nvPr>
        </p:nvSpPr>
        <p:spPr bwMode="auto">
          <a:xfrm>
            <a:off x="6400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622758CB-296A-4A9D-A9BC-B80A44F5A439}"/>
              </a:ext>
            </a:extLst>
          </p:cNvPr>
          <p:cNvSpPr>
            <a:spLocks noChangeShapeType="1"/>
          </p:cNvSpPr>
          <p:nvPr>
            <p:custDataLst>
              <p:tags r:id="rId4"/>
            </p:custDataLst>
          </p:nvPr>
        </p:nvSpPr>
        <p:spPr bwMode="auto">
          <a:xfrm>
            <a:off x="7950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53816CA-99EF-4CF6-B739-DB5D457C0F22}"/>
              </a:ext>
            </a:extLst>
          </p:cNvPr>
          <p:cNvSpPr>
            <a:spLocks noChangeShapeType="1"/>
          </p:cNvSpPr>
          <p:nvPr>
            <p:custDataLst>
              <p:tags r:id="rId5"/>
            </p:custDataLst>
          </p:nvPr>
        </p:nvSpPr>
        <p:spPr bwMode="auto">
          <a:xfrm>
            <a:off x="7950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358944FE-4D4C-45A0-B44C-E4C7A10872E6}"/>
              </a:ext>
            </a:extLst>
          </p:cNvPr>
          <p:cNvSpPr txBox="1">
            <a:spLocks noChangeArrowheads="1"/>
          </p:cNvSpPr>
          <p:nvPr>
            <p:custDataLst>
              <p:tags r:id="rId6"/>
            </p:custDataLst>
          </p:nvPr>
        </p:nvSpPr>
        <p:spPr bwMode="auto">
          <a:xfrm>
            <a:off x="8316913" y="2455863"/>
            <a:ext cx="81121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FF0000"/>
                </a:solidFill>
                <a:latin typeface="Arial" panose="020B0604020202020204" pitchFamily="34" charset="0"/>
              </a:rPr>
              <a:t>Text</a:t>
            </a:r>
          </a:p>
        </p:txBody>
      </p:sp>
      <p:sp>
        <p:nvSpPr>
          <p:cNvPr id="14" name="Text Box 10">
            <a:extLst>
              <a:ext uri="{FF2B5EF4-FFF2-40B4-BE49-F238E27FC236}">
                <a16:creationId xmlns="" xmlns:a16="http://schemas.microsoft.com/office/drawing/2014/main" id="{E56B468C-11BB-45BC-9936-A207938641D5}"/>
              </a:ext>
            </a:extLst>
          </p:cNvPr>
          <p:cNvSpPr txBox="1">
            <a:spLocks noChangeArrowheads="1"/>
          </p:cNvSpPr>
          <p:nvPr>
            <p:custDataLst>
              <p:tags r:id="rId7"/>
            </p:custDataLst>
          </p:nvPr>
        </p:nvSpPr>
        <p:spPr bwMode="auto">
          <a:xfrm>
            <a:off x="81428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99321ED3-4103-46DB-901B-6BE43C7DCE89}"/>
              </a:ext>
            </a:extLst>
          </p:cNvPr>
          <p:cNvSpPr>
            <a:spLocks noChangeShapeType="1"/>
          </p:cNvSpPr>
          <p:nvPr>
            <p:custDataLst>
              <p:tags r:id="rId8"/>
            </p:custDataLst>
          </p:nvPr>
        </p:nvSpPr>
        <p:spPr bwMode="auto">
          <a:xfrm>
            <a:off x="7950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4E8A7D11-9573-475A-8504-D1681E16AD51}"/>
              </a:ext>
            </a:extLst>
          </p:cNvPr>
          <p:cNvSpPr txBox="1">
            <a:spLocks noChangeArrowheads="1"/>
          </p:cNvSpPr>
          <p:nvPr>
            <p:custDataLst>
              <p:tags r:id="rId9"/>
            </p:custDataLst>
          </p:nvPr>
        </p:nvSpPr>
        <p:spPr bwMode="auto">
          <a:xfrm>
            <a:off x="83185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92B2089E-9B36-44EE-A73C-57FBC7E3CB38}"/>
              </a:ext>
            </a:extLst>
          </p:cNvPr>
          <p:cNvSpPr>
            <a:spLocks noChangeShapeType="1"/>
          </p:cNvSpPr>
          <p:nvPr>
            <p:custDataLst>
              <p:tags r:id="rId10"/>
            </p:custDataLst>
          </p:nvPr>
        </p:nvSpPr>
        <p:spPr bwMode="auto">
          <a:xfrm>
            <a:off x="7950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DF20374F-AB2D-4AFA-9445-B37CFA040EBC}"/>
              </a:ext>
            </a:extLst>
          </p:cNvPr>
          <p:cNvSpPr txBox="1">
            <a:spLocks noChangeArrowheads="1"/>
          </p:cNvSpPr>
          <p:nvPr>
            <p:custDataLst>
              <p:tags r:id="rId11"/>
            </p:custDataLst>
          </p:nvPr>
        </p:nvSpPr>
        <p:spPr bwMode="auto">
          <a:xfrm>
            <a:off x="84407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F25EDC4C-EF69-4D6F-8A06-0334CE6AAEC2}"/>
              </a:ext>
            </a:extLst>
          </p:cNvPr>
          <p:cNvSpPr>
            <a:spLocks noChangeShapeType="1"/>
          </p:cNvSpPr>
          <p:nvPr>
            <p:custDataLst>
              <p:tags r:id="rId12"/>
            </p:custDataLst>
          </p:nvPr>
        </p:nvSpPr>
        <p:spPr bwMode="auto">
          <a:xfrm>
            <a:off x="87630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016020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6684201" cy="5515500"/>
          </a:xfrm>
          <a:prstGeom prst="rect">
            <a:avLst/>
          </a:prstGeom>
          <a:noFill/>
          <a:ln>
            <a:noFill/>
          </a:ln>
        </p:spPr>
        <p:txBody>
          <a:bodyPr lIns="0" tIns="0" rIns="0" bIns="0">
            <a:normAutofit fontScale="70000" lnSpcReduction="20000"/>
          </a:bodyPr>
          <a:lstStyle/>
          <a:p>
            <a:pPr marL="432000" indent="-324000">
              <a:spcBef>
                <a:spcPts val="938"/>
              </a:spcBef>
              <a:buSzPct val="100000"/>
              <a:buBlip>
                <a:blip r:embed="rId18"/>
              </a:buBlip>
            </a:pPr>
            <a:r>
              <a:rPr lang="fr-FR" sz="2670" b="1" spc="-1" dirty="0">
                <a:solidFill>
                  <a:srgbClr val="000000"/>
                </a:solidFill>
              </a:rPr>
              <a:t>Quoi stocker: variables temporaires</a:t>
            </a:r>
          </a:p>
          <a:p>
            <a:pPr marL="889200" lvl="1" indent="-324000">
              <a:spcBef>
                <a:spcPts val="938"/>
              </a:spcBef>
              <a:buSzPct val="100000"/>
              <a:buBlip>
                <a:blip r:embed="rId18"/>
              </a:buBlip>
            </a:pPr>
            <a:r>
              <a:rPr lang="fr-FR" sz="2670" spc="-1" dirty="0">
                <a:solidFill>
                  <a:srgbClr val="000000"/>
                </a:solidFill>
              </a:rPr>
              <a:t>Mémoire temporaire pendant la durée de vie d'une fonction ou d'un bloc</a:t>
            </a:r>
          </a:p>
          <a:p>
            <a:pPr marL="1346400" lvl="2" indent="-324000">
              <a:spcBef>
                <a:spcPts val="938"/>
              </a:spcBef>
              <a:buSzPct val="100000"/>
              <a:buBlip>
                <a:blip r:embed="rId18"/>
              </a:buBlip>
            </a:pPr>
            <a:r>
              <a:rPr lang="fr-FR" sz="2670" spc="-1" dirty="0">
                <a:solidFill>
                  <a:srgbClr val="000000"/>
                </a:solidFill>
              </a:rPr>
              <a:t>Stockage des paramètres de fonction et des variables locales</a:t>
            </a:r>
          </a:p>
          <a:p>
            <a:pPr marL="889200" lvl="1" indent="-324000">
              <a:spcBef>
                <a:spcPts val="938"/>
              </a:spcBef>
              <a:buSzPct val="100000"/>
              <a:buBlip>
                <a:blip r:embed="rId18"/>
              </a:buBlip>
            </a:pPr>
            <a:r>
              <a:rPr lang="fr-FR" sz="2670" spc="-1" dirty="0">
                <a:solidFill>
                  <a:srgbClr val="000000"/>
                </a:solidFill>
              </a:rPr>
              <a:t>Besoin de prendre en charge les appels de fonction imbriqués</a:t>
            </a:r>
          </a:p>
          <a:p>
            <a:pPr marL="1346400" lvl="2" indent="-324000">
              <a:spcBef>
                <a:spcPts val="938"/>
              </a:spcBef>
              <a:buSzPct val="100000"/>
              <a:buBlip>
                <a:blip r:embed="rId18"/>
              </a:buBlip>
            </a:pPr>
            <a:r>
              <a:rPr lang="fr-FR" sz="2670" spc="-1" dirty="0">
                <a:solidFill>
                  <a:srgbClr val="000000"/>
                </a:solidFill>
              </a:rPr>
              <a:t>Une fonction en appelle une autre, et ainsi de suite</a:t>
            </a:r>
          </a:p>
          <a:p>
            <a:pPr marL="1346400" lvl="2" indent="-324000">
              <a:spcBef>
                <a:spcPts val="938"/>
              </a:spcBef>
              <a:buSzPct val="100000"/>
              <a:buBlip>
                <a:blip r:embed="rId18"/>
              </a:buBlip>
            </a:pPr>
            <a:r>
              <a:rPr lang="fr-FR" sz="2670" spc="-1" dirty="0">
                <a:solidFill>
                  <a:srgbClr val="000000"/>
                </a:solidFill>
              </a:rPr>
              <a:t>Stocker les variables de la fonction d'appel</a:t>
            </a:r>
          </a:p>
          <a:p>
            <a:pPr marL="1346400" lvl="2" indent="-324000">
              <a:spcBef>
                <a:spcPts val="938"/>
              </a:spcBef>
              <a:buSzPct val="100000"/>
              <a:buBlip>
                <a:blip r:embed="rId18"/>
              </a:buBlip>
            </a:pPr>
            <a:r>
              <a:rPr lang="fr-FR" sz="2670" spc="-1" dirty="0">
                <a:solidFill>
                  <a:srgbClr val="000000"/>
                </a:solidFill>
              </a:rPr>
              <a:t>Savoir où retourner une fois terminé</a:t>
            </a:r>
          </a:p>
          <a:p>
            <a:pPr marL="889200" lvl="1" indent="-324000">
              <a:spcBef>
                <a:spcPts val="938"/>
              </a:spcBef>
              <a:buSzPct val="100000"/>
              <a:buBlip>
                <a:blip r:embed="rId18"/>
              </a:buBlip>
            </a:pPr>
            <a:r>
              <a:rPr lang="fr-FR" sz="2670" spc="-1" dirty="0">
                <a:solidFill>
                  <a:srgbClr val="000000"/>
                </a:solidFill>
              </a:rPr>
              <a:t>Donc, </a:t>
            </a:r>
            <a:r>
              <a:rPr lang="fr-FR" sz="2670" spc="-1" dirty="0">
                <a:solidFill>
                  <a:srgbClr val="000000"/>
                </a:solidFill>
                <a:effectLst>
                  <a:outerShdw blurRad="38100" dist="38100" dir="2700000" algn="tl">
                    <a:srgbClr val="000000">
                      <a:alpha val="43137"/>
                    </a:srgbClr>
                  </a:outerShdw>
                </a:effectLst>
              </a:rPr>
              <a:t>il faut laisser de la place pour grandir</a:t>
            </a:r>
            <a:endParaRPr lang="fr-FR" sz="2670" spc="-1" dirty="0">
              <a:solidFill>
                <a:srgbClr val="000000"/>
              </a:solidFill>
            </a:endParaRPr>
          </a:p>
          <a:p>
            <a:pPr marL="1346400" lvl="2" indent="-324000">
              <a:spcBef>
                <a:spcPts val="938"/>
              </a:spcBef>
              <a:buSzPct val="100000"/>
              <a:buBlip>
                <a:blip r:embed="rId18"/>
              </a:buBlip>
            </a:pPr>
            <a:r>
              <a:rPr lang="fr-FR" sz="2670" spc="-1" dirty="0">
                <a:solidFill>
                  <a:srgbClr val="000000"/>
                </a:solidFill>
              </a:rPr>
              <a:t>Connu par le nom de «</a:t>
            </a:r>
            <a:r>
              <a:rPr lang="fr-FR" sz="2600" b="1" spc="-1" dirty="0">
                <a:solidFill>
                  <a:srgbClr val="CC0099"/>
                </a:solidFill>
                <a:latin typeface="Arial" panose="020B0604020202020204" pitchFamily="34" charset="0"/>
              </a:rPr>
              <a:t>P</a:t>
            </a:r>
            <a:r>
              <a:rPr lang="fr-FR" sz="2600" b="1" dirty="0">
                <a:solidFill>
                  <a:srgbClr val="CC0099"/>
                </a:solidFill>
                <a:latin typeface="Arial" panose="020B0604020202020204" pitchFamily="34" charset="0"/>
              </a:rPr>
              <a:t>ile</a:t>
            </a:r>
            <a:r>
              <a:rPr lang="fr-FR" sz="2670" spc="-1" dirty="0">
                <a:solidFill>
                  <a:srgbClr val="000000"/>
                </a:solidFill>
              </a:rPr>
              <a:t>»</a:t>
            </a:r>
          </a:p>
          <a:p>
            <a:pPr marL="1346400" lvl="2" indent="-324000">
              <a:spcBef>
                <a:spcPts val="938"/>
              </a:spcBef>
              <a:buSzPct val="100000"/>
              <a:buBlip>
                <a:blip r:embed="rId18"/>
              </a:buBlip>
            </a:pPr>
            <a:r>
              <a:rPr lang="fr-FR" sz="2670" spc="-1" dirty="0">
                <a:solidFill>
                  <a:srgbClr val="000000"/>
                </a:solidFill>
              </a:rPr>
              <a:t>Empiler dans la pile lorsque la nouvelle fonction est appelée</a:t>
            </a:r>
          </a:p>
          <a:p>
            <a:pPr marL="1346400" lvl="2" indent="-324000">
              <a:spcBef>
                <a:spcPts val="938"/>
              </a:spcBef>
              <a:buSzPct val="100000"/>
              <a:buBlip>
                <a:blip r:embed="rId18"/>
              </a:buBlip>
            </a:pPr>
            <a:r>
              <a:rPr lang="fr-FR" sz="2670" spc="-1" dirty="0">
                <a:solidFill>
                  <a:srgbClr val="000000"/>
                </a:solidFill>
              </a:rPr>
              <a:t>Dépiler de la pile une fois l’</a:t>
            </a:r>
            <a:r>
              <a:rPr lang="fr-FR" sz="2670" spc="-1" dirty="0" err="1">
                <a:solidFill>
                  <a:srgbClr val="000000"/>
                </a:solidFill>
              </a:rPr>
              <a:t>execution</a:t>
            </a:r>
            <a:r>
              <a:rPr lang="fr-FR" sz="2670" spc="-1" dirty="0">
                <a:solidFill>
                  <a:srgbClr val="000000"/>
                </a:solidFill>
              </a:rPr>
              <a:t> de la fonction fini</a:t>
            </a:r>
          </a:p>
          <a:p>
            <a:pPr marL="1346400" lvl="2" indent="-324000">
              <a:spcBef>
                <a:spcPts val="938"/>
              </a:spcBef>
              <a:buSzPct val="100000"/>
              <a:buBlip>
                <a:blip r:embed="rId18"/>
              </a:buBlip>
            </a:pPr>
            <a:r>
              <a:rPr lang="fr-FR" sz="2670" spc="-1" dirty="0">
                <a:solidFill>
                  <a:srgbClr val="000000"/>
                </a:solidFill>
              </a:rPr>
              <a:t>Exemple détaillé plus tard</a:t>
            </a: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18"/>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75438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62992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305553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5274501" cy="5515500"/>
          </a:xfrm>
          <a:prstGeom prst="rect">
            <a:avLst/>
          </a:prstGeom>
          <a:noFill/>
          <a:ln>
            <a:noFill/>
          </a:ln>
        </p:spPr>
        <p:txBody>
          <a:bodyPr lIns="0" tIns="0" rIns="0" bIns="0">
            <a:normAutofit/>
          </a:bodyPr>
          <a:lstStyle/>
          <a:p>
            <a:pPr marL="432000" indent="-324000">
              <a:spcBef>
                <a:spcPts val="938"/>
              </a:spcBef>
              <a:buSzPct val="100000"/>
              <a:buBlip>
                <a:blip r:embed="rId18"/>
              </a:buBlip>
            </a:pPr>
            <a:r>
              <a:rPr lang="fr-FR" sz="2670" b="1" spc="-1" dirty="0">
                <a:solidFill>
                  <a:srgbClr val="000000"/>
                </a:solidFill>
              </a:rPr>
              <a:t>Résumé</a:t>
            </a:r>
            <a:endParaRPr lang="fr-FR" sz="2670" spc="-1" dirty="0">
              <a:solidFill>
                <a:srgbClr val="000000"/>
              </a:solidFill>
            </a:endParaRPr>
          </a:p>
          <a:p>
            <a:pPr marL="889200" lvl="1" indent="-324000">
              <a:spcBef>
                <a:spcPts val="938"/>
              </a:spcBef>
              <a:buSzPct val="100000"/>
              <a:buBlip>
                <a:blip r:embed="rId18"/>
              </a:buBlip>
            </a:pPr>
            <a:r>
              <a:rPr lang="fr-FR" sz="2800" b="1" dirty="0">
                <a:solidFill>
                  <a:srgbClr val="FF0000"/>
                </a:solidFill>
                <a:latin typeface="Arial" panose="020B0604020202020204" pitchFamily="34" charset="0"/>
              </a:rPr>
              <a:t>Texte</a:t>
            </a:r>
            <a:r>
              <a:rPr lang="fr-FR" sz="2670" spc="-1" dirty="0">
                <a:solidFill>
                  <a:srgbClr val="000000"/>
                </a:solidFill>
              </a:rPr>
              <a:t>: code, données constantes</a:t>
            </a:r>
          </a:p>
          <a:p>
            <a:pPr marL="889200" lvl="1" indent="-324000">
              <a:spcBef>
                <a:spcPts val="938"/>
              </a:spcBef>
              <a:buSzPct val="100000"/>
              <a:buBlip>
                <a:blip r:embed="rId18"/>
              </a:buBlip>
            </a:pPr>
            <a:r>
              <a:rPr lang="fr-FR" sz="2800" b="1" dirty="0">
                <a:solidFill>
                  <a:schemeClr val="accent1"/>
                </a:solidFill>
                <a:latin typeface="Arial" panose="020B0604020202020204" pitchFamily="34" charset="0"/>
              </a:rPr>
              <a:t>Données</a:t>
            </a:r>
            <a:r>
              <a:rPr lang="fr-FR" sz="2670" spc="-1" dirty="0">
                <a:solidFill>
                  <a:srgbClr val="000000"/>
                </a:solidFill>
              </a:rPr>
              <a:t>: variables globales et statiques initialisées</a:t>
            </a:r>
          </a:p>
          <a:p>
            <a:pPr marL="889200" lvl="1" indent="-324000">
              <a:spcBef>
                <a:spcPts val="938"/>
              </a:spcBef>
              <a:buSzPct val="100000"/>
              <a:buBlip>
                <a:blip r:embed="rId18"/>
              </a:buBlip>
            </a:pPr>
            <a:r>
              <a:rPr lang="fr-FR" sz="2800" b="1" dirty="0">
                <a:solidFill>
                  <a:srgbClr val="00CC00"/>
                </a:solidFill>
                <a:latin typeface="Arial" panose="020B0604020202020204" pitchFamily="34" charset="0"/>
              </a:rPr>
              <a:t>BSS</a:t>
            </a:r>
            <a:r>
              <a:rPr lang="fr-FR" sz="2670" spc="-1" dirty="0">
                <a:solidFill>
                  <a:srgbClr val="000000"/>
                </a:solidFill>
              </a:rPr>
              <a:t>: variables globales et statiques non initialisées</a:t>
            </a:r>
          </a:p>
          <a:p>
            <a:pPr marL="889200" lvl="1" indent="-324000">
              <a:spcBef>
                <a:spcPts val="938"/>
              </a:spcBef>
              <a:buSzPct val="100000"/>
              <a:buBlip>
                <a:blip r:embed="rId18"/>
              </a:buBlip>
            </a:pPr>
            <a:r>
              <a:rPr lang="fr-FR" sz="2800" b="1" dirty="0">
                <a:solidFill>
                  <a:srgbClr val="0000FF"/>
                </a:solidFill>
                <a:latin typeface="Arial" panose="020B0604020202020204" pitchFamily="34" charset="0"/>
              </a:rPr>
              <a:t>Tas</a:t>
            </a:r>
            <a:r>
              <a:rPr lang="fr-FR" sz="2670" spc="-1" dirty="0">
                <a:solidFill>
                  <a:srgbClr val="000000"/>
                </a:solidFill>
              </a:rPr>
              <a:t>: mémoire dynamique</a:t>
            </a:r>
          </a:p>
          <a:p>
            <a:pPr marL="889200" lvl="1" indent="-324000">
              <a:spcBef>
                <a:spcPts val="938"/>
              </a:spcBef>
              <a:buSzPct val="100000"/>
              <a:buBlip>
                <a:blip r:embed="rId18"/>
              </a:buBlip>
            </a:pPr>
            <a:r>
              <a:rPr lang="fr-FR" sz="2800" b="1" dirty="0">
                <a:solidFill>
                  <a:srgbClr val="CC0099"/>
                </a:solidFill>
                <a:latin typeface="Arial" panose="020B0604020202020204" pitchFamily="34" charset="0"/>
              </a:rPr>
              <a:t>Pile</a:t>
            </a:r>
            <a:r>
              <a:rPr lang="fr-FR" sz="2670" spc="-1" dirty="0">
                <a:solidFill>
                  <a:srgbClr val="000000"/>
                </a:solidFill>
              </a:rPr>
              <a:t>: variables locales</a:t>
            </a:r>
            <a:endParaRPr lang="fr-FR" sz="2670" b="1" spc="-1" dirty="0">
              <a:solidFill>
                <a:srgbClr val="000000"/>
              </a:solidFill>
            </a:endParaRPr>
          </a:p>
          <a:p>
            <a:pPr marL="889200" lvl="1" indent="-324000">
              <a:spcBef>
                <a:spcPts val="938"/>
              </a:spcBef>
              <a:buSzPct val="100000"/>
              <a:buBlip>
                <a:blip r:embed="rId18"/>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6426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6121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4876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6426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6426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68133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66188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6426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67945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6426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69167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7264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6426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69010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7264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 name="Accolade fermante 1">
            <a:extLst>
              <a:ext uri="{FF2B5EF4-FFF2-40B4-BE49-F238E27FC236}">
                <a16:creationId xmlns="" xmlns:a16="http://schemas.microsoft.com/office/drawing/2014/main" id="{40EB60F4-AD80-429C-90FE-5830618A9405}"/>
              </a:ext>
            </a:extLst>
          </p:cNvPr>
          <p:cNvSpPr/>
          <p:nvPr/>
        </p:nvSpPr>
        <p:spPr>
          <a:xfrm>
            <a:off x="8229600" y="2451100"/>
            <a:ext cx="498348" cy="1346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 name="ZoneTexte 2">
            <a:extLst>
              <a:ext uri="{FF2B5EF4-FFF2-40B4-BE49-F238E27FC236}">
                <a16:creationId xmlns="" xmlns:a16="http://schemas.microsoft.com/office/drawing/2014/main" id="{8C022949-6D73-4670-875A-C355135E92E7}"/>
              </a:ext>
            </a:extLst>
          </p:cNvPr>
          <p:cNvSpPr txBox="1"/>
          <p:nvPr/>
        </p:nvSpPr>
        <p:spPr>
          <a:xfrm>
            <a:off x="8690501" y="2921000"/>
            <a:ext cx="1390124" cy="369332"/>
          </a:xfrm>
          <a:prstGeom prst="rect">
            <a:avLst/>
          </a:prstGeom>
          <a:noFill/>
        </p:spPr>
        <p:txBody>
          <a:bodyPr wrap="none" rtlCol="0">
            <a:spAutoFit/>
          </a:bodyPr>
          <a:lstStyle/>
          <a:p>
            <a:r>
              <a:rPr lang="fr-FR" dirty="0"/>
              <a:t>Programme</a:t>
            </a:r>
          </a:p>
        </p:txBody>
      </p:sp>
    </p:spTree>
    <p:extLst>
      <p:ext uri="{BB962C8B-B14F-4D97-AF65-F5344CB8AC3E}">
        <p14:creationId xmlns="" xmlns:p14="http://schemas.microsoft.com/office/powerpoint/2010/main" val="1447520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7192201" cy="5515500"/>
          </a:xfrm>
          <a:prstGeom prst="rect">
            <a:avLst/>
          </a:prstGeom>
          <a:noFill/>
          <a:ln>
            <a:noFill/>
          </a:ln>
        </p:spPr>
        <p:txBody>
          <a:bodyPr lIns="0" tIns="0" rIns="0" bIns="0">
            <a:normAutofit/>
          </a:bodyPr>
          <a:lstStyle/>
          <a:p>
            <a:pPr marL="432000" indent="-324000">
              <a:spcBef>
                <a:spcPts val="938"/>
              </a:spcBef>
              <a:buSzPct val="100000"/>
              <a:buBlip>
                <a:blip r:embed="rId19"/>
              </a:buBlip>
            </a:pPr>
            <a:r>
              <a:rPr lang="fr-FR" sz="2670" b="1" spc="-1" dirty="0">
                <a:solidFill>
                  <a:srgbClr val="000000"/>
                </a:solidFill>
                <a:effectLst>
                  <a:outerShdw blurRad="38100" dist="38100" dir="2700000" algn="tl">
                    <a:srgbClr val="000000">
                      <a:alpha val="43137"/>
                    </a:srgbClr>
                  </a:outerShdw>
                </a:effectLst>
              </a:rPr>
              <a:t>Exemple</a:t>
            </a:r>
            <a:endParaRPr lang="fr-FR" sz="2670" spc="-1" dirty="0">
              <a:solidFill>
                <a:srgbClr val="000000"/>
              </a:solidFill>
              <a:effectLst>
                <a:outerShdw blurRad="38100" dist="38100" dir="2700000" algn="tl">
                  <a:srgbClr val="000000">
                    <a:alpha val="43137"/>
                  </a:srgbClr>
                </a:outerShdw>
              </a:effectLst>
            </a:endParaRP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75438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62992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5">
            <a:extLst>
              <a:ext uri="{FF2B5EF4-FFF2-40B4-BE49-F238E27FC236}">
                <a16:creationId xmlns="" xmlns:a16="http://schemas.microsoft.com/office/drawing/2014/main" id="{F3D5B95D-DF98-48FD-BA2E-DB4CD38CDB44}"/>
              </a:ext>
            </a:extLst>
          </p:cNvPr>
          <p:cNvSpPr>
            <a:spLocks noChangeArrowheads="1"/>
          </p:cNvSpPr>
          <p:nvPr>
            <p:custDataLst>
              <p:tags r:id="rId16"/>
            </p:custDataLst>
          </p:nvPr>
        </p:nvSpPr>
        <p:spPr bwMode="auto">
          <a:xfrm>
            <a:off x="977900" y="1651000"/>
            <a:ext cx="5181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800" b="1" dirty="0">
                <a:solidFill>
                  <a:schemeClr val="tx1"/>
                </a:solidFill>
                <a:latin typeface="Courier New" panose="02070309020205020404" pitchFamily="49" charset="0"/>
              </a:rPr>
              <a:t>char* string = “hello”;</a:t>
            </a:r>
          </a:p>
          <a:p>
            <a:pPr>
              <a:spcBef>
                <a:spcPct val="0"/>
              </a:spcBef>
              <a:buFontTx/>
              <a:buNone/>
            </a:pPr>
            <a:r>
              <a:rPr lang="en-US" altLang="en-US" sz="2800" b="1" dirty="0">
                <a:solidFill>
                  <a:schemeClr val="tx1"/>
                </a:solidFill>
                <a:latin typeface="Courier New" panose="02070309020205020404" pitchFamily="49" charset="0"/>
              </a:rPr>
              <a:t>int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endParaRPr lang="en-US" altLang="en-US" sz="2800" b="1" dirty="0">
              <a:solidFill>
                <a:schemeClr val="tx1"/>
              </a:solidFill>
              <a:latin typeface="Courier New" panose="02070309020205020404" pitchFamily="49" charset="0"/>
            </a:endParaRPr>
          </a:p>
          <a:p>
            <a:pPr>
              <a:spcBef>
                <a:spcPct val="0"/>
              </a:spcBef>
              <a:buFontTx/>
              <a:buNone/>
            </a:pPr>
            <a:r>
              <a:rPr lang="en-US" altLang="en-US" sz="2800" b="1" dirty="0">
                <a:solidFill>
                  <a:schemeClr val="tx1"/>
                </a:solidFill>
                <a:latin typeface="Courier New" panose="02070309020205020404" pitchFamily="49" charset="0"/>
              </a:rPr>
              <a:t>char* f(void)</a:t>
            </a:r>
          </a:p>
          <a:p>
            <a:pPr>
              <a:spcBef>
                <a:spcPct val="0"/>
              </a:spcBef>
              <a:buFontTx/>
              <a:buNone/>
            </a:pP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char* p;</a:t>
            </a:r>
          </a:p>
          <a:p>
            <a:pPr>
              <a:spcBef>
                <a:spcPct val="0"/>
              </a:spcBef>
              <a:buFontTx/>
              <a:buNone/>
            </a:pPr>
            <a:r>
              <a:rPr lang="en-US" altLang="en-US" sz="2800" b="1" dirty="0">
                <a:solidFill>
                  <a:schemeClr val="tx1"/>
                </a:solidFill>
                <a:latin typeface="Courier New" panose="02070309020205020404" pitchFamily="49" charset="0"/>
              </a:rPr>
              <a: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 = 8;</a:t>
            </a:r>
          </a:p>
          <a:p>
            <a:pPr>
              <a:spcBef>
                <a:spcPct val="0"/>
              </a:spcBef>
              <a:buFontTx/>
              <a:buNone/>
            </a:pPr>
            <a:r>
              <a:rPr lang="en-US" altLang="en-US" sz="2800" b="1" dirty="0">
                <a:solidFill>
                  <a:schemeClr val="tx1"/>
                </a:solidFill>
                <a:latin typeface="Courier New" panose="02070309020205020404" pitchFamily="49" charset="0"/>
              </a:rPr>
              <a:t>    p = malloc(</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return p;</a:t>
            </a:r>
          </a:p>
          <a:p>
            <a:pPr>
              <a:spcBef>
                <a:spcPct val="0"/>
              </a:spcBef>
              <a:buFontTx/>
              <a:buNone/>
            </a:pPr>
            <a:r>
              <a:rPr lang="en-US" altLang="en-US" sz="2800" b="1" dirty="0">
                <a:solidFill>
                  <a:schemeClr val="tx1"/>
                </a:solidFill>
                <a:latin typeface="Courier New" panose="02070309020205020404" pitchFamily="49" charset="0"/>
              </a:rPr>
              <a:t>}</a:t>
            </a:r>
          </a:p>
        </p:txBody>
      </p:sp>
    </p:spTree>
    <p:extLst>
      <p:ext uri="{BB962C8B-B14F-4D97-AF65-F5344CB8AC3E}">
        <p14:creationId xmlns="" xmlns:p14="http://schemas.microsoft.com/office/powerpoint/2010/main" val="132405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7192201" cy="5515500"/>
          </a:xfrm>
          <a:prstGeom prst="rect">
            <a:avLst/>
          </a:prstGeom>
          <a:noFill/>
          <a:ln>
            <a:noFill/>
          </a:ln>
        </p:spPr>
        <p:txBody>
          <a:bodyPr lIns="0" tIns="0" rIns="0" bIns="0">
            <a:normAutofit/>
          </a:bodyPr>
          <a:lstStyle/>
          <a:p>
            <a:pPr marL="432000" indent="-324000">
              <a:spcBef>
                <a:spcPts val="938"/>
              </a:spcBef>
              <a:buSzPct val="100000"/>
              <a:buBlip>
                <a:blip r:embed="rId19"/>
              </a:buBlip>
            </a:pPr>
            <a:r>
              <a:rPr lang="fr-FR" sz="2670" b="1" spc="-1" dirty="0">
                <a:solidFill>
                  <a:srgbClr val="000000"/>
                </a:solidFill>
                <a:effectLst>
                  <a:outerShdw blurRad="38100" dist="38100" dir="2700000" algn="tl">
                    <a:srgbClr val="000000">
                      <a:alpha val="43137"/>
                    </a:srgbClr>
                  </a:outerShdw>
                </a:effectLst>
              </a:rPr>
              <a:t>Exemple: </a:t>
            </a:r>
            <a:r>
              <a:rPr lang="fr-FR" sz="2670" b="1" spc="-1" dirty="0">
                <a:solidFill>
                  <a:srgbClr val="FF0000"/>
                </a:solidFill>
                <a:effectLst>
                  <a:outerShdw blurRad="38100" dist="38100" dir="2700000" algn="tl">
                    <a:srgbClr val="000000">
                      <a:alpha val="43137"/>
                    </a:srgbClr>
                  </a:outerShdw>
                </a:effectLst>
              </a:rPr>
              <a:t>Texte</a:t>
            </a:r>
            <a:endParaRPr lang="fr-FR" sz="2670" spc="-1" dirty="0">
              <a:solidFill>
                <a:srgbClr val="FF0000"/>
              </a:solidFill>
              <a:effectLst>
                <a:outerShdw blurRad="38100" dist="38100" dir="2700000" algn="tl">
                  <a:srgbClr val="000000">
                    <a:alpha val="43137"/>
                  </a:srgbClr>
                </a:outerShdw>
              </a:effectLst>
            </a:endParaRP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75438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62992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5">
            <a:extLst>
              <a:ext uri="{FF2B5EF4-FFF2-40B4-BE49-F238E27FC236}">
                <a16:creationId xmlns="" xmlns:a16="http://schemas.microsoft.com/office/drawing/2014/main" id="{F3D5B95D-DF98-48FD-BA2E-DB4CD38CDB44}"/>
              </a:ext>
            </a:extLst>
          </p:cNvPr>
          <p:cNvSpPr>
            <a:spLocks noChangeArrowheads="1"/>
          </p:cNvSpPr>
          <p:nvPr>
            <p:custDataLst>
              <p:tags r:id="rId16"/>
            </p:custDataLst>
          </p:nvPr>
        </p:nvSpPr>
        <p:spPr bwMode="auto">
          <a:xfrm>
            <a:off x="977900" y="1651000"/>
            <a:ext cx="5181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800" b="1" dirty="0">
                <a:solidFill>
                  <a:schemeClr val="tx1"/>
                </a:solidFill>
                <a:latin typeface="Courier New" panose="02070309020205020404" pitchFamily="49" charset="0"/>
              </a:rPr>
              <a:t>char* string = </a:t>
            </a:r>
            <a:r>
              <a:rPr lang="en-US" altLang="en-US" sz="2800" b="1" dirty="0">
                <a:solidFill>
                  <a:srgbClr val="FF0000"/>
                </a:solidFill>
                <a:latin typeface="Courier New" panose="02070309020205020404" pitchFamily="49" charset="0"/>
              </a:rPr>
              <a:t>“hello”</a:t>
            </a: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int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endParaRPr lang="en-US" altLang="en-US" sz="2800" b="1" dirty="0">
              <a:solidFill>
                <a:schemeClr val="tx1"/>
              </a:solidFill>
              <a:latin typeface="Courier New" panose="02070309020205020404" pitchFamily="49" charset="0"/>
            </a:endParaRPr>
          </a:p>
          <a:p>
            <a:pPr>
              <a:spcBef>
                <a:spcPct val="0"/>
              </a:spcBef>
              <a:buFontTx/>
              <a:buNone/>
            </a:pPr>
            <a:r>
              <a:rPr lang="en-US" altLang="en-US" sz="2800" b="1" dirty="0">
                <a:solidFill>
                  <a:srgbClr val="FF0000"/>
                </a:solidFill>
                <a:latin typeface="Courier New" panose="02070309020205020404" pitchFamily="49" charset="0"/>
              </a:rPr>
              <a:t>char* f(void)</a:t>
            </a:r>
          </a:p>
          <a:p>
            <a:pPr>
              <a:spcBef>
                <a:spcPct val="0"/>
              </a:spcBef>
              <a:buFontTx/>
              <a:buNone/>
            </a:pPr>
            <a:r>
              <a:rPr lang="en-US" altLang="en-US" sz="2800" b="1" dirty="0">
                <a:solidFill>
                  <a:srgbClr val="FF0000"/>
                </a:solidFill>
                <a:latin typeface="Courier New" panose="02070309020205020404" pitchFamily="49" charset="0"/>
              </a:rPr>
              <a:t>{</a:t>
            </a:r>
          </a:p>
          <a:p>
            <a:pPr>
              <a:spcBef>
                <a:spcPct val="0"/>
              </a:spcBef>
              <a:buFontTx/>
              <a:buNone/>
            </a:pPr>
            <a:r>
              <a:rPr lang="en-US" altLang="en-US" sz="2800" b="1" dirty="0">
                <a:solidFill>
                  <a:srgbClr val="FF0000"/>
                </a:solidFill>
                <a:latin typeface="Courier New" panose="02070309020205020404" pitchFamily="49" charset="0"/>
              </a:rPr>
              <a:t>    char* p;</a:t>
            </a:r>
          </a:p>
          <a:p>
            <a:pPr>
              <a:spcBef>
                <a:spcPct val="0"/>
              </a:spcBef>
              <a:buFontTx/>
              <a:buNone/>
            </a:pPr>
            <a:r>
              <a:rPr lang="en-US" altLang="en-US" sz="2800" b="1" dirty="0">
                <a:solidFill>
                  <a:srgbClr val="FF0000"/>
                </a:solidFill>
                <a:latin typeface="Courier New" panose="02070309020205020404" pitchFamily="49" charset="0"/>
              </a:rPr>
              <a:t>    </a:t>
            </a:r>
            <a:r>
              <a:rPr lang="en-US" altLang="en-US" sz="2800" b="1" dirty="0" err="1">
                <a:solidFill>
                  <a:srgbClr val="FF0000"/>
                </a:solidFill>
                <a:latin typeface="Courier New" panose="02070309020205020404" pitchFamily="49" charset="0"/>
              </a:rPr>
              <a:t>iSize</a:t>
            </a:r>
            <a:r>
              <a:rPr lang="en-US" altLang="en-US" sz="2800" b="1" dirty="0">
                <a:solidFill>
                  <a:srgbClr val="FF0000"/>
                </a:solidFill>
                <a:latin typeface="Courier New" panose="02070309020205020404" pitchFamily="49" charset="0"/>
              </a:rPr>
              <a:t> = 8;</a:t>
            </a:r>
          </a:p>
          <a:p>
            <a:pPr>
              <a:spcBef>
                <a:spcPct val="0"/>
              </a:spcBef>
              <a:buFontTx/>
              <a:buNone/>
            </a:pPr>
            <a:r>
              <a:rPr lang="en-US" altLang="en-US" sz="2800" b="1" dirty="0">
                <a:solidFill>
                  <a:srgbClr val="FF0000"/>
                </a:solidFill>
                <a:latin typeface="Courier New" panose="02070309020205020404" pitchFamily="49" charset="0"/>
              </a:rPr>
              <a:t>    p = malloc(</a:t>
            </a:r>
            <a:r>
              <a:rPr lang="en-US" altLang="en-US" sz="2800" b="1" dirty="0" err="1">
                <a:solidFill>
                  <a:srgbClr val="FF0000"/>
                </a:solidFill>
                <a:latin typeface="Courier New" panose="02070309020205020404" pitchFamily="49" charset="0"/>
              </a:rPr>
              <a:t>iSize</a:t>
            </a:r>
            <a:r>
              <a:rPr lang="en-US" altLang="en-US" sz="2800" b="1" dirty="0">
                <a:solidFill>
                  <a:srgbClr val="FF0000"/>
                </a:solidFill>
                <a:latin typeface="Courier New" panose="02070309020205020404" pitchFamily="49" charset="0"/>
              </a:rPr>
              <a:t>);</a:t>
            </a:r>
          </a:p>
          <a:p>
            <a:pPr>
              <a:spcBef>
                <a:spcPct val="0"/>
              </a:spcBef>
              <a:buFontTx/>
              <a:buNone/>
            </a:pPr>
            <a:r>
              <a:rPr lang="en-US" altLang="en-US" sz="2800" b="1" dirty="0">
                <a:solidFill>
                  <a:srgbClr val="FF0000"/>
                </a:solidFill>
                <a:latin typeface="Courier New" panose="02070309020205020404" pitchFamily="49" charset="0"/>
              </a:rPr>
              <a:t>    return p;</a:t>
            </a:r>
          </a:p>
          <a:p>
            <a:pPr>
              <a:spcBef>
                <a:spcPct val="0"/>
              </a:spcBef>
              <a:buFontTx/>
              <a:buNone/>
            </a:pPr>
            <a:r>
              <a:rPr lang="en-US" altLang="en-US" sz="2800" b="1" dirty="0">
                <a:solidFill>
                  <a:srgbClr val="FF0000"/>
                </a:solidFill>
                <a:latin typeface="Courier New" panose="02070309020205020404" pitchFamily="49" charset="0"/>
              </a:rPr>
              <a:t>}</a:t>
            </a:r>
          </a:p>
        </p:txBody>
      </p:sp>
    </p:spTree>
    <p:extLst>
      <p:ext uri="{BB962C8B-B14F-4D97-AF65-F5344CB8AC3E}">
        <p14:creationId xmlns="" xmlns:p14="http://schemas.microsoft.com/office/powerpoint/2010/main" val="107410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 xmlns:a16="http://schemas.microsoft.com/office/drawing/2014/main" id="{20A05A76-9D5F-4FE0-BE3F-4D1C29418B45}"/>
              </a:ext>
            </a:extLst>
          </p:cNvPr>
          <p:cNvGraphicFramePr/>
          <p:nvPr>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 xmlns:p14="http://schemas.microsoft.com/office/powerpoint/2010/main" val="2857604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7192201" cy="5515500"/>
          </a:xfrm>
          <a:prstGeom prst="rect">
            <a:avLst/>
          </a:prstGeom>
          <a:noFill/>
          <a:ln>
            <a:noFill/>
          </a:ln>
        </p:spPr>
        <p:txBody>
          <a:bodyPr lIns="0" tIns="0" rIns="0" bIns="0">
            <a:normAutofit/>
          </a:bodyPr>
          <a:lstStyle/>
          <a:p>
            <a:pPr marL="432000" indent="-324000">
              <a:spcBef>
                <a:spcPts val="938"/>
              </a:spcBef>
              <a:buSzPct val="100000"/>
              <a:buBlip>
                <a:blip r:embed="rId19"/>
              </a:buBlip>
            </a:pPr>
            <a:r>
              <a:rPr lang="fr-FR" sz="2670" b="1" spc="-1" dirty="0">
                <a:solidFill>
                  <a:srgbClr val="000000"/>
                </a:solidFill>
                <a:effectLst>
                  <a:outerShdw blurRad="38100" dist="38100" dir="2700000" algn="tl">
                    <a:srgbClr val="000000">
                      <a:alpha val="43137"/>
                    </a:srgbClr>
                  </a:outerShdw>
                </a:effectLst>
              </a:rPr>
              <a:t>Exemple : </a:t>
            </a:r>
            <a:r>
              <a:rPr lang="fr-FR" sz="2670" b="1" dirty="0">
                <a:solidFill>
                  <a:schemeClr val="accent1"/>
                </a:solidFill>
                <a:latin typeface="Arial" panose="020B0604020202020204" pitchFamily="34" charset="0"/>
              </a:rPr>
              <a:t>Données</a:t>
            </a: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75438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62992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5">
            <a:extLst>
              <a:ext uri="{FF2B5EF4-FFF2-40B4-BE49-F238E27FC236}">
                <a16:creationId xmlns="" xmlns:a16="http://schemas.microsoft.com/office/drawing/2014/main" id="{F3D5B95D-DF98-48FD-BA2E-DB4CD38CDB44}"/>
              </a:ext>
            </a:extLst>
          </p:cNvPr>
          <p:cNvSpPr>
            <a:spLocks noChangeArrowheads="1"/>
          </p:cNvSpPr>
          <p:nvPr>
            <p:custDataLst>
              <p:tags r:id="rId16"/>
            </p:custDataLst>
          </p:nvPr>
        </p:nvSpPr>
        <p:spPr bwMode="auto">
          <a:xfrm>
            <a:off x="977900" y="1651000"/>
            <a:ext cx="5181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800" b="1" dirty="0">
                <a:solidFill>
                  <a:schemeClr val="tx1"/>
                </a:solidFill>
                <a:latin typeface="Courier New" panose="02070309020205020404" pitchFamily="49" charset="0"/>
              </a:rPr>
              <a:t>char* </a:t>
            </a:r>
            <a:r>
              <a:rPr lang="en-US" altLang="en-US" sz="2800" b="1" dirty="0">
                <a:solidFill>
                  <a:schemeClr val="accent1"/>
                </a:solidFill>
                <a:latin typeface="Courier New" panose="02070309020205020404" pitchFamily="49" charset="0"/>
              </a:rPr>
              <a:t>string</a:t>
            </a:r>
            <a:r>
              <a:rPr lang="en-US" altLang="en-US" sz="2800" b="1" dirty="0">
                <a:solidFill>
                  <a:schemeClr val="tx1"/>
                </a:solidFill>
                <a:latin typeface="Courier New" panose="02070309020205020404" pitchFamily="49" charset="0"/>
              </a:rPr>
              <a:t> = “hello”;</a:t>
            </a:r>
          </a:p>
          <a:p>
            <a:pPr>
              <a:spcBef>
                <a:spcPct val="0"/>
              </a:spcBef>
              <a:buFontTx/>
              <a:buNone/>
            </a:pPr>
            <a:r>
              <a:rPr lang="en-US" altLang="en-US" sz="2800" b="1" dirty="0">
                <a:solidFill>
                  <a:schemeClr val="tx1"/>
                </a:solidFill>
                <a:latin typeface="Courier New" panose="02070309020205020404" pitchFamily="49" charset="0"/>
              </a:rPr>
              <a:t>int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endParaRPr lang="en-US" altLang="en-US" sz="2800" b="1" dirty="0">
              <a:solidFill>
                <a:schemeClr val="tx1"/>
              </a:solidFill>
              <a:latin typeface="Courier New" panose="02070309020205020404" pitchFamily="49" charset="0"/>
            </a:endParaRPr>
          </a:p>
          <a:p>
            <a:pPr>
              <a:spcBef>
                <a:spcPct val="0"/>
              </a:spcBef>
              <a:buFontTx/>
              <a:buNone/>
            </a:pPr>
            <a:r>
              <a:rPr lang="en-US" altLang="en-US" sz="2800" b="1" dirty="0">
                <a:solidFill>
                  <a:schemeClr val="tx1"/>
                </a:solidFill>
                <a:latin typeface="Courier New" panose="02070309020205020404" pitchFamily="49" charset="0"/>
              </a:rPr>
              <a:t>char* f(void)</a:t>
            </a:r>
          </a:p>
          <a:p>
            <a:pPr>
              <a:spcBef>
                <a:spcPct val="0"/>
              </a:spcBef>
              <a:buFontTx/>
              <a:buNone/>
            </a:pP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char* p;</a:t>
            </a:r>
          </a:p>
          <a:p>
            <a:pPr>
              <a:spcBef>
                <a:spcPct val="0"/>
              </a:spcBef>
              <a:buFontTx/>
              <a:buNone/>
            </a:pPr>
            <a:r>
              <a:rPr lang="en-US" altLang="en-US" sz="2800" b="1" dirty="0">
                <a:solidFill>
                  <a:schemeClr val="tx1"/>
                </a:solidFill>
                <a:latin typeface="Courier New" panose="02070309020205020404" pitchFamily="49" charset="0"/>
              </a:rPr>
              <a: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 = 8;</a:t>
            </a:r>
          </a:p>
          <a:p>
            <a:pPr>
              <a:spcBef>
                <a:spcPct val="0"/>
              </a:spcBef>
              <a:buFontTx/>
              <a:buNone/>
            </a:pPr>
            <a:r>
              <a:rPr lang="en-US" altLang="en-US" sz="2800" b="1" dirty="0">
                <a:solidFill>
                  <a:schemeClr val="tx1"/>
                </a:solidFill>
                <a:latin typeface="Courier New" panose="02070309020205020404" pitchFamily="49" charset="0"/>
              </a:rPr>
              <a:t>    p = malloc(</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return p;</a:t>
            </a:r>
          </a:p>
          <a:p>
            <a:pPr>
              <a:spcBef>
                <a:spcPct val="0"/>
              </a:spcBef>
              <a:buFontTx/>
              <a:buNone/>
            </a:pPr>
            <a:r>
              <a:rPr lang="en-US" altLang="en-US" sz="2800" b="1" dirty="0">
                <a:solidFill>
                  <a:schemeClr val="tx1"/>
                </a:solidFill>
                <a:latin typeface="Courier New" panose="02070309020205020404" pitchFamily="49" charset="0"/>
              </a:rPr>
              <a:t>}</a:t>
            </a:r>
          </a:p>
        </p:txBody>
      </p:sp>
    </p:spTree>
    <p:extLst>
      <p:ext uri="{BB962C8B-B14F-4D97-AF65-F5344CB8AC3E}">
        <p14:creationId xmlns="" xmlns:p14="http://schemas.microsoft.com/office/powerpoint/2010/main" val="3222627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7192201" cy="5515500"/>
          </a:xfrm>
          <a:prstGeom prst="rect">
            <a:avLst/>
          </a:prstGeom>
          <a:noFill/>
          <a:ln>
            <a:noFill/>
          </a:ln>
        </p:spPr>
        <p:txBody>
          <a:bodyPr lIns="0" tIns="0" rIns="0" bIns="0">
            <a:normAutofit/>
          </a:bodyPr>
          <a:lstStyle/>
          <a:p>
            <a:pPr marL="432000" indent="-324000">
              <a:spcBef>
                <a:spcPts val="938"/>
              </a:spcBef>
              <a:buSzPct val="100000"/>
              <a:buBlip>
                <a:blip r:embed="rId19"/>
              </a:buBlip>
            </a:pPr>
            <a:r>
              <a:rPr lang="fr-FR" sz="2670" b="1" spc="-1" dirty="0">
                <a:solidFill>
                  <a:srgbClr val="000000"/>
                </a:solidFill>
                <a:effectLst>
                  <a:outerShdw blurRad="38100" dist="38100" dir="2700000" algn="tl">
                    <a:srgbClr val="000000">
                      <a:alpha val="43137"/>
                    </a:srgbClr>
                  </a:outerShdw>
                </a:effectLst>
              </a:rPr>
              <a:t>Exemple: </a:t>
            </a:r>
            <a:r>
              <a:rPr lang="fr-FR" sz="2670" b="1" spc="-1" dirty="0">
                <a:solidFill>
                  <a:srgbClr val="00B050"/>
                </a:solidFill>
                <a:effectLst>
                  <a:outerShdw blurRad="38100" dist="38100" dir="2700000" algn="tl">
                    <a:srgbClr val="000000">
                      <a:alpha val="43137"/>
                    </a:srgbClr>
                  </a:outerShdw>
                </a:effectLst>
              </a:rPr>
              <a:t>BSS</a:t>
            </a:r>
            <a:endParaRPr lang="fr-FR" sz="2670" spc="-1" dirty="0">
              <a:solidFill>
                <a:srgbClr val="00B050"/>
              </a:solidFill>
              <a:effectLst>
                <a:outerShdw blurRad="38100" dist="38100" dir="2700000" algn="tl">
                  <a:srgbClr val="000000">
                    <a:alpha val="43137"/>
                  </a:srgbClr>
                </a:outerShdw>
              </a:effectLst>
            </a:endParaRP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75438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62992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5">
            <a:extLst>
              <a:ext uri="{FF2B5EF4-FFF2-40B4-BE49-F238E27FC236}">
                <a16:creationId xmlns="" xmlns:a16="http://schemas.microsoft.com/office/drawing/2014/main" id="{F3D5B95D-DF98-48FD-BA2E-DB4CD38CDB44}"/>
              </a:ext>
            </a:extLst>
          </p:cNvPr>
          <p:cNvSpPr>
            <a:spLocks noChangeArrowheads="1"/>
          </p:cNvSpPr>
          <p:nvPr>
            <p:custDataLst>
              <p:tags r:id="rId16"/>
            </p:custDataLst>
          </p:nvPr>
        </p:nvSpPr>
        <p:spPr bwMode="auto">
          <a:xfrm>
            <a:off x="977900" y="1651000"/>
            <a:ext cx="5181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800" b="1" dirty="0">
                <a:solidFill>
                  <a:schemeClr val="tx1"/>
                </a:solidFill>
                <a:latin typeface="Courier New" panose="02070309020205020404" pitchFamily="49" charset="0"/>
              </a:rPr>
              <a:t>char* string = “hello”;</a:t>
            </a:r>
          </a:p>
          <a:p>
            <a:pPr>
              <a:spcBef>
                <a:spcPct val="0"/>
              </a:spcBef>
              <a:buFontTx/>
              <a:buNone/>
            </a:pPr>
            <a:r>
              <a:rPr lang="en-US" altLang="en-US" sz="2800" b="1" dirty="0">
                <a:solidFill>
                  <a:schemeClr val="tx1"/>
                </a:solidFill>
                <a:latin typeface="Courier New" panose="02070309020205020404" pitchFamily="49" charset="0"/>
              </a:rPr>
              <a:t>int </a:t>
            </a:r>
            <a:r>
              <a:rPr lang="en-US" altLang="en-US" sz="2800" b="1" dirty="0" err="1">
                <a:solidFill>
                  <a:srgbClr val="00B050"/>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endParaRPr lang="en-US" altLang="en-US" sz="2800" b="1" dirty="0">
              <a:solidFill>
                <a:schemeClr val="tx1"/>
              </a:solidFill>
              <a:latin typeface="Courier New" panose="02070309020205020404" pitchFamily="49" charset="0"/>
            </a:endParaRPr>
          </a:p>
          <a:p>
            <a:pPr>
              <a:spcBef>
                <a:spcPct val="0"/>
              </a:spcBef>
              <a:buFontTx/>
              <a:buNone/>
            </a:pPr>
            <a:r>
              <a:rPr lang="en-US" altLang="en-US" sz="2800" b="1" dirty="0">
                <a:solidFill>
                  <a:schemeClr val="tx1"/>
                </a:solidFill>
                <a:latin typeface="Courier New" panose="02070309020205020404" pitchFamily="49" charset="0"/>
              </a:rPr>
              <a:t>char* f(void)</a:t>
            </a:r>
          </a:p>
          <a:p>
            <a:pPr>
              <a:spcBef>
                <a:spcPct val="0"/>
              </a:spcBef>
              <a:buFontTx/>
              <a:buNone/>
            </a:pP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char* p;</a:t>
            </a:r>
          </a:p>
          <a:p>
            <a:pPr>
              <a:spcBef>
                <a:spcPct val="0"/>
              </a:spcBef>
              <a:buFontTx/>
              <a:buNone/>
            </a:pPr>
            <a:r>
              <a:rPr lang="en-US" altLang="en-US" sz="2800" b="1" dirty="0">
                <a:solidFill>
                  <a:schemeClr val="tx1"/>
                </a:solidFill>
                <a:latin typeface="Courier New" panose="02070309020205020404" pitchFamily="49" charset="0"/>
              </a:rPr>
              <a: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 = 8;</a:t>
            </a:r>
          </a:p>
          <a:p>
            <a:pPr>
              <a:spcBef>
                <a:spcPct val="0"/>
              </a:spcBef>
              <a:buFontTx/>
              <a:buNone/>
            </a:pPr>
            <a:r>
              <a:rPr lang="en-US" altLang="en-US" sz="2800" b="1" dirty="0">
                <a:solidFill>
                  <a:schemeClr val="tx1"/>
                </a:solidFill>
                <a:latin typeface="Courier New" panose="02070309020205020404" pitchFamily="49" charset="0"/>
              </a:rPr>
              <a:t>    p = malloc(</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return p;</a:t>
            </a:r>
          </a:p>
          <a:p>
            <a:pPr>
              <a:spcBef>
                <a:spcPct val="0"/>
              </a:spcBef>
              <a:buFontTx/>
              <a:buNone/>
            </a:pPr>
            <a:r>
              <a:rPr lang="en-US" altLang="en-US" sz="2800" b="1" dirty="0">
                <a:solidFill>
                  <a:schemeClr val="tx1"/>
                </a:solidFill>
                <a:latin typeface="Courier New" panose="02070309020205020404" pitchFamily="49" charset="0"/>
              </a:rPr>
              <a:t>}</a:t>
            </a:r>
          </a:p>
        </p:txBody>
      </p:sp>
    </p:spTree>
    <p:extLst>
      <p:ext uri="{BB962C8B-B14F-4D97-AF65-F5344CB8AC3E}">
        <p14:creationId xmlns="" xmlns:p14="http://schemas.microsoft.com/office/powerpoint/2010/main" val="692185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7192201" cy="5515500"/>
          </a:xfrm>
          <a:prstGeom prst="rect">
            <a:avLst/>
          </a:prstGeom>
          <a:noFill/>
          <a:ln>
            <a:noFill/>
          </a:ln>
        </p:spPr>
        <p:txBody>
          <a:bodyPr lIns="0" tIns="0" rIns="0" bIns="0">
            <a:normAutofit/>
          </a:bodyPr>
          <a:lstStyle/>
          <a:p>
            <a:pPr marL="432000" indent="-324000">
              <a:spcBef>
                <a:spcPts val="938"/>
              </a:spcBef>
              <a:buSzPct val="100000"/>
              <a:buBlip>
                <a:blip r:embed="rId19"/>
              </a:buBlip>
            </a:pPr>
            <a:r>
              <a:rPr lang="fr-FR" sz="2670" b="1" spc="-1" dirty="0">
                <a:solidFill>
                  <a:srgbClr val="000000"/>
                </a:solidFill>
                <a:effectLst>
                  <a:outerShdw blurRad="38100" dist="38100" dir="2700000" algn="tl">
                    <a:srgbClr val="000000">
                      <a:alpha val="43137"/>
                    </a:srgbClr>
                  </a:outerShdw>
                </a:effectLst>
              </a:rPr>
              <a:t>Exemple: </a:t>
            </a:r>
            <a:r>
              <a:rPr lang="fr-FR" sz="2670" b="1" spc="-1" dirty="0">
                <a:solidFill>
                  <a:srgbClr val="0000FF"/>
                </a:solidFill>
                <a:effectLst>
                  <a:outerShdw blurRad="38100" dist="38100" dir="2700000" algn="tl">
                    <a:srgbClr val="000000">
                      <a:alpha val="43137"/>
                    </a:srgbClr>
                  </a:outerShdw>
                </a:effectLst>
              </a:rPr>
              <a:t>Tas</a:t>
            </a:r>
            <a:endParaRPr lang="fr-FR" sz="2670" spc="-1" dirty="0">
              <a:solidFill>
                <a:srgbClr val="0000FF"/>
              </a:solidFill>
              <a:effectLst>
                <a:outerShdw blurRad="38100" dist="38100" dir="2700000" algn="tl">
                  <a:srgbClr val="000000">
                    <a:alpha val="43137"/>
                  </a:srgbClr>
                </a:outerShdw>
              </a:effectLst>
            </a:endParaRP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75438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62992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5">
            <a:extLst>
              <a:ext uri="{FF2B5EF4-FFF2-40B4-BE49-F238E27FC236}">
                <a16:creationId xmlns="" xmlns:a16="http://schemas.microsoft.com/office/drawing/2014/main" id="{F3D5B95D-DF98-48FD-BA2E-DB4CD38CDB44}"/>
              </a:ext>
            </a:extLst>
          </p:cNvPr>
          <p:cNvSpPr>
            <a:spLocks noChangeArrowheads="1"/>
          </p:cNvSpPr>
          <p:nvPr>
            <p:custDataLst>
              <p:tags r:id="rId16"/>
            </p:custDataLst>
          </p:nvPr>
        </p:nvSpPr>
        <p:spPr bwMode="auto">
          <a:xfrm>
            <a:off x="977900" y="1651000"/>
            <a:ext cx="5181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800" b="1" dirty="0">
                <a:solidFill>
                  <a:schemeClr val="tx1"/>
                </a:solidFill>
                <a:latin typeface="Courier New" panose="02070309020205020404" pitchFamily="49" charset="0"/>
              </a:rPr>
              <a:t>char* string = “hello”;</a:t>
            </a:r>
          </a:p>
          <a:p>
            <a:pPr>
              <a:spcBef>
                <a:spcPct val="0"/>
              </a:spcBef>
              <a:buFontTx/>
              <a:buNone/>
            </a:pPr>
            <a:r>
              <a:rPr lang="en-US" altLang="en-US" sz="2800" b="1" dirty="0">
                <a:solidFill>
                  <a:schemeClr val="tx1"/>
                </a:solidFill>
                <a:latin typeface="Courier New" panose="02070309020205020404" pitchFamily="49" charset="0"/>
              </a:rPr>
              <a:t>int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endParaRPr lang="en-US" altLang="en-US" sz="2800" b="1" dirty="0">
              <a:solidFill>
                <a:schemeClr val="tx1"/>
              </a:solidFill>
              <a:latin typeface="Courier New" panose="02070309020205020404" pitchFamily="49" charset="0"/>
            </a:endParaRPr>
          </a:p>
          <a:p>
            <a:pPr>
              <a:spcBef>
                <a:spcPct val="0"/>
              </a:spcBef>
              <a:buFontTx/>
              <a:buNone/>
            </a:pPr>
            <a:r>
              <a:rPr lang="en-US" altLang="en-US" sz="2800" b="1" dirty="0">
                <a:solidFill>
                  <a:schemeClr val="tx1"/>
                </a:solidFill>
                <a:latin typeface="Courier New" panose="02070309020205020404" pitchFamily="49" charset="0"/>
              </a:rPr>
              <a:t>char* f(void)</a:t>
            </a:r>
          </a:p>
          <a:p>
            <a:pPr>
              <a:spcBef>
                <a:spcPct val="0"/>
              </a:spcBef>
              <a:buFontTx/>
              <a:buNone/>
            </a:pP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char* p;</a:t>
            </a:r>
          </a:p>
          <a:p>
            <a:pPr>
              <a:spcBef>
                <a:spcPct val="0"/>
              </a:spcBef>
              <a:buFontTx/>
              <a:buNone/>
            </a:pPr>
            <a:r>
              <a:rPr lang="en-US" altLang="en-US" sz="2800" b="1" dirty="0">
                <a:solidFill>
                  <a:schemeClr val="tx1"/>
                </a:solidFill>
                <a:latin typeface="Courier New" panose="02070309020205020404" pitchFamily="49" charset="0"/>
              </a:rPr>
              <a: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 = 8;</a:t>
            </a:r>
          </a:p>
          <a:p>
            <a:pPr>
              <a:spcBef>
                <a:spcPct val="0"/>
              </a:spcBef>
              <a:buFontTx/>
              <a:buNone/>
            </a:pPr>
            <a:r>
              <a:rPr lang="en-US" altLang="en-US" sz="2800" b="1" dirty="0">
                <a:solidFill>
                  <a:schemeClr val="tx1"/>
                </a:solidFill>
                <a:latin typeface="Courier New" panose="02070309020205020404" pitchFamily="49" charset="0"/>
              </a:rPr>
              <a:t>    p = </a:t>
            </a:r>
            <a:r>
              <a:rPr lang="en-US" altLang="en-US" sz="2800" b="1" dirty="0">
                <a:latin typeface="Courier New" panose="02070309020205020404" pitchFamily="49" charset="0"/>
              </a:rPr>
              <a:t>malloc(</a:t>
            </a:r>
            <a:r>
              <a:rPr lang="en-US" altLang="en-US" sz="2800" b="1" dirty="0" err="1">
                <a:latin typeface="Courier New" panose="02070309020205020404" pitchFamily="49" charset="0"/>
              </a:rPr>
              <a:t>iSize</a:t>
            </a:r>
            <a:r>
              <a:rPr lang="en-US" altLang="en-US" sz="2800" b="1" dirty="0">
                <a:latin typeface="Courier New" panose="02070309020205020404" pitchFamily="49" charset="0"/>
              </a:rPr>
              <a:t>)</a:t>
            </a: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return p;</a:t>
            </a:r>
          </a:p>
          <a:p>
            <a:pPr>
              <a:spcBef>
                <a:spcPct val="0"/>
              </a:spcBef>
              <a:buFontTx/>
              <a:buNone/>
            </a:pPr>
            <a:r>
              <a:rPr lang="en-US" altLang="en-US" sz="2800" b="1" dirty="0">
                <a:solidFill>
                  <a:schemeClr val="tx1"/>
                </a:solidFill>
                <a:latin typeface="Courier New" panose="02070309020205020404" pitchFamily="49" charset="0"/>
              </a:rPr>
              <a:t>}</a:t>
            </a:r>
          </a:p>
        </p:txBody>
      </p:sp>
    </p:spTree>
    <p:extLst>
      <p:ext uri="{BB962C8B-B14F-4D97-AF65-F5344CB8AC3E}">
        <p14:creationId xmlns="" xmlns:p14="http://schemas.microsoft.com/office/powerpoint/2010/main" val="366915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7192201" cy="5515500"/>
          </a:xfrm>
          <a:prstGeom prst="rect">
            <a:avLst/>
          </a:prstGeom>
          <a:noFill/>
          <a:ln>
            <a:noFill/>
          </a:ln>
        </p:spPr>
        <p:txBody>
          <a:bodyPr lIns="0" tIns="0" rIns="0" bIns="0">
            <a:normAutofit/>
          </a:bodyPr>
          <a:lstStyle/>
          <a:p>
            <a:pPr marL="432000" indent="-324000">
              <a:spcBef>
                <a:spcPts val="938"/>
              </a:spcBef>
              <a:buSzPct val="100000"/>
              <a:buBlip>
                <a:blip r:embed="rId19"/>
              </a:buBlip>
            </a:pPr>
            <a:r>
              <a:rPr lang="fr-FR" sz="2670" b="1" spc="-1" dirty="0">
                <a:solidFill>
                  <a:srgbClr val="000000"/>
                </a:solidFill>
                <a:effectLst>
                  <a:outerShdw blurRad="38100" dist="38100" dir="2700000" algn="tl">
                    <a:srgbClr val="000000">
                      <a:alpha val="43137"/>
                    </a:srgbClr>
                  </a:outerShdw>
                </a:effectLst>
              </a:rPr>
              <a:t>Exemple: Pile</a:t>
            </a:r>
            <a:endParaRPr lang="fr-FR" sz="2670" spc="-1" dirty="0">
              <a:solidFill>
                <a:srgbClr val="000000"/>
              </a:solidFill>
              <a:effectLst>
                <a:outerShdw blurRad="38100" dist="38100" dir="2700000" algn="tl">
                  <a:srgbClr val="000000">
                    <a:alpha val="43137"/>
                  </a:srgbClr>
                </a:outerShdw>
              </a:effectLst>
            </a:endParaRPr>
          </a:p>
          <a:p>
            <a:pPr marL="108000">
              <a:spcBef>
                <a:spcPts val="938"/>
              </a:spcBef>
              <a:buSzPct val="100000"/>
            </a:pPr>
            <a:endParaRPr lang="fr-FR" sz="2670" b="0" strike="noStrike" spc="-1" dirty="0">
              <a:solidFill>
                <a:srgbClr val="000000"/>
              </a:solidFill>
              <a:latin typeface="Arial"/>
            </a:endParaRPr>
          </a:p>
        </p:txBody>
      </p:sp>
      <p:sp>
        <p:nvSpPr>
          <p:cNvPr id="7" name="Rectangle 4">
            <a:extLst>
              <a:ext uri="{FF2B5EF4-FFF2-40B4-BE49-F238E27FC236}">
                <a16:creationId xmlns="" xmlns:a16="http://schemas.microsoft.com/office/drawing/2014/main" id="{6BD1807F-65BC-494C-8315-5415D1B42416}"/>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9" name="Text Box 5">
            <a:extLst>
              <a:ext uri="{FF2B5EF4-FFF2-40B4-BE49-F238E27FC236}">
                <a16:creationId xmlns="" xmlns:a16="http://schemas.microsoft.com/office/drawing/2014/main" id="{1E0AE3AF-FD14-40EA-9E61-C348FA2A27A7}"/>
              </a:ext>
            </a:extLst>
          </p:cNvPr>
          <p:cNvSpPr txBox="1">
            <a:spLocks noChangeArrowheads="1"/>
          </p:cNvSpPr>
          <p:nvPr>
            <p:custDataLst>
              <p:tags r:id="rId2"/>
            </p:custDataLst>
          </p:nvPr>
        </p:nvSpPr>
        <p:spPr bwMode="auto">
          <a:xfrm>
            <a:off x="75438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10" name="Text Box 6">
            <a:extLst>
              <a:ext uri="{FF2B5EF4-FFF2-40B4-BE49-F238E27FC236}">
                <a16:creationId xmlns="" xmlns:a16="http://schemas.microsoft.com/office/drawing/2014/main" id="{9DDAD1F6-91D9-4D28-81D7-CFD04C362614}"/>
              </a:ext>
            </a:extLst>
          </p:cNvPr>
          <p:cNvSpPr txBox="1">
            <a:spLocks noChangeArrowheads="1"/>
          </p:cNvSpPr>
          <p:nvPr>
            <p:custDataLst>
              <p:tags r:id="rId3"/>
            </p:custDataLst>
          </p:nvPr>
        </p:nvSpPr>
        <p:spPr bwMode="auto">
          <a:xfrm>
            <a:off x="62992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dirty="0">
                <a:solidFill>
                  <a:schemeClr val="accent2"/>
                </a:solidFill>
                <a:latin typeface="Courier New" panose="02070309020205020404" pitchFamily="49" charset="0"/>
              </a:rPr>
              <a:t>0xffffffff</a:t>
            </a:r>
          </a:p>
        </p:txBody>
      </p:sp>
      <p:sp>
        <p:nvSpPr>
          <p:cNvPr id="11" name="Line 7">
            <a:extLst>
              <a:ext uri="{FF2B5EF4-FFF2-40B4-BE49-F238E27FC236}">
                <a16:creationId xmlns="" xmlns:a16="http://schemas.microsoft.com/office/drawing/2014/main" id="{8B3CD18D-C25A-42F0-A197-EAC9E5750489}"/>
              </a:ext>
            </a:extLst>
          </p:cNvPr>
          <p:cNvSpPr>
            <a:spLocks noChangeShapeType="1"/>
          </p:cNvSpPr>
          <p:nvPr>
            <p:custDataLst>
              <p:tags r:id="rId4"/>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8">
            <a:extLst>
              <a:ext uri="{FF2B5EF4-FFF2-40B4-BE49-F238E27FC236}">
                <a16:creationId xmlns="" xmlns:a16="http://schemas.microsoft.com/office/drawing/2014/main" id="{ACE53047-CE72-4BFC-94D2-3AFAAD3ED536}"/>
              </a:ext>
            </a:extLst>
          </p:cNvPr>
          <p:cNvSpPr>
            <a:spLocks noChangeShapeType="1"/>
          </p:cNvSpPr>
          <p:nvPr>
            <p:custDataLst>
              <p:tags r:id="rId5"/>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Text Box 9">
            <a:extLst>
              <a:ext uri="{FF2B5EF4-FFF2-40B4-BE49-F238E27FC236}">
                <a16:creationId xmlns="" xmlns:a16="http://schemas.microsoft.com/office/drawing/2014/main" id="{AF19987B-AB0F-4A87-B88B-8E8AB778C563}"/>
              </a:ext>
            </a:extLst>
          </p:cNvPr>
          <p:cNvSpPr txBox="1">
            <a:spLocks noChangeArrowheads="1"/>
          </p:cNvSpPr>
          <p:nvPr>
            <p:custDataLst>
              <p:tags r:id="rId6"/>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4" name="Text Box 10">
            <a:extLst>
              <a:ext uri="{FF2B5EF4-FFF2-40B4-BE49-F238E27FC236}">
                <a16:creationId xmlns="" xmlns:a16="http://schemas.microsoft.com/office/drawing/2014/main" id="{93BD22E6-804F-4130-8960-A43D95D659F9}"/>
              </a:ext>
            </a:extLst>
          </p:cNvPr>
          <p:cNvSpPr txBox="1">
            <a:spLocks noChangeArrowheads="1"/>
          </p:cNvSpPr>
          <p:nvPr>
            <p:custDataLst>
              <p:tags r:id="rId7"/>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5" name="Line 11">
            <a:extLst>
              <a:ext uri="{FF2B5EF4-FFF2-40B4-BE49-F238E27FC236}">
                <a16:creationId xmlns="" xmlns:a16="http://schemas.microsoft.com/office/drawing/2014/main" id="{1867B331-D70E-4053-9EA8-C0824A1D176F}"/>
              </a:ext>
            </a:extLst>
          </p:cNvPr>
          <p:cNvSpPr>
            <a:spLocks noChangeShapeType="1"/>
          </p:cNvSpPr>
          <p:nvPr>
            <p:custDataLst>
              <p:tags r:id="rId8"/>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2">
            <a:extLst>
              <a:ext uri="{FF2B5EF4-FFF2-40B4-BE49-F238E27FC236}">
                <a16:creationId xmlns="" xmlns:a16="http://schemas.microsoft.com/office/drawing/2014/main" id="{97C6646F-B5A2-4C9C-B9FF-68CD1B970928}"/>
              </a:ext>
            </a:extLst>
          </p:cNvPr>
          <p:cNvSpPr txBox="1">
            <a:spLocks noChangeArrowheads="1"/>
          </p:cNvSpPr>
          <p:nvPr>
            <p:custDataLst>
              <p:tags r:id="rId9"/>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7" name="Line 13">
            <a:extLst>
              <a:ext uri="{FF2B5EF4-FFF2-40B4-BE49-F238E27FC236}">
                <a16:creationId xmlns="" xmlns:a16="http://schemas.microsoft.com/office/drawing/2014/main" id="{898AE5E6-B3BC-47B5-A6B2-054874B3823D}"/>
              </a:ext>
            </a:extLst>
          </p:cNvPr>
          <p:cNvSpPr>
            <a:spLocks noChangeShapeType="1"/>
          </p:cNvSpPr>
          <p:nvPr>
            <p:custDataLst>
              <p:tags r:id="rId10"/>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Text Box 14">
            <a:extLst>
              <a:ext uri="{FF2B5EF4-FFF2-40B4-BE49-F238E27FC236}">
                <a16:creationId xmlns="" xmlns:a16="http://schemas.microsoft.com/office/drawing/2014/main" id="{32D5A455-CECA-4E34-956D-77384237B021}"/>
              </a:ext>
            </a:extLst>
          </p:cNvPr>
          <p:cNvSpPr txBox="1">
            <a:spLocks noChangeArrowheads="1"/>
          </p:cNvSpPr>
          <p:nvPr>
            <p:custDataLst>
              <p:tags r:id="rId11"/>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9" name="Line 15">
            <a:extLst>
              <a:ext uri="{FF2B5EF4-FFF2-40B4-BE49-F238E27FC236}">
                <a16:creationId xmlns="" xmlns:a16="http://schemas.microsoft.com/office/drawing/2014/main" id="{02F8593C-03B8-445C-956E-0CA0A3D8D6D7}"/>
              </a:ext>
            </a:extLst>
          </p:cNvPr>
          <p:cNvSpPr>
            <a:spLocks noChangeShapeType="1"/>
          </p:cNvSpPr>
          <p:nvPr>
            <p:custDataLst>
              <p:tags r:id="rId12"/>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6">
            <a:extLst>
              <a:ext uri="{FF2B5EF4-FFF2-40B4-BE49-F238E27FC236}">
                <a16:creationId xmlns="" xmlns:a16="http://schemas.microsoft.com/office/drawing/2014/main" id="{CEE132AF-BE6E-473B-B2EA-0C9644889858}"/>
              </a:ext>
            </a:extLst>
          </p:cNvPr>
          <p:cNvSpPr>
            <a:spLocks noChangeShapeType="1"/>
          </p:cNvSpPr>
          <p:nvPr>
            <p:custDataLst>
              <p:tags r:id="rId13"/>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17">
            <a:extLst>
              <a:ext uri="{FF2B5EF4-FFF2-40B4-BE49-F238E27FC236}">
                <a16:creationId xmlns="" xmlns:a16="http://schemas.microsoft.com/office/drawing/2014/main" id="{8E6E228D-500F-4132-8AE6-8FB5BCE2F19B}"/>
              </a:ext>
            </a:extLst>
          </p:cNvPr>
          <p:cNvSpPr txBox="1">
            <a:spLocks noChangeArrowheads="1"/>
          </p:cNvSpPr>
          <p:nvPr>
            <p:custDataLst>
              <p:tags r:id="rId14"/>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22" name="Line 18">
            <a:extLst>
              <a:ext uri="{FF2B5EF4-FFF2-40B4-BE49-F238E27FC236}">
                <a16:creationId xmlns="" xmlns:a16="http://schemas.microsoft.com/office/drawing/2014/main" id="{F74E0786-4C76-443C-9562-070650C3CF41}"/>
              </a:ext>
            </a:extLst>
          </p:cNvPr>
          <p:cNvSpPr>
            <a:spLocks noChangeShapeType="1"/>
          </p:cNvSpPr>
          <p:nvPr>
            <p:custDataLst>
              <p:tags r:id="rId15"/>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5">
            <a:extLst>
              <a:ext uri="{FF2B5EF4-FFF2-40B4-BE49-F238E27FC236}">
                <a16:creationId xmlns="" xmlns:a16="http://schemas.microsoft.com/office/drawing/2014/main" id="{F3D5B95D-DF98-48FD-BA2E-DB4CD38CDB44}"/>
              </a:ext>
            </a:extLst>
          </p:cNvPr>
          <p:cNvSpPr>
            <a:spLocks noChangeArrowheads="1"/>
          </p:cNvSpPr>
          <p:nvPr>
            <p:custDataLst>
              <p:tags r:id="rId16"/>
            </p:custDataLst>
          </p:nvPr>
        </p:nvSpPr>
        <p:spPr bwMode="auto">
          <a:xfrm>
            <a:off x="977900" y="1651000"/>
            <a:ext cx="51816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800" b="1" dirty="0">
                <a:solidFill>
                  <a:schemeClr val="tx1"/>
                </a:solidFill>
                <a:latin typeface="Courier New" panose="02070309020205020404" pitchFamily="49" charset="0"/>
              </a:rPr>
              <a:t>char* string = “hello”;</a:t>
            </a:r>
          </a:p>
          <a:p>
            <a:pPr>
              <a:spcBef>
                <a:spcPct val="0"/>
              </a:spcBef>
              <a:buFontTx/>
              <a:buNone/>
            </a:pPr>
            <a:r>
              <a:rPr lang="en-US" altLang="en-US" sz="2800" b="1" dirty="0">
                <a:solidFill>
                  <a:schemeClr val="tx1"/>
                </a:solidFill>
                <a:latin typeface="Courier New" panose="02070309020205020404" pitchFamily="49" charset="0"/>
              </a:rPr>
              <a:t>int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endParaRPr lang="en-US" altLang="en-US" sz="2800" b="1" dirty="0">
              <a:solidFill>
                <a:schemeClr val="tx1"/>
              </a:solidFill>
              <a:latin typeface="Courier New" panose="02070309020205020404" pitchFamily="49" charset="0"/>
            </a:endParaRPr>
          </a:p>
          <a:p>
            <a:pPr>
              <a:spcBef>
                <a:spcPct val="0"/>
              </a:spcBef>
              <a:buFontTx/>
              <a:buNone/>
            </a:pPr>
            <a:r>
              <a:rPr lang="en-US" altLang="en-US" sz="2800" b="1" dirty="0">
                <a:solidFill>
                  <a:schemeClr val="tx1"/>
                </a:solidFill>
                <a:latin typeface="Courier New" panose="02070309020205020404" pitchFamily="49" charset="0"/>
              </a:rPr>
              <a:t>char* f(void)</a:t>
            </a:r>
          </a:p>
          <a:p>
            <a:pPr>
              <a:spcBef>
                <a:spcPct val="0"/>
              </a:spcBef>
              <a:buFontTx/>
              <a:buNone/>
            </a:pP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a:t>
            </a:r>
            <a:r>
              <a:rPr lang="en-US" altLang="en-US" sz="2800" b="1" dirty="0">
                <a:solidFill>
                  <a:srgbClr val="CC0099"/>
                </a:solidFill>
                <a:latin typeface="Courier New" panose="02070309020205020404" pitchFamily="49" charset="0"/>
              </a:rPr>
              <a:t>char* p</a:t>
            </a: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 = 8;</a:t>
            </a:r>
          </a:p>
          <a:p>
            <a:pPr>
              <a:spcBef>
                <a:spcPct val="0"/>
              </a:spcBef>
              <a:buFontTx/>
              <a:buNone/>
            </a:pPr>
            <a:r>
              <a:rPr lang="en-US" altLang="en-US" sz="2800" b="1" dirty="0">
                <a:solidFill>
                  <a:schemeClr val="tx1"/>
                </a:solidFill>
                <a:latin typeface="Courier New" panose="02070309020205020404" pitchFamily="49" charset="0"/>
              </a:rPr>
              <a:t>    p = malloc(</a:t>
            </a:r>
            <a:r>
              <a:rPr lang="en-US" altLang="en-US" sz="2800" b="1" dirty="0" err="1">
                <a:solidFill>
                  <a:schemeClr val="tx1"/>
                </a:solidFill>
                <a:latin typeface="Courier New" panose="02070309020205020404" pitchFamily="49" charset="0"/>
              </a:rPr>
              <a:t>iSize</a:t>
            </a:r>
            <a:r>
              <a:rPr lang="en-US" altLang="en-US" sz="2800" b="1" dirty="0">
                <a:solidFill>
                  <a:schemeClr val="tx1"/>
                </a:solidFill>
                <a:latin typeface="Courier New" panose="02070309020205020404" pitchFamily="49" charset="0"/>
              </a:rPr>
              <a:t>);</a:t>
            </a:r>
          </a:p>
          <a:p>
            <a:pPr>
              <a:spcBef>
                <a:spcPct val="0"/>
              </a:spcBef>
              <a:buFontTx/>
              <a:buNone/>
            </a:pPr>
            <a:r>
              <a:rPr lang="en-US" altLang="en-US" sz="2800" b="1" dirty="0">
                <a:solidFill>
                  <a:schemeClr val="tx1"/>
                </a:solidFill>
                <a:latin typeface="Courier New" panose="02070309020205020404" pitchFamily="49" charset="0"/>
              </a:rPr>
              <a:t>    return p;</a:t>
            </a:r>
          </a:p>
          <a:p>
            <a:pPr>
              <a:spcBef>
                <a:spcPct val="0"/>
              </a:spcBef>
              <a:buFontTx/>
              <a:buNone/>
            </a:pPr>
            <a:r>
              <a:rPr lang="en-US" altLang="en-US" sz="2800" b="1" dirty="0">
                <a:solidFill>
                  <a:schemeClr val="tx1"/>
                </a:solidFill>
                <a:latin typeface="Courier New" panose="02070309020205020404" pitchFamily="49" charset="0"/>
              </a:rPr>
              <a:t>}</a:t>
            </a:r>
          </a:p>
        </p:txBody>
      </p:sp>
    </p:spTree>
    <p:extLst>
      <p:ext uri="{BB962C8B-B14F-4D97-AF65-F5344CB8AC3E}">
        <p14:creationId xmlns="" xmlns:p14="http://schemas.microsoft.com/office/powerpoint/2010/main" val="4058544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Disposition de la mémoire</a:t>
            </a:r>
          </a:p>
          <a:p>
            <a:pPr marL="432000" indent="-324000">
              <a:spcBef>
                <a:spcPts val="938"/>
              </a:spcBef>
              <a:buSzPct val="100000"/>
              <a:buBlip>
                <a:blip r:embed="rId3"/>
              </a:buBlip>
            </a:pPr>
            <a:r>
              <a:rPr lang="fr-FR" sz="3600" b="1" spc="-1" dirty="0">
                <a:solidFill>
                  <a:srgbClr val="FF0000"/>
                </a:solidFill>
              </a:rPr>
              <a:t>Allocation et désallocation de mémoire</a:t>
            </a:r>
          </a:p>
          <a:p>
            <a:pPr marL="432000" indent="-324000">
              <a:spcBef>
                <a:spcPts val="938"/>
              </a:spcBef>
              <a:buSzPct val="100000"/>
              <a:buBlip>
                <a:blip r:embed="rId3"/>
              </a:buBlip>
            </a:pPr>
            <a:r>
              <a:rPr lang="fr-FR" sz="2670" spc="-1" dirty="0">
                <a:solidFill>
                  <a:srgbClr val="000000"/>
                </a:solidFill>
              </a:rPr>
              <a:t>Exemples</a:t>
            </a:r>
          </a:p>
          <a:p>
            <a:pPr marL="432000" indent="-324000">
              <a:spcBef>
                <a:spcPts val="938"/>
              </a:spcBef>
              <a:buSzPct val="100000"/>
              <a:buBlip>
                <a:blip r:embed="rId3"/>
              </a:buBlip>
            </a:pPr>
            <a:r>
              <a:rPr lang="fr-FR" sz="2670" spc="-1" dirty="0">
                <a:solidFill>
                  <a:srgbClr val="000000"/>
                </a:solidFill>
              </a:rPr>
              <a:t>Fuites de mémoire</a:t>
            </a:r>
          </a:p>
        </p:txBody>
      </p:sp>
    </p:spTree>
    <p:extLst>
      <p:ext uri="{BB962C8B-B14F-4D97-AF65-F5344CB8AC3E}">
        <p14:creationId xmlns="" xmlns:p14="http://schemas.microsoft.com/office/powerpoint/2010/main" val="312809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Allocation et désallocation de mémoire</a:t>
            </a:r>
            <a:endParaRPr lang="fr-FR" sz="3200" b="0" strike="noStrike" cap="small" spc="-1" dirty="0">
              <a:solidFill>
                <a:srgbClr val="666666"/>
              </a:solidFill>
              <a:latin typeface="Arial"/>
            </a:endParaRPr>
          </a:p>
        </p:txBody>
      </p:sp>
      <p:sp>
        <p:nvSpPr>
          <p:cNvPr id="193" name="TextShape 2"/>
          <p:cNvSpPr txBox="1"/>
          <p:nvPr/>
        </p:nvSpPr>
        <p:spPr>
          <a:xfrm>
            <a:off x="504000" y="1152000"/>
            <a:ext cx="7065200" cy="5663880"/>
          </a:xfrm>
          <a:prstGeom prst="rect">
            <a:avLst/>
          </a:prstGeom>
          <a:noFill/>
          <a:ln>
            <a:noFill/>
          </a:ln>
        </p:spPr>
        <p:txBody>
          <a:bodyPr lIns="0" tIns="0" rIns="0" bIns="0">
            <a:normAutofit fontScale="92500" lnSpcReduction="20000"/>
          </a:bodyPr>
          <a:lstStyle/>
          <a:p>
            <a:pPr marL="432000" indent="-324000">
              <a:spcBef>
                <a:spcPts val="938"/>
              </a:spcBef>
              <a:buSzPct val="100000"/>
              <a:buBlip>
                <a:blip r:embed="rId16"/>
              </a:buBlip>
            </a:pPr>
            <a:r>
              <a:rPr lang="fr-FR" sz="2670" b="1" spc="-1" dirty="0">
                <a:solidFill>
                  <a:srgbClr val="000000"/>
                </a:solidFill>
              </a:rPr>
              <a:t>Comment et quand la mémoire est-elle allouée?</a:t>
            </a:r>
          </a:p>
          <a:p>
            <a:pPr marL="889200" lvl="1" indent="-324000">
              <a:spcBef>
                <a:spcPts val="938"/>
              </a:spcBef>
              <a:buSzPct val="100000"/>
              <a:buBlip>
                <a:blip r:embed="rId16"/>
              </a:buBlip>
            </a:pPr>
            <a:r>
              <a:rPr lang="fr-FR" sz="2670" spc="-1" dirty="0">
                <a:solidFill>
                  <a:srgbClr val="000000"/>
                </a:solidFill>
              </a:rPr>
              <a:t>Variables globales et statiques: démarrage du programme</a:t>
            </a:r>
          </a:p>
          <a:p>
            <a:pPr marL="889200" lvl="1" indent="-324000">
              <a:spcBef>
                <a:spcPts val="938"/>
              </a:spcBef>
              <a:buSzPct val="100000"/>
              <a:buBlip>
                <a:blip r:embed="rId16"/>
              </a:buBlip>
            </a:pPr>
            <a:r>
              <a:rPr lang="fr-FR" sz="2670" spc="-1" dirty="0">
                <a:solidFill>
                  <a:srgbClr val="000000"/>
                </a:solidFill>
              </a:rPr>
              <a:t>Variables locales: appel de fonction</a:t>
            </a:r>
          </a:p>
          <a:p>
            <a:pPr marL="889200" lvl="1" indent="-324000">
              <a:spcBef>
                <a:spcPts val="938"/>
              </a:spcBef>
              <a:buSzPct val="100000"/>
              <a:buBlip>
                <a:blip r:embed="rId16"/>
              </a:buBlip>
            </a:pPr>
            <a:r>
              <a:rPr lang="fr-FR" sz="2670" spc="-1" dirty="0">
                <a:solidFill>
                  <a:srgbClr val="000000"/>
                </a:solidFill>
              </a:rPr>
              <a:t>Mémoire dynamique: </a:t>
            </a:r>
            <a:r>
              <a:rPr lang="fr-FR" sz="1900" b="1" dirty="0" err="1">
                <a:solidFill>
                  <a:schemeClr val="accent2"/>
                </a:solidFill>
                <a:latin typeface="Courier New" panose="02070309020205020404" pitchFamily="49" charset="0"/>
              </a:rPr>
              <a:t>malloc</a:t>
            </a:r>
            <a:r>
              <a:rPr lang="fr-FR" sz="1900" b="1" dirty="0">
                <a:solidFill>
                  <a:schemeClr val="accent2"/>
                </a:solidFill>
                <a:latin typeface="Courier New" panose="02070309020205020404" pitchFamily="49" charset="0"/>
              </a:rPr>
              <a:t>()</a:t>
            </a:r>
          </a:p>
          <a:p>
            <a:pPr marL="432000" indent="-324000">
              <a:spcBef>
                <a:spcPts val="938"/>
              </a:spcBef>
              <a:buSzPct val="100000"/>
              <a:buBlip>
                <a:blip r:embed="rId16"/>
              </a:buBlip>
            </a:pPr>
            <a:r>
              <a:rPr lang="fr-FR" sz="2670" b="1" spc="-1" dirty="0">
                <a:solidFill>
                  <a:srgbClr val="000000"/>
                </a:solidFill>
              </a:rPr>
              <a:t>Comment la mémoire est-elle désallouée?</a:t>
            </a:r>
          </a:p>
          <a:p>
            <a:pPr marL="889200" lvl="1" indent="-324000">
              <a:spcBef>
                <a:spcPts val="938"/>
              </a:spcBef>
              <a:buSzPct val="100000"/>
              <a:buBlip>
                <a:blip r:embed="rId16"/>
              </a:buBlip>
            </a:pPr>
            <a:r>
              <a:rPr lang="fr-FR" sz="2670" spc="-1" dirty="0">
                <a:solidFill>
                  <a:srgbClr val="000000"/>
                </a:solidFill>
              </a:rPr>
              <a:t>Variables globales et statiques: fin du programme</a:t>
            </a:r>
          </a:p>
          <a:p>
            <a:pPr marL="889200" lvl="1" indent="-324000">
              <a:spcBef>
                <a:spcPts val="938"/>
              </a:spcBef>
              <a:buSzPct val="100000"/>
              <a:buBlip>
                <a:blip r:embed="rId16"/>
              </a:buBlip>
            </a:pPr>
            <a:r>
              <a:rPr lang="fr-FR" sz="2670" spc="-1" dirty="0">
                <a:solidFill>
                  <a:srgbClr val="000000"/>
                </a:solidFill>
              </a:rPr>
              <a:t>Variables locales: retour de fonction</a:t>
            </a:r>
          </a:p>
          <a:p>
            <a:pPr marL="889200" lvl="1" indent="-324000">
              <a:spcBef>
                <a:spcPts val="938"/>
              </a:spcBef>
              <a:buSzPct val="100000"/>
              <a:buBlip>
                <a:blip r:embed="rId16"/>
              </a:buBlip>
            </a:pPr>
            <a:r>
              <a:rPr lang="fr-FR" sz="2670" spc="-1" dirty="0">
                <a:solidFill>
                  <a:srgbClr val="000000"/>
                </a:solidFill>
              </a:rPr>
              <a:t>Mémoire dynamique: </a:t>
            </a:r>
            <a:r>
              <a:rPr lang="fr-FR" sz="1900" b="1" dirty="0">
                <a:solidFill>
                  <a:schemeClr val="accent2"/>
                </a:solidFill>
                <a:latin typeface="Courier New" panose="02070309020205020404" pitchFamily="49" charset="0"/>
              </a:rPr>
              <a:t>free()</a:t>
            </a:r>
          </a:p>
          <a:p>
            <a:pPr marL="432000" indent="-324000">
              <a:spcBef>
                <a:spcPts val="938"/>
              </a:spcBef>
              <a:buSzPct val="100000"/>
              <a:buBlip>
                <a:blip r:embed="rId16"/>
              </a:buBlip>
            </a:pPr>
            <a:r>
              <a:rPr lang="fr-FR" sz="2670" b="1" spc="-1" dirty="0">
                <a:solidFill>
                  <a:srgbClr val="000000"/>
                </a:solidFill>
              </a:rPr>
              <a:t>Toute la mémoire est libérée à la fin du programme</a:t>
            </a:r>
          </a:p>
          <a:p>
            <a:pPr marL="889200" lvl="1" indent="-324000">
              <a:spcBef>
                <a:spcPts val="938"/>
              </a:spcBef>
              <a:buSzPct val="100000"/>
              <a:buBlip>
                <a:blip r:embed="rId16"/>
              </a:buBlip>
            </a:pPr>
            <a:r>
              <a:rPr lang="fr-FR" sz="2670" spc="-1" dirty="0">
                <a:solidFill>
                  <a:srgbClr val="000000"/>
                </a:solidFill>
              </a:rPr>
              <a:t>Il est bon de libérer de la mémoire allouée de toute façon</a:t>
            </a:r>
            <a:endParaRPr lang="en-GB" sz="2670" b="0" strike="noStrike" spc="-1" dirty="0">
              <a:solidFill>
                <a:srgbClr val="000000"/>
              </a:solidFill>
              <a:latin typeface="Arial"/>
            </a:endParaRPr>
          </a:p>
        </p:txBody>
      </p:sp>
      <p:sp>
        <p:nvSpPr>
          <p:cNvPr id="4" name="Rectangle 4">
            <a:extLst>
              <a:ext uri="{FF2B5EF4-FFF2-40B4-BE49-F238E27FC236}">
                <a16:creationId xmlns="" xmlns:a16="http://schemas.microsoft.com/office/drawing/2014/main" id="{548C2659-068B-4DDB-9059-EF7375398E8C}"/>
              </a:ext>
            </a:extLst>
          </p:cNvPr>
          <p:cNvSpPr>
            <a:spLocks noChangeArrowheads="1"/>
          </p:cNvSpPr>
          <p:nvPr>
            <p:custDataLst>
              <p:tags r:id="rId1"/>
            </p:custDataLst>
          </p:nvPr>
        </p:nvSpPr>
        <p:spPr bwMode="auto">
          <a:xfrm>
            <a:off x="78486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Line 7">
            <a:extLst>
              <a:ext uri="{FF2B5EF4-FFF2-40B4-BE49-F238E27FC236}">
                <a16:creationId xmlns="" xmlns:a16="http://schemas.microsoft.com/office/drawing/2014/main" id="{294306D3-8AE6-4824-AD8A-D823807D629B}"/>
              </a:ext>
            </a:extLst>
          </p:cNvPr>
          <p:cNvSpPr>
            <a:spLocks noChangeShapeType="1"/>
          </p:cNvSpPr>
          <p:nvPr>
            <p:custDataLst>
              <p:tags r:id="rId2"/>
            </p:custDataLst>
          </p:nvPr>
        </p:nvSpPr>
        <p:spPr bwMode="auto">
          <a:xfrm>
            <a:off x="78486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Line 8">
            <a:extLst>
              <a:ext uri="{FF2B5EF4-FFF2-40B4-BE49-F238E27FC236}">
                <a16:creationId xmlns="" xmlns:a16="http://schemas.microsoft.com/office/drawing/2014/main" id="{E44CEE89-AAF9-4D0D-8B3B-A0A3CEA28978}"/>
              </a:ext>
            </a:extLst>
          </p:cNvPr>
          <p:cNvSpPr>
            <a:spLocks noChangeShapeType="1"/>
          </p:cNvSpPr>
          <p:nvPr>
            <p:custDataLst>
              <p:tags r:id="rId3"/>
            </p:custDataLst>
          </p:nvPr>
        </p:nvSpPr>
        <p:spPr bwMode="auto">
          <a:xfrm>
            <a:off x="78486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Text Box 9">
            <a:extLst>
              <a:ext uri="{FF2B5EF4-FFF2-40B4-BE49-F238E27FC236}">
                <a16:creationId xmlns="" xmlns:a16="http://schemas.microsoft.com/office/drawing/2014/main" id="{2977D6F3-4FE8-44D2-BD30-00B7BB0E2EC5}"/>
              </a:ext>
            </a:extLst>
          </p:cNvPr>
          <p:cNvSpPr txBox="1">
            <a:spLocks noChangeArrowheads="1"/>
          </p:cNvSpPr>
          <p:nvPr>
            <p:custDataLst>
              <p:tags r:id="rId4"/>
            </p:custDataLst>
          </p:nvPr>
        </p:nvSpPr>
        <p:spPr bwMode="auto">
          <a:xfrm>
            <a:off x="8235782" y="2455863"/>
            <a:ext cx="77027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b="1" dirty="0">
              <a:solidFill>
                <a:srgbClr val="FF0000"/>
              </a:solidFill>
              <a:latin typeface="Arial" panose="020B0604020202020204" pitchFamily="34" charset="0"/>
            </a:endParaRPr>
          </a:p>
        </p:txBody>
      </p:sp>
      <p:sp>
        <p:nvSpPr>
          <p:cNvPr id="10" name="Text Box 10">
            <a:extLst>
              <a:ext uri="{FF2B5EF4-FFF2-40B4-BE49-F238E27FC236}">
                <a16:creationId xmlns="" xmlns:a16="http://schemas.microsoft.com/office/drawing/2014/main" id="{FC22BD54-5480-4A92-9131-EF2A22AAFA58}"/>
              </a:ext>
            </a:extLst>
          </p:cNvPr>
          <p:cNvSpPr txBox="1">
            <a:spLocks noChangeArrowheads="1"/>
          </p:cNvSpPr>
          <p:nvPr>
            <p:custDataLst>
              <p:tags r:id="rId5"/>
            </p:custDataLst>
          </p:nvPr>
        </p:nvSpPr>
        <p:spPr bwMode="auto">
          <a:xfrm>
            <a:off x="8041273" y="2913063"/>
            <a:ext cx="115929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b="1" dirty="0">
              <a:solidFill>
                <a:schemeClr val="accent1"/>
              </a:solidFill>
              <a:latin typeface="Arial" panose="020B0604020202020204" pitchFamily="34" charset="0"/>
            </a:endParaRPr>
          </a:p>
        </p:txBody>
      </p:sp>
      <p:sp>
        <p:nvSpPr>
          <p:cNvPr id="11" name="Line 11">
            <a:extLst>
              <a:ext uri="{FF2B5EF4-FFF2-40B4-BE49-F238E27FC236}">
                <a16:creationId xmlns="" xmlns:a16="http://schemas.microsoft.com/office/drawing/2014/main" id="{EAA40CD3-1D32-4244-AB8C-E0F38F03C283}"/>
              </a:ext>
            </a:extLst>
          </p:cNvPr>
          <p:cNvSpPr>
            <a:spLocks noChangeShapeType="1"/>
          </p:cNvSpPr>
          <p:nvPr>
            <p:custDataLst>
              <p:tags r:id="rId6"/>
            </p:custDataLst>
          </p:nvPr>
        </p:nvSpPr>
        <p:spPr bwMode="auto">
          <a:xfrm>
            <a:off x="78486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12">
            <a:extLst>
              <a:ext uri="{FF2B5EF4-FFF2-40B4-BE49-F238E27FC236}">
                <a16:creationId xmlns="" xmlns:a16="http://schemas.microsoft.com/office/drawing/2014/main" id="{2DCEE5F9-D5F9-442D-AF35-75F67FFA94D7}"/>
              </a:ext>
            </a:extLst>
          </p:cNvPr>
          <p:cNvSpPr txBox="1">
            <a:spLocks noChangeArrowheads="1"/>
          </p:cNvSpPr>
          <p:nvPr>
            <p:custDataLst>
              <p:tags r:id="rId7"/>
            </p:custDataLst>
          </p:nvPr>
        </p:nvSpPr>
        <p:spPr bwMode="auto">
          <a:xfrm>
            <a:off x="8216900" y="3355975"/>
            <a:ext cx="81121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p>
        </p:txBody>
      </p:sp>
      <p:sp>
        <p:nvSpPr>
          <p:cNvPr id="13" name="Line 13">
            <a:extLst>
              <a:ext uri="{FF2B5EF4-FFF2-40B4-BE49-F238E27FC236}">
                <a16:creationId xmlns="" xmlns:a16="http://schemas.microsoft.com/office/drawing/2014/main" id="{694FB086-9689-49EC-897E-2BB537394640}"/>
              </a:ext>
            </a:extLst>
          </p:cNvPr>
          <p:cNvSpPr>
            <a:spLocks noChangeShapeType="1"/>
          </p:cNvSpPr>
          <p:nvPr>
            <p:custDataLst>
              <p:tags r:id="rId8"/>
            </p:custDataLst>
          </p:nvPr>
        </p:nvSpPr>
        <p:spPr bwMode="auto">
          <a:xfrm>
            <a:off x="78486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4">
            <a:extLst>
              <a:ext uri="{FF2B5EF4-FFF2-40B4-BE49-F238E27FC236}">
                <a16:creationId xmlns="" xmlns:a16="http://schemas.microsoft.com/office/drawing/2014/main" id="{63D4E43F-A3BF-4DEE-9E95-5033854FA4F8}"/>
              </a:ext>
            </a:extLst>
          </p:cNvPr>
          <p:cNvSpPr txBox="1">
            <a:spLocks noChangeArrowheads="1"/>
          </p:cNvSpPr>
          <p:nvPr>
            <p:custDataLst>
              <p:tags r:id="rId9"/>
            </p:custDataLst>
          </p:nvPr>
        </p:nvSpPr>
        <p:spPr bwMode="auto">
          <a:xfrm>
            <a:off x="8339167" y="3903663"/>
            <a:ext cx="56509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p>
        </p:txBody>
      </p:sp>
      <p:sp>
        <p:nvSpPr>
          <p:cNvPr id="15" name="Line 15">
            <a:extLst>
              <a:ext uri="{FF2B5EF4-FFF2-40B4-BE49-F238E27FC236}">
                <a16:creationId xmlns="" xmlns:a16="http://schemas.microsoft.com/office/drawing/2014/main" id="{262333A4-9DB7-4EB1-B046-954E9493CCC9}"/>
              </a:ext>
            </a:extLst>
          </p:cNvPr>
          <p:cNvSpPr>
            <a:spLocks noChangeShapeType="1"/>
          </p:cNvSpPr>
          <p:nvPr>
            <p:custDataLst>
              <p:tags r:id="rId10"/>
            </p:custDataLst>
          </p:nvPr>
        </p:nvSpPr>
        <p:spPr bwMode="auto">
          <a:xfrm>
            <a:off x="86868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Line 16">
            <a:extLst>
              <a:ext uri="{FF2B5EF4-FFF2-40B4-BE49-F238E27FC236}">
                <a16:creationId xmlns="" xmlns:a16="http://schemas.microsoft.com/office/drawing/2014/main" id="{A8CCDD5D-DD0A-4F73-A209-9960919E506D}"/>
              </a:ext>
            </a:extLst>
          </p:cNvPr>
          <p:cNvSpPr>
            <a:spLocks noChangeShapeType="1"/>
          </p:cNvSpPr>
          <p:nvPr>
            <p:custDataLst>
              <p:tags r:id="rId11"/>
            </p:custDataLst>
          </p:nvPr>
        </p:nvSpPr>
        <p:spPr bwMode="auto">
          <a:xfrm>
            <a:off x="78486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Text Box 17">
            <a:extLst>
              <a:ext uri="{FF2B5EF4-FFF2-40B4-BE49-F238E27FC236}">
                <a16:creationId xmlns="" xmlns:a16="http://schemas.microsoft.com/office/drawing/2014/main" id="{D3EA86C0-D5BC-4AC1-ACCF-2080FDAE094F}"/>
              </a:ext>
            </a:extLst>
          </p:cNvPr>
          <p:cNvSpPr txBox="1">
            <a:spLocks noChangeArrowheads="1"/>
          </p:cNvSpPr>
          <p:nvPr>
            <p:custDataLst>
              <p:tags r:id="rId12"/>
            </p:custDataLst>
          </p:nvPr>
        </p:nvSpPr>
        <p:spPr bwMode="auto">
          <a:xfrm>
            <a:off x="8323402" y="5943600"/>
            <a:ext cx="5950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p>
        </p:txBody>
      </p:sp>
      <p:sp>
        <p:nvSpPr>
          <p:cNvPr id="18" name="Line 18">
            <a:extLst>
              <a:ext uri="{FF2B5EF4-FFF2-40B4-BE49-F238E27FC236}">
                <a16:creationId xmlns="" xmlns:a16="http://schemas.microsoft.com/office/drawing/2014/main" id="{C7F27F60-4E4F-448F-A3A9-EBCF9CA32092}"/>
              </a:ext>
            </a:extLst>
          </p:cNvPr>
          <p:cNvSpPr>
            <a:spLocks noChangeShapeType="1"/>
          </p:cNvSpPr>
          <p:nvPr>
            <p:custDataLst>
              <p:tags r:id="rId13"/>
            </p:custDataLst>
          </p:nvPr>
        </p:nvSpPr>
        <p:spPr bwMode="auto">
          <a:xfrm>
            <a:off x="86868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475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p:nvPr>
        </p:nvSpPr>
        <p:spPr/>
        <p:txBody>
          <a:bodyPr/>
          <a:lstStyle/>
          <a:p>
            <a:r>
              <a:rPr lang="zh-CN" altLang="en-US" dirty="0" smtClean="0"/>
              <a:t>如何以及何时分配内存</a:t>
            </a:r>
            <a:r>
              <a:rPr lang="zh-CN" altLang="en-US" dirty="0" smtClean="0"/>
              <a:t>？</a:t>
            </a:r>
            <a:endParaRPr lang="en-US" altLang="zh-CN" dirty="0" smtClean="0"/>
          </a:p>
          <a:p>
            <a:pPr lvl="1"/>
            <a:r>
              <a:rPr lang="zh-CN" altLang="en-US" dirty="0" smtClean="0"/>
              <a:t>全局</a:t>
            </a:r>
            <a:r>
              <a:rPr lang="zh-CN" altLang="en-US" dirty="0" smtClean="0"/>
              <a:t>和静态变量：程序</a:t>
            </a:r>
            <a:r>
              <a:rPr lang="zh-CN" altLang="en-US" dirty="0" smtClean="0"/>
              <a:t>启动</a:t>
            </a:r>
            <a:endParaRPr lang="en-US" altLang="zh-CN" dirty="0" smtClean="0"/>
          </a:p>
          <a:p>
            <a:pPr lvl="1"/>
            <a:r>
              <a:rPr lang="zh-CN" altLang="en-US" dirty="0" smtClean="0"/>
              <a:t>局部变量</a:t>
            </a:r>
            <a:r>
              <a:rPr lang="zh-CN" altLang="en-US" dirty="0" smtClean="0"/>
              <a:t>：函数</a:t>
            </a:r>
            <a:r>
              <a:rPr lang="zh-CN" altLang="en-US" dirty="0" smtClean="0"/>
              <a:t>调用</a:t>
            </a:r>
            <a:endParaRPr lang="en-US" altLang="zh-CN" dirty="0" smtClean="0"/>
          </a:p>
          <a:p>
            <a:pPr lvl="1"/>
            <a:r>
              <a:rPr lang="zh-CN" altLang="en-US" dirty="0" smtClean="0"/>
              <a:t>动态</a:t>
            </a:r>
            <a:r>
              <a:rPr lang="zh-CN" altLang="en-US" dirty="0" smtClean="0"/>
              <a:t>内存：</a:t>
            </a:r>
            <a:r>
              <a:rPr lang="en-US" altLang="zh-CN" dirty="0" err="1" smtClean="0"/>
              <a:t>malloc</a:t>
            </a:r>
            <a:r>
              <a:rPr lang="zh-CN" altLang="en-US" dirty="0" smtClean="0"/>
              <a:t>（）</a:t>
            </a:r>
            <a:endParaRPr lang="en-US" altLang="zh-CN" dirty="0" smtClean="0"/>
          </a:p>
          <a:p>
            <a:r>
              <a:rPr lang="zh-CN" altLang="en-US" dirty="0" smtClean="0"/>
              <a:t>如何</a:t>
            </a:r>
            <a:r>
              <a:rPr lang="zh-CN" altLang="en-US" dirty="0" smtClean="0"/>
              <a:t>取消分配内存</a:t>
            </a:r>
            <a:r>
              <a:rPr lang="zh-CN" altLang="en-US" dirty="0" smtClean="0"/>
              <a:t>？</a:t>
            </a:r>
            <a:endParaRPr lang="en-US" altLang="zh-CN" dirty="0" smtClean="0"/>
          </a:p>
          <a:p>
            <a:pPr lvl="1"/>
            <a:r>
              <a:rPr lang="zh-CN" altLang="en-US" dirty="0" smtClean="0"/>
              <a:t>全局</a:t>
            </a:r>
            <a:r>
              <a:rPr lang="zh-CN" altLang="en-US" dirty="0" smtClean="0"/>
              <a:t>和静态变量：程序</a:t>
            </a:r>
            <a:r>
              <a:rPr lang="zh-CN" altLang="en-US" dirty="0" smtClean="0"/>
              <a:t>结束</a:t>
            </a:r>
            <a:endParaRPr lang="en-US" altLang="zh-CN" dirty="0" smtClean="0"/>
          </a:p>
          <a:p>
            <a:pPr lvl="1"/>
            <a:r>
              <a:rPr lang="zh-CN" altLang="en-US" dirty="0" smtClean="0"/>
              <a:t>局部变量</a:t>
            </a:r>
            <a:r>
              <a:rPr lang="zh-CN" altLang="en-US" dirty="0" smtClean="0"/>
              <a:t>：函数</a:t>
            </a:r>
            <a:r>
              <a:rPr lang="zh-CN" altLang="en-US" dirty="0" smtClean="0"/>
              <a:t>返回</a:t>
            </a:r>
            <a:endParaRPr lang="en-US" altLang="zh-CN" dirty="0" smtClean="0"/>
          </a:p>
          <a:p>
            <a:pPr lvl="1"/>
            <a:r>
              <a:rPr lang="zh-CN" altLang="en-US" dirty="0" smtClean="0"/>
              <a:t>动态内存：</a:t>
            </a:r>
            <a:r>
              <a:rPr lang="en-US" altLang="zh-CN" dirty="0" smtClean="0"/>
              <a:t>free</a:t>
            </a:r>
            <a:r>
              <a:rPr lang="zh-CN" altLang="en-US" dirty="0" smtClean="0"/>
              <a:t>（）</a:t>
            </a:r>
            <a:endParaRPr lang="en-US" altLang="zh-CN" dirty="0" smtClean="0"/>
          </a:p>
          <a:p>
            <a:r>
              <a:rPr lang="zh-CN" altLang="en-US" dirty="0" smtClean="0"/>
              <a:t>程序</a:t>
            </a:r>
            <a:r>
              <a:rPr lang="zh-CN" altLang="en-US" dirty="0" smtClean="0"/>
              <a:t>结束时释放所有</a:t>
            </a:r>
            <a:r>
              <a:rPr lang="zh-CN" altLang="en-US" dirty="0" smtClean="0"/>
              <a:t>内存</a:t>
            </a:r>
            <a:endParaRPr lang="en-US" altLang="zh-CN" dirty="0" smtClean="0"/>
          </a:p>
          <a:p>
            <a:pPr lvl="1"/>
            <a:r>
              <a:rPr lang="zh-CN" altLang="en-US" dirty="0" smtClean="0"/>
              <a:t>不管怎样</a:t>
            </a:r>
            <a:r>
              <a:rPr lang="zh-CN" altLang="en-US" dirty="0" smtClean="0"/>
              <a:t>，释放分配的内存是件好事。</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Allocation et désallocation de mémoire</a:t>
            </a:r>
          </a:p>
        </p:txBody>
      </p:sp>
      <p:sp>
        <p:nvSpPr>
          <p:cNvPr id="5" name="Line 4">
            <a:extLst>
              <a:ext uri="{FF2B5EF4-FFF2-40B4-BE49-F238E27FC236}">
                <a16:creationId xmlns="" xmlns:a16="http://schemas.microsoft.com/office/drawing/2014/main" id="{01AE9F5A-BAE9-47CD-8B82-468A570397A5}"/>
              </a:ext>
            </a:extLst>
          </p:cNvPr>
          <p:cNvSpPr>
            <a:spLocks noChangeShapeType="1"/>
          </p:cNvSpPr>
          <p:nvPr>
            <p:custDataLst>
              <p:tags r:id="rId1"/>
            </p:custDataLst>
          </p:nvPr>
        </p:nvSpPr>
        <p:spPr bwMode="auto">
          <a:xfrm flipH="1">
            <a:off x="2971800" y="3810000"/>
            <a:ext cx="24384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 name="Line 5">
            <a:extLst>
              <a:ext uri="{FF2B5EF4-FFF2-40B4-BE49-F238E27FC236}">
                <a16:creationId xmlns="" xmlns:a16="http://schemas.microsoft.com/office/drawing/2014/main" id="{7672B413-3A07-409C-8444-6BADD517ED88}"/>
              </a:ext>
            </a:extLst>
          </p:cNvPr>
          <p:cNvSpPr>
            <a:spLocks noChangeShapeType="1"/>
          </p:cNvSpPr>
          <p:nvPr>
            <p:custDataLst>
              <p:tags r:id="rId2"/>
            </p:custDataLst>
          </p:nvPr>
        </p:nvSpPr>
        <p:spPr bwMode="auto">
          <a:xfrm flipH="1">
            <a:off x="4953000" y="2057400"/>
            <a:ext cx="3810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Line 6">
            <a:extLst>
              <a:ext uri="{FF2B5EF4-FFF2-40B4-BE49-F238E27FC236}">
                <a16:creationId xmlns="" xmlns:a16="http://schemas.microsoft.com/office/drawing/2014/main" id="{12AA8EFC-65F5-4C62-89C4-17AA021B4D73}"/>
              </a:ext>
            </a:extLst>
          </p:cNvPr>
          <p:cNvSpPr>
            <a:spLocks noChangeShapeType="1"/>
          </p:cNvSpPr>
          <p:nvPr>
            <p:custDataLst>
              <p:tags r:id="rId3"/>
            </p:custDataLst>
          </p:nvPr>
        </p:nvSpPr>
        <p:spPr bwMode="auto">
          <a:xfrm flipH="1">
            <a:off x="2590800" y="2362200"/>
            <a:ext cx="28194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Rectangle 7">
            <a:extLst>
              <a:ext uri="{FF2B5EF4-FFF2-40B4-BE49-F238E27FC236}">
                <a16:creationId xmlns="" xmlns:a16="http://schemas.microsoft.com/office/drawing/2014/main" id="{0CABC00D-7F2F-4F97-A089-E4FE67C9A8ED}"/>
              </a:ext>
            </a:extLst>
          </p:cNvPr>
          <p:cNvSpPr>
            <a:spLocks noChangeArrowheads="1"/>
          </p:cNvSpPr>
          <p:nvPr>
            <p:custDataLst>
              <p:tags r:id="rId4"/>
            </p:custDataLst>
          </p:nvPr>
        </p:nvSpPr>
        <p:spPr bwMode="auto">
          <a:xfrm>
            <a:off x="533400" y="1752600"/>
            <a:ext cx="4572000" cy="3733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b="1">
                <a:solidFill>
                  <a:schemeClr val="tx1"/>
                </a:solidFill>
                <a:latin typeface="Courier New" panose="02070309020205020404" pitchFamily="49" charset="0"/>
              </a:rPr>
              <a:t>char* </a:t>
            </a:r>
            <a:r>
              <a:rPr lang="en-US" altLang="en-US" b="1">
                <a:solidFill>
                  <a:schemeClr val="accent1"/>
                </a:solidFill>
                <a:latin typeface="Courier New" panose="02070309020205020404" pitchFamily="49" charset="0"/>
              </a:rPr>
              <a:t>string</a:t>
            </a:r>
            <a:r>
              <a:rPr lang="en-US" altLang="en-US" b="1">
                <a:solidFill>
                  <a:schemeClr val="tx1"/>
                </a:solidFill>
                <a:latin typeface="Courier New" panose="02070309020205020404" pitchFamily="49" charset="0"/>
              </a:rPr>
              <a:t> = “hello”;</a:t>
            </a:r>
          </a:p>
          <a:p>
            <a:pPr>
              <a:spcBef>
                <a:spcPct val="0"/>
              </a:spcBef>
              <a:buFontTx/>
              <a:buNone/>
            </a:pPr>
            <a:r>
              <a:rPr lang="en-US" altLang="en-US" b="1">
                <a:solidFill>
                  <a:schemeClr val="tx1"/>
                </a:solidFill>
                <a:latin typeface="Courier New" panose="02070309020205020404" pitchFamily="49" charset="0"/>
              </a:rPr>
              <a:t>int </a:t>
            </a:r>
            <a:r>
              <a:rPr lang="en-US" altLang="en-US" b="1">
                <a:solidFill>
                  <a:srgbClr val="00CC00"/>
                </a:solidFill>
                <a:latin typeface="Courier New" panose="02070309020205020404" pitchFamily="49" charset="0"/>
              </a:rPr>
              <a:t>iSize</a:t>
            </a:r>
            <a:r>
              <a:rPr lang="en-US" altLang="en-US" b="1">
                <a:solidFill>
                  <a:schemeClr val="tx1"/>
                </a:solidFill>
                <a:latin typeface="Courier New" panose="02070309020205020404" pitchFamily="49" charset="0"/>
              </a:rPr>
              <a:t>;</a:t>
            </a:r>
          </a:p>
          <a:p>
            <a:pPr>
              <a:spcBef>
                <a:spcPct val="0"/>
              </a:spcBef>
              <a:buFontTx/>
              <a:buNone/>
            </a:pPr>
            <a:endParaRPr lang="en-US" altLang="en-US" b="1">
              <a:solidFill>
                <a:schemeClr val="tx1"/>
              </a:solidFill>
              <a:latin typeface="Courier New" panose="02070309020205020404" pitchFamily="49" charset="0"/>
            </a:endParaRPr>
          </a:p>
          <a:p>
            <a:pPr>
              <a:spcBef>
                <a:spcPct val="0"/>
              </a:spcBef>
              <a:buFontTx/>
              <a:buNone/>
            </a:pPr>
            <a:r>
              <a:rPr lang="en-US" altLang="en-US" b="1">
                <a:solidFill>
                  <a:schemeClr val="tx1"/>
                </a:solidFill>
                <a:latin typeface="Courier New" panose="02070309020205020404" pitchFamily="49" charset="0"/>
              </a:rPr>
              <a:t>char* f(void)</a:t>
            </a:r>
          </a:p>
          <a:p>
            <a:pPr>
              <a:spcBef>
                <a:spcPct val="0"/>
              </a:spcBef>
              <a:buFontTx/>
              <a:buNone/>
            </a:pPr>
            <a:r>
              <a:rPr lang="en-US" altLang="en-US" b="1">
                <a:solidFill>
                  <a:schemeClr val="tx1"/>
                </a:solidFill>
                <a:latin typeface="Courier New" panose="02070309020205020404" pitchFamily="49" charset="0"/>
              </a:rPr>
              <a:t>{</a:t>
            </a:r>
          </a:p>
          <a:p>
            <a:pPr>
              <a:spcBef>
                <a:spcPct val="0"/>
              </a:spcBef>
              <a:buFontTx/>
              <a:buNone/>
            </a:pPr>
            <a:r>
              <a:rPr lang="en-US" altLang="en-US" b="1">
                <a:solidFill>
                  <a:schemeClr val="tx1"/>
                </a:solidFill>
                <a:latin typeface="Courier New" panose="02070309020205020404" pitchFamily="49" charset="0"/>
              </a:rPr>
              <a:t>    char* </a:t>
            </a:r>
            <a:r>
              <a:rPr lang="en-US" altLang="en-US" b="1">
                <a:solidFill>
                  <a:srgbClr val="CC0099"/>
                </a:solidFill>
                <a:latin typeface="Courier New" panose="02070309020205020404" pitchFamily="49" charset="0"/>
              </a:rPr>
              <a:t>p</a:t>
            </a:r>
            <a:r>
              <a:rPr lang="en-US" altLang="en-US" b="1">
                <a:solidFill>
                  <a:schemeClr val="tx1"/>
                </a:solidFill>
                <a:latin typeface="Courier New" panose="02070309020205020404" pitchFamily="49" charset="0"/>
              </a:rPr>
              <a:t>;</a:t>
            </a:r>
          </a:p>
          <a:p>
            <a:pPr>
              <a:spcBef>
                <a:spcPct val="0"/>
              </a:spcBef>
              <a:buFontTx/>
              <a:buNone/>
            </a:pPr>
            <a:r>
              <a:rPr lang="en-US" altLang="en-US" b="1">
                <a:solidFill>
                  <a:schemeClr val="tx1"/>
                </a:solidFill>
                <a:latin typeface="Courier New" panose="02070309020205020404" pitchFamily="49" charset="0"/>
              </a:rPr>
              <a:t>    iSize = 8;</a:t>
            </a:r>
          </a:p>
          <a:p>
            <a:pPr>
              <a:spcBef>
                <a:spcPct val="0"/>
              </a:spcBef>
              <a:buFontTx/>
              <a:buNone/>
            </a:pPr>
            <a:r>
              <a:rPr lang="en-US" altLang="en-US" b="1">
                <a:solidFill>
                  <a:schemeClr val="tx1"/>
                </a:solidFill>
                <a:latin typeface="Courier New" panose="02070309020205020404" pitchFamily="49" charset="0"/>
              </a:rPr>
              <a:t>    p = </a:t>
            </a:r>
            <a:r>
              <a:rPr lang="en-US" altLang="en-US" b="1">
                <a:latin typeface="Courier New" panose="02070309020205020404" pitchFamily="49" charset="0"/>
              </a:rPr>
              <a:t>malloc(iSize);</a:t>
            </a:r>
          </a:p>
          <a:p>
            <a:pPr>
              <a:spcBef>
                <a:spcPct val="0"/>
              </a:spcBef>
              <a:buFontTx/>
              <a:buNone/>
            </a:pPr>
            <a:r>
              <a:rPr lang="en-US" altLang="en-US" b="1">
                <a:solidFill>
                  <a:schemeClr val="tx1"/>
                </a:solidFill>
                <a:latin typeface="Courier New" panose="02070309020205020404" pitchFamily="49" charset="0"/>
              </a:rPr>
              <a:t>    return p;</a:t>
            </a:r>
          </a:p>
          <a:p>
            <a:pPr>
              <a:spcBef>
                <a:spcPct val="0"/>
              </a:spcBef>
              <a:buFontTx/>
              <a:buNone/>
            </a:pPr>
            <a:r>
              <a:rPr lang="en-US" altLang="en-US" b="1">
                <a:solidFill>
                  <a:schemeClr val="tx1"/>
                </a:solidFill>
                <a:latin typeface="Courier New" panose="02070309020205020404" pitchFamily="49" charset="0"/>
              </a:rPr>
              <a:t>}</a:t>
            </a:r>
          </a:p>
        </p:txBody>
      </p:sp>
      <p:sp>
        <p:nvSpPr>
          <p:cNvPr id="10" name="Text Box 8">
            <a:extLst>
              <a:ext uri="{FF2B5EF4-FFF2-40B4-BE49-F238E27FC236}">
                <a16:creationId xmlns="" xmlns:a16="http://schemas.microsoft.com/office/drawing/2014/main" id="{C89DF9E5-3490-4265-9B24-C2780A9E59D5}"/>
              </a:ext>
            </a:extLst>
          </p:cNvPr>
          <p:cNvSpPr txBox="1">
            <a:spLocks noChangeArrowheads="1"/>
          </p:cNvSpPr>
          <p:nvPr>
            <p:custDataLst>
              <p:tags r:id="rId5"/>
            </p:custDataLst>
          </p:nvPr>
        </p:nvSpPr>
        <p:spPr bwMode="auto">
          <a:xfrm>
            <a:off x="5548313" y="2133600"/>
            <a:ext cx="2239962"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rgbClr val="00CC00"/>
                </a:solidFill>
              </a:rPr>
              <a:t>BSS: 0 at startup</a:t>
            </a:r>
          </a:p>
        </p:txBody>
      </p:sp>
      <p:sp>
        <p:nvSpPr>
          <p:cNvPr id="11" name="Text Box 9">
            <a:extLst>
              <a:ext uri="{FF2B5EF4-FFF2-40B4-BE49-F238E27FC236}">
                <a16:creationId xmlns="" xmlns:a16="http://schemas.microsoft.com/office/drawing/2014/main" id="{B2121732-F18B-454D-AFFB-915EEC037569}"/>
              </a:ext>
            </a:extLst>
          </p:cNvPr>
          <p:cNvSpPr txBox="1">
            <a:spLocks noChangeArrowheads="1"/>
          </p:cNvSpPr>
          <p:nvPr>
            <p:custDataLst>
              <p:tags r:id="rId6"/>
            </p:custDataLst>
          </p:nvPr>
        </p:nvSpPr>
        <p:spPr bwMode="auto">
          <a:xfrm>
            <a:off x="5553075" y="1752600"/>
            <a:ext cx="2997200"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chemeClr val="accent1"/>
                </a:solidFill>
              </a:rPr>
              <a:t>Data: “hello” at startup</a:t>
            </a:r>
          </a:p>
        </p:txBody>
      </p:sp>
      <p:sp>
        <p:nvSpPr>
          <p:cNvPr id="12" name="Text Box 10">
            <a:extLst>
              <a:ext uri="{FF2B5EF4-FFF2-40B4-BE49-F238E27FC236}">
                <a16:creationId xmlns="" xmlns:a16="http://schemas.microsoft.com/office/drawing/2014/main" id="{54040934-C0DE-44A9-BBE2-DBE73C6DE2F7}"/>
              </a:ext>
            </a:extLst>
          </p:cNvPr>
          <p:cNvSpPr txBox="1">
            <a:spLocks noChangeArrowheads="1"/>
          </p:cNvSpPr>
          <p:nvPr>
            <p:custDataLst>
              <p:tags r:id="rId7"/>
            </p:custDataLst>
          </p:nvPr>
        </p:nvSpPr>
        <p:spPr bwMode="auto">
          <a:xfrm>
            <a:off x="5562600" y="3581400"/>
            <a:ext cx="2844800"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rgbClr val="CC0099"/>
                </a:solidFill>
              </a:rPr>
              <a:t>Stack: at function call</a:t>
            </a:r>
          </a:p>
        </p:txBody>
      </p:sp>
      <p:sp>
        <p:nvSpPr>
          <p:cNvPr id="13" name="Line 11">
            <a:extLst>
              <a:ext uri="{FF2B5EF4-FFF2-40B4-BE49-F238E27FC236}">
                <a16:creationId xmlns="" xmlns:a16="http://schemas.microsoft.com/office/drawing/2014/main" id="{F2E16B3E-E8E7-479E-BA58-E4DA9CC8C53F}"/>
              </a:ext>
            </a:extLst>
          </p:cNvPr>
          <p:cNvSpPr>
            <a:spLocks noChangeShapeType="1"/>
          </p:cNvSpPr>
          <p:nvPr>
            <p:custDataLst>
              <p:tags r:id="rId8"/>
            </p:custDataLst>
          </p:nvPr>
        </p:nvSpPr>
        <p:spPr bwMode="auto">
          <a:xfrm flipH="1">
            <a:off x="4724400" y="4572000"/>
            <a:ext cx="6858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2">
            <a:extLst>
              <a:ext uri="{FF2B5EF4-FFF2-40B4-BE49-F238E27FC236}">
                <a16:creationId xmlns="" xmlns:a16="http://schemas.microsoft.com/office/drawing/2014/main" id="{2DDEE175-BFBB-4A99-9516-394BF3A0FD38}"/>
              </a:ext>
            </a:extLst>
          </p:cNvPr>
          <p:cNvSpPr txBox="1">
            <a:spLocks noChangeArrowheads="1"/>
          </p:cNvSpPr>
          <p:nvPr>
            <p:custDataLst>
              <p:tags r:id="rId9"/>
            </p:custDataLst>
          </p:nvPr>
        </p:nvSpPr>
        <p:spPr bwMode="auto">
          <a:xfrm>
            <a:off x="5562600" y="4343400"/>
            <a:ext cx="3057525"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rgbClr val="0000FF"/>
                </a:solidFill>
              </a:rPr>
              <a:t>Heap: 8 bytes at malloc</a:t>
            </a:r>
          </a:p>
        </p:txBody>
      </p:sp>
    </p:spTree>
    <p:extLst>
      <p:ext uri="{BB962C8B-B14F-4D97-AF65-F5344CB8AC3E}">
        <p14:creationId xmlns="" xmlns:p14="http://schemas.microsoft.com/office/powerpoint/2010/main" val="136798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Allocation et désallocation de mémoire</a:t>
            </a:r>
          </a:p>
        </p:txBody>
      </p:sp>
      <p:sp>
        <p:nvSpPr>
          <p:cNvPr id="15" name="Rectangle 5">
            <a:extLst>
              <a:ext uri="{FF2B5EF4-FFF2-40B4-BE49-F238E27FC236}">
                <a16:creationId xmlns="" xmlns:a16="http://schemas.microsoft.com/office/drawing/2014/main" id="{1837F396-E7C7-4F83-A5F7-141C85A3C94F}"/>
              </a:ext>
            </a:extLst>
          </p:cNvPr>
          <p:cNvSpPr>
            <a:spLocks noChangeArrowheads="1"/>
          </p:cNvSpPr>
          <p:nvPr>
            <p:custDataLst>
              <p:tags r:id="rId1"/>
            </p:custDataLst>
          </p:nvPr>
        </p:nvSpPr>
        <p:spPr bwMode="auto">
          <a:xfrm>
            <a:off x="533400" y="1752600"/>
            <a:ext cx="4572000" cy="3733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b="1">
                <a:solidFill>
                  <a:schemeClr val="tx1"/>
                </a:solidFill>
                <a:latin typeface="Courier New" panose="02070309020205020404" pitchFamily="49" charset="0"/>
              </a:rPr>
              <a:t>char* </a:t>
            </a:r>
            <a:r>
              <a:rPr lang="en-US" altLang="en-US" b="1">
                <a:solidFill>
                  <a:schemeClr val="accent1"/>
                </a:solidFill>
                <a:latin typeface="Courier New" panose="02070309020205020404" pitchFamily="49" charset="0"/>
              </a:rPr>
              <a:t>string</a:t>
            </a:r>
            <a:r>
              <a:rPr lang="en-US" altLang="en-US" b="1">
                <a:solidFill>
                  <a:schemeClr val="tx1"/>
                </a:solidFill>
                <a:latin typeface="Courier New" panose="02070309020205020404" pitchFamily="49" charset="0"/>
              </a:rPr>
              <a:t> = “hello”;</a:t>
            </a:r>
          </a:p>
          <a:p>
            <a:pPr>
              <a:spcBef>
                <a:spcPct val="0"/>
              </a:spcBef>
              <a:buFontTx/>
              <a:buNone/>
            </a:pPr>
            <a:r>
              <a:rPr lang="en-US" altLang="en-US" b="1">
                <a:solidFill>
                  <a:schemeClr val="tx1"/>
                </a:solidFill>
                <a:latin typeface="Courier New" panose="02070309020205020404" pitchFamily="49" charset="0"/>
              </a:rPr>
              <a:t>int </a:t>
            </a:r>
            <a:r>
              <a:rPr lang="en-US" altLang="en-US" b="1">
                <a:solidFill>
                  <a:srgbClr val="00CC00"/>
                </a:solidFill>
                <a:latin typeface="Courier New" panose="02070309020205020404" pitchFamily="49" charset="0"/>
              </a:rPr>
              <a:t>iSize</a:t>
            </a:r>
            <a:r>
              <a:rPr lang="en-US" altLang="en-US" b="1">
                <a:solidFill>
                  <a:schemeClr val="tx1"/>
                </a:solidFill>
                <a:latin typeface="Courier New" panose="02070309020205020404" pitchFamily="49" charset="0"/>
              </a:rPr>
              <a:t>;</a:t>
            </a:r>
          </a:p>
          <a:p>
            <a:pPr>
              <a:spcBef>
                <a:spcPct val="0"/>
              </a:spcBef>
              <a:buFontTx/>
              <a:buNone/>
            </a:pPr>
            <a:endParaRPr lang="en-US" altLang="en-US" b="1">
              <a:solidFill>
                <a:schemeClr val="tx1"/>
              </a:solidFill>
              <a:latin typeface="Courier New" panose="02070309020205020404" pitchFamily="49" charset="0"/>
            </a:endParaRPr>
          </a:p>
          <a:p>
            <a:pPr>
              <a:spcBef>
                <a:spcPct val="0"/>
              </a:spcBef>
              <a:buFontTx/>
              <a:buNone/>
            </a:pPr>
            <a:r>
              <a:rPr lang="en-US" altLang="en-US" b="1">
                <a:solidFill>
                  <a:schemeClr val="tx1"/>
                </a:solidFill>
                <a:latin typeface="Courier New" panose="02070309020205020404" pitchFamily="49" charset="0"/>
              </a:rPr>
              <a:t>char* f(void)</a:t>
            </a:r>
          </a:p>
          <a:p>
            <a:pPr>
              <a:spcBef>
                <a:spcPct val="0"/>
              </a:spcBef>
              <a:buFontTx/>
              <a:buNone/>
            </a:pPr>
            <a:r>
              <a:rPr lang="en-US" altLang="en-US" b="1">
                <a:solidFill>
                  <a:schemeClr val="tx1"/>
                </a:solidFill>
                <a:latin typeface="Courier New" panose="02070309020205020404" pitchFamily="49" charset="0"/>
              </a:rPr>
              <a:t>{</a:t>
            </a:r>
          </a:p>
          <a:p>
            <a:pPr>
              <a:spcBef>
                <a:spcPct val="0"/>
              </a:spcBef>
              <a:buFontTx/>
              <a:buNone/>
            </a:pPr>
            <a:r>
              <a:rPr lang="en-US" altLang="en-US" b="1">
                <a:solidFill>
                  <a:schemeClr val="tx1"/>
                </a:solidFill>
                <a:latin typeface="Courier New" panose="02070309020205020404" pitchFamily="49" charset="0"/>
              </a:rPr>
              <a:t>    char* </a:t>
            </a:r>
            <a:r>
              <a:rPr lang="en-US" altLang="en-US" b="1">
                <a:solidFill>
                  <a:srgbClr val="CC0099"/>
                </a:solidFill>
                <a:latin typeface="Courier New" panose="02070309020205020404" pitchFamily="49" charset="0"/>
              </a:rPr>
              <a:t>p</a:t>
            </a:r>
            <a:r>
              <a:rPr lang="en-US" altLang="en-US" b="1">
                <a:solidFill>
                  <a:schemeClr val="tx1"/>
                </a:solidFill>
                <a:latin typeface="Courier New" panose="02070309020205020404" pitchFamily="49" charset="0"/>
              </a:rPr>
              <a:t>;</a:t>
            </a:r>
          </a:p>
          <a:p>
            <a:pPr>
              <a:spcBef>
                <a:spcPct val="0"/>
              </a:spcBef>
              <a:buFontTx/>
              <a:buNone/>
            </a:pPr>
            <a:r>
              <a:rPr lang="en-US" altLang="en-US" b="1">
                <a:solidFill>
                  <a:schemeClr val="tx1"/>
                </a:solidFill>
                <a:latin typeface="Courier New" panose="02070309020205020404" pitchFamily="49" charset="0"/>
              </a:rPr>
              <a:t>    iSize = 8;</a:t>
            </a:r>
          </a:p>
          <a:p>
            <a:pPr>
              <a:spcBef>
                <a:spcPct val="0"/>
              </a:spcBef>
              <a:buFontTx/>
              <a:buNone/>
            </a:pPr>
            <a:r>
              <a:rPr lang="en-US" altLang="en-US" b="1">
                <a:solidFill>
                  <a:schemeClr val="tx1"/>
                </a:solidFill>
                <a:latin typeface="Courier New" panose="02070309020205020404" pitchFamily="49" charset="0"/>
              </a:rPr>
              <a:t>    p = </a:t>
            </a:r>
            <a:r>
              <a:rPr lang="en-US" altLang="en-US" b="1">
                <a:latin typeface="Courier New" panose="02070309020205020404" pitchFamily="49" charset="0"/>
              </a:rPr>
              <a:t>malloc(iSize);</a:t>
            </a:r>
          </a:p>
          <a:p>
            <a:pPr>
              <a:spcBef>
                <a:spcPct val="0"/>
              </a:spcBef>
              <a:buFontTx/>
              <a:buNone/>
            </a:pPr>
            <a:r>
              <a:rPr lang="en-US" altLang="en-US" b="1">
                <a:solidFill>
                  <a:schemeClr val="tx1"/>
                </a:solidFill>
                <a:latin typeface="Courier New" panose="02070309020205020404" pitchFamily="49" charset="0"/>
              </a:rPr>
              <a:t>    return p;</a:t>
            </a:r>
          </a:p>
          <a:p>
            <a:pPr>
              <a:spcBef>
                <a:spcPct val="0"/>
              </a:spcBef>
              <a:buFontTx/>
              <a:buNone/>
            </a:pPr>
            <a:r>
              <a:rPr lang="en-US" altLang="en-US" b="1">
                <a:solidFill>
                  <a:schemeClr val="tx1"/>
                </a:solidFill>
                <a:latin typeface="Courier New" panose="02070309020205020404" pitchFamily="49" charset="0"/>
              </a:rPr>
              <a:t>}</a:t>
            </a:r>
          </a:p>
        </p:txBody>
      </p:sp>
      <p:sp>
        <p:nvSpPr>
          <p:cNvPr id="16" name="Text Box 6">
            <a:extLst>
              <a:ext uri="{FF2B5EF4-FFF2-40B4-BE49-F238E27FC236}">
                <a16:creationId xmlns="" xmlns:a16="http://schemas.microsoft.com/office/drawing/2014/main" id="{4794D247-2230-43CA-A5DB-40F30F144B4A}"/>
              </a:ext>
            </a:extLst>
          </p:cNvPr>
          <p:cNvSpPr txBox="1">
            <a:spLocks noChangeArrowheads="1"/>
          </p:cNvSpPr>
          <p:nvPr>
            <p:custDataLst>
              <p:tags r:id="rId2"/>
            </p:custDataLst>
          </p:nvPr>
        </p:nvSpPr>
        <p:spPr bwMode="auto">
          <a:xfrm>
            <a:off x="5562600" y="1676400"/>
            <a:ext cx="3257550"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chemeClr val="accent1"/>
                </a:solidFill>
              </a:rPr>
              <a:t>Available till termination</a:t>
            </a:r>
          </a:p>
        </p:txBody>
      </p:sp>
      <p:sp>
        <p:nvSpPr>
          <p:cNvPr id="17" name="Line 7">
            <a:extLst>
              <a:ext uri="{FF2B5EF4-FFF2-40B4-BE49-F238E27FC236}">
                <a16:creationId xmlns="" xmlns:a16="http://schemas.microsoft.com/office/drawing/2014/main" id="{A5F56669-F447-4F6C-AED8-EA265E25154A}"/>
              </a:ext>
            </a:extLst>
          </p:cNvPr>
          <p:cNvSpPr>
            <a:spLocks noChangeShapeType="1"/>
          </p:cNvSpPr>
          <p:nvPr>
            <p:custDataLst>
              <p:tags r:id="rId3"/>
            </p:custDataLst>
          </p:nvPr>
        </p:nvSpPr>
        <p:spPr bwMode="auto">
          <a:xfrm flipH="1" flipV="1">
            <a:off x="4800600" y="1981200"/>
            <a:ext cx="7620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Line 8">
            <a:extLst>
              <a:ext uri="{FF2B5EF4-FFF2-40B4-BE49-F238E27FC236}">
                <a16:creationId xmlns="" xmlns:a16="http://schemas.microsoft.com/office/drawing/2014/main" id="{C94E2169-F7B6-4639-ACFC-8275A8A703F5}"/>
              </a:ext>
            </a:extLst>
          </p:cNvPr>
          <p:cNvSpPr>
            <a:spLocks noChangeShapeType="1"/>
          </p:cNvSpPr>
          <p:nvPr>
            <p:custDataLst>
              <p:tags r:id="rId4"/>
            </p:custDataLst>
          </p:nvPr>
        </p:nvSpPr>
        <p:spPr bwMode="auto">
          <a:xfrm flipH="1">
            <a:off x="2590800" y="2362200"/>
            <a:ext cx="29718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9">
            <a:extLst>
              <a:ext uri="{FF2B5EF4-FFF2-40B4-BE49-F238E27FC236}">
                <a16:creationId xmlns="" xmlns:a16="http://schemas.microsoft.com/office/drawing/2014/main" id="{110F9E97-A6D4-460E-A90A-11BAE62330C1}"/>
              </a:ext>
            </a:extLst>
          </p:cNvPr>
          <p:cNvSpPr>
            <a:spLocks noChangeShapeType="1"/>
          </p:cNvSpPr>
          <p:nvPr>
            <p:custDataLst>
              <p:tags r:id="rId5"/>
            </p:custDataLst>
          </p:nvPr>
        </p:nvSpPr>
        <p:spPr bwMode="auto">
          <a:xfrm flipH="1">
            <a:off x="2971800" y="3810000"/>
            <a:ext cx="24384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0">
            <a:extLst>
              <a:ext uri="{FF2B5EF4-FFF2-40B4-BE49-F238E27FC236}">
                <a16:creationId xmlns="" xmlns:a16="http://schemas.microsoft.com/office/drawing/2014/main" id="{55270453-A927-484F-9411-88BA8ECC8658}"/>
              </a:ext>
            </a:extLst>
          </p:cNvPr>
          <p:cNvSpPr txBox="1">
            <a:spLocks noChangeArrowheads="1"/>
          </p:cNvSpPr>
          <p:nvPr>
            <p:custDataLst>
              <p:tags r:id="rId6"/>
            </p:custDataLst>
          </p:nvPr>
        </p:nvSpPr>
        <p:spPr bwMode="auto">
          <a:xfrm>
            <a:off x="5410200" y="3581400"/>
            <a:ext cx="3514725"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rgbClr val="CC0099"/>
                </a:solidFill>
              </a:rPr>
              <a:t>Deallocate on return from f</a:t>
            </a:r>
          </a:p>
        </p:txBody>
      </p:sp>
      <p:sp>
        <p:nvSpPr>
          <p:cNvPr id="21" name="Line 11">
            <a:extLst>
              <a:ext uri="{FF2B5EF4-FFF2-40B4-BE49-F238E27FC236}">
                <a16:creationId xmlns="" xmlns:a16="http://schemas.microsoft.com/office/drawing/2014/main" id="{F515A92F-C194-4B79-8456-4BB160F280D0}"/>
              </a:ext>
            </a:extLst>
          </p:cNvPr>
          <p:cNvSpPr>
            <a:spLocks noChangeShapeType="1"/>
          </p:cNvSpPr>
          <p:nvPr>
            <p:custDataLst>
              <p:tags r:id="rId7"/>
            </p:custDataLst>
          </p:nvPr>
        </p:nvSpPr>
        <p:spPr bwMode="auto">
          <a:xfrm flipH="1">
            <a:off x="4724400" y="4572000"/>
            <a:ext cx="685800" cy="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2" name="Text Box 12">
            <a:extLst>
              <a:ext uri="{FF2B5EF4-FFF2-40B4-BE49-F238E27FC236}">
                <a16:creationId xmlns="" xmlns:a16="http://schemas.microsoft.com/office/drawing/2014/main" id="{8372F79E-026D-42C6-A46C-F866CEA8ED30}"/>
              </a:ext>
            </a:extLst>
          </p:cNvPr>
          <p:cNvSpPr txBox="1">
            <a:spLocks noChangeArrowheads="1"/>
          </p:cNvSpPr>
          <p:nvPr>
            <p:custDataLst>
              <p:tags r:id="rId8"/>
            </p:custDataLst>
          </p:nvPr>
        </p:nvSpPr>
        <p:spPr bwMode="auto">
          <a:xfrm>
            <a:off x="5410200" y="4343400"/>
            <a:ext cx="2617788"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rgbClr val="0000FF"/>
                </a:solidFill>
              </a:rPr>
              <a:t>Deallocate on free()</a:t>
            </a:r>
          </a:p>
        </p:txBody>
      </p:sp>
      <p:sp>
        <p:nvSpPr>
          <p:cNvPr id="23" name="Text Box 13">
            <a:extLst>
              <a:ext uri="{FF2B5EF4-FFF2-40B4-BE49-F238E27FC236}">
                <a16:creationId xmlns="" xmlns:a16="http://schemas.microsoft.com/office/drawing/2014/main" id="{C835FB85-DF33-4E78-BCA8-45652C7EA190}"/>
              </a:ext>
            </a:extLst>
          </p:cNvPr>
          <p:cNvSpPr txBox="1">
            <a:spLocks noChangeArrowheads="1"/>
          </p:cNvSpPr>
          <p:nvPr>
            <p:custDataLst>
              <p:tags r:id="rId9"/>
            </p:custDataLst>
          </p:nvPr>
        </p:nvSpPr>
        <p:spPr bwMode="auto">
          <a:xfrm>
            <a:off x="5562600" y="2133600"/>
            <a:ext cx="3257550" cy="457200"/>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a:solidFill>
                  <a:srgbClr val="00CC00"/>
                </a:solidFill>
              </a:rPr>
              <a:t>Available till termination</a:t>
            </a:r>
          </a:p>
        </p:txBody>
      </p:sp>
    </p:spTree>
    <p:extLst>
      <p:ext uri="{BB962C8B-B14F-4D97-AF65-F5344CB8AC3E}">
        <p14:creationId xmlns="" xmlns:p14="http://schemas.microsoft.com/office/powerpoint/2010/main" val="1839969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2" grpId="0"/>
      <p:bldP spid="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Allocation et désallocation de mémoire</a:t>
            </a:r>
          </a:p>
        </p:txBody>
      </p:sp>
      <p:sp>
        <p:nvSpPr>
          <p:cNvPr id="193" name="TextShape 2"/>
          <p:cNvSpPr txBox="1"/>
          <p:nvPr/>
        </p:nvSpPr>
        <p:spPr>
          <a:xfrm>
            <a:off x="504000" y="1152000"/>
            <a:ext cx="9236900" cy="5871100"/>
          </a:xfrm>
          <a:prstGeom prst="rect">
            <a:avLst/>
          </a:prstGeom>
          <a:noFill/>
          <a:ln>
            <a:noFill/>
          </a:ln>
        </p:spPr>
        <p:txBody>
          <a:bodyPr lIns="0" tIns="0" rIns="0" bIns="0">
            <a:normAutofit fontScale="85000" lnSpcReduction="20000"/>
          </a:bodyPr>
          <a:lstStyle/>
          <a:p>
            <a:pPr marL="432000" indent="-324000">
              <a:spcBef>
                <a:spcPts val="938"/>
              </a:spcBef>
              <a:buSzPct val="100000"/>
              <a:buBlip>
                <a:blip r:embed="rId3"/>
              </a:buBlip>
            </a:pPr>
            <a:r>
              <a:rPr lang="fr-FR" sz="2670" b="1" spc="-1" dirty="0">
                <a:solidFill>
                  <a:srgbClr val="000000"/>
                </a:solidFill>
              </a:rPr>
              <a:t>Généralités</a:t>
            </a:r>
          </a:p>
          <a:p>
            <a:pPr marL="889200" lvl="1" indent="-324000">
              <a:spcBef>
                <a:spcPts val="938"/>
              </a:spcBef>
              <a:buSzPct val="100000"/>
              <a:buBlip>
                <a:blip r:embed="rId3"/>
              </a:buBlip>
            </a:pPr>
            <a:r>
              <a:rPr lang="fr-FR" sz="2670" spc="-1" dirty="0">
                <a:solidFill>
                  <a:srgbClr val="000000"/>
                </a:solidFill>
              </a:rPr>
              <a:t>Tout processus, c’est--‐a--‐dire tout fichier exécutable (</a:t>
            </a:r>
            <a:r>
              <a:rPr lang="fr-FR" sz="2670" spc="-1" dirty="0" err="1">
                <a:solidFill>
                  <a:srgbClr val="000000"/>
                </a:solidFill>
              </a:rPr>
              <a:t>a.out</a:t>
            </a:r>
            <a:r>
              <a:rPr lang="fr-FR" sz="2670" spc="-1" dirty="0">
                <a:solidFill>
                  <a:srgbClr val="000000"/>
                </a:solidFill>
              </a:rPr>
              <a:t> en C) doit demander au système d’exploitation de lui réserver de la place pour stocker les différents objets du programme: code,  variables, tableaux, etc.</a:t>
            </a:r>
          </a:p>
          <a:p>
            <a:pPr marL="565200" lvl="1">
              <a:spcBef>
                <a:spcPts val="938"/>
              </a:spcBef>
              <a:buSzPct val="100000"/>
            </a:pPr>
            <a:endParaRPr lang="fr-FR" sz="2670" spc="-1" dirty="0">
              <a:solidFill>
                <a:srgbClr val="000000"/>
              </a:solidFill>
            </a:endParaRPr>
          </a:p>
          <a:p>
            <a:pPr marL="432000" indent="-324000">
              <a:spcBef>
                <a:spcPts val="938"/>
              </a:spcBef>
              <a:buSzPct val="100000"/>
              <a:buBlip>
                <a:blip r:embed="rId3"/>
              </a:buBlip>
            </a:pPr>
            <a:r>
              <a:rPr lang="fr-FR" sz="2670" b="1" spc="-1" dirty="0">
                <a:solidFill>
                  <a:srgbClr val="000000"/>
                </a:solidFill>
              </a:rPr>
              <a:t>Cette place peut être réservée</a:t>
            </a:r>
          </a:p>
          <a:p>
            <a:pPr marL="889200" lvl="1" indent="-324000">
              <a:spcBef>
                <a:spcPts val="938"/>
              </a:spcBef>
              <a:buSzPct val="100000"/>
              <a:buBlip>
                <a:blip r:embed="rId3"/>
              </a:buBlip>
            </a:pPr>
            <a:r>
              <a:rPr lang="fr-FR" sz="2670" spc="-1" dirty="0">
                <a:solidFill>
                  <a:srgbClr val="000000"/>
                </a:solidFill>
              </a:rPr>
              <a:t>Avant l’exécution (</a:t>
            </a:r>
            <a:r>
              <a:rPr lang="fr-FR" sz="2670" b="1" i="1" spc="-1" dirty="0">
                <a:solidFill>
                  <a:srgbClr val="000000"/>
                </a:solidFill>
                <a:effectLst>
                  <a:outerShdw blurRad="38100" dist="38100" dir="2700000" algn="tl">
                    <a:srgbClr val="000000">
                      <a:alpha val="43137"/>
                    </a:srgbClr>
                  </a:outerShdw>
                </a:effectLst>
              </a:rPr>
              <a:t>Allocation statique</a:t>
            </a:r>
            <a:r>
              <a:rPr lang="fr-FR" sz="2670" spc="-1" dirty="0">
                <a:solidFill>
                  <a:srgbClr val="000000"/>
                </a:solidFill>
              </a:rPr>
              <a:t>) ou</a:t>
            </a:r>
          </a:p>
          <a:p>
            <a:pPr marL="889200" lvl="1" indent="-324000">
              <a:spcBef>
                <a:spcPts val="938"/>
              </a:spcBef>
              <a:buSzPct val="100000"/>
              <a:buBlip>
                <a:blip r:embed="rId3"/>
              </a:buBlip>
            </a:pPr>
            <a:r>
              <a:rPr lang="fr-FR" sz="2670" spc="-1" dirty="0">
                <a:solidFill>
                  <a:srgbClr val="000000"/>
                </a:solidFill>
              </a:rPr>
              <a:t>Pendant l’exécution (</a:t>
            </a:r>
            <a:r>
              <a:rPr lang="fr-FR" sz="2670" b="1" i="1" spc="-1" dirty="0">
                <a:solidFill>
                  <a:srgbClr val="000000"/>
                </a:solidFill>
                <a:effectLst>
                  <a:outerShdw blurRad="38100" dist="38100" dir="2700000" algn="tl">
                    <a:srgbClr val="000000">
                      <a:alpha val="43137"/>
                    </a:srgbClr>
                  </a:outerShdw>
                </a:effectLst>
              </a:rPr>
              <a:t>Allocation dynamique</a:t>
            </a:r>
            <a:r>
              <a:rPr lang="fr-FR" sz="2670" spc="-1" dirty="0">
                <a:solidFill>
                  <a:srgbClr val="000000"/>
                </a:solidFill>
              </a:rPr>
              <a:t>)</a:t>
            </a:r>
          </a:p>
          <a:p>
            <a:pPr marL="565200" lvl="1">
              <a:spcBef>
                <a:spcPts val="938"/>
              </a:spcBef>
              <a:buSzPct val="100000"/>
            </a:pPr>
            <a:endParaRPr lang="fr-FR" sz="2670" spc="-1" dirty="0">
              <a:solidFill>
                <a:srgbClr val="000000"/>
              </a:solidFill>
            </a:endParaRPr>
          </a:p>
          <a:p>
            <a:pPr marL="432000" indent="-324000">
              <a:spcBef>
                <a:spcPts val="938"/>
              </a:spcBef>
              <a:buSzPct val="100000"/>
              <a:buBlip>
                <a:blip r:embed="rId3"/>
              </a:buBlip>
            </a:pPr>
            <a:r>
              <a:rPr lang="fr-FR" sz="2700" b="1" spc="-1" dirty="0">
                <a:solidFill>
                  <a:srgbClr val="000000"/>
                </a:solidFill>
              </a:rPr>
              <a:t>Il est important de comprendre que :</a:t>
            </a:r>
          </a:p>
          <a:p>
            <a:pPr marL="889200" lvl="1" indent="-324000">
              <a:spcBef>
                <a:spcPts val="938"/>
              </a:spcBef>
              <a:buSzPct val="100000"/>
              <a:buBlip>
                <a:blip r:embed="rId3"/>
              </a:buBlip>
            </a:pPr>
            <a:r>
              <a:rPr lang="fr-FR" sz="2670" spc="-1" dirty="0">
                <a:solidFill>
                  <a:srgbClr val="000000"/>
                </a:solidFill>
              </a:rPr>
              <a:t>L’ensemble de la mémoire réservée à un processus est contiguë</a:t>
            </a:r>
          </a:p>
          <a:p>
            <a:pPr marL="889200" lvl="1" indent="-324000">
              <a:spcBef>
                <a:spcPts val="938"/>
              </a:spcBef>
              <a:buSzPct val="100000"/>
              <a:buBlip>
                <a:blip r:embed="rId3"/>
              </a:buBlip>
            </a:pPr>
            <a:r>
              <a:rPr lang="fr-FR" sz="2670" spc="-1" dirty="0">
                <a:solidFill>
                  <a:srgbClr val="000000"/>
                </a:solidFill>
              </a:rPr>
              <a:t>Cet espace est divisé en fonction de la nature des objets stockés</a:t>
            </a:r>
          </a:p>
          <a:p>
            <a:pPr marL="889200" lvl="1" indent="-324000">
              <a:spcBef>
                <a:spcPts val="938"/>
              </a:spcBef>
              <a:buSzPct val="100000"/>
              <a:buBlip>
                <a:blip r:embed="rId3"/>
              </a:buBlip>
            </a:pPr>
            <a:r>
              <a:rPr lang="fr-FR" sz="2670" spc="-1" dirty="0">
                <a:solidFill>
                  <a:srgbClr val="000000"/>
                </a:solidFill>
              </a:rPr>
              <a:t>Les données du programme sont stockées à des endroits différents (programme, pile, tas).</a:t>
            </a:r>
            <a:endParaRPr lang="fr-FR" sz="2670" b="0" strike="noStrike" spc="-1" dirty="0">
              <a:solidFill>
                <a:srgbClr val="000000"/>
              </a:solidFill>
              <a:latin typeface="Arial"/>
            </a:endParaRPr>
          </a:p>
        </p:txBody>
      </p:sp>
    </p:spTree>
    <p:extLst>
      <p:ext uri="{BB962C8B-B14F-4D97-AF65-F5344CB8AC3E}">
        <p14:creationId xmlns="" xmlns:p14="http://schemas.microsoft.com/office/powerpoint/2010/main" val="359970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Disposition de la mémoire</a:t>
            </a:r>
          </a:p>
          <a:p>
            <a:pPr marL="432000" indent="-324000">
              <a:spcBef>
                <a:spcPts val="938"/>
              </a:spcBef>
              <a:buSzPct val="100000"/>
              <a:buBlip>
                <a:blip r:embed="rId3"/>
              </a:buBlip>
            </a:pPr>
            <a:r>
              <a:rPr lang="fr-FR" sz="2670" spc="-1" dirty="0">
                <a:solidFill>
                  <a:srgbClr val="000000"/>
                </a:solidFill>
              </a:rPr>
              <a:t>Allocation et désallocation de mémoire</a:t>
            </a:r>
          </a:p>
          <a:p>
            <a:pPr marL="432000" indent="-324000">
              <a:spcBef>
                <a:spcPts val="938"/>
              </a:spcBef>
              <a:buSzPct val="100000"/>
              <a:buBlip>
                <a:blip r:embed="rId3"/>
              </a:buBlip>
            </a:pPr>
            <a:r>
              <a:rPr lang="fr-FR" sz="2670" spc="-1" dirty="0">
                <a:solidFill>
                  <a:srgbClr val="000000"/>
                </a:solidFill>
              </a:rPr>
              <a:t>Exemples</a:t>
            </a:r>
          </a:p>
          <a:p>
            <a:pPr marL="432000" indent="-324000">
              <a:spcBef>
                <a:spcPts val="938"/>
              </a:spcBef>
              <a:buSzPct val="100000"/>
              <a:buBlip>
                <a:blip r:embed="rId3"/>
              </a:buBlip>
            </a:pPr>
            <a:r>
              <a:rPr lang="fr-FR" sz="2670" spc="-1" dirty="0">
                <a:solidFill>
                  <a:srgbClr val="000000"/>
                </a:solidFill>
              </a:rPr>
              <a:t>Fuites de mémoire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Allocation et désallocation de mémoire</a:t>
            </a:r>
          </a:p>
        </p:txBody>
      </p:sp>
      <p:sp>
        <p:nvSpPr>
          <p:cNvPr id="193" name="TextShape 2"/>
          <p:cNvSpPr txBox="1"/>
          <p:nvPr/>
        </p:nvSpPr>
        <p:spPr>
          <a:xfrm>
            <a:off x="504000" y="1152000"/>
            <a:ext cx="9236900" cy="5871100"/>
          </a:xfrm>
          <a:prstGeom prst="rect">
            <a:avLst/>
          </a:prstGeom>
          <a:noFill/>
          <a:ln>
            <a:noFill/>
          </a:ln>
        </p:spPr>
        <p:txBody>
          <a:bodyPr lIns="0" tIns="0" rIns="0" bIns="0">
            <a:normAutofit fontScale="62500" lnSpcReduction="20000"/>
          </a:bodyPr>
          <a:lstStyle/>
          <a:p>
            <a:pPr marL="432000" indent="-324000">
              <a:spcBef>
                <a:spcPts val="938"/>
              </a:spcBef>
              <a:buSzPct val="100000"/>
              <a:buBlip>
                <a:blip r:embed="rId3"/>
              </a:buBlip>
            </a:pPr>
            <a:r>
              <a:rPr lang="fr-FR" sz="2670" b="1" spc="-1" dirty="0">
                <a:solidFill>
                  <a:srgbClr val="000000"/>
                </a:solidFill>
              </a:rPr>
              <a:t>Stratégies d’allocation de mémoire</a:t>
            </a:r>
          </a:p>
          <a:p>
            <a:pPr marL="889200" lvl="1" indent="-324000">
              <a:spcBef>
                <a:spcPts val="938"/>
              </a:spcBef>
              <a:buSzPct val="100000"/>
              <a:buBlip>
                <a:blip r:embed="rId3"/>
              </a:buBlip>
            </a:pPr>
            <a:r>
              <a:rPr lang="fr-FR" sz="2670" spc="-1" dirty="0">
                <a:solidFill>
                  <a:srgbClr val="000000"/>
                </a:solidFill>
              </a:rPr>
              <a:t>Dans le langage C, </a:t>
            </a:r>
          </a:p>
          <a:p>
            <a:pPr marL="1346400" lvl="2" indent="-324000">
              <a:spcBef>
                <a:spcPts val="938"/>
              </a:spcBef>
              <a:buSzPct val="100000"/>
              <a:buBlip>
                <a:blip r:embed="rId3"/>
              </a:buBlip>
            </a:pPr>
            <a:r>
              <a:rPr lang="fr-FR" sz="2670" spc="-1" dirty="0">
                <a:solidFill>
                  <a:srgbClr val="000000"/>
                </a:solidFill>
              </a:rPr>
              <a:t>On a le choix parmi les différentes méthodes d’allocation.</a:t>
            </a:r>
          </a:p>
          <a:p>
            <a:pPr marL="1346400" lvl="2" indent="-324000">
              <a:spcBef>
                <a:spcPts val="938"/>
              </a:spcBef>
              <a:buSzPct val="100000"/>
              <a:buBlip>
                <a:blip r:embed="rId3"/>
              </a:buBlip>
            </a:pPr>
            <a:r>
              <a:rPr lang="fr-FR" sz="2670" spc="-1" dirty="0">
                <a:solidFill>
                  <a:srgbClr val="000000"/>
                </a:solidFill>
              </a:rPr>
              <a:t>L’allocation dynamique impose la mise en place de bonnes pratiques afin d’éviter la mauvaise manipulation mémoire.</a:t>
            </a:r>
          </a:p>
          <a:p>
            <a:pPr marL="889200" lvl="1" indent="-324000">
              <a:spcBef>
                <a:spcPts val="938"/>
              </a:spcBef>
              <a:buSzPct val="100000"/>
              <a:buBlip>
                <a:blip r:embed="rId3"/>
              </a:buBlip>
            </a:pPr>
            <a:r>
              <a:rPr lang="fr-FR" sz="2670" spc="-1" dirty="0">
                <a:solidFill>
                  <a:srgbClr val="000000"/>
                </a:solidFill>
              </a:rPr>
              <a:t>Dans des langage plus évolués comme Java, </a:t>
            </a:r>
          </a:p>
          <a:p>
            <a:pPr marL="1346400" lvl="2" indent="-324000">
              <a:spcBef>
                <a:spcPts val="938"/>
              </a:spcBef>
              <a:buSzPct val="100000"/>
              <a:buBlip>
                <a:blip r:embed="rId3"/>
              </a:buBlip>
            </a:pPr>
            <a:r>
              <a:rPr lang="fr-FR" sz="2670" spc="-1" dirty="0">
                <a:solidFill>
                  <a:srgbClr val="000000"/>
                </a:solidFill>
              </a:rPr>
              <a:t>L’allocation dynamique est transparente pour le programmeur et sa gestion est assurée par un « ramasse-miettes » (Garbage collector en anglais) qui garantit une allocation et une libération de mémoire optimales.</a:t>
            </a:r>
          </a:p>
          <a:p>
            <a:pPr marL="565200" lvl="1">
              <a:spcBef>
                <a:spcPts val="938"/>
              </a:spcBef>
              <a:buSzPct val="100000"/>
            </a:pPr>
            <a:endParaRPr lang="fr-FR" sz="2670" spc="-1" dirty="0">
              <a:solidFill>
                <a:srgbClr val="000000"/>
              </a:solidFill>
            </a:endParaRPr>
          </a:p>
          <a:p>
            <a:pPr marL="432000" indent="-324000">
              <a:spcBef>
                <a:spcPts val="938"/>
              </a:spcBef>
              <a:buSzPct val="100000"/>
              <a:buBlip>
                <a:blip r:embed="rId3"/>
              </a:buBlip>
            </a:pPr>
            <a:r>
              <a:rPr lang="fr-FR" sz="2670" b="1" spc="-1" dirty="0">
                <a:solidFill>
                  <a:srgbClr val="000000"/>
                </a:solidFill>
              </a:rPr>
              <a:t>Allocation statistique</a:t>
            </a:r>
          </a:p>
          <a:p>
            <a:pPr marL="889200" lvl="1" indent="-324000">
              <a:spcBef>
                <a:spcPts val="938"/>
              </a:spcBef>
              <a:buSzPct val="100000"/>
              <a:buBlip>
                <a:blip r:embed="rId3"/>
              </a:buBlip>
            </a:pPr>
            <a:r>
              <a:rPr lang="fr-FR" sz="2670" spc="-1" dirty="0">
                <a:solidFill>
                  <a:srgbClr val="000000"/>
                </a:solidFill>
              </a:rPr>
              <a:t>Permet d’assurer que l’ espace de mémoire utilisé est connu avant le lancement du programme.</a:t>
            </a:r>
          </a:p>
          <a:p>
            <a:pPr marL="1346400" lvl="2" indent="-324000">
              <a:spcBef>
                <a:spcPts val="938"/>
              </a:spcBef>
              <a:buSzPct val="100000"/>
              <a:buBlip>
                <a:blip r:embed="rId3"/>
              </a:buBlip>
            </a:pPr>
            <a:r>
              <a:rPr lang="fr-FR" sz="2670" spc="-1" dirty="0">
                <a:solidFill>
                  <a:srgbClr val="000000"/>
                </a:solidFill>
              </a:rPr>
              <a:t>Elle n’est pas adaptée si la taille des données évolue au cours de l’exécution du programme.</a:t>
            </a:r>
          </a:p>
          <a:p>
            <a:pPr marL="889200" lvl="1" indent="-324000">
              <a:spcBef>
                <a:spcPts val="938"/>
              </a:spcBef>
              <a:buSzPct val="100000"/>
              <a:buBlip>
                <a:blip r:embed="rId3"/>
              </a:buBlip>
            </a:pPr>
            <a:r>
              <a:rPr lang="fr-FR" sz="2700" spc="-1" dirty="0">
                <a:solidFill>
                  <a:srgbClr val="000000"/>
                </a:solidFill>
              </a:rPr>
              <a:t>Par exemple</a:t>
            </a:r>
          </a:p>
          <a:p>
            <a:pPr marL="1346400" lvl="2" indent="-324000">
              <a:spcBef>
                <a:spcPts val="938"/>
              </a:spcBef>
              <a:buSzPct val="100000"/>
              <a:buBlip>
                <a:blip r:embed="rId3"/>
              </a:buBlip>
            </a:pPr>
            <a:r>
              <a:rPr lang="fr-FR" sz="2900" b="1" dirty="0" err="1">
                <a:solidFill>
                  <a:schemeClr val="accent2"/>
                </a:solidFill>
                <a:latin typeface="Courier New" panose="02070309020205020404" pitchFamily="49" charset="0"/>
              </a:rPr>
              <a:t>int</a:t>
            </a:r>
            <a:r>
              <a:rPr lang="fr-FR" sz="2900" b="1" dirty="0">
                <a:solidFill>
                  <a:schemeClr val="accent2"/>
                </a:solidFill>
                <a:latin typeface="Courier New" panose="02070309020205020404" pitchFamily="49" charset="0"/>
              </a:rPr>
              <a:t> i, j</a:t>
            </a:r>
            <a:r>
              <a:rPr lang="fr-FR" sz="2700" spc="-1" dirty="0">
                <a:solidFill>
                  <a:srgbClr val="000000"/>
                </a:solidFill>
              </a:rPr>
              <a:t>; // Deux octets par (total 2) variables entières, deux octets pour le variables «i» et «j» seront alloués . </a:t>
            </a:r>
          </a:p>
          <a:p>
            <a:pPr marL="1346400" lvl="2" indent="-324000">
              <a:spcBef>
                <a:spcPts val="938"/>
              </a:spcBef>
              <a:buSzPct val="100000"/>
              <a:buBlip>
                <a:blip r:embed="rId3"/>
              </a:buBlip>
            </a:pPr>
            <a:r>
              <a:rPr lang="fr-FR" sz="2900" b="1" dirty="0" err="1">
                <a:solidFill>
                  <a:schemeClr val="accent2"/>
                </a:solidFill>
                <a:latin typeface="Courier New" panose="02070309020205020404" pitchFamily="49" charset="0"/>
              </a:rPr>
              <a:t>float</a:t>
            </a:r>
            <a:r>
              <a:rPr lang="fr-FR" sz="2900" b="1" dirty="0">
                <a:solidFill>
                  <a:schemeClr val="accent2"/>
                </a:solidFill>
                <a:latin typeface="Courier New" panose="02070309020205020404" pitchFamily="49" charset="0"/>
              </a:rPr>
              <a:t> a [5], f</a:t>
            </a:r>
            <a:r>
              <a:rPr lang="fr-FR" sz="2700" spc="-1" dirty="0">
                <a:solidFill>
                  <a:srgbClr val="000000"/>
                </a:solidFill>
              </a:rPr>
              <a:t>; // Quatre octets par (au total 6) variables réels. 20 octets au tableau A [5 éléments de réel, c'est-à-dire 5 × 4] et quatre octets pour la variable «f» seront alloués.</a:t>
            </a:r>
          </a:p>
        </p:txBody>
      </p:sp>
    </p:spTree>
    <p:extLst>
      <p:ext uri="{BB962C8B-B14F-4D97-AF65-F5344CB8AC3E}">
        <p14:creationId xmlns="" xmlns:p14="http://schemas.microsoft.com/office/powerpoint/2010/main" val="2437388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Allocation et désallocation de mémoire</a:t>
            </a:r>
          </a:p>
        </p:txBody>
      </p:sp>
      <p:sp>
        <p:nvSpPr>
          <p:cNvPr id="193" name="TextShape 2"/>
          <p:cNvSpPr txBox="1"/>
          <p:nvPr/>
        </p:nvSpPr>
        <p:spPr>
          <a:xfrm>
            <a:off x="504000" y="1152000"/>
            <a:ext cx="9236900" cy="58711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Occupation de la mémoire de type de données primitif</a:t>
            </a:r>
          </a:p>
        </p:txBody>
      </p:sp>
      <p:graphicFrame>
        <p:nvGraphicFramePr>
          <p:cNvPr id="2" name="Tableau 1">
            <a:extLst>
              <a:ext uri="{FF2B5EF4-FFF2-40B4-BE49-F238E27FC236}">
                <a16:creationId xmlns="" xmlns:a16="http://schemas.microsoft.com/office/drawing/2014/main" id="{5FDDDDB1-8B7A-4215-B90B-7E203A9F286D}"/>
              </a:ext>
            </a:extLst>
          </p:cNvPr>
          <p:cNvGraphicFramePr>
            <a:graphicFrameLocks noGrp="1"/>
          </p:cNvGraphicFramePr>
          <p:nvPr>
            <p:extLst>
              <p:ext uri="{D42A27DB-BD31-4B8C-83A1-F6EECF244321}">
                <p14:modId xmlns="" xmlns:p14="http://schemas.microsoft.com/office/powerpoint/2010/main" val="3960205436"/>
              </p:ext>
            </p:extLst>
          </p:nvPr>
        </p:nvGraphicFramePr>
        <p:xfrm>
          <a:off x="1079500" y="1612900"/>
          <a:ext cx="8089900" cy="5200549"/>
        </p:xfrm>
        <a:graphic>
          <a:graphicData uri="http://schemas.openxmlformats.org/drawingml/2006/table">
            <a:tbl>
              <a:tblPr/>
              <a:tblGrid>
                <a:gridCol w="1660915">
                  <a:extLst>
                    <a:ext uri="{9D8B030D-6E8A-4147-A177-3AD203B41FA5}">
                      <a16:colId xmlns="" xmlns:a16="http://schemas.microsoft.com/office/drawing/2014/main" val="1903272057"/>
                    </a:ext>
                  </a:extLst>
                </a:gridCol>
                <a:gridCol w="1423641">
                  <a:extLst>
                    <a:ext uri="{9D8B030D-6E8A-4147-A177-3AD203B41FA5}">
                      <a16:colId xmlns="" xmlns:a16="http://schemas.microsoft.com/office/drawing/2014/main" val="2091282129"/>
                    </a:ext>
                  </a:extLst>
                </a:gridCol>
                <a:gridCol w="5005344">
                  <a:extLst>
                    <a:ext uri="{9D8B030D-6E8A-4147-A177-3AD203B41FA5}">
                      <a16:colId xmlns="" xmlns:a16="http://schemas.microsoft.com/office/drawing/2014/main" val="2148647853"/>
                    </a:ext>
                  </a:extLst>
                </a:gridCol>
              </a:tblGrid>
              <a:tr h="390366">
                <a:tc>
                  <a:txBody>
                    <a:bodyPr/>
                    <a:lstStyle/>
                    <a:p>
                      <a:pPr algn="ctr" fontAlgn="t"/>
                      <a:r>
                        <a:rPr lang="en-GB" sz="1500">
                          <a:effectLst/>
                        </a:rPr>
                        <a:t>Type</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500" dirty="0">
                          <a:effectLst/>
                        </a:rPr>
                        <a:t>Storage size</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GB" sz="1500" dirty="0">
                          <a:effectLst/>
                        </a:rPr>
                        <a:t>Value range</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3708772589"/>
                  </a:ext>
                </a:extLst>
              </a:tr>
              <a:tr h="286977">
                <a:tc>
                  <a:txBody>
                    <a:bodyPr/>
                    <a:lstStyle/>
                    <a:p>
                      <a:pPr fontAlgn="t"/>
                      <a:r>
                        <a:rPr lang="en-GB" sz="1500" dirty="0">
                          <a:effectLst/>
                        </a:rPr>
                        <a:t>char</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1 octet</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-128 à 127 </a:t>
                      </a:r>
                      <a:r>
                        <a:rPr lang="en-GB" sz="1500" dirty="0" err="1">
                          <a:effectLst/>
                        </a:rPr>
                        <a:t>ou</a:t>
                      </a:r>
                      <a:r>
                        <a:rPr lang="en-GB" sz="1500" dirty="0">
                          <a:effectLst/>
                        </a:rPr>
                        <a:t> 0 à 255</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1897394986"/>
                  </a:ext>
                </a:extLst>
              </a:tr>
              <a:tr h="390366">
                <a:tc>
                  <a:txBody>
                    <a:bodyPr/>
                    <a:lstStyle/>
                    <a:p>
                      <a:pPr fontAlgn="t"/>
                      <a:r>
                        <a:rPr lang="en-GB" sz="1500" dirty="0">
                          <a:effectLst/>
                        </a:rPr>
                        <a:t>unsigned char</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1 octet</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0 à 255</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2644482958"/>
                  </a:ext>
                </a:extLst>
              </a:tr>
              <a:tr h="390366">
                <a:tc>
                  <a:txBody>
                    <a:bodyPr/>
                    <a:lstStyle/>
                    <a:p>
                      <a:pPr fontAlgn="t"/>
                      <a:r>
                        <a:rPr lang="en-GB" sz="1500">
                          <a:effectLst/>
                        </a:rPr>
                        <a:t>signed char</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1 octet</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-128 à 127</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2442824011"/>
                  </a:ext>
                </a:extLst>
              </a:tr>
              <a:tr h="550833">
                <a:tc>
                  <a:txBody>
                    <a:bodyPr/>
                    <a:lstStyle/>
                    <a:p>
                      <a:pPr fontAlgn="ctr"/>
                      <a:r>
                        <a:rPr lang="en-GB" sz="1500">
                          <a:effectLst/>
                        </a:rPr>
                        <a:t>int</a:t>
                      </a:r>
                    </a:p>
                  </a:txBody>
                  <a:tcPr marL="49455" marR="49455" marT="49455" marB="494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ctr"/>
                      <a:r>
                        <a:rPr lang="en-GB" sz="1500" dirty="0">
                          <a:effectLst/>
                        </a:rPr>
                        <a:t>2 </a:t>
                      </a:r>
                      <a:r>
                        <a:rPr lang="en-GB" sz="1500" dirty="0" err="1">
                          <a:effectLst/>
                        </a:rPr>
                        <a:t>ou</a:t>
                      </a:r>
                      <a:r>
                        <a:rPr lang="en-GB" sz="1500" dirty="0">
                          <a:effectLst/>
                        </a:rPr>
                        <a:t> 4 octets</a:t>
                      </a:r>
                    </a:p>
                  </a:txBody>
                  <a:tcPr marL="49455" marR="49455" marT="49455" marB="49455"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-32,768 à 32,767 </a:t>
                      </a:r>
                      <a:r>
                        <a:rPr lang="en-GB" sz="1500" dirty="0" err="1">
                          <a:effectLst/>
                        </a:rPr>
                        <a:t>ou</a:t>
                      </a:r>
                      <a:r>
                        <a:rPr lang="en-GB" sz="1500" dirty="0">
                          <a:effectLst/>
                        </a:rPr>
                        <a:t> -2,147,483,648 à 2,147,483,647</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888995970"/>
                  </a:ext>
                </a:extLst>
              </a:tr>
              <a:tr h="390366">
                <a:tc>
                  <a:txBody>
                    <a:bodyPr/>
                    <a:lstStyle/>
                    <a:p>
                      <a:pPr fontAlgn="t"/>
                      <a:r>
                        <a:rPr lang="en-GB" sz="1500">
                          <a:effectLst/>
                        </a:rPr>
                        <a:t>unsigned int</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2 </a:t>
                      </a:r>
                      <a:r>
                        <a:rPr lang="en-GB" sz="1500" dirty="0" err="1">
                          <a:effectLst/>
                        </a:rPr>
                        <a:t>ou</a:t>
                      </a:r>
                      <a:r>
                        <a:rPr lang="en-GB" sz="1500" dirty="0">
                          <a:effectLst/>
                        </a:rPr>
                        <a:t> 4 octets</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0 à 65,535 </a:t>
                      </a:r>
                      <a:r>
                        <a:rPr lang="en-GB" sz="1500" dirty="0" err="1">
                          <a:effectLst/>
                        </a:rPr>
                        <a:t>ou</a:t>
                      </a:r>
                      <a:r>
                        <a:rPr lang="en-GB" sz="1500" dirty="0">
                          <a:effectLst/>
                        </a:rPr>
                        <a:t> 0 à 4,294,967,295</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1634786690"/>
                  </a:ext>
                </a:extLst>
              </a:tr>
              <a:tr h="286977">
                <a:tc>
                  <a:txBody>
                    <a:bodyPr/>
                    <a:lstStyle/>
                    <a:p>
                      <a:pPr fontAlgn="t"/>
                      <a:r>
                        <a:rPr lang="en-GB" sz="1500">
                          <a:effectLst/>
                        </a:rPr>
                        <a:t>short</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2 octets</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-32,768 à 32,767</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844185316"/>
                  </a:ext>
                </a:extLst>
              </a:tr>
              <a:tr h="390366">
                <a:tc>
                  <a:txBody>
                    <a:bodyPr/>
                    <a:lstStyle/>
                    <a:p>
                      <a:pPr fontAlgn="t"/>
                      <a:r>
                        <a:rPr lang="en-GB" sz="1500">
                          <a:effectLst/>
                        </a:rPr>
                        <a:t>unsigned short</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2 octets</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0 à 65,535</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3610007374"/>
                  </a:ext>
                </a:extLst>
              </a:tr>
              <a:tr h="871768">
                <a:tc>
                  <a:txBody>
                    <a:bodyPr/>
                    <a:lstStyle/>
                    <a:p>
                      <a:pPr fontAlgn="t"/>
                      <a:r>
                        <a:rPr lang="en-GB" sz="1500">
                          <a:effectLst/>
                        </a:rPr>
                        <a:t>long</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8 octets or (4octets pour 32 bit OS)</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dirty="0">
                          <a:effectLst/>
                        </a:rPr>
                        <a:t>-9223372036854775808 à 9223372036854775807</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1226492206"/>
                  </a:ext>
                </a:extLst>
              </a:tr>
              <a:tr h="390366">
                <a:tc>
                  <a:txBody>
                    <a:bodyPr/>
                    <a:lstStyle/>
                    <a:p>
                      <a:pPr fontAlgn="t"/>
                      <a:r>
                        <a:rPr lang="en-GB" sz="1500" kern="1200">
                          <a:solidFill>
                            <a:schemeClr val="tx1"/>
                          </a:solidFill>
                          <a:effectLst/>
                          <a:latin typeface="+mn-lt"/>
                          <a:ea typeface="+mn-ea"/>
                          <a:cs typeface="+mn-cs"/>
                        </a:rPr>
                        <a:t>unsigned long</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kern="1200" dirty="0">
                          <a:solidFill>
                            <a:schemeClr val="tx1"/>
                          </a:solidFill>
                          <a:effectLst/>
                          <a:latin typeface="+mn-lt"/>
                          <a:ea typeface="+mn-ea"/>
                          <a:cs typeface="+mn-cs"/>
                        </a:rPr>
                        <a:t>8 </a:t>
                      </a:r>
                      <a:r>
                        <a:rPr lang="en-GB" sz="1500" dirty="0">
                          <a:effectLst/>
                        </a:rPr>
                        <a:t>octets</a:t>
                      </a:r>
                      <a:endParaRPr lang="en-GB" sz="1500" kern="1200" dirty="0">
                        <a:solidFill>
                          <a:schemeClr val="tx1"/>
                        </a:solidFill>
                        <a:effectLst/>
                        <a:latin typeface="+mn-lt"/>
                        <a:ea typeface="+mn-ea"/>
                        <a:cs typeface="+mn-cs"/>
                      </a:endParaRP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kern="1200" dirty="0">
                          <a:solidFill>
                            <a:schemeClr val="tx1"/>
                          </a:solidFill>
                          <a:effectLst/>
                          <a:latin typeface="+mn-lt"/>
                          <a:ea typeface="+mn-ea"/>
                          <a:cs typeface="+mn-cs"/>
                        </a:rPr>
                        <a:t>0 to 18446744073709551615</a:t>
                      </a:r>
                    </a:p>
                  </a:txBody>
                  <a:tcPr marL="49455" marR="49455" marT="49455" marB="49455">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205413696"/>
                  </a:ext>
                </a:extLst>
              </a:tr>
              <a:tr h="390366">
                <a:tc>
                  <a:txBody>
                    <a:bodyPr/>
                    <a:lstStyle/>
                    <a:p>
                      <a:pPr fontAlgn="t"/>
                      <a:r>
                        <a:rPr lang="en-GB" sz="1500" kern="1200" dirty="0">
                          <a:solidFill>
                            <a:schemeClr val="tx1"/>
                          </a:solidFill>
                          <a:effectLst/>
                          <a:latin typeface="+mn-lt"/>
                          <a:ea typeface="+mn-ea"/>
                          <a:cs typeface="+mn-cs"/>
                        </a:rPr>
                        <a:t>float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kern="1200" dirty="0">
                          <a:solidFill>
                            <a:schemeClr val="tx1"/>
                          </a:solidFill>
                          <a:effectLst/>
                          <a:latin typeface="+mn-lt"/>
                          <a:ea typeface="+mn-ea"/>
                          <a:cs typeface="+mn-cs"/>
                        </a:rPr>
                        <a:t>4 </a:t>
                      </a:r>
                      <a:r>
                        <a:rPr lang="en-GB" sz="1500" dirty="0">
                          <a:effectLst/>
                        </a:rPr>
                        <a:t>octets</a:t>
                      </a:r>
                      <a:endParaRPr lang="en-GB" sz="1500" kern="1200" dirty="0">
                        <a:solidFill>
                          <a:schemeClr val="tx1"/>
                        </a:solidFill>
                        <a:effectLst/>
                        <a:latin typeface="+mn-lt"/>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kern="1200" dirty="0">
                          <a:solidFill>
                            <a:schemeClr val="tx1"/>
                          </a:solidFill>
                          <a:effectLst/>
                          <a:latin typeface="+mn-lt"/>
                          <a:ea typeface="+mn-ea"/>
                          <a:cs typeface="+mn-cs"/>
                        </a:rPr>
                        <a:t>1.2E-38 to 3.4E+38</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722133244"/>
                  </a:ext>
                </a:extLst>
              </a:tr>
              <a:tr h="390366">
                <a:tc>
                  <a:txBody>
                    <a:bodyPr/>
                    <a:lstStyle/>
                    <a:p>
                      <a:pPr fontAlgn="t"/>
                      <a:r>
                        <a:rPr lang="en-GB" sz="1500" kern="1200" dirty="0">
                          <a:solidFill>
                            <a:schemeClr val="tx1"/>
                          </a:solidFill>
                          <a:effectLst/>
                          <a:latin typeface="+mn-lt"/>
                          <a:ea typeface="+mn-ea"/>
                          <a:cs typeface="+mn-cs"/>
                        </a:rPr>
                        <a:t>long double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kern="1200" dirty="0">
                          <a:solidFill>
                            <a:schemeClr val="tx1"/>
                          </a:solidFill>
                          <a:effectLst/>
                          <a:latin typeface="+mn-lt"/>
                          <a:ea typeface="+mn-ea"/>
                          <a:cs typeface="+mn-cs"/>
                        </a:rPr>
                        <a:t>10 </a:t>
                      </a:r>
                      <a:r>
                        <a:rPr lang="en-GB" sz="1500" dirty="0">
                          <a:effectLst/>
                        </a:rPr>
                        <a:t>octets</a:t>
                      </a:r>
                      <a:endParaRPr lang="en-GB" sz="1500" kern="1200" dirty="0">
                        <a:solidFill>
                          <a:schemeClr val="tx1"/>
                        </a:solidFill>
                        <a:effectLst/>
                        <a:latin typeface="+mn-lt"/>
                        <a:ea typeface="+mn-ea"/>
                        <a:cs typeface="+mn-cs"/>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tc>
                  <a:txBody>
                    <a:bodyPr/>
                    <a:lstStyle/>
                    <a:p>
                      <a:pPr fontAlgn="t"/>
                      <a:r>
                        <a:rPr lang="en-GB" sz="1500" kern="1200" dirty="0">
                          <a:solidFill>
                            <a:schemeClr val="tx1"/>
                          </a:solidFill>
                          <a:effectLst/>
                          <a:latin typeface="+mn-lt"/>
                          <a:ea typeface="+mn-ea"/>
                          <a:cs typeface="+mn-cs"/>
                        </a:rPr>
                        <a:t>3.4E-4932 to 1.1E+4932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1"/>
                    </a:solidFill>
                  </a:tcPr>
                </a:tc>
                <a:extLst>
                  <a:ext uri="{0D108BD9-81ED-4DB2-BD59-A6C34878D82A}">
                    <a16:rowId xmlns="" xmlns:a16="http://schemas.microsoft.com/office/drawing/2014/main" val="3136151025"/>
                  </a:ext>
                </a:extLst>
              </a:tr>
            </a:tbl>
          </a:graphicData>
        </a:graphic>
      </p:graphicFrame>
    </p:spTree>
    <p:extLst>
      <p:ext uri="{BB962C8B-B14F-4D97-AF65-F5344CB8AC3E}">
        <p14:creationId xmlns="" xmlns:p14="http://schemas.microsoft.com/office/powerpoint/2010/main" val="1894465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Allocation et désallocation de mémoire</a:t>
            </a:r>
          </a:p>
        </p:txBody>
      </p:sp>
      <p:sp>
        <p:nvSpPr>
          <p:cNvPr id="193" name="TextShape 2"/>
          <p:cNvSpPr txBox="1"/>
          <p:nvPr/>
        </p:nvSpPr>
        <p:spPr>
          <a:xfrm>
            <a:off x="504000" y="1152001"/>
            <a:ext cx="9059100" cy="5667899"/>
          </a:xfrm>
          <a:prstGeom prst="rect">
            <a:avLst/>
          </a:prstGeom>
          <a:solidFill>
            <a:schemeClr val="bg1"/>
          </a:solidFill>
          <a:ln>
            <a:noFill/>
          </a:ln>
        </p:spPr>
        <p:txBody>
          <a:bodyPr lIns="0" tIns="0" rIns="0" bIns="0">
            <a:normAutofit fontScale="92500" lnSpcReduction="10000"/>
          </a:bodyPr>
          <a:lstStyle/>
          <a:p>
            <a:pPr marL="432000" indent="-324000">
              <a:spcBef>
                <a:spcPts val="938"/>
              </a:spcBef>
              <a:buSzPct val="100000"/>
              <a:buBlip>
                <a:blip r:embed="rId3"/>
              </a:buBlip>
            </a:pPr>
            <a:r>
              <a:rPr lang="fr-FR" sz="2670" b="1" spc="-1" dirty="0">
                <a:solidFill>
                  <a:srgbClr val="000000"/>
                </a:solidFill>
              </a:rPr>
              <a:t>Les variables locales ont des valeurs non définies</a:t>
            </a:r>
          </a:p>
          <a:p>
            <a:pPr marL="108000">
              <a:spcBef>
                <a:spcPts val="938"/>
              </a:spcBef>
              <a:buSzPct val="100000"/>
            </a:pPr>
            <a:r>
              <a:rPr lang="en-US" altLang="en-US" sz="2800" b="1" dirty="0">
                <a:solidFill>
                  <a:schemeClr val="accent2"/>
                </a:solidFill>
                <a:latin typeface="Courier New" panose="02070309020205020404" pitchFamily="49" charset="0"/>
              </a:rPr>
              <a:t>	</a:t>
            </a:r>
            <a:r>
              <a:rPr lang="en-US" altLang="en-US" sz="1900" b="1" dirty="0">
                <a:solidFill>
                  <a:schemeClr val="accent2"/>
                </a:solidFill>
                <a:latin typeface="Courier New" panose="02070309020205020404" pitchFamily="49" charset="0"/>
              </a:rPr>
              <a:t>int count;</a:t>
            </a:r>
          </a:p>
          <a:p>
            <a:pPr marL="432000" indent="-324000">
              <a:spcBef>
                <a:spcPts val="938"/>
              </a:spcBef>
              <a:buSzPct val="100000"/>
              <a:buBlip>
                <a:blip r:embed="rId3"/>
              </a:buBlip>
            </a:pPr>
            <a:r>
              <a:rPr lang="fr-FR" sz="2670" b="1" spc="-1" dirty="0">
                <a:solidFill>
                  <a:srgbClr val="000000"/>
                </a:solidFill>
              </a:rPr>
              <a:t>La mémoire allouée par </a:t>
            </a:r>
            <a:r>
              <a:rPr lang="fr-FR" sz="1900" b="1" dirty="0" err="1">
                <a:solidFill>
                  <a:schemeClr val="accent2"/>
                </a:solidFill>
                <a:latin typeface="Courier New" panose="02070309020205020404" pitchFamily="49" charset="0"/>
              </a:rPr>
              <a:t>malloc</a:t>
            </a:r>
            <a:r>
              <a:rPr lang="fr-FR" sz="1900" b="1" dirty="0">
                <a:solidFill>
                  <a:schemeClr val="accent2"/>
                </a:solidFill>
                <a:latin typeface="Courier New" panose="02070309020205020404" pitchFamily="49" charset="0"/>
              </a:rPr>
              <a:t>() </a:t>
            </a:r>
            <a:r>
              <a:rPr lang="fr-FR" sz="2670" b="1" spc="-1" dirty="0">
                <a:solidFill>
                  <a:srgbClr val="000000"/>
                </a:solidFill>
              </a:rPr>
              <a:t>a des valeurs indéfinies</a:t>
            </a:r>
          </a:p>
          <a:p>
            <a:pPr marL="108000">
              <a:spcBef>
                <a:spcPts val="938"/>
              </a:spcBef>
              <a:buSzPct val="100000"/>
            </a:pPr>
            <a:r>
              <a:rPr lang="en-US" altLang="en-US" sz="2800" b="1" dirty="0">
                <a:solidFill>
                  <a:schemeClr val="accent2"/>
                </a:solidFill>
                <a:latin typeface="Courier New" panose="02070309020205020404" pitchFamily="49" charset="0"/>
              </a:rPr>
              <a:t>	</a:t>
            </a:r>
            <a:r>
              <a:rPr lang="en-US" altLang="en-US" sz="1900" b="1" dirty="0">
                <a:solidFill>
                  <a:schemeClr val="accent2"/>
                </a:solidFill>
                <a:latin typeface="Courier New" panose="02070309020205020404" pitchFamily="49" charset="0"/>
              </a:rPr>
              <a:t>char* p = (char *) malloc(8);</a:t>
            </a:r>
          </a:p>
          <a:p>
            <a:pPr marL="432000" indent="-324000">
              <a:spcBef>
                <a:spcPts val="938"/>
              </a:spcBef>
              <a:buSzPct val="100000"/>
              <a:buBlip>
                <a:blip r:embed="rId3"/>
              </a:buBlip>
            </a:pPr>
            <a:r>
              <a:rPr lang="fr-FR" sz="2670" b="1" spc="-1" dirty="0">
                <a:solidFill>
                  <a:srgbClr val="000000"/>
                </a:solidFill>
              </a:rPr>
              <a:t>Doit s'initialiser explicitement si vous voulez une valeur initiale particulière</a:t>
            </a:r>
          </a:p>
          <a:p>
            <a:pPr marL="108000">
              <a:spcBef>
                <a:spcPts val="938"/>
              </a:spcBef>
              <a:buSzPct val="100000"/>
            </a:pPr>
            <a:r>
              <a:rPr lang="en-US" altLang="en-US" sz="2800" b="1" dirty="0">
                <a:solidFill>
                  <a:schemeClr val="accent2"/>
                </a:solidFill>
                <a:latin typeface="Courier New" panose="02070309020205020404" pitchFamily="49" charset="0"/>
              </a:rPr>
              <a:t>	</a:t>
            </a:r>
            <a:r>
              <a:rPr lang="en-US" altLang="en-US" sz="1900" b="1" dirty="0">
                <a:solidFill>
                  <a:schemeClr val="accent2"/>
                </a:solidFill>
                <a:latin typeface="Courier New" panose="02070309020205020404" pitchFamily="49" charset="0"/>
              </a:rPr>
              <a:t>int count = 0;</a:t>
            </a:r>
            <a:br>
              <a:rPr lang="en-US" altLang="en-US" sz="1900" b="1" dirty="0">
                <a:solidFill>
                  <a:schemeClr val="accent2"/>
                </a:solidFill>
                <a:latin typeface="Courier New" panose="02070309020205020404" pitchFamily="49" charset="0"/>
              </a:rPr>
            </a:br>
            <a:r>
              <a:rPr lang="en-US" altLang="en-US" sz="1900" b="1" dirty="0">
                <a:solidFill>
                  <a:schemeClr val="accent2"/>
                </a:solidFill>
                <a:latin typeface="Courier New" panose="02070309020205020404" pitchFamily="49" charset="0"/>
              </a:rPr>
              <a:t> 	p[0] = ’\0’;</a:t>
            </a:r>
          </a:p>
          <a:p>
            <a:pPr marL="432000" indent="-324000">
              <a:spcBef>
                <a:spcPts val="938"/>
              </a:spcBef>
              <a:buSzPct val="100000"/>
              <a:buBlip>
                <a:blip r:embed="rId3"/>
              </a:buBlip>
            </a:pPr>
            <a:r>
              <a:rPr lang="fr-FR" sz="2670" b="1" spc="-1" dirty="0">
                <a:solidFill>
                  <a:srgbClr val="000000"/>
                </a:solidFill>
              </a:rPr>
              <a:t>Les variables globales et statiques sont initialisées à 0 par défaut</a:t>
            </a:r>
          </a:p>
          <a:p>
            <a:pPr marL="108000">
              <a:spcBef>
                <a:spcPts val="938"/>
              </a:spcBef>
              <a:buSzPct val="100000"/>
            </a:pPr>
            <a:r>
              <a:rPr lang="en-US" altLang="en-US" sz="2800" b="1" dirty="0">
                <a:solidFill>
                  <a:schemeClr val="accent2"/>
                </a:solidFill>
                <a:latin typeface="Courier New" panose="02070309020205020404" pitchFamily="49" charset="0"/>
              </a:rPr>
              <a:t>	</a:t>
            </a:r>
            <a:r>
              <a:rPr lang="en-US" altLang="en-US" sz="1900" b="1" dirty="0">
                <a:solidFill>
                  <a:schemeClr val="accent2"/>
                </a:solidFill>
                <a:latin typeface="Courier New" panose="02070309020205020404" pitchFamily="49" charset="0"/>
              </a:rPr>
              <a:t>static int count = 0; </a:t>
            </a:r>
          </a:p>
          <a:p>
            <a:pPr marL="565200" lvl="1">
              <a:spcBef>
                <a:spcPts val="938"/>
              </a:spcBef>
              <a:buSzPct val="100000"/>
            </a:pPr>
            <a:r>
              <a:rPr lang="fr-FR" sz="2670" spc="-1" dirty="0">
                <a:solidFill>
                  <a:srgbClr val="000000"/>
                </a:solidFill>
                <a:effectLst>
                  <a:outerShdw blurRad="38100" dist="38100" dir="2700000" algn="tl">
                    <a:srgbClr val="000000">
                      <a:alpha val="43137"/>
                    </a:srgbClr>
                  </a:outerShdw>
                </a:effectLst>
              </a:rPr>
              <a:t>	est le même que</a:t>
            </a:r>
          </a:p>
          <a:p>
            <a:pPr marL="108000">
              <a:spcBef>
                <a:spcPts val="938"/>
              </a:spcBef>
              <a:buSzPct val="100000"/>
            </a:pPr>
            <a:r>
              <a:rPr lang="en-US" altLang="en-US" sz="2800" b="1" dirty="0">
                <a:solidFill>
                  <a:schemeClr val="accent2"/>
                </a:solidFill>
                <a:latin typeface="Courier New" panose="02070309020205020404" pitchFamily="49" charset="0"/>
              </a:rPr>
              <a:t>	</a:t>
            </a:r>
            <a:r>
              <a:rPr lang="en-US" altLang="en-US" sz="1900" b="1" dirty="0">
                <a:solidFill>
                  <a:schemeClr val="accent2"/>
                </a:solidFill>
                <a:latin typeface="Courier New" panose="02070309020205020404" pitchFamily="49" charset="0"/>
              </a:rPr>
              <a:t>static int count;</a:t>
            </a:r>
            <a:endParaRPr lang="fr-FR" sz="1900" b="1" dirty="0">
              <a:solidFill>
                <a:schemeClr val="accent2"/>
              </a:solidFill>
              <a:latin typeface="Courier New" panose="02070309020205020404" pitchFamily="49" charset="0"/>
            </a:endParaRPr>
          </a:p>
        </p:txBody>
      </p:sp>
      <p:sp>
        <p:nvSpPr>
          <p:cNvPr id="2" name="Rectangle 1">
            <a:extLst>
              <a:ext uri="{FF2B5EF4-FFF2-40B4-BE49-F238E27FC236}">
                <a16:creationId xmlns="" xmlns:a16="http://schemas.microsoft.com/office/drawing/2014/main" id="{39160141-E227-42C4-BA62-044C1910CBE2}"/>
              </a:ext>
            </a:extLst>
          </p:cNvPr>
          <p:cNvSpPr/>
          <p:nvPr/>
        </p:nvSpPr>
        <p:spPr>
          <a:xfrm>
            <a:off x="4975663" y="6262172"/>
            <a:ext cx="4472699" cy="36933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fr-FR" dirty="0">
                <a:solidFill>
                  <a:srgbClr val="CC0099"/>
                </a:solidFill>
                <a:effectLst>
                  <a:outerShdw blurRad="38100" dist="38100" dir="2700000" algn="tl">
                    <a:srgbClr val="000000">
                      <a:alpha val="43137"/>
                    </a:srgbClr>
                  </a:outerShdw>
                </a:effectLst>
              </a:rPr>
              <a:t>C'est un mauvais style de dépendre de ça</a:t>
            </a:r>
          </a:p>
        </p:txBody>
      </p:sp>
      <p:pic>
        <p:nvPicPr>
          <p:cNvPr id="15" name="Graphique 14" descr="Avertissement">
            <a:extLst>
              <a:ext uri="{FF2B5EF4-FFF2-40B4-BE49-F238E27FC236}">
                <a16:creationId xmlns="" xmlns:a16="http://schemas.microsoft.com/office/drawing/2014/main" id="{BF2AB5CB-02A3-4566-A817-ACD31354AB07}"/>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731018" y="5413946"/>
            <a:ext cx="914400" cy="914400"/>
          </a:xfrm>
          <a:prstGeom prst="rect">
            <a:avLst/>
          </a:prstGeom>
        </p:spPr>
      </p:pic>
    </p:spTree>
    <p:extLst>
      <p:ext uri="{BB962C8B-B14F-4D97-AF65-F5344CB8AC3E}">
        <p14:creationId xmlns="" xmlns:p14="http://schemas.microsoft.com/office/powerpoint/2010/main" val="275788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Allocation et désallocation de mémoire</a:t>
            </a:r>
          </a:p>
        </p:txBody>
      </p:sp>
      <p:sp>
        <p:nvSpPr>
          <p:cNvPr id="193" name="TextShape 2"/>
          <p:cNvSpPr txBox="1"/>
          <p:nvPr/>
        </p:nvSpPr>
        <p:spPr>
          <a:xfrm>
            <a:off x="504000" y="1152000"/>
            <a:ext cx="9071640" cy="6010800"/>
          </a:xfrm>
          <a:prstGeom prst="rect">
            <a:avLst/>
          </a:prstGeom>
          <a:noFill/>
          <a:ln>
            <a:noFill/>
          </a:ln>
        </p:spPr>
        <p:txBody>
          <a:bodyPr lIns="0" tIns="0" rIns="0" bIns="0">
            <a:normAutofit fontScale="70000" lnSpcReduction="20000"/>
          </a:bodyPr>
          <a:lstStyle/>
          <a:p>
            <a:pPr marL="432000" indent="-324000">
              <a:spcBef>
                <a:spcPts val="938"/>
              </a:spcBef>
              <a:buSzPct val="100000"/>
              <a:buBlip>
                <a:blip r:embed="rId3"/>
              </a:buBlip>
            </a:pPr>
            <a:r>
              <a:rPr lang="fr-FR" sz="2670" b="1" spc="-1" dirty="0">
                <a:solidFill>
                  <a:srgbClr val="000000"/>
                </a:solidFill>
                <a:effectLst>
                  <a:outerShdw blurRad="38100" dist="38100" dir="2700000" algn="tl">
                    <a:srgbClr val="000000">
                      <a:alpha val="43137"/>
                    </a:srgbClr>
                  </a:outerShdw>
                </a:effectLst>
              </a:rPr>
              <a:t>Les types</a:t>
            </a:r>
          </a:p>
          <a:p>
            <a:pPr marL="889200" lvl="1" indent="-324000">
              <a:spcBef>
                <a:spcPts val="938"/>
              </a:spcBef>
              <a:buSzPct val="100000"/>
              <a:buBlip>
                <a:blip r:embed="rId3"/>
              </a:buBlip>
            </a:pPr>
            <a:r>
              <a:rPr lang="fr-FR" sz="2600" b="1" dirty="0" err="1">
                <a:solidFill>
                  <a:schemeClr val="accent2"/>
                </a:solidFill>
                <a:latin typeface="Courier New" panose="02070309020205020404" pitchFamily="49" charset="0"/>
              </a:rPr>
              <a:t>void</a:t>
            </a:r>
            <a:r>
              <a:rPr lang="fr-FR" sz="2600" b="1" dirty="0">
                <a:solidFill>
                  <a:schemeClr val="accent2"/>
                </a:solidFill>
                <a:latin typeface="Courier New" panose="02070309020205020404" pitchFamily="49" charset="0"/>
              </a:rPr>
              <a:t>*: </a:t>
            </a:r>
            <a:r>
              <a:rPr lang="fr-FR" sz="2670" spc="-1" dirty="0">
                <a:solidFill>
                  <a:srgbClr val="000000"/>
                </a:solidFill>
              </a:rPr>
              <a:t>pointeur générique vers n'importe quel type (peut être converti en d'autres types)</a:t>
            </a:r>
          </a:p>
          <a:p>
            <a:pPr marL="889200" lvl="1" indent="-324000">
              <a:spcBef>
                <a:spcPts val="938"/>
              </a:spcBef>
              <a:buSzPct val="100000"/>
              <a:buBlip>
                <a:blip r:embed="rId3"/>
              </a:buBlip>
            </a:pPr>
            <a:r>
              <a:rPr lang="fr-FR" sz="2600" b="1" dirty="0" err="1">
                <a:solidFill>
                  <a:schemeClr val="accent2"/>
                </a:solidFill>
                <a:latin typeface="Courier New" panose="02070309020205020404" pitchFamily="49" charset="0"/>
              </a:rPr>
              <a:t>size_t</a:t>
            </a:r>
            <a:r>
              <a:rPr lang="fr-FR" sz="2900" b="1" dirty="0">
                <a:latin typeface="Courier New" panose="02070309020205020404" pitchFamily="49" charset="0"/>
              </a:rPr>
              <a:t>: </a:t>
            </a:r>
            <a:r>
              <a:rPr lang="fr-FR" sz="2670" spc="-1" dirty="0">
                <a:solidFill>
                  <a:srgbClr val="000000"/>
                </a:solidFill>
              </a:rPr>
              <a:t>type entier non signé renvoyé par </a:t>
            </a:r>
            <a:r>
              <a:rPr lang="fr-FR" sz="2600" b="1" dirty="0" err="1">
                <a:solidFill>
                  <a:schemeClr val="accent2"/>
                </a:solidFill>
                <a:latin typeface="Courier New" panose="02070309020205020404" pitchFamily="49" charset="0"/>
              </a:rPr>
              <a:t>sizeof</a:t>
            </a:r>
            <a:r>
              <a:rPr lang="fr-FR" sz="2600" b="1" dirty="0">
                <a:solidFill>
                  <a:schemeClr val="accent2"/>
                </a:solidFill>
                <a:latin typeface="Courier New" panose="02070309020205020404" pitchFamily="49" charset="0"/>
              </a:rPr>
              <a:t> ()</a:t>
            </a:r>
          </a:p>
          <a:p>
            <a:pPr marL="432000" indent="-324000">
              <a:spcBef>
                <a:spcPts val="938"/>
              </a:spcBef>
              <a:buSzPct val="100000"/>
              <a:buBlip>
                <a:blip r:embed="rId3"/>
              </a:buBlip>
            </a:pPr>
            <a:r>
              <a:rPr lang="en-US" altLang="en-US" sz="2600" b="1" dirty="0">
                <a:solidFill>
                  <a:schemeClr val="accent2"/>
                </a:solidFill>
                <a:latin typeface="Courier New" panose="02070309020205020404" pitchFamily="49" charset="0"/>
              </a:rPr>
              <a:t>void* malloc(</a:t>
            </a:r>
            <a:r>
              <a:rPr lang="en-US" altLang="en-US" sz="2600" b="1" dirty="0" err="1">
                <a:solidFill>
                  <a:schemeClr val="accent2"/>
                </a:solidFill>
                <a:latin typeface="Courier New" panose="02070309020205020404" pitchFamily="49" charset="0"/>
              </a:rPr>
              <a:t>size_t</a:t>
            </a:r>
            <a:r>
              <a:rPr lang="en-US" altLang="en-US" sz="2600" b="1" dirty="0">
                <a:solidFill>
                  <a:schemeClr val="accent2"/>
                </a:solidFill>
                <a:latin typeface="Courier New" panose="02070309020205020404" pitchFamily="49" charset="0"/>
              </a:rPr>
              <a:t> size)</a:t>
            </a:r>
          </a:p>
          <a:p>
            <a:pPr marL="889200" lvl="1" indent="-324000">
              <a:spcBef>
                <a:spcPts val="938"/>
              </a:spcBef>
              <a:buSzPct val="100000"/>
              <a:buBlip>
                <a:blip r:embed="rId3"/>
              </a:buBlip>
            </a:pPr>
            <a:r>
              <a:rPr lang="fr-FR" sz="2670" spc="-1" dirty="0">
                <a:solidFill>
                  <a:srgbClr val="000000"/>
                </a:solidFill>
              </a:rPr>
              <a:t>Renvoie un pointeur vers l'espace de taille </a:t>
            </a:r>
            <a:r>
              <a:rPr lang="fr-FR" sz="2900" b="1" dirty="0">
                <a:latin typeface="Courier New" panose="02070309020205020404" pitchFamily="49" charset="0"/>
              </a:rPr>
              <a:t>size</a:t>
            </a:r>
          </a:p>
          <a:p>
            <a:pPr marL="889200" lvl="1" indent="-324000">
              <a:spcBef>
                <a:spcPts val="938"/>
              </a:spcBef>
              <a:buSzPct val="100000"/>
              <a:buBlip>
                <a:blip r:embed="rId3"/>
              </a:buBlip>
            </a:pPr>
            <a:r>
              <a:rPr lang="fr-FR" sz="2670" spc="-1" dirty="0">
                <a:solidFill>
                  <a:srgbClr val="000000"/>
                </a:solidFill>
              </a:rPr>
              <a:t>… Ou </a:t>
            </a:r>
            <a:r>
              <a:rPr lang="fr-FR" sz="2900" b="1" dirty="0">
                <a:solidFill>
                  <a:srgbClr val="CC0099"/>
                </a:solidFill>
                <a:latin typeface="Courier New" panose="02070309020205020404" pitchFamily="49" charset="0"/>
              </a:rPr>
              <a:t>NULL</a:t>
            </a:r>
            <a:r>
              <a:rPr lang="fr-FR" sz="2670" spc="-1" dirty="0">
                <a:solidFill>
                  <a:srgbClr val="000000"/>
                </a:solidFill>
              </a:rPr>
              <a:t> si la demande ne peut être satisfaite</a:t>
            </a:r>
          </a:p>
          <a:p>
            <a:pPr marL="1346400" lvl="4" indent="-324000">
              <a:spcBef>
                <a:spcPts val="938"/>
              </a:spcBef>
              <a:buSzPct val="100000"/>
              <a:buBlip>
                <a:blip r:embed="rId3"/>
              </a:buBlip>
            </a:pPr>
            <a:r>
              <a:rPr lang="fr-FR" sz="2670" spc="-1" dirty="0">
                <a:solidFill>
                  <a:srgbClr val="000000"/>
                </a:solidFill>
              </a:rPr>
              <a:t>Par exemple, </a:t>
            </a:r>
            <a:r>
              <a:rPr lang="fr-FR" sz="2600" b="1" dirty="0" err="1">
                <a:solidFill>
                  <a:schemeClr val="accent2"/>
                </a:solidFill>
                <a:latin typeface="Courier New" panose="02070309020205020404" pitchFamily="49" charset="0"/>
              </a:rPr>
              <a:t>int</a:t>
            </a:r>
            <a:r>
              <a:rPr lang="fr-FR" sz="2600" b="1" dirty="0">
                <a:solidFill>
                  <a:schemeClr val="accent2"/>
                </a:solidFill>
                <a:latin typeface="Courier New" panose="02070309020205020404" pitchFamily="49" charset="0"/>
              </a:rPr>
              <a:t>* x = (</a:t>
            </a:r>
            <a:r>
              <a:rPr lang="fr-FR" sz="2600" b="1" dirty="0" err="1">
                <a:solidFill>
                  <a:schemeClr val="accent2"/>
                </a:solidFill>
                <a:latin typeface="Courier New" panose="02070309020205020404" pitchFamily="49" charset="0"/>
              </a:rPr>
              <a:t>int</a:t>
            </a:r>
            <a:r>
              <a:rPr lang="fr-FR" sz="2600" b="1" dirty="0">
                <a:solidFill>
                  <a:schemeClr val="accent2"/>
                </a:solidFill>
                <a:latin typeface="Courier New" panose="02070309020205020404" pitchFamily="49" charset="0"/>
              </a:rPr>
              <a:t>*) </a:t>
            </a:r>
            <a:r>
              <a:rPr lang="fr-FR" sz="2600" b="1" dirty="0" err="1">
                <a:solidFill>
                  <a:schemeClr val="accent2"/>
                </a:solidFill>
                <a:latin typeface="Courier New" panose="02070309020205020404" pitchFamily="49" charset="0"/>
              </a:rPr>
              <a:t>malloc</a:t>
            </a:r>
            <a:r>
              <a:rPr lang="fr-FR" sz="2600" b="1" dirty="0">
                <a:solidFill>
                  <a:schemeClr val="accent2"/>
                </a:solidFill>
                <a:latin typeface="Courier New" panose="02070309020205020404" pitchFamily="49" charset="0"/>
              </a:rPr>
              <a:t>(</a:t>
            </a:r>
            <a:r>
              <a:rPr lang="fr-FR" sz="2600" b="1" dirty="0" err="1">
                <a:solidFill>
                  <a:schemeClr val="accent2"/>
                </a:solidFill>
                <a:latin typeface="Courier New" panose="02070309020205020404" pitchFamily="49" charset="0"/>
              </a:rPr>
              <a:t>sizeof</a:t>
            </a:r>
            <a:r>
              <a:rPr lang="fr-FR" sz="2600" b="1" dirty="0">
                <a:solidFill>
                  <a:schemeClr val="accent2"/>
                </a:solidFill>
                <a:latin typeface="Courier New" panose="02070309020205020404" pitchFamily="49" charset="0"/>
              </a:rPr>
              <a:t>(</a:t>
            </a:r>
            <a:r>
              <a:rPr lang="fr-FR" sz="2600" b="1" dirty="0" err="1">
                <a:solidFill>
                  <a:schemeClr val="accent2"/>
                </a:solidFill>
                <a:latin typeface="Courier New" panose="02070309020205020404" pitchFamily="49" charset="0"/>
              </a:rPr>
              <a:t>int</a:t>
            </a:r>
            <a:r>
              <a:rPr lang="fr-FR" sz="2600" b="1" dirty="0">
                <a:solidFill>
                  <a:schemeClr val="accent2"/>
                </a:solidFill>
                <a:latin typeface="Courier New" panose="02070309020205020404" pitchFamily="49" charset="0"/>
              </a:rPr>
              <a:t>));</a:t>
            </a:r>
          </a:p>
          <a:p>
            <a:pPr marL="432000" indent="-324000">
              <a:spcBef>
                <a:spcPts val="938"/>
              </a:spcBef>
              <a:buSzPct val="100000"/>
              <a:buBlip>
                <a:blip r:embed="rId3"/>
              </a:buBlip>
            </a:pPr>
            <a:r>
              <a:rPr lang="en-US" altLang="en-US" sz="2600" b="1" dirty="0">
                <a:solidFill>
                  <a:schemeClr val="accent2"/>
                </a:solidFill>
                <a:latin typeface="Courier New" panose="02070309020205020404" pitchFamily="49" charset="0"/>
              </a:rPr>
              <a:t>void* </a:t>
            </a:r>
            <a:r>
              <a:rPr lang="en-US" altLang="en-US" sz="2600" b="1" dirty="0" err="1">
                <a:solidFill>
                  <a:schemeClr val="accent2"/>
                </a:solidFill>
                <a:latin typeface="Courier New" panose="02070309020205020404" pitchFamily="49" charset="0"/>
              </a:rPr>
              <a:t>calloc</a:t>
            </a:r>
            <a:r>
              <a:rPr lang="en-US" altLang="en-US" sz="2600" b="1" dirty="0">
                <a:solidFill>
                  <a:schemeClr val="accent2"/>
                </a:solidFill>
                <a:latin typeface="Courier New" panose="02070309020205020404" pitchFamily="49" charset="0"/>
              </a:rPr>
              <a:t>(</a:t>
            </a:r>
            <a:r>
              <a:rPr lang="en-US" altLang="en-US" sz="2600" b="1" dirty="0" err="1">
                <a:solidFill>
                  <a:schemeClr val="accent2"/>
                </a:solidFill>
                <a:latin typeface="Courier New" panose="02070309020205020404" pitchFamily="49" charset="0"/>
              </a:rPr>
              <a:t>size_t</a:t>
            </a:r>
            <a:r>
              <a:rPr lang="en-US" altLang="en-US" sz="2600" b="1" dirty="0">
                <a:solidFill>
                  <a:schemeClr val="accent2"/>
                </a:solidFill>
                <a:latin typeface="Courier New" panose="02070309020205020404" pitchFamily="49" charset="0"/>
              </a:rPr>
              <a:t> </a:t>
            </a:r>
            <a:r>
              <a:rPr lang="en-US" altLang="en-US" sz="2600" b="1" dirty="0" err="1">
                <a:solidFill>
                  <a:schemeClr val="accent2"/>
                </a:solidFill>
                <a:latin typeface="Courier New" panose="02070309020205020404" pitchFamily="49" charset="0"/>
              </a:rPr>
              <a:t>nobj</a:t>
            </a:r>
            <a:r>
              <a:rPr lang="en-US" altLang="en-US" sz="2600" b="1" dirty="0">
                <a:solidFill>
                  <a:schemeClr val="accent2"/>
                </a:solidFill>
                <a:latin typeface="Courier New" panose="02070309020205020404" pitchFamily="49" charset="0"/>
              </a:rPr>
              <a:t>, </a:t>
            </a:r>
            <a:r>
              <a:rPr lang="en-US" altLang="en-US" sz="2600" b="1" dirty="0" err="1">
                <a:solidFill>
                  <a:schemeClr val="accent2"/>
                </a:solidFill>
                <a:latin typeface="Courier New" panose="02070309020205020404" pitchFamily="49" charset="0"/>
              </a:rPr>
              <a:t>size_t</a:t>
            </a:r>
            <a:r>
              <a:rPr lang="en-US" altLang="en-US" sz="2600" b="1" dirty="0">
                <a:solidFill>
                  <a:schemeClr val="accent2"/>
                </a:solidFill>
                <a:latin typeface="Courier New" panose="02070309020205020404" pitchFamily="49" charset="0"/>
              </a:rPr>
              <a:t> size)</a:t>
            </a:r>
          </a:p>
          <a:p>
            <a:pPr marL="889200" lvl="1" indent="-324000">
              <a:spcBef>
                <a:spcPts val="938"/>
              </a:spcBef>
              <a:buSzPct val="100000"/>
              <a:buBlip>
                <a:blip r:embed="rId3"/>
              </a:buBlip>
            </a:pPr>
            <a:r>
              <a:rPr lang="fr-FR" sz="2670" spc="-1" dirty="0">
                <a:solidFill>
                  <a:srgbClr val="000000"/>
                </a:solidFill>
              </a:rPr>
              <a:t>Renvoie un pointeur vers l'espace pour un tableau d'objets </a:t>
            </a:r>
            <a:r>
              <a:rPr lang="fr-FR" sz="2600" b="1" dirty="0" err="1">
                <a:solidFill>
                  <a:schemeClr val="accent2"/>
                </a:solidFill>
                <a:latin typeface="Courier New" panose="02070309020205020404" pitchFamily="49" charset="0"/>
              </a:rPr>
              <a:t>nobj</a:t>
            </a:r>
            <a:r>
              <a:rPr lang="fr-FR" sz="2670" spc="-1" dirty="0">
                <a:solidFill>
                  <a:srgbClr val="000000"/>
                </a:solidFill>
              </a:rPr>
              <a:t> de taille </a:t>
            </a:r>
            <a:r>
              <a:rPr lang="fr-FR" sz="2600" b="1" dirty="0">
                <a:solidFill>
                  <a:schemeClr val="accent2"/>
                </a:solidFill>
                <a:latin typeface="Courier New" panose="02070309020205020404" pitchFamily="49" charset="0"/>
              </a:rPr>
              <a:t>size</a:t>
            </a:r>
          </a:p>
          <a:p>
            <a:pPr marL="889200" lvl="1" indent="-324000">
              <a:spcBef>
                <a:spcPts val="938"/>
              </a:spcBef>
              <a:buSzPct val="100000"/>
              <a:buBlip>
                <a:blip r:embed="rId3"/>
              </a:buBlip>
            </a:pPr>
            <a:r>
              <a:rPr lang="fr-FR" sz="2670" spc="-1" dirty="0">
                <a:solidFill>
                  <a:srgbClr val="000000"/>
                </a:solidFill>
              </a:rPr>
              <a:t>… Ou </a:t>
            </a:r>
            <a:r>
              <a:rPr lang="fr-FR" sz="2600" b="1" dirty="0">
                <a:solidFill>
                  <a:schemeClr val="accent2"/>
                </a:solidFill>
                <a:latin typeface="Courier New" panose="02070309020205020404" pitchFamily="49" charset="0"/>
              </a:rPr>
              <a:t>NULL</a:t>
            </a:r>
            <a:r>
              <a:rPr lang="fr-FR" sz="2670" spc="-1" dirty="0">
                <a:solidFill>
                  <a:srgbClr val="000000"/>
                </a:solidFill>
              </a:rPr>
              <a:t> si la demande ne peut être satisfaite</a:t>
            </a:r>
          </a:p>
          <a:p>
            <a:pPr marL="889200" lvl="1" indent="-324000">
              <a:spcBef>
                <a:spcPts val="938"/>
              </a:spcBef>
              <a:buSzPct val="100000"/>
              <a:buBlip>
                <a:blip r:embed="rId3"/>
              </a:buBlip>
            </a:pPr>
            <a:r>
              <a:rPr lang="fr-FR" sz="2670" spc="-1" dirty="0">
                <a:solidFill>
                  <a:srgbClr val="000000"/>
                </a:solidFill>
              </a:rPr>
              <a:t>Les octets sont initialisés à 0</a:t>
            </a:r>
          </a:p>
          <a:p>
            <a:pPr marL="432000" indent="-324000">
              <a:spcBef>
                <a:spcPts val="938"/>
              </a:spcBef>
              <a:buSzPct val="100000"/>
              <a:buBlip>
                <a:blip r:embed="rId3"/>
              </a:buBlip>
            </a:pPr>
            <a:r>
              <a:rPr lang="en-US" altLang="en-US" sz="2600" b="1" dirty="0">
                <a:solidFill>
                  <a:schemeClr val="accent2"/>
                </a:solidFill>
                <a:latin typeface="Courier New" panose="02070309020205020404" pitchFamily="49" charset="0"/>
              </a:rPr>
              <a:t>void free(void* p)</a:t>
            </a:r>
          </a:p>
          <a:p>
            <a:pPr marL="889200" lvl="2" indent="-324000">
              <a:spcBef>
                <a:spcPts val="938"/>
              </a:spcBef>
              <a:buSzPct val="100000"/>
              <a:buBlip>
                <a:blip r:embed="rId3"/>
              </a:buBlip>
            </a:pPr>
            <a:r>
              <a:rPr lang="fr-FR" sz="2670" spc="-1" dirty="0">
                <a:solidFill>
                  <a:srgbClr val="000000"/>
                </a:solidFill>
              </a:rPr>
              <a:t>Désallouer l'espace pointé par le pointeur </a:t>
            </a:r>
            <a:r>
              <a:rPr lang="fr-FR" sz="2600" b="1" dirty="0">
                <a:solidFill>
                  <a:schemeClr val="accent2"/>
                </a:solidFill>
                <a:latin typeface="Courier New" panose="02070309020205020404" pitchFamily="49" charset="0"/>
              </a:rPr>
              <a:t>p</a:t>
            </a:r>
          </a:p>
          <a:p>
            <a:pPr marL="889200" lvl="1" indent="-324000">
              <a:spcBef>
                <a:spcPts val="938"/>
              </a:spcBef>
              <a:buSzPct val="100000"/>
              <a:buBlip>
                <a:blip r:embed="rId3"/>
              </a:buBlip>
            </a:pPr>
            <a:r>
              <a:rPr lang="fr-FR" sz="2670" spc="-1" dirty="0">
                <a:solidFill>
                  <a:srgbClr val="000000"/>
                </a:solidFill>
              </a:rPr>
              <a:t>Le pointeur </a:t>
            </a:r>
            <a:r>
              <a:rPr lang="fr-FR" sz="2600" b="1" dirty="0">
                <a:solidFill>
                  <a:schemeClr val="accent2"/>
                </a:solidFill>
                <a:latin typeface="Courier New" panose="02070309020205020404" pitchFamily="49" charset="0"/>
              </a:rPr>
              <a:t>p</a:t>
            </a:r>
            <a:r>
              <a:rPr lang="fr-FR" sz="2670" spc="-1" dirty="0">
                <a:solidFill>
                  <a:srgbClr val="000000"/>
                </a:solidFill>
              </a:rPr>
              <a:t> doit être un pointeur vers l'espace précédemment alloué</a:t>
            </a:r>
          </a:p>
          <a:p>
            <a:pPr marL="889200" lvl="1" indent="-324000">
              <a:spcBef>
                <a:spcPts val="938"/>
              </a:spcBef>
              <a:buSzPct val="100000"/>
              <a:buBlip>
                <a:blip r:embed="rId3"/>
              </a:buBlip>
            </a:pPr>
            <a:r>
              <a:rPr lang="fr-FR" sz="2670" spc="-1" dirty="0">
                <a:solidFill>
                  <a:srgbClr val="000000"/>
                </a:solidFill>
              </a:rPr>
              <a:t>Ne rien faire si </a:t>
            </a:r>
            <a:r>
              <a:rPr lang="fr-FR" sz="2600" b="1" dirty="0">
                <a:solidFill>
                  <a:schemeClr val="accent2"/>
                </a:solidFill>
                <a:latin typeface="Courier New" panose="02070309020205020404" pitchFamily="49" charset="0"/>
              </a:rPr>
              <a:t>p</a:t>
            </a:r>
            <a:r>
              <a:rPr lang="fr-FR" sz="2900" b="1" dirty="0">
                <a:latin typeface="Courier New" panose="02070309020205020404" pitchFamily="49" charset="0"/>
              </a:rPr>
              <a:t> </a:t>
            </a:r>
            <a:r>
              <a:rPr lang="fr-FR" sz="2670" spc="-1" dirty="0">
                <a:solidFill>
                  <a:srgbClr val="000000"/>
                </a:solidFill>
              </a:rPr>
              <a:t>est </a:t>
            </a:r>
            <a:r>
              <a:rPr lang="fr-FR" sz="2600" b="1" dirty="0">
                <a:solidFill>
                  <a:schemeClr val="accent2"/>
                </a:solidFill>
                <a:latin typeface="Courier New" panose="02070309020205020404" pitchFamily="49" charset="0"/>
              </a:rPr>
              <a:t>NULL</a:t>
            </a:r>
            <a:endParaRPr lang="en-GB" sz="2600" b="1" dirty="0">
              <a:solidFill>
                <a:schemeClr val="accent2"/>
              </a:solidFill>
              <a:latin typeface="Courier New" panose="02070309020205020404" pitchFamily="49" charset="0"/>
            </a:endParaRPr>
          </a:p>
        </p:txBody>
      </p:sp>
      <p:sp>
        <p:nvSpPr>
          <p:cNvPr id="4" name="Text Box 24">
            <a:extLst>
              <a:ext uri="{FF2B5EF4-FFF2-40B4-BE49-F238E27FC236}">
                <a16:creationId xmlns="" xmlns:a16="http://schemas.microsoft.com/office/drawing/2014/main" id="{3E96F74A-7E9B-49B4-842F-5F8798E8450D}"/>
              </a:ext>
            </a:extLst>
          </p:cNvPr>
          <p:cNvSpPr txBox="1">
            <a:spLocks noChangeArrowheads="1"/>
          </p:cNvSpPr>
          <p:nvPr/>
        </p:nvSpPr>
        <p:spPr bwMode="auto">
          <a:xfrm>
            <a:off x="0" y="6914257"/>
            <a:ext cx="10080625" cy="646331"/>
          </a:xfrm>
          <a:prstGeom prst="rect">
            <a:avLst/>
          </a:prstGeom>
          <a:solidFill>
            <a:schemeClr val="bg1"/>
          </a:solidFill>
          <a:ln w="9525">
            <a:solidFill>
              <a:schemeClr val="tx1"/>
            </a:solidFill>
            <a:miter lim="800000"/>
            <a:headEnd/>
            <a:tailEnd/>
          </a:ln>
          <a:effectLst/>
        </p:spPr>
        <p:txBody>
          <a:bodyPr wrap="square">
            <a:spAutoFit/>
          </a:bodyPr>
          <a:lstStyle/>
          <a:p>
            <a:r>
              <a:rPr lang="en-US" altLang="en-US" b="1" dirty="0">
                <a:solidFill>
                  <a:schemeClr val="accent2"/>
                </a:solidFill>
                <a:latin typeface="Courier New" panose="02070309020205020404" pitchFamily="49" charset="0"/>
              </a:rPr>
              <a:t>free(NULL)</a:t>
            </a:r>
            <a:r>
              <a:rPr lang="fr-FR" altLang="en-US" b="1" dirty="0">
                <a:solidFill>
                  <a:schemeClr val="accent2"/>
                </a:solidFill>
                <a:latin typeface="Courier New" panose="02070309020205020404" pitchFamily="49" charset="0"/>
              </a:rPr>
              <a:t> </a:t>
            </a:r>
            <a:r>
              <a:rPr lang="fr-FR" altLang="en-US" sz="1200" dirty="0">
                <a:solidFill>
                  <a:srgbClr val="FF0000"/>
                </a:solidFill>
              </a:rPr>
              <a:t>: Ne fait rien et est donc valide.</a:t>
            </a:r>
          </a:p>
          <a:p>
            <a:r>
              <a:rPr lang="en-US" altLang="en-US" b="1" dirty="0">
                <a:solidFill>
                  <a:schemeClr val="accent2"/>
                </a:solidFill>
                <a:latin typeface="Courier New" panose="02070309020205020404" pitchFamily="49" charset="0"/>
              </a:rPr>
              <a:t>free()</a:t>
            </a:r>
            <a:r>
              <a:rPr lang="fr-FR" altLang="en-US" sz="1200" b="1" dirty="0">
                <a:solidFill>
                  <a:srgbClr val="FF0000"/>
                </a:solidFill>
                <a:effectLst>
                  <a:outerShdw blurRad="38100" dist="38100" dir="2700000" algn="tl">
                    <a:srgbClr val="000000">
                      <a:alpha val="43137"/>
                    </a:srgbClr>
                  </a:outerShdw>
                </a:effectLst>
                <a:latin typeface="Courier New" panose="02070309020205020404" pitchFamily="49" charset="0"/>
              </a:rPr>
              <a:t>: </a:t>
            </a:r>
            <a:r>
              <a:rPr lang="fr-FR" altLang="en-US" sz="1200" dirty="0">
                <a:solidFill>
                  <a:srgbClr val="FF0000"/>
                </a:solidFill>
              </a:rPr>
              <a:t>Appliqué à une zone non allouée (ou déjà libérée) crée un comportement instable pour le programme.</a:t>
            </a:r>
            <a:endParaRPr lang="fr-CA" altLang="en-US" sz="1200" dirty="0">
              <a:solidFill>
                <a:srgbClr val="FF0000"/>
              </a:solidFill>
            </a:endParaRPr>
          </a:p>
        </p:txBody>
      </p:sp>
      <p:pic>
        <p:nvPicPr>
          <p:cNvPr id="5" name="Graphique 4" descr="Avertissement">
            <a:extLst>
              <a:ext uri="{FF2B5EF4-FFF2-40B4-BE49-F238E27FC236}">
                <a16:creationId xmlns="" xmlns:a16="http://schemas.microsoft.com/office/drawing/2014/main" id="{C739EAF9-FDC6-40C3-8776-26213E7E9272}"/>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8960950" y="6959600"/>
            <a:ext cx="384752" cy="384752"/>
          </a:xfrm>
          <a:prstGeom prst="rect">
            <a:avLst/>
          </a:prstGeom>
        </p:spPr>
      </p:pic>
    </p:spTree>
    <p:extLst>
      <p:ext uri="{BB962C8B-B14F-4D97-AF65-F5344CB8AC3E}">
        <p14:creationId xmlns="" xmlns:p14="http://schemas.microsoft.com/office/powerpoint/2010/main" val="3035352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Allocation et désallocation de mémoire</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fontScale="92500" lnSpcReduction="20000"/>
          </a:bodyPr>
          <a:lstStyle/>
          <a:p>
            <a:pPr marL="432000" indent="-324000">
              <a:spcBef>
                <a:spcPts val="938"/>
              </a:spcBef>
              <a:buSzPct val="100000"/>
              <a:buBlip>
                <a:blip r:embed="rId3"/>
              </a:buBlip>
            </a:pPr>
            <a:r>
              <a:rPr lang="fr-FR" sz="1900" b="1" dirty="0" err="1">
                <a:solidFill>
                  <a:schemeClr val="accent2"/>
                </a:solidFill>
                <a:latin typeface="Courier New" panose="02070309020205020404" pitchFamily="49" charset="0"/>
              </a:rPr>
              <a:t>void</a:t>
            </a:r>
            <a:r>
              <a:rPr lang="fr-FR" sz="1900" b="1" dirty="0">
                <a:solidFill>
                  <a:schemeClr val="accent2"/>
                </a:solidFill>
                <a:latin typeface="Courier New" panose="02070309020205020404" pitchFamily="49" charset="0"/>
              </a:rPr>
              <a:t> * </a:t>
            </a:r>
            <a:r>
              <a:rPr lang="fr-FR" sz="1900" b="1" dirty="0" err="1">
                <a:solidFill>
                  <a:schemeClr val="accent2"/>
                </a:solidFill>
                <a:latin typeface="Courier New" panose="02070309020205020404" pitchFamily="49" charset="0"/>
              </a:rPr>
              <a:t>realloc</a:t>
            </a:r>
            <a:r>
              <a:rPr lang="fr-FR" sz="1900" b="1" dirty="0">
                <a:solidFill>
                  <a:schemeClr val="accent2"/>
                </a:solidFill>
                <a:latin typeface="Courier New" panose="02070309020205020404" pitchFamily="49" charset="0"/>
              </a:rPr>
              <a:t> (</a:t>
            </a:r>
            <a:r>
              <a:rPr lang="fr-FR" sz="1900" b="1" dirty="0" err="1">
                <a:solidFill>
                  <a:schemeClr val="accent2"/>
                </a:solidFill>
                <a:latin typeface="Courier New" panose="02070309020205020404" pitchFamily="49" charset="0"/>
              </a:rPr>
              <a:t>void</a:t>
            </a:r>
            <a:r>
              <a:rPr lang="fr-FR" sz="1900" b="1" dirty="0">
                <a:solidFill>
                  <a:schemeClr val="accent2"/>
                </a:solidFill>
                <a:latin typeface="Courier New" panose="02070309020205020404" pitchFamily="49" charset="0"/>
              </a:rPr>
              <a:t> * </a:t>
            </a:r>
            <a:r>
              <a:rPr lang="fr-FR" sz="1900" b="1" dirty="0" err="1">
                <a:solidFill>
                  <a:schemeClr val="accent2"/>
                </a:solidFill>
                <a:latin typeface="Courier New" panose="02070309020205020404" pitchFamily="49" charset="0"/>
              </a:rPr>
              <a:t>ptr</a:t>
            </a:r>
            <a:r>
              <a:rPr lang="fr-FR" sz="1900" b="1" dirty="0">
                <a:solidFill>
                  <a:schemeClr val="accent2"/>
                </a:solidFill>
                <a:latin typeface="Courier New" panose="02070309020205020404" pitchFamily="49" charset="0"/>
              </a:rPr>
              <a:t>, </a:t>
            </a:r>
            <a:r>
              <a:rPr lang="fr-FR" sz="1900" b="1" dirty="0" err="1">
                <a:solidFill>
                  <a:schemeClr val="accent2"/>
                </a:solidFill>
                <a:latin typeface="Courier New" panose="02070309020205020404" pitchFamily="49" charset="0"/>
              </a:rPr>
              <a:t>size_t</a:t>
            </a:r>
            <a:r>
              <a:rPr lang="fr-FR" sz="1900" b="1" dirty="0">
                <a:solidFill>
                  <a:schemeClr val="accent2"/>
                </a:solidFill>
                <a:latin typeface="Courier New" panose="02070309020205020404" pitchFamily="49" charset="0"/>
              </a:rPr>
              <a:t> size)</a:t>
            </a:r>
          </a:p>
          <a:p>
            <a:pPr marL="889200" lvl="1" indent="-324000">
              <a:spcBef>
                <a:spcPts val="938"/>
              </a:spcBef>
              <a:buSzPct val="100000"/>
              <a:buBlip>
                <a:blip r:embed="rId3"/>
              </a:buBlip>
            </a:pPr>
            <a:r>
              <a:rPr lang="fr-FR" sz="2670" spc="-1" dirty="0">
                <a:solidFill>
                  <a:srgbClr val="000000"/>
                </a:solidFill>
              </a:rPr>
              <a:t>«Augmente» le tampon (espace mémoire) alloué</a:t>
            </a:r>
          </a:p>
          <a:p>
            <a:pPr marL="889200" lvl="1" indent="-324000">
              <a:spcBef>
                <a:spcPts val="938"/>
              </a:spcBef>
              <a:buSzPct val="100000"/>
              <a:buBlip>
                <a:blip r:embed="rId3"/>
              </a:buBlip>
            </a:pPr>
            <a:r>
              <a:rPr lang="fr-FR" sz="2670" spc="-1" dirty="0">
                <a:solidFill>
                  <a:srgbClr val="000000"/>
                </a:solidFill>
              </a:rPr>
              <a:t>Déplace / copie les données si l'ancien espace est insuffisant</a:t>
            </a:r>
          </a:p>
          <a:p>
            <a:pPr marL="889200" lvl="1" indent="-324000">
              <a:spcBef>
                <a:spcPts val="938"/>
              </a:spcBef>
              <a:buSzPct val="100000"/>
              <a:buBlip>
                <a:blip r:embed="rId3"/>
              </a:buBlip>
            </a:pPr>
            <a:r>
              <a:rPr lang="fr-FR" sz="2670" spc="-1" dirty="0">
                <a:solidFill>
                  <a:srgbClr val="000000"/>
                </a:solidFill>
              </a:rPr>
              <a:t>… Ou </a:t>
            </a:r>
            <a:r>
              <a:rPr lang="fr-FR" sz="1900" b="1" dirty="0">
                <a:solidFill>
                  <a:schemeClr val="accent2"/>
                </a:solidFill>
                <a:latin typeface="Courier New" panose="02070309020205020404" pitchFamily="49" charset="0"/>
              </a:rPr>
              <a:t>NULL</a:t>
            </a:r>
            <a:r>
              <a:rPr lang="fr-FR" sz="2670" spc="-1" dirty="0">
                <a:solidFill>
                  <a:srgbClr val="000000"/>
                </a:solidFill>
              </a:rPr>
              <a:t> si la demande ne peut être satisfaite</a:t>
            </a:r>
          </a:p>
          <a:p>
            <a:pPr marL="432000" indent="-324000">
              <a:spcBef>
                <a:spcPts val="938"/>
              </a:spcBef>
              <a:buSzPct val="100000"/>
              <a:buBlip>
                <a:blip r:embed="rId3"/>
              </a:buBlip>
            </a:pPr>
            <a:r>
              <a:rPr lang="en-US" altLang="en-US" sz="1900" b="1" dirty="0">
                <a:solidFill>
                  <a:schemeClr val="accent2"/>
                </a:solidFill>
                <a:latin typeface="Courier New" panose="02070309020205020404" pitchFamily="49" charset="0"/>
              </a:rPr>
              <a:t>void* </a:t>
            </a:r>
            <a:r>
              <a:rPr lang="en-US" altLang="en-US" sz="1900" b="1" dirty="0" err="1">
                <a:solidFill>
                  <a:schemeClr val="accent2"/>
                </a:solidFill>
                <a:latin typeface="Courier New" panose="02070309020205020404" pitchFamily="49" charset="0"/>
              </a:rPr>
              <a:t>alloca</a:t>
            </a:r>
            <a:r>
              <a:rPr lang="en-US" altLang="en-US" sz="1900" b="1" dirty="0">
                <a:solidFill>
                  <a:schemeClr val="accent2"/>
                </a:solidFill>
                <a:latin typeface="Courier New" panose="02070309020205020404" pitchFamily="49" charset="0"/>
              </a:rPr>
              <a:t>(</a:t>
            </a:r>
            <a:r>
              <a:rPr lang="en-US" altLang="en-US" sz="1900" b="1" dirty="0" err="1">
                <a:solidFill>
                  <a:schemeClr val="accent2"/>
                </a:solidFill>
                <a:latin typeface="Courier New" panose="02070309020205020404" pitchFamily="49" charset="0"/>
              </a:rPr>
              <a:t>size_t</a:t>
            </a:r>
            <a:r>
              <a:rPr lang="en-US" altLang="en-US" sz="1900" b="1" dirty="0">
                <a:solidFill>
                  <a:schemeClr val="accent2"/>
                </a:solidFill>
                <a:latin typeface="Courier New" panose="02070309020205020404" pitchFamily="49" charset="0"/>
              </a:rPr>
              <a:t> size)</a:t>
            </a:r>
          </a:p>
          <a:p>
            <a:pPr marL="889200" lvl="1" indent="-324000">
              <a:spcBef>
                <a:spcPts val="938"/>
              </a:spcBef>
              <a:buSzPct val="100000"/>
              <a:buBlip>
                <a:blip r:embed="rId3">
                  <a:extLst/>
                </a:blip>
              </a:buBlip>
            </a:pPr>
            <a:r>
              <a:rPr lang="fr-FR" sz="2670" spc="-1" dirty="0">
                <a:solidFill>
                  <a:srgbClr val="000000"/>
                </a:solidFill>
              </a:rPr>
              <a:t>Non garanti d'exister (pas dans aucune norme officielle)</a:t>
            </a:r>
          </a:p>
          <a:p>
            <a:pPr marL="889200" lvl="1" indent="-324000">
              <a:spcBef>
                <a:spcPts val="938"/>
              </a:spcBef>
              <a:buSzPct val="100000"/>
              <a:buBlip>
                <a:blip r:embed="rId3">
                  <a:extLst/>
                </a:blip>
              </a:buBlip>
            </a:pPr>
            <a:r>
              <a:rPr lang="fr-FR" sz="2670" spc="-1" dirty="0">
                <a:solidFill>
                  <a:srgbClr val="000000"/>
                </a:solidFill>
              </a:rPr>
              <a:t>Alloue de l'espace sur l’espace de la pile locale</a:t>
            </a:r>
          </a:p>
          <a:p>
            <a:pPr marL="889200" lvl="1" indent="-324000">
              <a:spcBef>
                <a:spcPts val="938"/>
              </a:spcBef>
              <a:buSzPct val="100000"/>
              <a:buBlip>
                <a:blip r:embed="rId3">
                  <a:extLst/>
                </a:blip>
              </a:buBlip>
            </a:pPr>
            <a:r>
              <a:rPr lang="fr-FR" sz="2670" spc="-1" dirty="0">
                <a:solidFill>
                  <a:srgbClr val="000000"/>
                </a:solidFill>
              </a:rPr>
              <a:t>Espace libéré automatiquement lorsque la fonction fini</a:t>
            </a:r>
          </a:p>
          <a:p>
            <a:pPr marL="889200" lvl="1" indent="-324000">
              <a:spcBef>
                <a:spcPts val="938"/>
              </a:spcBef>
              <a:buSzPct val="100000"/>
              <a:buBlip>
                <a:blip r:embed="rId3">
                  <a:extLst/>
                </a:blip>
              </a:buBlip>
            </a:pPr>
            <a:r>
              <a:rPr lang="fr-FR" sz="2670" spc="-1" dirty="0">
                <a:solidFill>
                  <a:srgbClr val="000000"/>
                </a:solidFill>
              </a:rPr>
              <a:t>Particulièrement utile pour:</a:t>
            </a:r>
          </a:p>
          <a:p>
            <a:pPr marL="565200" lvl="1">
              <a:spcBef>
                <a:spcPts val="938"/>
              </a:spcBef>
              <a:buSzPct val="100000"/>
            </a:pPr>
            <a:endParaRPr lang="fr-FR" sz="2670" spc="-1" dirty="0">
              <a:solidFill>
                <a:srgbClr val="000000"/>
              </a:solidFill>
            </a:endParaRPr>
          </a:p>
          <a:p>
            <a:pPr marL="108000" lvl="1">
              <a:spcBef>
                <a:spcPts val="938"/>
              </a:spcBef>
              <a:buSzPct val="100000"/>
            </a:pPr>
            <a:r>
              <a:rPr lang="en-US" altLang="en-US" sz="1900" b="1" dirty="0">
                <a:solidFill>
                  <a:schemeClr val="accent2"/>
                </a:solidFill>
                <a:latin typeface="Courier New" panose="02070309020205020404" pitchFamily="49" charset="0"/>
              </a:rPr>
              <a:t>	int calc(int </a:t>
            </a:r>
            <a:r>
              <a:rPr lang="en-US" altLang="en-US" sz="1900" b="1" dirty="0" err="1">
                <a:solidFill>
                  <a:schemeClr val="accent2"/>
                </a:solidFill>
                <a:latin typeface="Courier New" panose="02070309020205020404" pitchFamily="49" charset="0"/>
              </a:rPr>
              <a:t>numItems</a:t>
            </a:r>
            <a:r>
              <a:rPr lang="en-US" altLang="en-US" sz="1900" b="1" dirty="0">
                <a:solidFill>
                  <a:schemeClr val="accent2"/>
                </a:solidFill>
                <a:latin typeface="Courier New" panose="02070309020205020404" pitchFamily="49" charset="0"/>
              </a:rPr>
              <a:t>) {</a:t>
            </a:r>
          </a:p>
          <a:p>
            <a:pPr marL="108000" lvl="1">
              <a:spcBef>
                <a:spcPts val="938"/>
              </a:spcBef>
              <a:buSzPct val="100000"/>
            </a:pPr>
            <a:r>
              <a:rPr lang="en-US" altLang="en-US" sz="1900" b="1" dirty="0">
                <a:solidFill>
                  <a:schemeClr val="accent2"/>
                </a:solidFill>
                <a:latin typeface="Courier New" panose="02070309020205020404" pitchFamily="49" charset="0"/>
              </a:rPr>
              <a:t>		</a:t>
            </a:r>
            <a:r>
              <a:rPr lang="en-US" altLang="en-US" sz="1900" b="1" strike="sngStrike" dirty="0">
                <a:solidFill>
                  <a:schemeClr val="accent2"/>
                </a:solidFill>
                <a:latin typeface="Courier New" panose="02070309020205020404" pitchFamily="49" charset="0"/>
              </a:rPr>
              <a:t>int items[</a:t>
            </a:r>
            <a:r>
              <a:rPr lang="en-US" altLang="en-US" sz="1900" b="1" strike="sngStrike" dirty="0" err="1">
                <a:solidFill>
                  <a:schemeClr val="accent2"/>
                </a:solidFill>
                <a:latin typeface="Courier New" panose="02070309020205020404" pitchFamily="49" charset="0"/>
              </a:rPr>
              <a:t>numItems</a:t>
            </a:r>
            <a:r>
              <a:rPr lang="en-US" altLang="en-US" sz="1900" b="1" strike="sngStrike" dirty="0">
                <a:solidFill>
                  <a:schemeClr val="accent2"/>
                </a:solidFill>
                <a:latin typeface="Courier New" panose="02070309020205020404" pitchFamily="49" charset="0"/>
              </a:rPr>
              <a:t>]; </a:t>
            </a:r>
          </a:p>
          <a:p>
            <a:pPr marL="108000" lvl="1">
              <a:spcBef>
                <a:spcPts val="938"/>
              </a:spcBef>
              <a:buSzPct val="100000"/>
            </a:pPr>
            <a:r>
              <a:rPr lang="en-US" altLang="en-US" sz="1900" b="1" dirty="0">
                <a:solidFill>
                  <a:schemeClr val="accent2"/>
                </a:solidFill>
                <a:latin typeface="Courier New" panose="02070309020205020404" pitchFamily="49" charset="0"/>
              </a:rPr>
              <a:t>		int *items = </a:t>
            </a:r>
            <a:r>
              <a:rPr lang="en-US" altLang="en-US" sz="1900" b="1" dirty="0" err="1">
                <a:solidFill>
                  <a:schemeClr val="accent2"/>
                </a:solidFill>
                <a:latin typeface="Courier New" panose="02070309020205020404" pitchFamily="49" charset="0"/>
              </a:rPr>
              <a:t>alloca</a:t>
            </a:r>
            <a:r>
              <a:rPr lang="en-US" altLang="en-US" sz="1900" b="1" dirty="0">
                <a:solidFill>
                  <a:schemeClr val="accent2"/>
                </a:solidFill>
                <a:latin typeface="Courier New" panose="02070309020205020404" pitchFamily="49" charset="0"/>
              </a:rPr>
              <a:t>(</a:t>
            </a:r>
            <a:r>
              <a:rPr lang="en-US" altLang="en-US" sz="1900" b="1" dirty="0" err="1">
                <a:solidFill>
                  <a:schemeClr val="accent2"/>
                </a:solidFill>
                <a:latin typeface="Courier New" panose="02070309020205020404" pitchFamily="49" charset="0"/>
              </a:rPr>
              <a:t>numItems</a:t>
            </a:r>
            <a:r>
              <a:rPr lang="en-US" altLang="en-US" sz="1900" b="1" dirty="0">
                <a:solidFill>
                  <a:schemeClr val="accent2"/>
                </a:solidFill>
                <a:latin typeface="Courier New" panose="02070309020205020404" pitchFamily="49" charset="0"/>
              </a:rPr>
              <a:t> * </a:t>
            </a:r>
            <a:r>
              <a:rPr lang="en-US" altLang="en-US" sz="1900" b="1" dirty="0" err="1">
                <a:solidFill>
                  <a:schemeClr val="accent2"/>
                </a:solidFill>
                <a:latin typeface="Courier New" panose="02070309020205020404" pitchFamily="49" charset="0"/>
              </a:rPr>
              <a:t>sizeof</a:t>
            </a:r>
            <a:r>
              <a:rPr lang="en-US" altLang="en-US" sz="1900" b="1" dirty="0">
                <a:solidFill>
                  <a:schemeClr val="accent2"/>
                </a:solidFill>
                <a:latin typeface="Courier New" panose="02070309020205020404" pitchFamily="49" charset="0"/>
              </a:rPr>
              <a:t>(int));</a:t>
            </a:r>
          </a:p>
          <a:p>
            <a:pPr marL="108000" lvl="1">
              <a:spcBef>
                <a:spcPts val="938"/>
              </a:spcBef>
              <a:buSzPct val="100000"/>
            </a:pPr>
            <a:r>
              <a:rPr lang="en-US" altLang="en-US" sz="1900" b="1" dirty="0">
                <a:solidFill>
                  <a:schemeClr val="accent2"/>
                </a:solidFill>
                <a:latin typeface="Courier New" panose="02070309020205020404" pitchFamily="49" charset="0"/>
              </a:rPr>
              <a:t>	}</a:t>
            </a:r>
          </a:p>
          <a:p>
            <a:pPr marL="889200" lvl="1" indent="-324000">
              <a:spcBef>
                <a:spcPts val="938"/>
              </a:spcBef>
              <a:buSzPct val="100000"/>
              <a:buBlip>
                <a:blip r:embed="rId3"/>
              </a:buBlip>
            </a:pPr>
            <a:endParaRPr lang="fr-FR" sz="2670" strike="noStrike" spc="-1" dirty="0">
              <a:solidFill>
                <a:srgbClr val="000000"/>
              </a:solidFill>
              <a:latin typeface="Arial"/>
            </a:endParaRPr>
          </a:p>
        </p:txBody>
      </p:sp>
    </p:spTree>
    <p:extLst>
      <p:ext uri="{BB962C8B-B14F-4D97-AF65-F5344CB8AC3E}">
        <p14:creationId xmlns="" xmlns:p14="http://schemas.microsoft.com/office/powerpoint/2010/main" val="528577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Disposition de la mémoire</a:t>
            </a:r>
          </a:p>
          <a:p>
            <a:pPr marL="432000" indent="-324000">
              <a:spcBef>
                <a:spcPts val="938"/>
              </a:spcBef>
              <a:buSzPct val="100000"/>
              <a:buBlip>
                <a:blip r:embed="rId3"/>
              </a:buBlip>
            </a:pPr>
            <a:r>
              <a:rPr lang="fr-FR" sz="2670" spc="-1" dirty="0">
                <a:solidFill>
                  <a:srgbClr val="000000"/>
                </a:solidFill>
              </a:rPr>
              <a:t>Allocation et désallocation de mémoire</a:t>
            </a:r>
          </a:p>
          <a:p>
            <a:pPr marL="432000" indent="-324000">
              <a:spcBef>
                <a:spcPts val="938"/>
              </a:spcBef>
              <a:buSzPct val="100000"/>
              <a:buBlip>
                <a:blip r:embed="rId3"/>
              </a:buBlip>
            </a:pPr>
            <a:r>
              <a:rPr lang="fr-FR" sz="3600" b="1" spc="-1" dirty="0">
                <a:solidFill>
                  <a:srgbClr val="FF0000"/>
                </a:solidFill>
              </a:rPr>
              <a:t>Exemples</a:t>
            </a:r>
          </a:p>
          <a:p>
            <a:pPr marL="432000" indent="-324000">
              <a:spcBef>
                <a:spcPts val="938"/>
              </a:spcBef>
              <a:buSzPct val="100000"/>
              <a:buBlip>
                <a:blip r:embed="rId3"/>
              </a:buBlip>
            </a:pPr>
            <a:r>
              <a:rPr lang="fr-FR" sz="2670" spc="-1" dirty="0">
                <a:solidFill>
                  <a:srgbClr val="000000"/>
                </a:solidFill>
              </a:rPr>
              <a:t>Fuites de mémoire</a:t>
            </a:r>
          </a:p>
        </p:txBody>
      </p:sp>
    </p:spTree>
    <p:extLst>
      <p:ext uri="{BB962C8B-B14F-4D97-AF65-F5344CB8AC3E}">
        <p14:creationId xmlns="" xmlns:p14="http://schemas.microsoft.com/office/powerpoint/2010/main" val="1421317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27" name="Freeform 2">
            <a:extLst>
              <a:ext uri="{FF2B5EF4-FFF2-40B4-BE49-F238E27FC236}">
                <a16:creationId xmlns="" xmlns:a16="http://schemas.microsoft.com/office/drawing/2014/main" id="{CAFCE8BC-47A1-44FC-BF05-09AFF705F1EF}"/>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Rectangle 4">
            <a:extLst>
              <a:ext uri="{FF2B5EF4-FFF2-40B4-BE49-F238E27FC236}">
                <a16:creationId xmlns="" xmlns:a16="http://schemas.microsoft.com/office/drawing/2014/main" id="{D2F89122-DCDA-48C5-A12D-961007C88AF0}"/>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29" name="Rectangle 5">
            <a:extLst>
              <a:ext uri="{FF2B5EF4-FFF2-40B4-BE49-F238E27FC236}">
                <a16:creationId xmlns="" xmlns:a16="http://schemas.microsoft.com/office/drawing/2014/main" id="{8F6954C9-74BA-4480-9A29-95526E302BEE}"/>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30" name="Text Box 6">
            <a:extLst>
              <a:ext uri="{FF2B5EF4-FFF2-40B4-BE49-F238E27FC236}">
                <a16:creationId xmlns="" xmlns:a16="http://schemas.microsoft.com/office/drawing/2014/main" id="{D0236505-6519-44D9-96E2-EFCD4DA6F8BA}"/>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31" name="Text Box 7">
            <a:extLst>
              <a:ext uri="{FF2B5EF4-FFF2-40B4-BE49-F238E27FC236}">
                <a16:creationId xmlns="" xmlns:a16="http://schemas.microsoft.com/office/drawing/2014/main" id="{8EDF60FA-0F89-4929-BC5A-43F6D4C57961}"/>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32" name="Line 8">
            <a:extLst>
              <a:ext uri="{FF2B5EF4-FFF2-40B4-BE49-F238E27FC236}">
                <a16:creationId xmlns="" xmlns:a16="http://schemas.microsoft.com/office/drawing/2014/main" id="{8A7AF4FC-0C81-4E30-9DED-94D2AB1C0CEE}"/>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3" name="Line 9">
            <a:extLst>
              <a:ext uri="{FF2B5EF4-FFF2-40B4-BE49-F238E27FC236}">
                <a16:creationId xmlns="" xmlns:a16="http://schemas.microsoft.com/office/drawing/2014/main" id="{BB630F8D-115A-4F45-891D-8EC45F56C256}"/>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Line 10">
            <a:extLst>
              <a:ext uri="{FF2B5EF4-FFF2-40B4-BE49-F238E27FC236}">
                <a16:creationId xmlns="" xmlns:a16="http://schemas.microsoft.com/office/drawing/2014/main" id="{BC6E9E03-5887-43DB-BB5B-F2C008275827}"/>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5" name="Line 11">
            <a:extLst>
              <a:ext uri="{FF2B5EF4-FFF2-40B4-BE49-F238E27FC236}">
                <a16:creationId xmlns="" xmlns:a16="http://schemas.microsoft.com/office/drawing/2014/main" id="{91875B07-AA51-4C16-B798-9EA64279C56E}"/>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 name="Line 12">
            <a:extLst>
              <a:ext uri="{FF2B5EF4-FFF2-40B4-BE49-F238E27FC236}">
                <a16:creationId xmlns="" xmlns:a16="http://schemas.microsoft.com/office/drawing/2014/main" id="{CBC2386D-1D8F-4FD2-B710-FF9A49BD533B}"/>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 name="Text Box 13">
            <a:extLst>
              <a:ext uri="{FF2B5EF4-FFF2-40B4-BE49-F238E27FC236}">
                <a16:creationId xmlns="" xmlns:a16="http://schemas.microsoft.com/office/drawing/2014/main" id="{40D3F57B-2875-455E-AC84-F8369CD34A68}"/>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38" name="Text Box 14">
            <a:extLst>
              <a:ext uri="{FF2B5EF4-FFF2-40B4-BE49-F238E27FC236}">
                <a16:creationId xmlns="" xmlns:a16="http://schemas.microsoft.com/office/drawing/2014/main" id="{23F48CA9-2229-4230-8AB6-D2D5035B6FA8}"/>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39" name="Text Box 15">
            <a:extLst>
              <a:ext uri="{FF2B5EF4-FFF2-40B4-BE49-F238E27FC236}">
                <a16:creationId xmlns="" xmlns:a16="http://schemas.microsoft.com/office/drawing/2014/main" id="{F36E46DF-A82D-457B-A635-73335B9DE49F}"/>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40" name="Text Box 16">
            <a:extLst>
              <a:ext uri="{FF2B5EF4-FFF2-40B4-BE49-F238E27FC236}">
                <a16:creationId xmlns="" xmlns:a16="http://schemas.microsoft.com/office/drawing/2014/main" id="{704C4900-4A14-42FA-9D60-FACD52667AC6}"/>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41" name="Line 17">
            <a:extLst>
              <a:ext uri="{FF2B5EF4-FFF2-40B4-BE49-F238E27FC236}">
                <a16:creationId xmlns="" xmlns:a16="http://schemas.microsoft.com/office/drawing/2014/main" id="{D07CFFF4-5E5D-4C8E-8372-911D40685616}"/>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 name="Line 18">
            <a:extLst>
              <a:ext uri="{FF2B5EF4-FFF2-40B4-BE49-F238E27FC236}">
                <a16:creationId xmlns="" xmlns:a16="http://schemas.microsoft.com/office/drawing/2014/main" id="{99010677-847E-4DDD-A371-6BB35BED9872}"/>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3" name="Text Box 19">
            <a:extLst>
              <a:ext uri="{FF2B5EF4-FFF2-40B4-BE49-F238E27FC236}">
                <a16:creationId xmlns="" xmlns:a16="http://schemas.microsoft.com/office/drawing/2014/main" id="{D8BB7A0A-0F17-437F-B225-2487B8A01E60}"/>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44" name="Text Box 20">
            <a:extLst>
              <a:ext uri="{FF2B5EF4-FFF2-40B4-BE49-F238E27FC236}">
                <a16:creationId xmlns="" xmlns:a16="http://schemas.microsoft.com/office/drawing/2014/main" id="{45077A31-C11E-4A35-A30D-EADC800B1414}"/>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45" name="Text Box 21">
            <a:extLst>
              <a:ext uri="{FF2B5EF4-FFF2-40B4-BE49-F238E27FC236}">
                <a16:creationId xmlns="" xmlns:a16="http://schemas.microsoft.com/office/drawing/2014/main" id="{B4EBBAED-E52C-4303-B144-F624DADA0FD8}"/>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46" name="Text Box 22">
            <a:extLst>
              <a:ext uri="{FF2B5EF4-FFF2-40B4-BE49-F238E27FC236}">
                <a16:creationId xmlns="" xmlns:a16="http://schemas.microsoft.com/office/drawing/2014/main" id="{F4C9C05F-9D07-4055-AFEF-D11C59A1D76C}"/>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47" name="Rectangle 23">
            <a:extLst>
              <a:ext uri="{FF2B5EF4-FFF2-40B4-BE49-F238E27FC236}">
                <a16:creationId xmlns="" xmlns:a16="http://schemas.microsoft.com/office/drawing/2014/main" id="{DEB52E23-98E6-40D1-A236-AEA2D5E7D819}"/>
              </a:ext>
            </a:extLst>
          </p:cNvPr>
          <p:cNvSpPr>
            <a:spLocks noChangeArrowheads="1"/>
          </p:cNvSpPr>
          <p:nvPr>
            <p:custDataLst>
              <p:tags r:id="rId21"/>
            </p:custDataLst>
          </p:nvPr>
        </p:nvSpPr>
        <p:spPr bwMode="auto">
          <a:xfrm>
            <a:off x="5562600" y="3048000"/>
            <a:ext cx="8382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8" name="Text Box 24">
            <a:extLst>
              <a:ext uri="{FF2B5EF4-FFF2-40B4-BE49-F238E27FC236}">
                <a16:creationId xmlns="" xmlns:a16="http://schemas.microsoft.com/office/drawing/2014/main" id="{BEE60B2C-923D-48A6-8538-05E303D53CF5}"/>
              </a:ext>
            </a:extLst>
          </p:cNvPr>
          <p:cNvSpPr txBox="1">
            <a:spLocks noChangeArrowheads="1"/>
          </p:cNvSpPr>
          <p:nvPr>
            <p:custDataLst>
              <p:tags r:id="rId22"/>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49" name="Line 25">
            <a:extLst>
              <a:ext uri="{FF2B5EF4-FFF2-40B4-BE49-F238E27FC236}">
                <a16:creationId xmlns="" xmlns:a16="http://schemas.microsoft.com/office/drawing/2014/main" id="{085FEDF5-D684-4DEB-B67F-0D0DD8D9E38A}"/>
              </a:ext>
            </a:extLst>
          </p:cNvPr>
          <p:cNvSpPr>
            <a:spLocks noChangeShapeType="1"/>
          </p:cNvSpPr>
          <p:nvPr>
            <p:custDataLst>
              <p:tags r:id="rId23"/>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0" name="AutoShape 26">
            <a:extLst>
              <a:ext uri="{FF2B5EF4-FFF2-40B4-BE49-F238E27FC236}">
                <a16:creationId xmlns="" xmlns:a16="http://schemas.microsoft.com/office/drawing/2014/main" id="{F75E3038-DAE3-49EB-9DD5-4CAC39B45182}"/>
              </a:ext>
            </a:extLst>
          </p:cNvPr>
          <p:cNvSpPr>
            <a:spLocks noChangeArrowheads="1"/>
          </p:cNvSpPr>
          <p:nvPr>
            <p:custDataLst>
              <p:tags r:id="rId24"/>
            </p:custDataLst>
          </p:nvPr>
        </p:nvSpPr>
        <p:spPr bwMode="auto">
          <a:xfrm>
            <a:off x="685800" y="30480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36008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52" name="Freeform 2">
            <a:extLst>
              <a:ext uri="{FF2B5EF4-FFF2-40B4-BE49-F238E27FC236}">
                <a16:creationId xmlns="" xmlns:a16="http://schemas.microsoft.com/office/drawing/2014/main" id="{D04DD7F2-1232-4659-BFCE-35F78F77F1B1}"/>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 name="Rectangle 4">
            <a:extLst>
              <a:ext uri="{FF2B5EF4-FFF2-40B4-BE49-F238E27FC236}">
                <a16:creationId xmlns="" xmlns:a16="http://schemas.microsoft.com/office/drawing/2014/main" id="{FD639385-8658-4121-8ABC-994806850109}"/>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54" name="Rectangle 5">
            <a:extLst>
              <a:ext uri="{FF2B5EF4-FFF2-40B4-BE49-F238E27FC236}">
                <a16:creationId xmlns="" xmlns:a16="http://schemas.microsoft.com/office/drawing/2014/main" id="{B5FF652E-4F61-4785-931F-0F0256F8DC3F}"/>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55" name="Text Box 6">
            <a:extLst>
              <a:ext uri="{FF2B5EF4-FFF2-40B4-BE49-F238E27FC236}">
                <a16:creationId xmlns="" xmlns:a16="http://schemas.microsoft.com/office/drawing/2014/main" id="{4CCB4CE9-3063-43C6-9BC4-D4BE444A4802}"/>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56" name="Text Box 7">
            <a:extLst>
              <a:ext uri="{FF2B5EF4-FFF2-40B4-BE49-F238E27FC236}">
                <a16:creationId xmlns="" xmlns:a16="http://schemas.microsoft.com/office/drawing/2014/main" id="{0072DD6F-CDCB-4AA0-B5E5-4CDCE546EDE2}"/>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57" name="Line 8">
            <a:extLst>
              <a:ext uri="{FF2B5EF4-FFF2-40B4-BE49-F238E27FC236}">
                <a16:creationId xmlns="" xmlns:a16="http://schemas.microsoft.com/office/drawing/2014/main" id="{F113FFE2-D36B-4F1C-AF91-619DACAB1447}"/>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8" name="Line 9">
            <a:extLst>
              <a:ext uri="{FF2B5EF4-FFF2-40B4-BE49-F238E27FC236}">
                <a16:creationId xmlns="" xmlns:a16="http://schemas.microsoft.com/office/drawing/2014/main" id="{7520D23B-3984-4587-9D0D-64A5B20A2932}"/>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 name="Line 10">
            <a:extLst>
              <a:ext uri="{FF2B5EF4-FFF2-40B4-BE49-F238E27FC236}">
                <a16:creationId xmlns="" xmlns:a16="http://schemas.microsoft.com/office/drawing/2014/main" id="{CEA2422B-8F90-479A-9298-5484ACE7569C}"/>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 name="Line 11">
            <a:extLst>
              <a:ext uri="{FF2B5EF4-FFF2-40B4-BE49-F238E27FC236}">
                <a16:creationId xmlns="" xmlns:a16="http://schemas.microsoft.com/office/drawing/2014/main" id="{8F997193-7C99-4689-875B-4280FB25B386}"/>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1" name="Line 12">
            <a:extLst>
              <a:ext uri="{FF2B5EF4-FFF2-40B4-BE49-F238E27FC236}">
                <a16:creationId xmlns="" xmlns:a16="http://schemas.microsoft.com/office/drawing/2014/main" id="{975C795B-A348-475F-80E9-31DC88E28EE4}"/>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 name="Text Box 13">
            <a:extLst>
              <a:ext uri="{FF2B5EF4-FFF2-40B4-BE49-F238E27FC236}">
                <a16:creationId xmlns="" xmlns:a16="http://schemas.microsoft.com/office/drawing/2014/main" id="{988C9F44-F039-4BBE-A64E-2B0158BFE5F2}"/>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63" name="Text Box 14">
            <a:extLst>
              <a:ext uri="{FF2B5EF4-FFF2-40B4-BE49-F238E27FC236}">
                <a16:creationId xmlns="" xmlns:a16="http://schemas.microsoft.com/office/drawing/2014/main" id="{0BA33B6D-8B7E-4AB9-93D9-43E01B91FACD}"/>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64" name="Text Box 15">
            <a:extLst>
              <a:ext uri="{FF2B5EF4-FFF2-40B4-BE49-F238E27FC236}">
                <a16:creationId xmlns="" xmlns:a16="http://schemas.microsoft.com/office/drawing/2014/main" id="{2315882F-B650-42B3-8F60-37119A36E09B}"/>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65" name="Text Box 16">
            <a:extLst>
              <a:ext uri="{FF2B5EF4-FFF2-40B4-BE49-F238E27FC236}">
                <a16:creationId xmlns="" xmlns:a16="http://schemas.microsoft.com/office/drawing/2014/main" id="{348E2186-5405-40DE-AD27-C9D61B08E9D1}"/>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66" name="Line 17">
            <a:extLst>
              <a:ext uri="{FF2B5EF4-FFF2-40B4-BE49-F238E27FC236}">
                <a16:creationId xmlns="" xmlns:a16="http://schemas.microsoft.com/office/drawing/2014/main" id="{F4BCD52C-4A7C-48A6-8FA9-6C17EBD71F80}"/>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7" name="Line 18">
            <a:extLst>
              <a:ext uri="{FF2B5EF4-FFF2-40B4-BE49-F238E27FC236}">
                <a16:creationId xmlns="" xmlns:a16="http://schemas.microsoft.com/office/drawing/2014/main" id="{7CCAC10B-7088-4AF5-BD19-DE3E7717E45E}"/>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 name="Text Box 19">
            <a:extLst>
              <a:ext uri="{FF2B5EF4-FFF2-40B4-BE49-F238E27FC236}">
                <a16:creationId xmlns="" xmlns:a16="http://schemas.microsoft.com/office/drawing/2014/main" id="{C58B7FDD-A1D3-45D7-8674-1C58C0F46A1D}"/>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69" name="Text Box 20">
            <a:extLst>
              <a:ext uri="{FF2B5EF4-FFF2-40B4-BE49-F238E27FC236}">
                <a16:creationId xmlns="" xmlns:a16="http://schemas.microsoft.com/office/drawing/2014/main" id="{43D3EDEA-19E8-4412-8896-A8C7465EA2C9}"/>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70" name="Text Box 21">
            <a:extLst>
              <a:ext uri="{FF2B5EF4-FFF2-40B4-BE49-F238E27FC236}">
                <a16:creationId xmlns="" xmlns:a16="http://schemas.microsoft.com/office/drawing/2014/main" id="{AD0BA946-ED4E-451F-914C-5BDF0D0A876F}"/>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71" name="Text Box 22">
            <a:extLst>
              <a:ext uri="{FF2B5EF4-FFF2-40B4-BE49-F238E27FC236}">
                <a16:creationId xmlns="" xmlns:a16="http://schemas.microsoft.com/office/drawing/2014/main" id="{7F2A04FF-A532-47B0-AAE1-0960130800BA}"/>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72" name="Rectangle 23">
            <a:extLst>
              <a:ext uri="{FF2B5EF4-FFF2-40B4-BE49-F238E27FC236}">
                <a16:creationId xmlns="" xmlns:a16="http://schemas.microsoft.com/office/drawing/2014/main" id="{5C4B4517-176C-4578-97DD-8DB59AF92A7B}"/>
              </a:ext>
            </a:extLst>
          </p:cNvPr>
          <p:cNvSpPr>
            <a:spLocks noChangeArrowheads="1"/>
          </p:cNvSpPr>
          <p:nvPr>
            <p:custDataLst>
              <p:tags r:id="rId21"/>
            </p:custDataLst>
          </p:nvPr>
        </p:nvSpPr>
        <p:spPr bwMode="auto">
          <a:xfrm>
            <a:off x="5562600" y="3048000"/>
            <a:ext cx="8382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 name="Text Box 24">
            <a:extLst>
              <a:ext uri="{FF2B5EF4-FFF2-40B4-BE49-F238E27FC236}">
                <a16:creationId xmlns="" xmlns:a16="http://schemas.microsoft.com/office/drawing/2014/main" id="{758F27B3-DAEF-4C8A-8B3B-AFF126DC3E6D}"/>
              </a:ext>
            </a:extLst>
          </p:cNvPr>
          <p:cNvSpPr txBox="1">
            <a:spLocks noChangeArrowheads="1"/>
          </p:cNvSpPr>
          <p:nvPr>
            <p:custDataLst>
              <p:tags r:id="rId22"/>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74" name="Line 25">
            <a:extLst>
              <a:ext uri="{FF2B5EF4-FFF2-40B4-BE49-F238E27FC236}">
                <a16:creationId xmlns="" xmlns:a16="http://schemas.microsoft.com/office/drawing/2014/main" id="{889BF570-8DDE-4329-8567-20777145A120}"/>
              </a:ext>
            </a:extLst>
          </p:cNvPr>
          <p:cNvSpPr>
            <a:spLocks noChangeShapeType="1"/>
          </p:cNvSpPr>
          <p:nvPr>
            <p:custDataLst>
              <p:tags r:id="rId23"/>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75" name="Group 26">
            <a:extLst>
              <a:ext uri="{FF2B5EF4-FFF2-40B4-BE49-F238E27FC236}">
                <a16:creationId xmlns="" xmlns:a16="http://schemas.microsoft.com/office/drawing/2014/main" id="{5D97D2A9-C416-4DBE-93B2-ABBC8FDD0DB9}"/>
              </a:ext>
            </a:extLst>
          </p:cNvPr>
          <p:cNvGrpSpPr>
            <a:grpSpLocks/>
          </p:cNvGrpSpPr>
          <p:nvPr>
            <p:custDataLst>
              <p:tags r:id="rId24"/>
            </p:custDataLst>
          </p:nvPr>
        </p:nvGrpSpPr>
        <p:grpSpPr bwMode="auto">
          <a:xfrm>
            <a:off x="4800600" y="3290888"/>
            <a:ext cx="1600200" cy="366712"/>
            <a:chOff x="3024" y="2073"/>
            <a:chExt cx="1008" cy="231"/>
          </a:xfrm>
        </p:grpSpPr>
        <p:sp>
          <p:nvSpPr>
            <p:cNvPr id="76" name="Rectangle 27">
              <a:extLst>
                <a:ext uri="{FF2B5EF4-FFF2-40B4-BE49-F238E27FC236}">
                  <a16:creationId xmlns="" xmlns:a16="http://schemas.microsoft.com/office/drawing/2014/main" id="{2DB294A4-A601-4A4B-8FC1-32E5BF8BC2DB}"/>
                </a:ext>
              </a:extLst>
            </p:cNvPr>
            <p:cNvSpPr>
              <a:spLocks noChangeArrowheads="1"/>
            </p:cNvSpPr>
            <p:nvPr>
              <p:custDataLst>
                <p:tags r:id="rId26"/>
              </p:custDataLst>
            </p:nvPr>
          </p:nvSpPr>
          <p:spPr bwMode="auto">
            <a:xfrm>
              <a:off x="3504" y="2208"/>
              <a:ext cx="528" cy="96"/>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7" name="Text Box 28">
              <a:extLst>
                <a:ext uri="{FF2B5EF4-FFF2-40B4-BE49-F238E27FC236}">
                  <a16:creationId xmlns="" xmlns:a16="http://schemas.microsoft.com/office/drawing/2014/main" id="{5155AE91-8519-4F52-914B-61DEA76EF168}"/>
                </a:ext>
              </a:extLst>
            </p:cNvPr>
            <p:cNvSpPr txBox="1">
              <a:spLocks noChangeArrowheads="1"/>
            </p:cNvSpPr>
            <p:nvPr>
              <p:custDataLst>
                <p:tags r:id="rId27"/>
              </p:custDataLst>
            </p:nvPr>
          </p:nvSpPr>
          <p:spPr bwMode="auto">
            <a:xfrm>
              <a:off x="3024" y="2073"/>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p2</a:t>
              </a:r>
            </a:p>
          </p:txBody>
        </p:sp>
        <p:sp>
          <p:nvSpPr>
            <p:cNvPr id="78" name="Line 29">
              <a:extLst>
                <a:ext uri="{FF2B5EF4-FFF2-40B4-BE49-F238E27FC236}">
                  <a16:creationId xmlns="" xmlns:a16="http://schemas.microsoft.com/office/drawing/2014/main" id="{5935EF77-1B05-43CC-BD76-CAA7E512C711}"/>
                </a:ext>
              </a:extLst>
            </p:cNvPr>
            <p:cNvSpPr>
              <a:spLocks noChangeShapeType="1"/>
            </p:cNvSpPr>
            <p:nvPr>
              <p:custDataLst>
                <p:tags r:id="rId28"/>
              </p:custDataLst>
            </p:nvPr>
          </p:nvSpPr>
          <p:spPr bwMode="auto">
            <a:xfrm>
              <a:off x="3264" y="220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79" name="AutoShape 30">
            <a:extLst>
              <a:ext uri="{FF2B5EF4-FFF2-40B4-BE49-F238E27FC236}">
                <a16:creationId xmlns="" xmlns:a16="http://schemas.microsoft.com/office/drawing/2014/main" id="{04D52D87-2288-4A47-8895-A2741AD83C29}"/>
              </a:ext>
            </a:extLst>
          </p:cNvPr>
          <p:cNvSpPr>
            <a:spLocks noChangeArrowheads="1"/>
          </p:cNvSpPr>
          <p:nvPr>
            <p:custDataLst>
              <p:tags r:id="rId25"/>
            </p:custDataLst>
          </p:nvPr>
        </p:nvSpPr>
        <p:spPr bwMode="auto">
          <a:xfrm>
            <a:off x="685800" y="32766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175976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2" name="Freeform 2">
            <a:extLst>
              <a:ext uri="{FF2B5EF4-FFF2-40B4-BE49-F238E27FC236}">
                <a16:creationId xmlns="" xmlns:a16="http://schemas.microsoft.com/office/drawing/2014/main" id="{A1F02D5D-0ED0-43AC-8428-C75298D22365}"/>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3" name="Rectangle 4">
            <a:extLst>
              <a:ext uri="{FF2B5EF4-FFF2-40B4-BE49-F238E27FC236}">
                <a16:creationId xmlns="" xmlns:a16="http://schemas.microsoft.com/office/drawing/2014/main" id="{73AB6452-39EF-417A-A140-A26D60263B1F}"/>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34" name="Rectangle 5">
            <a:extLst>
              <a:ext uri="{FF2B5EF4-FFF2-40B4-BE49-F238E27FC236}">
                <a16:creationId xmlns="" xmlns:a16="http://schemas.microsoft.com/office/drawing/2014/main" id="{9ACA68A2-9B03-4E75-86B0-3CAC70E83EB1}"/>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35" name="Text Box 6">
            <a:extLst>
              <a:ext uri="{FF2B5EF4-FFF2-40B4-BE49-F238E27FC236}">
                <a16:creationId xmlns="" xmlns:a16="http://schemas.microsoft.com/office/drawing/2014/main" id="{711D4A3E-B453-4FF0-88A4-9779DC386501}"/>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36" name="Text Box 7">
            <a:extLst>
              <a:ext uri="{FF2B5EF4-FFF2-40B4-BE49-F238E27FC236}">
                <a16:creationId xmlns="" xmlns:a16="http://schemas.microsoft.com/office/drawing/2014/main" id="{C0ECCE9A-8D5D-4D0E-946E-B476C8A58469}"/>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37" name="Line 8">
            <a:extLst>
              <a:ext uri="{FF2B5EF4-FFF2-40B4-BE49-F238E27FC236}">
                <a16:creationId xmlns="" xmlns:a16="http://schemas.microsoft.com/office/drawing/2014/main" id="{55D625BB-D21B-4BE5-8BD8-64442F041A9A}"/>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 name="Line 9">
            <a:extLst>
              <a:ext uri="{FF2B5EF4-FFF2-40B4-BE49-F238E27FC236}">
                <a16:creationId xmlns="" xmlns:a16="http://schemas.microsoft.com/office/drawing/2014/main" id="{F842DFF3-F16B-42A9-AF0A-79539AAD641D}"/>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9" name="Line 10">
            <a:extLst>
              <a:ext uri="{FF2B5EF4-FFF2-40B4-BE49-F238E27FC236}">
                <a16:creationId xmlns="" xmlns:a16="http://schemas.microsoft.com/office/drawing/2014/main" id="{A71F3CE3-1B22-4F2E-931E-1B095728FE7C}"/>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0" name="Line 11">
            <a:extLst>
              <a:ext uri="{FF2B5EF4-FFF2-40B4-BE49-F238E27FC236}">
                <a16:creationId xmlns="" xmlns:a16="http://schemas.microsoft.com/office/drawing/2014/main" id="{79765DF8-9015-4F4E-87CD-AEDB42C2056B}"/>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Line 12">
            <a:extLst>
              <a:ext uri="{FF2B5EF4-FFF2-40B4-BE49-F238E27FC236}">
                <a16:creationId xmlns="" xmlns:a16="http://schemas.microsoft.com/office/drawing/2014/main" id="{A59AC230-3A95-4185-A099-256E1B4FA1FF}"/>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 name="Text Box 13">
            <a:extLst>
              <a:ext uri="{FF2B5EF4-FFF2-40B4-BE49-F238E27FC236}">
                <a16:creationId xmlns="" xmlns:a16="http://schemas.microsoft.com/office/drawing/2014/main" id="{BFD1A1E9-9E35-48F9-9602-C1C19C0A3D08}"/>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43" name="Text Box 14">
            <a:extLst>
              <a:ext uri="{FF2B5EF4-FFF2-40B4-BE49-F238E27FC236}">
                <a16:creationId xmlns="" xmlns:a16="http://schemas.microsoft.com/office/drawing/2014/main" id="{B513033A-D79A-4C3F-A53D-BA84490C798E}"/>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44" name="Text Box 15">
            <a:extLst>
              <a:ext uri="{FF2B5EF4-FFF2-40B4-BE49-F238E27FC236}">
                <a16:creationId xmlns="" xmlns:a16="http://schemas.microsoft.com/office/drawing/2014/main" id="{D32C083B-08A9-41CC-8A10-40F40997B5F2}"/>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45" name="Text Box 16">
            <a:extLst>
              <a:ext uri="{FF2B5EF4-FFF2-40B4-BE49-F238E27FC236}">
                <a16:creationId xmlns="" xmlns:a16="http://schemas.microsoft.com/office/drawing/2014/main" id="{5071E944-C3A7-4DAC-9626-B3DFCB2A6BFA}"/>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46" name="Line 17">
            <a:extLst>
              <a:ext uri="{FF2B5EF4-FFF2-40B4-BE49-F238E27FC236}">
                <a16:creationId xmlns="" xmlns:a16="http://schemas.microsoft.com/office/drawing/2014/main" id="{C3DCC06B-13B4-4961-9C61-86E40F371CBD}"/>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7" name="Line 18">
            <a:extLst>
              <a:ext uri="{FF2B5EF4-FFF2-40B4-BE49-F238E27FC236}">
                <a16:creationId xmlns="" xmlns:a16="http://schemas.microsoft.com/office/drawing/2014/main" id="{895D6B5D-F705-4AEE-B0F3-5CAAC20FA1BB}"/>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8" name="Text Box 19">
            <a:extLst>
              <a:ext uri="{FF2B5EF4-FFF2-40B4-BE49-F238E27FC236}">
                <a16:creationId xmlns="" xmlns:a16="http://schemas.microsoft.com/office/drawing/2014/main" id="{76EBE918-1794-4A2A-B8A4-5DDE362D1A51}"/>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49" name="Text Box 20">
            <a:extLst>
              <a:ext uri="{FF2B5EF4-FFF2-40B4-BE49-F238E27FC236}">
                <a16:creationId xmlns="" xmlns:a16="http://schemas.microsoft.com/office/drawing/2014/main" id="{F681FA30-5ACB-4E55-8AF0-B8424EB423A5}"/>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50" name="Text Box 21">
            <a:extLst>
              <a:ext uri="{FF2B5EF4-FFF2-40B4-BE49-F238E27FC236}">
                <a16:creationId xmlns="" xmlns:a16="http://schemas.microsoft.com/office/drawing/2014/main" id="{AA3015B4-A9F7-45EC-A072-509AA749E649}"/>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51" name="Text Box 22">
            <a:extLst>
              <a:ext uri="{FF2B5EF4-FFF2-40B4-BE49-F238E27FC236}">
                <a16:creationId xmlns="" xmlns:a16="http://schemas.microsoft.com/office/drawing/2014/main" id="{02EAA85A-3D22-4DB6-95A9-F7B7320428DD}"/>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80" name="Rectangle 23">
            <a:extLst>
              <a:ext uri="{FF2B5EF4-FFF2-40B4-BE49-F238E27FC236}">
                <a16:creationId xmlns="" xmlns:a16="http://schemas.microsoft.com/office/drawing/2014/main" id="{1480934D-A16A-4654-B26C-B3A2ECFEE2F1}"/>
              </a:ext>
            </a:extLst>
          </p:cNvPr>
          <p:cNvSpPr>
            <a:spLocks noChangeArrowheads="1"/>
          </p:cNvSpPr>
          <p:nvPr>
            <p:custDataLst>
              <p:tags r:id="rId21"/>
            </p:custDataLst>
          </p:nvPr>
        </p:nvSpPr>
        <p:spPr bwMode="auto">
          <a:xfrm>
            <a:off x="5562600" y="3048000"/>
            <a:ext cx="8382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1" name="Text Box 24">
            <a:extLst>
              <a:ext uri="{FF2B5EF4-FFF2-40B4-BE49-F238E27FC236}">
                <a16:creationId xmlns="" xmlns:a16="http://schemas.microsoft.com/office/drawing/2014/main" id="{29AC5186-FF8C-473B-BB56-2F26D47D4827}"/>
              </a:ext>
            </a:extLst>
          </p:cNvPr>
          <p:cNvSpPr txBox="1">
            <a:spLocks noChangeArrowheads="1"/>
          </p:cNvSpPr>
          <p:nvPr>
            <p:custDataLst>
              <p:tags r:id="rId22"/>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82" name="Line 25">
            <a:extLst>
              <a:ext uri="{FF2B5EF4-FFF2-40B4-BE49-F238E27FC236}">
                <a16:creationId xmlns="" xmlns:a16="http://schemas.microsoft.com/office/drawing/2014/main" id="{6A2FC0B1-ACB2-49C3-A543-F82A927DD58B}"/>
              </a:ext>
            </a:extLst>
          </p:cNvPr>
          <p:cNvSpPr>
            <a:spLocks noChangeShapeType="1"/>
          </p:cNvSpPr>
          <p:nvPr>
            <p:custDataLst>
              <p:tags r:id="rId23"/>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83" name="Group 26">
            <a:extLst>
              <a:ext uri="{FF2B5EF4-FFF2-40B4-BE49-F238E27FC236}">
                <a16:creationId xmlns="" xmlns:a16="http://schemas.microsoft.com/office/drawing/2014/main" id="{EA89F990-495A-4002-A1A5-15D19AE2D73F}"/>
              </a:ext>
            </a:extLst>
          </p:cNvPr>
          <p:cNvGrpSpPr>
            <a:grpSpLocks/>
          </p:cNvGrpSpPr>
          <p:nvPr>
            <p:custDataLst>
              <p:tags r:id="rId24"/>
            </p:custDataLst>
          </p:nvPr>
        </p:nvGrpSpPr>
        <p:grpSpPr bwMode="auto">
          <a:xfrm>
            <a:off x="4800600" y="3290888"/>
            <a:ext cx="1600200" cy="366712"/>
            <a:chOff x="3024" y="2073"/>
            <a:chExt cx="1008" cy="231"/>
          </a:xfrm>
        </p:grpSpPr>
        <p:sp>
          <p:nvSpPr>
            <p:cNvPr id="84" name="Rectangle 27">
              <a:extLst>
                <a:ext uri="{FF2B5EF4-FFF2-40B4-BE49-F238E27FC236}">
                  <a16:creationId xmlns="" xmlns:a16="http://schemas.microsoft.com/office/drawing/2014/main" id="{60BB2143-4CC0-4379-A913-1E91E95AF1D5}"/>
                </a:ext>
              </a:extLst>
            </p:cNvPr>
            <p:cNvSpPr>
              <a:spLocks noChangeArrowheads="1"/>
            </p:cNvSpPr>
            <p:nvPr>
              <p:custDataLst>
                <p:tags r:id="rId30"/>
              </p:custDataLst>
            </p:nvPr>
          </p:nvSpPr>
          <p:spPr bwMode="auto">
            <a:xfrm>
              <a:off x="3504" y="2208"/>
              <a:ext cx="528" cy="96"/>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5" name="Text Box 28">
              <a:extLst>
                <a:ext uri="{FF2B5EF4-FFF2-40B4-BE49-F238E27FC236}">
                  <a16:creationId xmlns="" xmlns:a16="http://schemas.microsoft.com/office/drawing/2014/main" id="{4B183D7A-E3E1-49EF-AA69-C1CC832F6645}"/>
                </a:ext>
              </a:extLst>
            </p:cNvPr>
            <p:cNvSpPr txBox="1">
              <a:spLocks noChangeArrowheads="1"/>
            </p:cNvSpPr>
            <p:nvPr>
              <p:custDataLst>
                <p:tags r:id="rId31"/>
              </p:custDataLst>
            </p:nvPr>
          </p:nvSpPr>
          <p:spPr bwMode="auto">
            <a:xfrm>
              <a:off x="3024" y="2073"/>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p2</a:t>
              </a:r>
            </a:p>
          </p:txBody>
        </p:sp>
        <p:sp>
          <p:nvSpPr>
            <p:cNvPr id="86" name="Line 29">
              <a:extLst>
                <a:ext uri="{FF2B5EF4-FFF2-40B4-BE49-F238E27FC236}">
                  <a16:creationId xmlns="" xmlns:a16="http://schemas.microsoft.com/office/drawing/2014/main" id="{ACEBE866-5D59-446A-A900-8ABEA1B94CA0}"/>
                </a:ext>
              </a:extLst>
            </p:cNvPr>
            <p:cNvSpPr>
              <a:spLocks noChangeShapeType="1"/>
            </p:cNvSpPr>
            <p:nvPr>
              <p:custDataLst>
                <p:tags r:id="rId32"/>
              </p:custDataLst>
            </p:nvPr>
          </p:nvSpPr>
          <p:spPr bwMode="auto">
            <a:xfrm>
              <a:off x="3264" y="220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87" name="Group 30">
            <a:extLst>
              <a:ext uri="{FF2B5EF4-FFF2-40B4-BE49-F238E27FC236}">
                <a16:creationId xmlns="" xmlns:a16="http://schemas.microsoft.com/office/drawing/2014/main" id="{52558B8A-CCD6-4248-B699-F59CCC1CE0F4}"/>
              </a:ext>
            </a:extLst>
          </p:cNvPr>
          <p:cNvGrpSpPr>
            <a:grpSpLocks/>
          </p:cNvGrpSpPr>
          <p:nvPr>
            <p:custDataLst>
              <p:tags r:id="rId25"/>
            </p:custDataLst>
          </p:nvPr>
        </p:nvGrpSpPr>
        <p:grpSpPr bwMode="auto">
          <a:xfrm>
            <a:off x="4800600" y="3505200"/>
            <a:ext cx="1600200" cy="762000"/>
            <a:chOff x="3024" y="2208"/>
            <a:chExt cx="1008" cy="480"/>
          </a:xfrm>
        </p:grpSpPr>
        <p:sp>
          <p:nvSpPr>
            <p:cNvPr id="88" name="Rectangle 31">
              <a:extLst>
                <a:ext uri="{FF2B5EF4-FFF2-40B4-BE49-F238E27FC236}">
                  <a16:creationId xmlns="" xmlns:a16="http://schemas.microsoft.com/office/drawing/2014/main" id="{D43020C1-9B21-43C4-8B6E-03F121DC8693}"/>
                </a:ext>
              </a:extLst>
            </p:cNvPr>
            <p:cNvSpPr>
              <a:spLocks noChangeArrowheads="1"/>
            </p:cNvSpPr>
            <p:nvPr>
              <p:custDataLst>
                <p:tags r:id="rId27"/>
              </p:custDataLst>
            </p:nvPr>
          </p:nvSpPr>
          <p:spPr bwMode="auto">
            <a:xfrm>
              <a:off x="3504" y="2304"/>
              <a:ext cx="528" cy="384"/>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9" name="Text Box 32">
              <a:extLst>
                <a:ext uri="{FF2B5EF4-FFF2-40B4-BE49-F238E27FC236}">
                  <a16:creationId xmlns="" xmlns:a16="http://schemas.microsoft.com/office/drawing/2014/main" id="{0B18A5C8-E34D-4703-ADE9-CA3FA689B8E2}"/>
                </a:ext>
              </a:extLst>
            </p:cNvPr>
            <p:cNvSpPr txBox="1">
              <a:spLocks noChangeArrowheads="1"/>
            </p:cNvSpPr>
            <p:nvPr>
              <p:custDataLst>
                <p:tags r:id="rId28"/>
              </p:custDataLst>
            </p:nvPr>
          </p:nvSpPr>
          <p:spPr bwMode="auto">
            <a:xfrm>
              <a:off x="3024" y="2208"/>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90" name="Line 33">
              <a:extLst>
                <a:ext uri="{FF2B5EF4-FFF2-40B4-BE49-F238E27FC236}">
                  <a16:creationId xmlns="" xmlns:a16="http://schemas.microsoft.com/office/drawing/2014/main" id="{ADD5013D-ACB9-494A-A112-F7B8C0ADB96D}"/>
                </a:ext>
              </a:extLst>
            </p:cNvPr>
            <p:cNvSpPr>
              <a:spLocks noChangeShapeType="1"/>
            </p:cNvSpPr>
            <p:nvPr>
              <p:custDataLst>
                <p:tags r:id="rId29"/>
              </p:custDataLst>
            </p:nvPr>
          </p:nvSpPr>
          <p:spPr bwMode="auto">
            <a:xfrm>
              <a:off x="3264" y="2304"/>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91" name="AutoShape 34">
            <a:extLst>
              <a:ext uri="{FF2B5EF4-FFF2-40B4-BE49-F238E27FC236}">
                <a16:creationId xmlns="" xmlns:a16="http://schemas.microsoft.com/office/drawing/2014/main" id="{1B0C71E2-CBEB-4C9D-924C-E66E51D22E11}"/>
              </a:ext>
            </a:extLst>
          </p:cNvPr>
          <p:cNvSpPr>
            <a:spLocks noChangeArrowheads="1"/>
          </p:cNvSpPr>
          <p:nvPr>
            <p:custDataLst>
              <p:tags r:id="rId26"/>
            </p:custDataLst>
          </p:nvPr>
        </p:nvSpPr>
        <p:spPr bwMode="auto">
          <a:xfrm>
            <a:off x="685800" y="35814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992044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 name="Espace réservé du numéro de diapositive 3">
            <a:extLst>
              <a:ext uri="{FF2B5EF4-FFF2-40B4-BE49-F238E27FC236}">
                <a16:creationId xmlns="" xmlns:a16="http://schemas.microsoft.com/office/drawing/2014/main" id="{D980992E-266A-46F8-B7F3-1D0DB6F8A7C0}"/>
              </a:ext>
            </a:extLst>
          </p:cNvPr>
          <p:cNvSpPr txBox="1">
            <a:spLocks/>
          </p:cNvSpPr>
          <p:nvPr/>
        </p:nvSpPr>
        <p:spPr>
          <a:xfrm>
            <a:off x="8001000" y="6324600"/>
            <a:ext cx="914400" cy="381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6961D1-60CB-46ED-BF7B-CEA879BA36EE}" type="slidenum">
              <a:rPr lang="en-US" altLang="en-US" smtClean="0"/>
              <a:pPr/>
              <a:t>39</a:t>
            </a:fld>
            <a:endParaRPr lang="en-US" altLang="en-US"/>
          </a:p>
        </p:txBody>
      </p:sp>
      <p:sp>
        <p:nvSpPr>
          <p:cNvPr id="4" name="Freeform 2">
            <a:extLst>
              <a:ext uri="{FF2B5EF4-FFF2-40B4-BE49-F238E27FC236}">
                <a16:creationId xmlns="" xmlns:a16="http://schemas.microsoft.com/office/drawing/2014/main" id="{D65D6C08-62B4-49AD-A395-DE5CFF1825B1}"/>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 name="Rectangle 4">
            <a:extLst>
              <a:ext uri="{FF2B5EF4-FFF2-40B4-BE49-F238E27FC236}">
                <a16:creationId xmlns="" xmlns:a16="http://schemas.microsoft.com/office/drawing/2014/main" id="{6415BF4E-0943-425D-8BD1-5BBBDA7A4158}"/>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6" name="Rectangle 5">
            <a:extLst>
              <a:ext uri="{FF2B5EF4-FFF2-40B4-BE49-F238E27FC236}">
                <a16:creationId xmlns="" xmlns:a16="http://schemas.microsoft.com/office/drawing/2014/main" id="{8B3F8A95-9E94-4735-877B-10B93028F717}"/>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Text Box 6">
            <a:extLst>
              <a:ext uri="{FF2B5EF4-FFF2-40B4-BE49-F238E27FC236}">
                <a16:creationId xmlns="" xmlns:a16="http://schemas.microsoft.com/office/drawing/2014/main" id="{E49EF856-AEEC-40E4-A4E7-05C987C8B066}"/>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8" name="Text Box 7">
            <a:extLst>
              <a:ext uri="{FF2B5EF4-FFF2-40B4-BE49-F238E27FC236}">
                <a16:creationId xmlns="" xmlns:a16="http://schemas.microsoft.com/office/drawing/2014/main" id="{7F6159A6-54D9-40E2-885D-A7B13B7B33B1}"/>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9" name="Line 8">
            <a:extLst>
              <a:ext uri="{FF2B5EF4-FFF2-40B4-BE49-F238E27FC236}">
                <a16:creationId xmlns="" xmlns:a16="http://schemas.microsoft.com/office/drawing/2014/main" id="{AA749A30-1765-4ADD-8DC6-D0FEB229955A}"/>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a:extLst>
              <a:ext uri="{FF2B5EF4-FFF2-40B4-BE49-F238E27FC236}">
                <a16:creationId xmlns="" xmlns:a16="http://schemas.microsoft.com/office/drawing/2014/main" id="{C99F2923-CE33-4BE0-A1CE-C14B15575284}"/>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a:extLst>
              <a:ext uri="{FF2B5EF4-FFF2-40B4-BE49-F238E27FC236}">
                <a16:creationId xmlns="" xmlns:a16="http://schemas.microsoft.com/office/drawing/2014/main" id="{776B8DC6-513C-4933-891D-EF1D555104E4}"/>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a:extLst>
              <a:ext uri="{FF2B5EF4-FFF2-40B4-BE49-F238E27FC236}">
                <a16:creationId xmlns="" xmlns:a16="http://schemas.microsoft.com/office/drawing/2014/main" id="{75F29CA2-4766-4C98-9722-AEE921763DC7}"/>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a:extLst>
              <a:ext uri="{FF2B5EF4-FFF2-40B4-BE49-F238E27FC236}">
                <a16:creationId xmlns="" xmlns:a16="http://schemas.microsoft.com/office/drawing/2014/main" id="{10D4351C-3E4D-4B9C-8C13-5695C2D05628}"/>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3">
            <a:extLst>
              <a:ext uri="{FF2B5EF4-FFF2-40B4-BE49-F238E27FC236}">
                <a16:creationId xmlns="" xmlns:a16="http://schemas.microsoft.com/office/drawing/2014/main" id="{0C59CAB4-4501-4C96-A5EA-4664389D8463}"/>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15" name="Text Box 14">
            <a:extLst>
              <a:ext uri="{FF2B5EF4-FFF2-40B4-BE49-F238E27FC236}">
                <a16:creationId xmlns="" xmlns:a16="http://schemas.microsoft.com/office/drawing/2014/main" id="{3F5551BF-4D2E-4980-AB99-70565A827935}"/>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16" name="Text Box 15">
            <a:extLst>
              <a:ext uri="{FF2B5EF4-FFF2-40B4-BE49-F238E27FC236}">
                <a16:creationId xmlns="" xmlns:a16="http://schemas.microsoft.com/office/drawing/2014/main" id="{36C9F640-FC09-4D78-ADE7-53A429BFE6F1}"/>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17" name="Text Box 16">
            <a:extLst>
              <a:ext uri="{FF2B5EF4-FFF2-40B4-BE49-F238E27FC236}">
                <a16:creationId xmlns="" xmlns:a16="http://schemas.microsoft.com/office/drawing/2014/main" id="{E1C3BDA8-7386-483C-9DD6-05140E46B994}"/>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18" name="Line 17">
            <a:extLst>
              <a:ext uri="{FF2B5EF4-FFF2-40B4-BE49-F238E27FC236}">
                <a16:creationId xmlns="" xmlns:a16="http://schemas.microsoft.com/office/drawing/2014/main" id="{23B7945D-B16B-45F9-AE6A-A301F1A6CF30}"/>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a:extLst>
              <a:ext uri="{FF2B5EF4-FFF2-40B4-BE49-F238E27FC236}">
                <a16:creationId xmlns="" xmlns:a16="http://schemas.microsoft.com/office/drawing/2014/main" id="{0A1D9909-B880-4501-8C05-CF4F5D26500E}"/>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9">
            <a:extLst>
              <a:ext uri="{FF2B5EF4-FFF2-40B4-BE49-F238E27FC236}">
                <a16:creationId xmlns="" xmlns:a16="http://schemas.microsoft.com/office/drawing/2014/main" id="{96A8160D-0E51-4BBA-8298-37A3745F719F}"/>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21" name="Text Box 20">
            <a:extLst>
              <a:ext uri="{FF2B5EF4-FFF2-40B4-BE49-F238E27FC236}">
                <a16:creationId xmlns="" xmlns:a16="http://schemas.microsoft.com/office/drawing/2014/main" id="{EA0105D6-1F63-4885-B3FC-50AF98DAE97A}"/>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22" name="Text Box 21">
            <a:extLst>
              <a:ext uri="{FF2B5EF4-FFF2-40B4-BE49-F238E27FC236}">
                <a16:creationId xmlns="" xmlns:a16="http://schemas.microsoft.com/office/drawing/2014/main" id="{6F1DAA94-BB3B-4719-93C9-4D93DDE5D364}"/>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23" name="Text Box 22">
            <a:extLst>
              <a:ext uri="{FF2B5EF4-FFF2-40B4-BE49-F238E27FC236}">
                <a16:creationId xmlns="" xmlns:a16="http://schemas.microsoft.com/office/drawing/2014/main" id="{E6378F9E-36BA-4345-9D0F-72EBAA13F235}"/>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24" name="Rectangle 23">
            <a:extLst>
              <a:ext uri="{FF2B5EF4-FFF2-40B4-BE49-F238E27FC236}">
                <a16:creationId xmlns="" xmlns:a16="http://schemas.microsoft.com/office/drawing/2014/main" id="{2F8C9F7C-C8D4-4822-A0BD-7DF84BB63445}"/>
              </a:ext>
            </a:extLst>
          </p:cNvPr>
          <p:cNvSpPr>
            <a:spLocks noChangeArrowheads="1"/>
          </p:cNvSpPr>
          <p:nvPr>
            <p:custDataLst>
              <p:tags r:id="rId21"/>
            </p:custDataLst>
          </p:nvPr>
        </p:nvSpPr>
        <p:spPr bwMode="auto">
          <a:xfrm>
            <a:off x="5562600" y="3048000"/>
            <a:ext cx="8382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Text Box 24">
            <a:extLst>
              <a:ext uri="{FF2B5EF4-FFF2-40B4-BE49-F238E27FC236}">
                <a16:creationId xmlns="" xmlns:a16="http://schemas.microsoft.com/office/drawing/2014/main" id="{312AA99D-F840-4497-B2BB-55AF3BE5E479}"/>
              </a:ext>
            </a:extLst>
          </p:cNvPr>
          <p:cNvSpPr txBox="1">
            <a:spLocks noChangeArrowheads="1"/>
          </p:cNvSpPr>
          <p:nvPr>
            <p:custDataLst>
              <p:tags r:id="rId22"/>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26" name="Line 25">
            <a:extLst>
              <a:ext uri="{FF2B5EF4-FFF2-40B4-BE49-F238E27FC236}">
                <a16:creationId xmlns="" xmlns:a16="http://schemas.microsoft.com/office/drawing/2014/main" id="{53519EAC-A6CF-4D40-897B-79D50AE2498E}"/>
              </a:ext>
            </a:extLst>
          </p:cNvPr>
          <p:cNvSpPr>
            <a:spLocks noChangeShapeType="1"/>
          </p:cNvSpPr>
          <p:nvPr>
            <p:custDataLst>
              <p:tags r:id="rId23"/>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Text Box 26">
            <a:extLst>
              <a:ext uri="{FF2B5EF4-FFF2-40B4-BE49-F238E27FC236}">
                <a16:creationId xmlns="" xmlns:a16="http://schemas.microsoft.com/office/drawing/2014/main" id="{F23D16BC-855F-4855-B231-1A43BD7EE1E4}"/>
              </a:ext>
            </a:extLst>
          </p:cNvPr>
          <p:cNvSpPr txBox="1">
            <a:spLocks noChangeArrowheads="1"/>
          </p:cNvSpPr>
          <p:nvPr>
            <p:custDataLst>
              <p:tags r:id="rId24"/>
            </p:custDataLst>
          </p:nvPr>
        </p:nvSpPr>
        <p:spPr bwMode="auto">
          <a:xfrm>
            <a:off x="4800600" y="32908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p2</a:t>
            </a:r>
          </a:p>
        </p:txBody>
      </p:sp>
      <p:sp>
        <p:nvSpPr>
          <p:cNvPr id="28" name="Line 27">
            <a:extLst>
              <a:ext uri="{FF2B5EF4-FFF2-40B4-BE49-F238E27FC236}">
                <a16:creationId xmlns="" xmlns:a16="http://schemas.microsoft.com/office/drawing/2014/main" id="{CFB1628A-7A53-4285-8DA6-4F3578C640D3}"/>
              </a:ext>
            </a:extLst>
          </p:cNvPr>
          <p:cNvSpPr>
            <a:spLocks noChangeShapeType="1"/>
          </p:cNvSpPr>
          <p:nvPr>
            <p:custDataLst>
              <p:tags r:id="rId25"/>
            </p:custDataLst>
          </p:nvPr>
        </p:nvSpPr>
        <p:spPr bwMode="auto">
          <a:xfrm>
            <a:off x="5181600" y="3505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29" name="Group 28">
            <a:extLst>
              <a:ext uri="{FF2B5EF4-FFF2-40B4-BE49-F238E27FC236}">
                <a16:creationId xmlns="" xmlns:a16="http://schemas.microsoft.com/office/drawing/2014/main" id="{4E075302-2988-4EC5-9333-9B5837E88D5B}"/>
              </a:ext>
            </a:extLst>
          </p:cNvPr>
          <p:cNvGrpSpPr>
            <a:grpSpLocks/>
          </p:cNvGrpSpPr>
          <p:nvPr>
            <p:custDataLst>
              <p:tags r:id="rId26"/>
            </p:custDataLst>
          </p:nvPr>
        </p:nvGrpSpPr>
        <p:grpSpPr bwMode="auto">
          <a:xfrm>
            <a:off x="4800600" y="3505200"/>
            <a:ext cx="1600200" cy="762000"/>
            <a:chOff x="3024" y="2208"/>
            <a:chExt cx="1008" cy="480"/>
          </a:xfrm>
        </p:grpSpPr>
        <p:sp>
          <p:nvSpPr>
            <p:cNvPr id="30" name="Rectangle 29">
              <a:extLst>
                <a:ext uri="{FF2B5EF4-FFF2-40B4-BE49-F238E27FC236}">
                  <a16:creationId xmlns="" xmlns:a16="http://schemas.microsoft.com/office/drawing/2014/main" id="{CF6321EB-F41F-41B9-90F0-994D9254400F}"/>
                </a:ext>
              </a:extLst>
            </p:cNvPr>
            <p:cNvSpPr>
              <a:spLocks noChangeArrowheads="1"/>
            </p:cNvSpPr>
            <p:nvPr>
              <p:custDataLst>
                <p:tags r:id="rId28"/>
              </p:custDataLst>
            </p:nvPr>
          </p:nvSpPr>
          <p:spPr bwMode="auto">
            <a:xfrm>
              <a:off x="3504" y="2304"/>
              <a:ext cx="528" cy="384"/>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Text Box 30">
              <a:extLst>
                <a:ext uri="{FF2B5EF4-FFF2-40B4-BE49-F238E27FC236}">
                  <a16:creationId xmlns="" xmlns:a16="http://schemas.microsoft.com/office/drawing/2014/main" id="{C4440776-542D-439C-B2AE-2A0D054D3728}"/>
                </a:ext>
              </a:extLst>
            </p:cNvPr>
            <p:cNvSpPr txBox="1">
              <a:spLocks noChangeArrowheads="1"/>
            </p:cNvSpPr>
            <p:nvPr>
              <p:custDataLst>
                <p:tags r:id="rId29"/>
              </p:custDataLst>
            </p:nvPr>
          </p:nvSpPr>
          <p:spPr bwMode="auto">
            <a:xfrm>
              <a:off x="3024" y="2208"/>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32" name="Line 31">
              <a:extLst>
                <a:ext uri="{FF2B5EF4-FFF2-40B4-BE49-F238E27FC236}">
                  <a16:creationId xmlns="" xmlns:a16="http://schemas.microsoft.com/office/drawing/2014/main" id="{9E947B0F-9D27-4CF7-8121-5D3CBEE42877}"/>
                </a:ext>
              </a:extLst>
            </p:cNvPr>
            <p:cNvSpPr>
              <a:spLocks noChangeShapeType="1"/>
            </p:cNvSpPr>
            <p:nvPr>
              <p:custDataLst>
                <p:tags r:id="rId30"/>
              </p:custDataLst>
            </p:nvPr>
          </p:nvSpPr>
          <p:spPr bwMode="auto">
            <a:xfrm>
              <a:off x="3264" y="2304"/>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33" name="AutoShape 32">
            <a:extLst>
              <a:ext uri="{FF2B5EF4-FFF2-40B4-BE49-F238E27FC236}">
                <a16:creationId xmlns="" xmlns:a16="http://schemas.microsoft.com/office/drawing/2014/main" id="{5B95AA16-A0CD-43AE-B8F5-B4BB8199487C}"/>
              </a:ext>
            </a:extLst>
          </p:cNvPr>
          <p:cNvSpPr>
            <a:spLocks noChangeArrowheads="1"/>
          </p:cNvSpPr>
          <p:nvPr>
            <p:custDataLst>
              <p:tags r:id="rId27"/>
            </p:custDataLst>
          </p:nvPr>
        </p:nvSpPr>
        <p:spPr bwMode="auto">
          <a:xfrm>
            <a:off x="685800" y="38100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68850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4000" b="1" spc="-1" dirty="0">
                <a:solidFill>
                  <a:srgbClr val="FF0000"/>
                </a:solidFill>
              </a:rPr>
              <a:t>Disposition de la mémoire</a:t>
            </a:r>
          </a:p>
          <a:p>
            <a:pPr marL="432000" indent="-324000">
              <a:spcBef>
                <a:spcPts val="938"/>
              </a:spcBef>
              <a:buSzPct val="100000"/>
              <a:buBlip>
                <a:blip r:embed="rId3"/>
              </a:buBlip>
            </a:pPr>
            <a:r>
              <a:rPr lang="fr-FR" sz="2670" spc="-1" dirty="0">
                <a:solidFill>
                  <a:srgbClr val="000000"/>
                </a:solidFill>
              </a:rPr>
              <a:t>Allocation et désallocation de mémoire</a:t>
            </a:r>
          </a:p>
          <a:p>
            <a:pPr marL="432000" indent="-324000">
              <a:spcBef>
                <a:spcPts val="938"/>
              </a:spcBef>
              <a:buSzPct val="100000"/>
              <a:buBlip>
                <a:blip r:embed="rId3"/>
              </a:buBlip>
            </a:pPr>
            <a:r>
              <a:rPr lang="fr-FR" sz="2670" spc="-1" dirty="0">
                <a:solidFill>
                  <a:srgbClr val="000000"/>
                </a:solidFill>
              </a:rPr>
              <a:t>Exemples</a:t>
            </a:r>
          </a:p>
          <a:p>
            <a:pPr marL="432000" indent="-324000">
              <a:spcBef>
                <a:spcPts val="938"/>
              </a:spcBef>
              <a:buSzPct val="100000"/>
              <a:buBlip>
                <a:blip r:embed="rId3"/>
              </a:buBlip>
            </a:pPr>
            <a:r>
              <a:rPr lang="fr-FR" sz="2670" spc="-1" dirty="0">
                <a:solidFill>
                  <a:srgbClr val="000000"/>
                </a:solidFill>
              </a:rPr>
              <a:t>Fuites de mémoire</a:t>
            </a:r>
          </a:p>
        </p:txBody>
      </p:sp>
    </p:spTree>
    <p:extLst>
      <p:ext uri="{BB962C8B-B14F-4D97-AF65-F5344CB8AC3E}">
        <p14:creationId xmlns="" xmlns:p14="http://schemas.microsoft.com/office/powerpoint/2010/main" val="179274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 name="Espace réservé du numéro de diapositive 3">
            <a:extLst>
              <a:ext uri="{FF2B5EF4-FFF2-40B4-BE49-F238E27FC236}">
                <a16:creationId xmlns="" xmlns:a16="http://schemas.microsoft.com/office/drawing/2014/main" id="{3C191421-EA0F-4DFE-9064-687DE88C8D20}"/>
              </a:ext>
            </a:extLst>
          </p:cNvPr>
          <p:cNvSpPr txBox="1">
            <a:spLocks/>
          </p:cNvSpPr>
          <p:nvPr/>
        </p:nvSpPr>
        <p:spPr>
          <a:xfrm>
            <a:off x="8001000" y="6324600"/>
            <a:ext cx="914400" cy="381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CF25F-8C20-4ABC-8FED-36D4E6737654}" type="slidenum">
              <a:rPr lang="en-US" altLang="en-US" smtClean="0"/>
              <a:pPr/>
              <a:t>40</a:t>
            </a:fld>
            <a:endParaRPr lang="en-US" altLang="en-US"/>
          </a:p>
        </p:txBody>
      </p:sp>
      <p:sp>
        <p:nvSpPr>
          <p:cNvPr id="4" name="Freeform 2">
            <a:extLst>
              <a:ext uri="{FF2B5EF4-FFF2-40B4-BE49-F238E27FC236}">
                <a16:creationId xmlns="" xmlns:a16="http://schemas.microsoft.com/office/drawing/2014/main" id="{FD2FFDFD-8127-48D7-9891-4F240D03F9D6}"/>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 name="Rectangle 4">
            <a:extLst>
              <a:ext uri="{FF2B5EF4-FFF2-40B4-BE49-F238E27FC236}">
                <a16:creationId xmlns="" xmlns:a16="http://schemas.microsoft.com/office/drawing/2014/main" id="{52A1B17D-D89B-4B9F-9D10-DCEA4282C9C2}"/>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6" name="Rectangle 5">
            <a:extLst>
              <a:ext uri="{FF2B5EF4-FFF2-40B4-BE49-F238E27FC236}">
                <a16:creationId xmlns="" xmlns:a16="http://schemas.microsoft.com/office/drawing/2014/main" id="{EA9792B8-FA36-45BD-8C5E-9313344FBD2A}"/>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Text Box 6">
            <a:extLst>
              <a:ext uri="{FF2B5EF4-FFF2-40B4-BE49-F238E27FC236}">
                <a16:creationId xmlns="" xmlns:a16="http://schemas.microsoft.com/office/drawing/2014/main" id="{F4795CCD-7BAF-4AF7-A8E5-D430E9BDE02A}"/>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8" name="Text Box 7">
            <a:extLst>
              <a:ext uri="{FF2B5EF4-FFF2-40B4-BE49-F238E27FC236}">
                <a16:creationId xmlns="" xmlns:a16="http://schemas.microsoft.com/office/drawing/2014/main" id="{5057501A-E504-4851-A095-B57B57605B3A}"/>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9" name="Line 8">
            <a:extLst>
              <a:ext uri="{FF2B5EF4-FFF2-40B4-BE49-F238E27FC236}">
                <a16:creationId xmlns="" xmlns:a16="http://schemas.microsoft.com/office/drawing/2014/main" id="{7032D106-4D31-4747-AA6C-E4850EB3EEAF}"/>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a:extLst>
              <a:ext uri="{FF2B5EF4-FFF2-40B4-BE49-F238E27FC236}">
                <a16:creationId xmlns="" xmlns:a16="http://schemas.microsoft.com/office/drawing/2014/main" id="{4337BBB4-EE8F-4332-AF31-82478418279B}"/>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a:extLst>
              <a:ext uri="{FF2B5EF4-FFF2-40B4-BE49-F238E27FC236}">
                <a16:creationId xmlns="" xmlns:a16="http://schemas.microsoft.com/office/drawing/2014/main" id="{34674040-3672-44BE-B506-7A4683AE38A5}"/>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a:extLst>
              <a:ext uri="{FF2B5EF4-FFF2-40B4-BE49-F238E27FC236}">
                <a16:creationId xmlns="" xmlns:a16="http://schemas.microsoft.com/office/drawing/2014/main" id="{F76DC868-32F9-4F7D-AAC1-E8612DCB66FB}"/>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a:extLst>
              <a:ext uri="{FF2B5EF4-FFF2-40B4-BE49-F238E27FC236}">
                <a16:creationId xmlns="" xmlns:a16="http://schemas.microsoft.com/office/drawing/2014/main" id="{8A63CEDD-02F2-43B4-80FF-E3350DF57BC8}"/>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3">
            <a:extLst>
              <a:ext uri="{FF2B5EF4-FFF2-40B4-BE49-F238E27FC236}">
                <a16:creationId xmlns="" xmlns:a16="http://schemas.microsoft.com/office/drawing/2014/main" id="{FE3162C1-BB51-4CB5-A11C-51882A970ABD}"/>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15" name="Text Box 14">
            <a:extLst>
              <a:ext uri="{FF2B5EF4-FFF2-40B4-BE49-F238E27FC236}">
                <a16:creationId xmlns="" xmlns:a16="http://schemas.microsoft.com/office/drawing/2014/main" id="{21D95E2C-78DD-4374-86EE-D3C271EC1BDF}"/>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16" name="Text Box 15">
            <a:extLst>
              <a:ext uri="{FF2B5EF4-FFF2-40B4-BE49-F238E27FC236}">
                <a16:creationId xmlns="" xmlns:a16="http://schemas.microsoft.com/office/drawing/2014/main" id="{D32C9D88-13D6-41B0-8347-DBC44813F0B7}"/>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17" name="Text Box 16">
            <a:extLst>
              <a:ext uri="{FF2B5EF4-FFF2-40B4-BE49-F238E27FC236}">
                <a16:creationId xmlns="" xmlns:a16="http://schemas.microsoft.com/office/drawing/2014/main" id="{31AD32A8-202A-49FF-9F3C-B73F6C84ADED}"/>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18" name="Line 17">
            <a:extLst>
              <a:ext uri="{FF2B5EF4-FFF2-40B4-BE49-F238E27FC236}">
                <a16:creationId xmlns="" xmlns:a16="http://schemas.microsoft.com/office/drawing/2014/main" id="{93D443E1-7AC3-420E-BC90-9241FF85910E}"/>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a:extLst>
              <a:ext uri="{FF2B5EF4-FFF2-40B4-BE49-F238E27FC236}">
                <a16:creationId xmlns="" xmlns:a16="http://schemas.microsoft.com/office/drawing/2014/main" id="{3DD9002F-8D7D-4C37-A1C5-161105A669D8}"/>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9">
            <a:extLst>
              <a:ext uri="{FF2B5EF4-FFF2-40B4-BE49-F238E27FC236}">
                <a16:creationId xmlns="" xmlns:a16="http://schemas.microsoft.com/office/drawing/2014/main" id="{92718E6B-28A8-4A6E-BE19-F85F6AD98055}"/>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21" name="Text Box 20">
            <a:extLst>
              <a:ext uri="{FF2B5EF4-FFF2-40B4-BE49-F238E27FC236}">
                <a16:creationId xmlns="" xmlns:a16="http://schemas.microsoft.com/office/drawing/2014/main" id="{90296980-1549-4659-9E4D-148369D0506A}"/>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22" name="Text Box 21">
            <a:extLst>
              <a:ext uri="{FF2B5EF4-FFF2-40B4-BE49-F238E27FC236}">
                <a16:creationId xmlns="" xmlns:a16="http://schemas.microsoft.com/office/drawing/2014/main" id="{BEE1BC57-1AC3-45A9-86BE-0EFF3A7AB650}"/>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23" name="Text Box 22">
            <a:extLst>
              <a:ext uri="{FF2B5EF4-FFF2-40B4-BE49-F238E27FC236}">
                <a16:creationId xmlns="" xmlns:a16="http://schemas.microsoft.com/office/drawing/2014/main" id="{FED48428-3AB3-4ED5-B795-5EEB5DB98E8A}"/>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24" name="Rectangle 23">
            <a:extLst>
              <a:ext uri="{FF2B5EF4-FFF2-40B4-BE49-F238E27FC236}">
                <a16:creationId xmlns="" xmlns:a16="http://schemas.microsoft.com/office/drawing/2014/main" id="{DAA78746-CD8E-4B23-89A5-47972F0D88AF}"/>
              </a:ext>
            </a:extLst>
          </p:cNvPr>
          <p:cNvSpPr>
            <a:spLocks noChangeArrowheads="1"/>
          </p:cNvSpPr>
          <p:nvPr>
            <p:custDataLst>
              <p:tags r:id="rId21"/>
            </p:custDataLst>
          </p:nvPr>
        </p:nvSpPr>
        <p:spPr bwMode="auto">
          <a:xfrm>
            <a:off x="5562600" y="3048000"/>
            <a:ext cx="8382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Text Box 24">
            <a:extLst>
              <a:ext uri="{FF2B5EF4-FFF2-40B4-BE49-F238E27FC236}">
                <a16:creationId xmlns="" xmlns:a16="http://schemas.microsoft.com/office/drawing/2014/main" id="{2B91B2C4-0601-437B-9088-CFF8E071A45D}"/>
              </a:ext>
            </a:extLst>
          </p:cNvPr>
          <p:cNvSpPr txBox="1">
            <a:spLocks noChangeArrowheads="1"/>
          </p:cNvSpPr>
          <p:nvPr>
            <p:custDataLst>
              <p:tags r:id="rId22"/>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26" name="Line 25">
            <a:extLst>
              <a:ext uri="{FF2B5EF4-FFF2-40B4-BE49-F238E27FC236}">
                <a16:creationId xmlns="" xmlns:a16="http://schemas.microsoft.com/office/drawing/2014/main" id="{FFC67711-BE7C-4A27-BA3B-6C0951E94C72}"/>
              </a:ext>
            </a:extLst>
          </p:cNvPr>
          <p:cNvSpPr>
            <a:spLocks noChangeShapeType="1"/>
          </p:cNvSpPr>
          <p:nvPr>
            <p:custDataLst>
              <p:tags r:id="rId23"/>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Text Box 26">
            <a:extLst>
              <a:ext uri="{FF2B5EF4-FFF2-40B4-BE49-F238E27FC236}">
                <a16:creationId xmlns="" xmlns:a16="http://schemas.microsoft.com/office/drawing/2014/main" id="{C9EDFAEF-2C75-4B1F-A607-C22A88A99871}"/>
              </a:ext>
            </a:extLst>
          </p:cNvPr>
          <p:cNvSpPr txBox="1">
            <a:spLocks noChangeArrowheads="1"/>
          </p:cNvSpPr>
          <p:nvPr>
            <p:custDataLst>
              <p:tags r:id="rId24"/>
            </p:custDataLst>
          </p:nvPr>
        </p:nvSpPr>
        <p:spPr bwMode="auto">
          <a:xfrm>
            <a:off x="4800600" y="32908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p2</a:t>
            </a:r>
          </a:p>
        </p:txBody>
      </p:sp>
      <p:sp>
        <p:nvSpPr>
          <p:cNvPr id="28" name="Line 27">
            <a:extLst>
              <a:ext uri="{FF2B5EF4-FFF2-40B4-BE49-F238E27FC236}">
                <a16:creationId xmlns="" xmlns:a16="http://schemas.microsoft.com/office/drawing/2014/main" id="{86B1EEDE-B60B-46F4-8374-9C7815F96AA7}"/>
              </a:ext>
            </a:extLst>
          </p:cNvPr>
          <p:cNvSpPr>
            <a:spLocks noChangeShapeType="1"/>
          </p:cNvSpPr>
          <p:nvPr>
            <p:custDataLst>
              <p:tags r:id="rId25"/>
            </p:custDataLst>
          </p:nvPr>
        </p:nvSpPr>
        <p:spPr bwMode="auto">
          <a:xfrm>
            <a:off x="5181600" y="3505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29" name="Group 28">
            <a:extLst>
              <a:ext uri="{FF2B5EF4-FFF2-40B4-BE49-F238E27FC236}">
                <a16:creationId xmlns="" xmlns:a16="http://schemas.microsoft.com/office/drawing/2014/main" id="{EAFF3FF7-6539-4300-9FDC-39F2A8CC5C9E}"/>
              </a:ext>
            </a:extLst>
          </p:cNvPr>
          <p:cNvGrpSpPr>
            <a:grpSpLocks/>
          </p:cNvGrpSpPr>
          <p:nvPr>
            <p:custDataLst>
              <p:tags r:id="rId26"/>
            </p:custDataLst>
          </p:nvPr>
        </p:nvGrpSpPr>
        <p:grpSpPr bwMode="auto">
          <a:xfrm>
            <a:off x="4800600" y="3505200"/>
            <a:ext cx="1600200" cy="762000"/>
            <a:chOff x="3024" y="2208"/>
            <a:chExt cx="1008" cy="480"/>
          </a:xfrm>
        </p:grpSpPr>
        <p:sp>
          <p:nvSpPr>
            <p:cNvPr id="30" name="Rectangle 29">
              <a:extLst>
                <a:ext uri="{FF2B5EF4-FFF2-40B4-BE49-F238E27FC236}">
                  <a16:creationId xmlns="" xmlns:a16="http://schemas.microsoft.com/office/drawing/2014/main" id="{5C0E427C-1FDD-4FFD-B00D-7C8B7B8E658F}"/>
                </a:ext>
              </a:extLst>
            </p:cNvPr>
            <p:cNvSpPr>
              <a:spLocks noChangeArrowheads="1"/>
            </p:cNvSpPr>
            <p:nvPr>
              <p:custDataLst>
                <p:tags r:id="rId32"/>
              </p:custDataLst>
            </p:nvPr>
          </p:nvSpPr>
          <p:spPr bwMode="auto">
            <a:xfrm>
              <a:off x="3504" y="2304"/>
              <a:ext cx="528" cy="384"/>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Text Box 30">
              <a:extLst>
                <a:ext uri="{FF2B5EF4-FFF2-40B4-BE49-F238E27FC236}">
                  <a16:creationId xmlns="" xmlns:a16="http://schemas.microsoft.com/office/drawing/2014/main" id="{1696AF58-1481-4F0A-9F3F-9AF29D06602A}"/>
                </a:ext>
              </a:extLst>
            </p:cNvPr>
            <p:cNvSpPr txBox="1">
              <a:spLocks noChangeArrowheads="1"/>
            </p:cNvSpPr>
            <p:nvPr>
              <p:custDataLst>
                <p:tags r:id="rId33"/>
              </p:custDataLst>
            </p:nvPr>
          </p:nvSpPr>
          <p:spPr bwMode="auto">
            <a:xfrm>
              <a:off x="3024" y="2208"/>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32" name="Line 31">
              <a:extLst>
                <a:ext uri="{FF2B5EF4-FFF2-40B4-BE49-F238E27FC236}">
                  <a16:creationId xmlns="" xmlns:a16="http://schemas.microsoft.com/office/drawing/2014/main" id="{0BCA9E89-D022-4D7B-B3B0-20709C165692}"/>
                </a:ext>
              </a:extLst>
            </p:cNvPr>
            <p:cNvSpPr>
              <a:spLocks noChangeShapeType="1"/>
            </p:cNvSpPr>
            <p:nvPr>
              <p:custDataLst>
                <p:tags r:id="rId34"/>
              </p:custDataLst>
            </p:nvPr>
          </p:nvSpPr>
          <p:spPr bwMode="auto">
            <a:xfrm>
              <a:off x="3264" y="2304"/>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33" name="AutoShape 32">
            <a:extLst>
              <a:ext uri="{FF2B5EF4-FFF2-40B4-BE49-F238E27FC236}">
                <a16:creationId xmlns="" xmlns:a16="http://schemas.microsoft.com/office/drawing/2014/main" id="{596BB72C-EFF0-4CDB-90B2-69009D533E5E}"/>
              </a:ext>
            </a:extLst>
          </p:cNvPr>
          <p:cNvSpPr>
            <a:spLocks noChangeArrowheads="1"/>
          </p:cNvSpPr>
          <p:nvPr>
            <p:custDataLst>
              <p:tags r:id="rId27"/>
            </p:custDataLst>
          </p:nvPr>
        </p:nvSpPr>
        <p:spPr bwMode="auto">
          <a:xfrm>
            <a:off x="685800" y="41148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4" name="Group 33">
            <a:extLst>
              <a:ext uri="{FF2B5EF4-FFF2-40B4-BE49-F238E27FC236}">
                <a16:creationId xmlns="" xmlns:a16="http://schemas.microsoft.com/office/drawing/2014/main" id="{EF4ABE74-B27D-4A9C-9CAD-3A25CD7E7881}"/>
              </a:ext>
            </a:extLst>
          </p:cNvPr>
          <p:cNvGrpSpPr>
            <a:grpSpLocks/>
          </p:cNvGrpSpPr>
          <p:nvPr>
            <p:custDataLst>
              <p:tags r:id="rId28"/>
            </p:custDataLst>
          </p:nvPr>
        </p:nvGrpSpPr>
        <p:grpSpPr bwMode="auto">
          <a:xfrm>
            <a:off x="4800600" y="4052888"/>
            <a:ext cx="1600200" cy="1128712"/>
            <a:chOff x="3024" y="2553"/>
            <a:chExt cx="1008" cy="711"/>
          </a:xfrm>
        </p:grpSpPr>
        <p:sp>
          <p:nvSpPr>
            <p:cNvPr id="35" name="Rectangle 34">
              <a:extLst>
                <a:ext uri="{FF2B5EF4-FFF2-40B4-BE49-F238E27FC236}">
                  <a16:creationId xmlns="" xmlns:a16="http://schemas.microsoft.com/office/drawing/2014/main" id="{EFEC8C04-952C-4F25-A75E-D6774F1C41DD}"/>
                </a:ext>
              </a:extLst>
            </p:cNvPr>
            <p:cNvSpPr>
              <a:spLocks noChangeArrowheads="1"/>
            </p:cNvSpPr>
            <p:nvPr>
              <p:custDataLst>
                <p:tags r:id="rId29"/>
              </p:custDataLst>
            </p:nvPr>
          </p:nvSpPr>
          <p:spPr bwMode="auto">
            <a:xfrm>
              <a:off x="3504" y="2688"/>
              <a:ext cx="528" cy="576"/>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 name="Text Box 35">
              <a:extLst>
                <a:ext uri="{FF2B5EF4-FFF2-40B4-BE49-F238E27FC236}">
                  <a16:creationId xmlns="" xmlns:a16="http://schemas.microsoft.com/office/drawing/2014/main" id="{96944D10-3377-4357-95AE-B6902CBB71C7}"/>
                </a:ext>
              </a:extLst>
            </p:cNvPr>
            <p:cNvSpPr txBox="1">
              <a:spLocks noChangeArrowheads="1"/>
            </p:cNvSpPr>
            <p:nvPr>
              <p:custDataLst>
                <p:tags r:id="rId30"/>
              </p:custDataLst>
            </p:nvPr>
          </p:nvSpPr>
          <p:spPr bwMode="auto">
            <a:xfrm>
              <a:off x="3024" y="2553"/>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p4</a:t>
              </a:r>
            </a:p>
          </p:txBody>
        </p:sp>
        <p:sp>
          <p:nvSpPr>
            <p:cNvPr id="37" name="Line 36">
              <a:extLst>
                <a:ext uri="{FF2B5EF4-FFF2-40B4-BE49-F238E27FC236}">
                  <a16:creationId xmlns="" xmlns:a16="http://schemas.microsoft.com/office/drawing/2014/main" id="{C7ADDFC2-8721-430D-9DDE-3468AC1082FB}"/>
                </a:ext>
              </a:extLst>
            </p:cNvPr>
            <p:cNvSpPr>
              <a:spLocks noChangeShapeType="1"/>
            </p:cNvSpPr>
            <p:nvPr>
              <p:custDataLst>
                <p:tags r:id="rId31"/>
              </p:custDataLst>
            </p:nvPr>
          </p:nvSpPr>
          <p:spPr bwMode="auto">
            <a:xfrm>
              <a:off x="3264" y="268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Tree>
    <p:extLst>
      <p:ext uri="{BB962C8B-B14F-4D97-AF65-F5344CB8AC3E}">
        <p14:creationId xmlns="" xmlns:p14="http://schemas.microsoft.com/office/powerpoint/2010/main" val="3132640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 name="Espace réservé du numéro de diapositive 3">
            <a:extLst>
              <a:ext uri="{FF2B5EF4-FFF2-40B4-BE49-F238E27FC236}">
                <a16:creationId xmlns="" xmlns:a16="http://schemas.microsoft.com/office/drawing/2014/main" id="{0605395E-3017-4C0A-8E65-E3E134C68EC7}"/>
              </a:ext>
            </a:extLst>
          </p:cNvPr>
          <p:cNvSpPr txBox="1">
            <a:spLocks/>
          </p:cNvSpPr>
          <p:nvPr/>
        </p:nvSpPr>
        <p:spPr>
          <a:xfrm>
            <a:off x="8001000" y="6324600"/>
            <a:ext cx="914400" cy="381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3EF3D68-ADAB-477A-8E3F-4E0306447BF3}" type="slidenum">
              <a:rPr lang="en-US" altLang="en-US" smtClean="0"/>
              <a:pPr/>
              <a:t>41</a:t>
            </a:fld>
            <a:endParaRPr lang="en-US" altLang="en-US"/>
          </a:p>
        </p:txBody>
      </p:sp>
      <p:sp>
        <p:nvSpPr>
          <p:cNvPr id="4" name="Freeform 2">
            <a:extLst>
              <a:ext uri="{FF2B5EF4-FFF2-40B4-BE49-F238E27FC236}">
                <a16:creationId xmlns="" xmlns:a16="http://schemas.microsoft.com/office/drawing/2014/main" id="{21F52312-4573-44E4-B450-775AA540FC2D}"/>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 name="Rectangle 4">
            <a:extLst>
              <a:ext uri="{FF2B5EF4-FFF2-40B4-BE49-F238E27FC236}">
                <a16:creationId xmlns="" xmlns:a16="http://schemas.microsoft.com/office/drawing/2014/main" id="{50FF80E1-A604-42C2-9709-0D32CEF091C3}"/>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6" name="Rectangle 5">
            <a:extLst>
              <a:ext uri="{FF2B5EF4-FFF2-40B4-BE49-F238E27FC236}">
                <a16:creationId xmlns="" xmlns:a16="http://schemas.microsoft.com/office/drawing/2014/main" id="{269821CD-0069-4918-95A7-0D57884748FC}"/>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Text Box 6">
            <a:extLst>
              <a:ext uri="{FF2B5EF4-FFF2-40B4-BE49-F238E27FC236}">
                <a16:creationId xmlns="" xmlns:a16="http://schemas.microsoft.com/office/drawing/2014/main" id="{074488F7-559E-4E39-89B7-00DC023C576F}"/>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8" name="Text Box 7">
            <a:extLst>
              <a:ext uri="{FF2B5EF4-FFF2-40B4-BE49-F238E27FC236}">
                <a16:creationId xmlns="" xmlns:a16="http://schemas.microsoft.com/office/drawing/2014/main" id="{67113B5C-F575-43B3-87C3-EBC9C07A7987}"/>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9" name="Line 8">
            <a:extLst>
              <a:ext uri="{FF2B5EF4-FFF2-40B4-BE49-F238E27FC236}">
                <a16:creationId xmlns="" xmlns:a16="http://schemas.microsoft.com/office/drawing/2014/main" id="{76DA05C2-8277-47F5-B9E4-2B1FFE25C9B9}"/>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a:extLst>
              <a:ext uri="{FF2B5EF4-FFF2-40B4-BE49-F238E27FC236}">
                <a16:creationId xmlns="" xmlns:a16="http://schemas.microsoft.com/office/drawing/2014/main" id="{A049E45B-94C3-4372-8E45-551F807DE7D2}"/>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a:extLst>
              <a:ext uri="{FF2B5EF4-FFF2-40B4-BE49-F238E27FC236}">
                <a16:creationId xmlns="" xmlns:a16="http://schemas.microsoft.com/office/drawing/2014/main" id="{6C465D74-CFF4-4F4A-9665-C21E8FC95225}"/>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a:extLst>
              <a:ext uri="{FF2B5EF4-FFF2-40B4-BE49-F238E27FC236}">
                <a16:creationId xmlns="" xmlns:a16="http://schemas.microsoft.com/office/drawing/2014/main" id="{66E553AE-6C1F-4EC3-91A6-D18BC6C83826}"/>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a:extLst>
              <a:ext uri="{FF2B5EF4-FFF2-40B4-BE49-F238E27FC236}">
                <a16:creationId xmlns="" xmlns:a16="http://schemas.microsoft.com/office/drawing/2014/main" id="{9FB36EB0-E2CC-4201-9F13-C5B1F6132499}"/>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3">
            <a:extLst>
              <a:ext uri="{FF2B5EF4-FFF2-40B4-BE49-F238E27FC236}">
                <a16:creationId xmlns="" xmlns:a16="http://schemas.microsoft.com/office/drawing/2014/main" id="{76B1595E-DBEE-4836-8625-82EC504BD4F1}"/>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15" name="Text Box 14">
            <a:extLst>
              <a:ext uri="{FF2B5EF4-FFF2-40B4-BE49-F238E27FC236}">
                <a16:creationId xmlns="" xmlns:a16="http://schemas.microsoft.com/office/drawing/2014/main" id="{599E0CD6-4220-4A84-B86D-94BED0DE4312}"/>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16" name="Text Box 15">
            <a:extLst>
              <a:ext uri="{FF2B5EF4-FFF2-40B4-BE49-F238E27FC236}">
                <a16:creationId xmlns="" xmlns:a16="http://schemas.microsoft.com/office/drawing/2014/main" id="{AB89CFA9-1B2F-4B37-9394-6BD6BA563B33}"/>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17" name="Text Box 16">
            <a:extLst>
              <a:ext uri="{FF2B5EF4-FFF2-40B4-BE49-F238E27FC236}">
                <a16:creationId xmlns="" xmlns:a16="http://schemas.microsoft.com/office/drawing/2014/main" id="{2F925BD2-E6EB-4B67-BE63-70C54371EB4C}"/>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18" name="Line 17">
            <a:extLst>
              <a:ext uri="{FF2B5EF4-FFF2-40B4-BE49-F238E27FC236}">
                <a16:creationId xmlns="" xmlns:a16="http://schemas.microsoft.com/office/drawing/2014/main" id="{DBE60A9A-2306-466E-93DB-EE3B48853AD9}"/>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a:extLst>
              <a:ext uri="{FF2B5EF4-FFF2-40B4-BE49-F238E27FC236}">
                <a16:creationId xmlns="" xmlns:a16="http://schemas.microsoft.com/office/drawing/2014/main" id="{A0BF83FB-9BC5-4289-A58D-EE284A7DF704}"/>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9">
            <a:extLst>
              <a:ext uri="{FF2B5EF4-FFF2-40B4-BE49-F238E27FC236}">
                <a16:creationId xmlns="" xmlns:a16="http://schemas.microsoft.com/office/drawing/2014/main" id="{1A54DBBB-84A2-4802-B5A3-B21906AF3BDA}"/>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21" name="Text Box 20">
            <a:extLst>
              <a:ext uri="{FF2B5EF4-FFF2-40B4-BE49-F238E27FC236}">
                <a16:creationId xmlns="" xmlns:a16="http://schemas.microsoft.com/office/drawing/2014/main" id="{0BF8E002-6BC0-4AC3-B6FC-9D8F00FAF717}"/>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22" name="Text Box 21">
            <a:extLst>
              <a:ext uri="{FF2B5EF4-FFF2-40B4-BE49-F238E27FC236}">
                <a16:creationId xmlns="" xmlns:a16="http://schemas.microsoft.com/office/drawing/2014/main" id="{D431C36D-209E-43D5-B163-01E7167D9D93}"/>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23" name="Text Box 22">
            <a:extLst>
              <a:ext uri="{FF2B5EF4-FFF2-40B4-BE49-F238E27FC236}">
                <a16:creationId xmlns="" xmlns:a16="http://schemas.microsoft.com/office/drawing/2014/main" id="{74BFE25E-F374-4868-A61F-204E858D3E50}"/>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24" name="Rectangle 23">
            <a:extLst>
              <a:ext uri="{FF2B5EF4-FFF2-40B4-BE49-F238E27FC236}">
                <a16:creationId xmlns="" xmlns:a16="http://schemas.microsoft.com/office/drawing/2014/main" id="{5BFB815E-3551-4193-83F2-55192364489C}"/>
              </a:ext>
            </a:extLst>
          </p:cNvPr>
          <p:cNvSpPr>
            <a:spLocks noChangeArrowheads="1"/>
          </p:cNvSpPr>
          <p:nvPr>
            <p:custDataLst>
              <p:tags r:id="rId21"/>
            </p:custDataLst>
          </p:nvPr>
        </p:nvSpPr>
        <p:spPr bwMode="auto">
          <a:xfrm>
            <a:off x="5562600" y="3048000"/>
            <a:ext cx="8382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Text Box 24">
            <a:extLst>
              <a:ext uri="{FF2B5EF4-FFF2-40B4-BE49-F238E27FC236}">
                <a16:creationId xmlns="" xmlns:a16="http://schemas.microsoft.com/office/drawing/2014/main" id="{053D9FF8-6002-479B-BCCF-068F23168099}"/>
              </a:ext>
            </a:extLst>
          </p:cNvPr>
          <p:cNvSpPr txBox="1">
            <a:spLocks noChangeArrowheads="1"/>
          </p:cNvSpPr>
          <p:nvPr>
            <p:custDataLst>
              <p:tags r:id="rId22"/>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26" name="Line 25">
            <a:extLst>
              <a:ext uri="{FF2B5EF4-FFF2-40B4-BE49-F238E27FC236}">
                <a16:creationId xmlns="" xmlns:a16="http://schemas.microsoft.com/office/drawing/2014/main" id="{56FA405F-57A5-485E-A2A0-F4AFD2332863}"/>
              </a:ext>
            </a:extLst>
          </p:cNvPr>
          <p:cNvSpPr>
            <a:spLocks noChangeShapeType="1"/>
          </p:cNvSpPr>
          <p:nvPr>
            <p:custDataLst>
              <p:tags r:id="rId23"/>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Text Box 26">
            <a:extLst>
              <a:ext uri="{FF2B5EF4-FFF2-40B4-BE49-F238E27FC236}">
                <a16:creationId xmlns="" xmlns:a16="http://schemas.microsoft.com/office/drawing/2014/main" id="{25902199-CE81-4D31-941D-8EB2854AA71C}"/>
              </a:ext>
            </a:extLst>
          </p:cNvPr>
          <p:cNvSpPr txBox="1">
            <a:spLocks noChangeArrowheads="1"/>
          </p:cNvSpPr>
          <p:nvPr>
            <p:custDataLst>
              <p:tags r:id="rId24"/>
            </p:custDataLst>
          </p:nvPr>
        </p:nvSpPr>
        <p:spPr bwMode="auto">
          <a:xfrm>
            <a:off x="4800600" y="32908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p2</a:t>
            </a:r>
          </a:p>
        </p:txBody>
      </p:sp>
      <p:sp>
        <p:nvSpPr>
          <p:cNvPr id="28" name="Line 27">
            <a:extLst>
              <a:ext uri="{FF2B5EF4-FFF2-40B4-BE49-F238E27FC236}">
                <a16:creationId xmlns="" xmlns:a16="http://schemas.microsoft.com/office/drawing/2014/main" id="{CF027FD6-83B0-41D4-A8A9-0AA307C37429}"/>
              </a:ext>
            </a:extLst>
          </p:cNvPr>
          <p:cNvSpPr>
            <a:spLocks noChangeShapeType="1"/>
          </p:cNvSpPr>
          <p:nvPr>
            <p:custDataLst>
              <p:tags r:id="rId25"/>
            </p:custDataLst>
          </p:nvPr>
        </p:nvSpPr>
        <p:spPr bwMode="auto">
          <a:xfrm>
            <a:off x="5181600" y="3505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9" name="Text Box 28">
            <a:extLst>
              <a:ext uri="{FF2B5EF4-FFF2-40B4-BE49-F238E27FC236}">
                <a16:creationId xmlns="" xmlns:a16="http://schemas.microsoft.com/office/drawing/2014/main" id="{C9CA9710-042E-4F94-A4BD-5B715FA9B9C1}"/>
              </a:ext>
            </a:extLst>
          </p:cNvPr>
          <p:cNvSpPr txBox="1">
            <a:spLocks noChangeArrowheads="1"/>
          </p:cNvSpPr>
          <p:nvPr>
            <p:custDataLst>
              <p:tags r:id="rId26"/>
            </p:custDataLst>
          </p:nvPr>
        </p:nvSpPr>
        <p:spPr bwMode="auto">
          <a:xfrm>
            <a:off x="4800600" y="35052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30" name="Line 29">
            <a:extLst>
              <a:ext uri="{FF2B5EF4-FFF2-40B4-BE49-F238E27FC236}">
                <a16:creationId xmlns="" xmlns:a16="http://schemas.microsoft.com/office/drawing/2014/main" id="{1A8D8F59-AC12-4BA0-8C20-DA13244576CF}"/>
              </a:ext>
            </a:extLst>
          </p:cNvPr>
          <p:cNvSpPr>
            <a:spLocks noChangeShapeType="1"/>
          </p:cNvSpPr>
          <p:nvPr>
            <p:custDataLst>
              <p:tags r:id="rId27"/>
            </p:custDataLst>
          </p:nvPr>
        </p:nvSpPr>
        <p:spPr bwMode="auto">
          <a:xfrm>
            <a:off x="5181600" y="36576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AutoShape 30">
            <a:extLst>
              <a:ext uri="{FF2B5EF4-FFF2-40B4-BE49-F238E27FC236}">
                <a16:creationId xmlns="" xmlns:a16="http://schemas.microsoft.com/office/drawing/2014/main" id="{E37A2104-F655-4262-BD35-BD26C34A5557}"/>
              </a:ext>
            </a:extLst>
          </p:cNvPr>
          <p:cNvSpPr>
            <a:spLocks noChangeArrowheads="1"/>
          </p:cNvSpPr>
          <p:nvPr>
            <p:custDataLst>
              <p:tags r:id="rId28"/>
            </p:custDataLst>
          </p:nvPr>
        </p:nvSpPr>
        <p:spPr bwMode="auto">
          <a:xfrm>
            <a:off x="685800" y="44196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2" name="Group 31">
            <a:extLst>
              <a:ext uri="{FF2B5EF4-FFF2-40B4-BE49-F238E27FC236}">
                <a16:creationId xmlns="" xmlns:a16="http://schemas.microsoft.com/office/drawing/2014/main" id="{50E692E1-AFF0-45D5-B06F-340A97FBD498}"/>
              </a:ext>
            </a:extLst>
          </p:cNvPr>
          <p:cNvGrpSpPr>
            <a:grpSpLocks/>
          </p:cNvGrpSpPr>
          <p:nvPr>
            <p:custDataLst>
              <p:tags r:id="rId29"/>
            </p:custDataLst>
          </p:nvPr>
        </p:nvGrpSpPr>
        <p:grpSpPr bwMode="auto">
          <a:xfrm>
            <a:off x="4800600" y="4052888"/>
            <a:ext cx="1600200" cy="1128712"/>
            <a:chOff x="3024" y="2553"/>
            <a:chExt cx="1008" cy="711"/>
          </a:xfrm>
        </p:grpSpPr>
        <p:sp>
          <p:nvSpPr>
            <p:cNvPr id="33" name="Rectangle 32">
              <a:extLst>
                <a:ext uri="{FF2B5EF4-FFF2-40B4-BE49-F238E27FC236}">
                  <a16:creationId xmlns="" xmlns:a16="http://schemas.microsoft.com/office/drawing/2014/main" id="{D92D5E89-2071-42B8-8211-71B82948002F}"/>
                </a:ext>
              </a:extLst>
            </p:cNvPr>
            <p:cNvSpPr>
              <a:spLocks noChangeArrowheads="1"/>
            </p:cNvSpPr>
            <p:nvPr>
              <p:custDataLst>
                <p:tags r:id="rId30"/>
              </p:custDataLst>
            </p:nvPr>
          </p:nvSpPr>
          <p:spPr bwMode="auto">
            <a:xfrm>
              <a:off x="3504" y="2688"/>
              <a:ext cx="528" cy="576"/>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Text Box 33">
              <a:extLst>
                <a:ext uri="{FF2B5EF4-FFF2-40B4-BE49-F238E27FC236}">
                  <a16:creationId xmlns="" xmlns:a16="http://schemas.microsoft.com/office/drawing/2014/main" id="{10BE2266-67F6-49A0-A6DC-A1CCA750AAE6}"/>
                </a:ext>
              </a:extLst>
            </p:cNvPr>
            <p:cNvSpPr txBox="1">
              <a:spLocks noChangeArrowheads="1"/>
            </p:cNvSpPr>
            <p:nvPr>
              <p:custDataLst>
                <p:tags r:id="rId31"/>
              </p:custDataLst>
            </p:nvPr>
          </p:nvSpPr>
          <p:spPr bwMode="auto">
            <a:xfrm>
              <a:off x="3024" y="2553"/>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p4</a:t>
              </a:r>
            </a:p>
          </p:txBody>
        </p:sp>
        <p:sp>
          <p:nvSpPr>
            <p:cNvPr id="35" name="Line 34">
              <a:extLst>
                <a:ext uri="{FF2B5EF4-FFF2-40B4-BE49-F238E27FC236}">
                  <a16:creationId xmlns="" xmlns:a16="http://schemas.microsoft.com/office/drawing/2014/main" id="{2E5A76A1-46CB-4D02-99D5-A6CDE22A1391}"/>
                </a:ext>
              </a:extLst>
            </p:cNvPr>
            <p:cNvSpPr>
              <a:spLocks noChangeShapeType="1"/>
            </p:cNvSpPr>
            <p:nvPr>
              <p:custDataLst>
                <p:tags r:id="rId32"/>
              </p:custDataLst>
            </p:nvPr>
          </p:nvSpPr>
          <p:spPr bwMode="auto">
            <a:xfrm>
              <a:off x="3264" y="268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Tree>
    <p:extLst>
      <p:ext uri="{BB962C8B-B14F-4D97-AF65-F5344CB8AC3E}">
        <p14:creationId xmlns="" xmlns:p14="http://schemas.microsoft.com/office/powerpoint/2010/main" val="4003928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 name="Espace réservé du numéro de diapositive 3">
            <a:extLst>
              <a:ext uri="{FF2B5EF4-FFF2-40B4-BE49-F238E27FC236}">
                <a16:creationId xmlns="" xmlns:a16="http://schemas.microsoft.com/office/drawing/2014/main" id="{D519E78B-2748-4C65-A802-C1B51C67A165}"/>
              </a:ext>
            </a:extLst>
          </p:cNvPr>
          <p:cNvSpPr txBox="1">
            <a:spLocks/>
          </p:cNvSpPr>
          <p:nvPr/>
        </p:nvSpPr>
        <p:spPr>
          <a:xfrm>
            <a:off x="8001000" y="6324600"/>
            <a:ext cx="914400" cy="381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7585FD0-FF40-4B62-A60E-4BC521B3951B}" type="slidenum">
              <a:rPr lang="en-US" altLang="en-US" smtClean="0"/>
              <a:pPr/>
              <a:t>42</a:t>
            </a:fld>
            <a:endParaRPr lang="en-US" altLang="en-US"/>
          </a:p>
        </p:txBody>
      </p:sp>
      <p:sp>
        <p:nvSpPr>
          <p:cNvPr id="4" name="Freeform 2">
            <a:extLst>
              <a:ext uri="{FF2B5EF4-FFF2-40B4-BE49-F238E27FC236}">
                <a16:creationId xmlns="" xmlns:a16="http://schemas.microsoft.com/office/drawing/2014/main" id="{2399D2E4-A2A1-4D46-8D51-D55E10CFBABD}"/>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 name="Rectangle 4">
            <a:extLst>
              <a:ext uri="{FF2B5EF4-FFF2-40B4-BE49-F238E27FC236}">
                <a16:creationId xmlns="" xmlns:a16="http://schemas.microsoft.com/office/drawing/2014/main" id="{3677AA87-311C-4F6B-BB73-D649527E8B6B}"/>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6" name="Rectangle 5">
            <a:extLst>
              <a:ext uri="{FF2B5EF4-FFF2-40B4-BE49-F238E27FC236}">
                <a16:creationId xmlns="" xmlns:a16="http://schemas.microsoft.com/office/drawing/2014/main" id="{E3DAA386-BD7F-4DAA-A999-AAB44F5F4DF5}"/>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Text Box 6">
            <a:extLst>
              <a:ext uri="{FF2B5EF4-FFF2-40B4-BE49-F238E27FC236}">
                <a16:creationId xmlns="" xmlns:a16="http://schemas.microsoft.com/office/drawing/2014/main" id="{C455F28A-98FD-4FD5-90E6-1358F2AC972F}"/>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8" name="Text Box 7">
            <a:extLst>
              <a:ext uri="{FF2B5EF4-FFF2-40B4-BE49-F238E27FC236}">
                <a16:creationId xmlns="" xmlns:a16="http://schemas.microsoft.com/office/drawing/2014/main" id="{EFE79973-BFB3-4618-B8A9-6D9A82E48E32}"/>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9" name="Line 8">
            <a:extLst>
              <a:ext uri="{FF2B5EF4-FFF2-40B4-BE49-F238E27FC236}">
                <a16:creationId xmlns="" xmlns:a16="http://schemas.microsoft.com/office/drawing/2014/main" id="{3318771C-15FA-4955-98AA-7D6C7574D4E9}"/>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a:extLst>
              <a:ext uri="{FF2B5EF4-FFF2-40B4-BE49-F238E27FC236}">
                <a16:creationId xmlns="" xmlns:a16="http://schemas.microsoft.com/office/drawing/2014/main" id="{5C899FC3-F2EF-4A36-9799-89E4E57BDCD3}"/>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a:extLst>
              <a:ext uri="{FF2B5EF4-FFF2-40B4-BE49-F238E27FC236}">
                <a16:creationId xmlns="" xmlns:a16="http://schemas.microsoft.com/office/drawing/2014/main" id="{C6C53D36-6501-4378-AED8-5D724B3B5F3F}"/>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a:extLst>
              <a:ext uri="{FF2B5EF4-FFF2-40B4-BE49-F238E27FC236}">
                <a16:creationId xmlns="" xmlns:a16="http://schemas.microsoft.com/office/drawing/2014/main" id="{86358048-AF7A-4128-9AB3-994C3BDF64BF}"/>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a:extLst>
              <a:ext uri="{FF2B5EF4-FFF2-40B4-BE49-F238E27FC236}">
                <a16:creationId xmlns="" xmlns:a16="http://schemas.microsoft.com/office/drawing/2014/main" id="{6706EC31-0D12-4BC1-978E-DB879B3177CD}"/>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3">
            <a:extLst>
              <a:ext uri="{FF2B5EF4-FFF2-40B4-BE49-F238E27FC236}">
                <a16:creationId xmlns="" xmlns:a16="http://schemas.microsoft.com/office/drawing/2014/main" id="{17EF4439-6C50-45EA-BE32-0E1EDEC0B6F6}"/>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15" name="Text Box 14">
            <a:extLst>
              <a:ext uri="{FF2B5EF4-FFF2-40B4-BE49-F238E27FC236}">
                <a16:creationId xmlns="" xmlns:a16="http://schemas.microsoft.com/office/drawing/2014/main" id="{4C58C484-E8F7-4B23-A810-D8601147E602}"/>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16" name="Text Box 15">
            <a:extLst>
              <a:ext uri="{FF2B5EF4-FFF2-40B4-BE49-F238E27FC236}">
                <a16:creationId xmlns="" xmlns:a16="http://schemas.microsoft.com/office/drawing/2014/main" id="{8638B76A-1C38-4F8E-AA80-0944945D9009}"/>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17" name="Text Box 16">
            <a:extLst>
              <a:ext uri="{FF2B5EF4-FFF2-40B4-BE49-F238E27FC236}">
                <a16:creationId xmlns="" xmlns:a16="http://schemas.microsoft.com/office/drawing/2014/main" id="{3500C600-638F-44E7-B660-96D3DAECC359}"/>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18" name="Line 17">
            <a:extLst>
              <a:ext uri="{FF2B5EF4-FFF2-40B4-BE49-F238E27FC236}">
                <a16:creationId xmlns="" xmlns:a16="http://schemas.microsoft.com/office/drawing/2014/main" id="{F2B5B7CC-8372-46A9-8598-7D14D364C233}"/>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a:extLst>
              <a:ext uri="{FF2B5EF4-FFF2-40B4-BE49-F238E27FC236}">
                <a16:creationId xmlns="" xmlns:a16="http://schemas.microsoft.com/office/drawing/2014/main" id="{A371CD16-3273-4E04-8923-9FB3A2A7C78E}"/>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9">
            <a:extLst>
              <a:ext uri="{FF2B5EF4-FFF2-40B4-BE49-F238E27FC236}">
                <a16:creationId xmlns="" xmlns:a16="http://schemas.microsoft.com/office/drawing/2014/main" id="{4F7AB90C-137F-469F-ACF9-2F88990A1103}"/>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21" name="Text Box 20">
            <a:extLst>
              <a:ext uri="{FF2B5EF4-FFF2-40B4-BE49-F238E27FC236}">
                <a16:creationId xmlns="" xmlns:a16="http://schemas.microsoft.com/office/drawing/2014/main" id="{7F53BEE8-0423-4B69-885E-1FA15F589F4A}"/>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22" name="Text Box 21">
            <a:extLst>
              <a:ext uri="{FF2B5EF4-FFF2-40B4-BE49-F238E27FC236}">
                <a16:creationId xmlns="" xmlns:a16="http://schemas.microsoft.com/office/drawing/2014/main" id="{F81EA951-2692-4416-8485-D7FD36821E6D}"/>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23" name="Text Box 22">
            <a:extLst>
              <a:ext uri="{FF2B5EF4-FFF2-40B4-BE49-F238E27FC236}">
                <a16:creationId xmlns="" xmlns:a16="http://schemas.microsoft.com/office/drawing/2014/main" id="{5995D660-3449-4DD8-81B7-128AC737AFD6}"/>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24" name="Rectangle 23">
            <a:extLst>
              <a:ext uri="{FF2B5EF4-FFF2-40B4-BE49-F238E27FC236}">
                <a16:creationId xmlns="" xmlns:a16="http://schemas.microsoft.com/office/drawing/2014/main" id="{FE57CE06-A832-482F-9361-DEA998354D45}"/>
              </a:ext>
            </a:extLst>
          </p:cNvPr>
          <p:cNvSpPr>
            <a:spLocks noChangeArrowheads="1"/>
          </p:cNvSpPr>
          <p:nvPr>
            <p:custDataLst>
              <p:tags r:id="rId21"/>
            </p:custDataLst>
          </p:nvPr>
        </p:nvSpPr>
        <p:spPr bwMode="auto">
          <a:xfrm>
            <a:off x="5562600" y="3048000"/>
            <a:ext cx="838200" cy="4572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Text Box 24">
            <a:extLst>
              <a:ext uri="{FF2B5EF4-FFF2-40B4-BE49-F238E27FC236}">
                <a16:creationId xmlns="" xmlns:a16="http://schemas.microsoft.com/office/drawing/2014/main" id="{223E3E09-16B9-4BD8-B586-5D2468F11BCB}"/>
              </a:ext>
            </a:extLst>
          </p:cNvPr>
          <p:cNvSpPr txBox="1">
            <a:spLocks noChangeArrowheads="1"/>
          </p:cNvSpPr>
          <p:nvPr>
            <p:custDataLst>
              <p:tags r:id="rId22"/>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26" name="Line 25">
            <a:extLst>
              <a:ext uri="{FF2B5EF4-FFF2-40B4-BE49-F238E27FC236}">
                <a16:creationId xmlns="" xmlns:a16="http://schemas.microsoft.com/office/drawing/2014/main" id="{C68DA0C6-127D-44BC-A67F-19133BFBFA85}"/>
              </a:ext>
            </a:extLst>
          </p:cNvPr>
          <p:cNvSpPr>
            <a:spLocks noChangeShapeType="1"/>
          </p:cNvSpPr>
          <p:nvPr>
            <p:custDataLst>
              <p:tags r:id="rId23"/>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Text Box 26">
            <a:extLst>
              <a:ext uri="{FF2B5EF4-FFF2-40B4-BE49-F238E27FC236}">
                <a16:creationId xmlns="" xmlns:a16="http://schemas.microsoft.com/office/drawing/2014/main" id="{BEE7F5DA-7E7E-4030-B1FF-C5215595DEAE}"/>
              </a:ext>
            </a:extLst>
          </p:cNvPr>
          <p:cNvSpPr txBox="1">
            <a:spLocks noChangeArrowheads="1"/>
          </p:cNvSpPr>
          <p:nvPr>
            <p:custDataLst>
              <p:tags r:id="rId24"/>
            </p:custDataLst>
          </p:nvPr>
        </p:nvSpPr>
        <p:spPr bwMode="auto">
          <a:xfrm>
            <a:off x="4410075" y="3290888"/>
            <a:ext cx="819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p5, p2</a:t>
            </a:r>
          </a:p>
        </p:txBody>
      </p:sp>
      <p:sp>
        <p:nvSpPr>
          <p:cNvPr id="28" name="Line 27">
            <a:extLst>
              <a:ext uri="{FF2B5EF4-FFF2-40B4-BE49-F238E27FC236}">
                <a16:creationId xmlns="" xmlns:a16="http://schemas.microsoft.com/office/drawing/2014/main" id="{4932A635-F51A-4194-9D4D-81D4DEBDF21D}"/>
              </a:ext>
            </a:extLst>
          </p:cNvPr>
          <p:cNvSpPr>
            <a:spLocks noChangeShapeType="1"/>
          </p:cNvSpPr>
          <p:nvPr>
            <p:custDataLst>
              <p:tags r:id="rId25"/>
            </p:custDataLst>
          </p:nvPr>
        </p:nvSpPr>
        <p:spPr bwMode="auto">
          <a:xfrm>
            <a:off x="5181600" y="3505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9" name="Text Box 28">
            <a:extLst>
              <a:ext uri="{FF2B5EF4-FFF2-40B4-BE49-F238E27FC236}">
                <a16:creationId xmlns="" xmlns:a16="http://schemas.microsoft.com/office/drawing/2014/main" id="{38D6CBC9-4CAB-4AEC-905D-54AF46008079}"/>
              </a:ext>
            </a:extLst>
          </p:cNvPr>
          <p:cNvSpPr txBox="1">
            <a:spLocks noChangeArrowheads="1"/>
          </p:cNvSpPr>
          <p:nvPr>
            <p:custDataLst>
              <p:tags r:id="rId26"/>
            </p:custDataLst>
          </p:nvPr>
        </p:nvSpPr>
        <p:spPr bwMode="auto">
          <a:xfrm>
            <a:off x="4800600" y="35052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30" name="Line 29">
            <a:extLst>
              <a:ext uri="{FF2B5EF4-FFF2-40B4-BE49-F238E27FC236}">
                <a16:creationId xmlns="" xmlns:a16="http://schemas.microsoft.com/office/drawing/2014/main" id="{FF4F59AC-47C6-4629-BBED-41FEAEC548EB}"/>
              </a:ext>
            </a:extLst>
          </p:cNvPr>
          <p:cNvSpPr>
            <a:spLocks noChangeShapeType="1"/>
          </p:cNvSpPr>
          <p:nvPr>
            <p:custDataLst>
              <p:tags r:id="rId27"/>
            </p:custDataLst>
          </p:nvPr>
        </p:nvSpPr>
        <p:spPr bwMode="auto">
          <a:xfrm>
            <a:off x="5181600" y="36576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AutoShape 30">
            <a:extLst>
              <a:ext uri="{FF2B5EF4-FFF2-40B4-BE49-F238E27FC236}">
                <a16:creationId xmlns="" xmlns:a16="http://schemas.microsoft.com/office/drawing/2014/main" id="{F902BC3D-035D-4FBA-94BD-10785FB7F361}"/>
              </a:ext>
            </a:extLst>
          </p:cNvPr>
          <p:cNvSpPr>
            <a:spLocks noChangeArrowheads="1"/>
          </p:cNvSpPr>
          <p:nvPr>
            <p:custDataLst>
              <p:tags r:id="rId28"/>
            </p:custDataLst>
          </p:nvPr>
        </p:nvSpPr>
        <p:spPr bwMode="auto">
          <a:xfrm>
            <a:off x="685800" y="46482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2" name="Group 31">
            <a:extLst>
              <a:ext uri="{FF2B5EF4-FFF2-40B4-BE49-F238E27FC236}">
                <a16:creationId xmlns="" xmlns:a16="http://schemas.microsoft.com/office/drawing/2014/main" id="{4D88E7F6-9355-4A0F-824F-33CBB8D2E4A5}"/>
              </a:ext>
            </a:extLst>
          </p:cNvPr>
          <p:cNvGrpSpPr>
            <a:grpSpLocks/>
          </p:cNvGrpSpPr>
          <p:nvPr>
            <p:custDataLst>
              <p:tags r:id="rId29"/>
            </p:custDataLst>
          </p:nvPr>
        </p:nvGrpSpPr>
        <p:grpSpPr bwMode="auto">
          <a:xfrm>
            <a:off x="4800600" y="4052888"/>
            <a:ext cx="1600200" cy="1128712"/>
            <a:chOff x="3024" y="2553"/>
            <a:chExt cx="1008" cy="711"/>
          </a:xfrm>
        </p:grpSpPr>
        <p:sp>
          <p:nvSpPr>
            <p:cNvPr id="33" name="Rectangle 32">
              <a:extLst>
                <a:ext uri="{FF2B5EF4-FFF2-40B4-BE49-F238E27FC236}">
                  <a16:creationId xmlns="" xmlns:a16="http://schemas.microsoft.com/office/drawing/2014/main" id="{07787984-9080-4AD8-925C-8B87CAFD0110}"/>
                </a:ext>
              </a:extLst>
            </p:cNvPr>
            <p:cNvSpPr>
              <a:spLocks noChangeArrowheads="1"/>
            </p:cNvSpPr>
            <p:nvPr>
              <p:custDataLst>
                <p:tags r:id="rId31"/>
              </p:custDataLst>
            </p:nvPr>
          </p:nvSpPr>
          <p:spPr bwMode="auto">
            <a:xfrm>
              <a:off x="3504" y="2688"/>
              <a:ext cx="528" cy="576"/>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Text Box 33">
              <a:extLst>
                <a:ext uri="{FF2B5EF4-FFF2-40B4-BE49-F238E27FC236}">
                  <a16:creationId xmlns="" xmlns:a16="http://schemas.microsoft.com/office/drawing/2014/main" id="{0343C337-1F16-4BC7-B70A-4869F0496CE2}"/>
                </a:ext>
              </a:extLst>
            </p:cNvPr>
            <p:cNvSpPr txBox="1">
              <a:spLocks noChangeArrowheads="1"/>
            </p:cNvSpPr>
            <p:nvPr>
              <p:custDataLst>
                <p:tags r:id="rId32"/>
              </p:custDataLst>
            </p:nvPr>
          </p:nvSpPr>
          <p:spPr bwMode="auto">
            <a:xfrm>
              <a:off x="3024" y="2553"/>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p4</a:t>
              </a:r>
            </a:p>
          </p:txBody>
        </p:sp>
        <p:sp>
          <p:nvSpPr>
            <p:cNvPr id="35" name="Line 34">
              <a:extLst>
                <a:ext uri="{FF2B5EF4-FFF2-40B4-BE49-F238E27FC236}">
                  <a16:creationId xmlns="" xmlns:a16="http://schemas.microsoft.com/office/drawing/2014/main" id="{F64BC626-5F63-412D-94EC-514CC2BD8115}"/>
                </a:ext>
              </a:extLst>
            </p:cNvPr>
            <p:cNvSpPr>
              <a:spLocks noChangeShapeType="1"/>
            </p:cNvSpPr>
            <p:nvPr>
              <p:custDataLst>
                <p:tags r:id="rId33"/>
              </p:custDataLst>
            </p:nvPr>
          </p:nvSpPr>
          <p:spPr bwMode="auto">
            <a:xfrm>
              <a:off x="3264" y="268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36" name="Rectangle 35">
            <a:extLst>
              <a:ext uri="{FF2B5EF4-FFF2-40B4-BE49-F238E27FC236}">
                <a16:creationId xmlns="" xmlns:a16="http://schemas.microsoft.com/office/drawing/2014/main" id="{2985168C-C47F-4278-8C4B-A0E009878D55}"/>
              </a:ext>
            </a:extLst>
          </p:cNvPr>
          <p:cNvSpPr>
            <a:spLocks noChangeArrowheads="1"/>
          </p:cNvSpPr>
          <p:nvPr>
            <p:custDataLst>
              <p:tags r:id="rId30"/>
            </p:custDataLst>
          </p:nvPr>
        </p:nvSpPr>
        <p:spPr bwMode="auto">
          <a:xfrm>
            <a:off x="5562600" y="3505200"/>
            <a:ext cx="838200" cy="3048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809852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 name="Espace réservé du numéro de diapositive 3">
            <a:extLst>
              <a:ext uri="{FF2B5EF4-FFF2-40B4-BE49-F238E27FC236}">
                <a16:creationId xmlns="" xmlns:a16="http://schemas.microsoft.com/office/drawing/2014/main" id="{49532301-9548-404B-A66D-CC2C8C976581}"/>
              </a:ext>
            </a:extLst>
          </p:cNvPr>
          <p:cNvSpPr txBox="1">
            <a:spLocks/>
          </p:cNvSpPr>
          <p:nvPr/>
        </p:nvSpPr>
        <p:spPr>
          <a:xfrm>
            <a:off x="8001000" y="6324600"/>
            <a:ext cx="914400" cy="381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FE0A4-950F-4047-BED6-57631516CFD0}" type="slidenum">
              <a:rPr lang="en-US" altLang="en-US" smtClean="0"/>
              <a:pPr/>
              <a:t>43</a:t>
            </a:fld>
            <a:endParaRPr lang="en-US" altLang="en-US"/>
          </a:p>
        </p:txBody>
      </p:sp>
      <p:sp>
        <p:nvSpPr>
          <p:cNvPr id="4" name="Freeform 2">
            <a:extLst>
              <a:ext uri="{FF2B5EF4-FFF2-40B4-BE49-F238E27FC236}">
                <a16:creationId xmlns="" xmlns:a16="http://schemas.microsoft.com/office/drawing/2014/main" id="{19113B32-04D0-4AAC-9E90-99DCE72E93CA}"/>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 name="Rectangle 4">
            <a:extLst>
              <a:ext uri="{FF2B5EF4-FFF2-40B4-BE49-F238E27FC236}">
                <a16:creationId xmlns="" xmlns:a16="http://schemas.microsoft.com/office/drawing/2014/main" id="{4700A68D-15FD-4490-AC8E-FD0E03AEF6DA}"/>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6" name="Rectangle 5">
            <a:extLst>
              <a:ext uri="{FF2B5EF4-FFF2-40B4-BE49-F238E27FC236}">
                <a16:creationId xmlns="" xmlns:a16="http://schemas.microsoft.com/office/drawing/2014/main" id="{4F09090B-143B-4240-8F64-87F6F05F4806}"/>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Text Box 6">
            <a:extLst>
              <a:ext uri="{FF2B5EF4-FFF2-40B4-BE49-F238E27FC236}">
                <a16:creationId xmlns="" xmlns:a16="http://schemas.microsoft.com/office/drawing/2014/main" id="{657ADBAE-8574-4463-8F24-88D0DAD47CDC}"/>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8" name="Text Box 7">
            <a:extLst>
              <a:ext uri="{FF2B5EF4-FFF2-40B4-BE49-F238E27FC236}">
                <a16:creationId xmlns="" xmlns:a16="http://schemas.microsoft.com/office/drawing/2014/main" id="{AA798C7A-B056-4B0E-8AE5-CF5573DCC57E}"/>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9" name="Line 8">
            <a:extLst>
              <a:ext uri="{FF2B5EF4-FFF2-40B4-BE49-F238E27FC236}">
                <a16:creationId xmlns="" xmlns:a16="http://schemas.microsoft.com/office/drawing/2014/main" id="{3B7B5D48-EB87-4C6B-A2D9-588EA9400F9C}"/>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a:extLst>
              <a:ext uri="{FF2B5EF4-FFF2-40B4-BE49-F238E27FC236}">
                <a16:creationId xmlns="" xmlns:a16="http://schemas.microsoft.com/office/drawing/2014/main" id="{10062066-3529-4464-9479-53EA8F1A580E}"/>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a:extLst>
              <a:ext uri="{FF2B5EF4-FFF2-40B4-BE49-F238E27FC236}">
                <a16:creationId xmlns="" xmlns:a16="http://schemas.microsoft.com/office/drawing/2014/main" id="{A12EE53D-0CFE-402F-82A1-77C84DC456E0}"/>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a:extLst>
              <a:ext uri="{FF2B5EF4-FFF2-40B4-BE49-F238E27FC236}">
                <a16:creationId xmlns="" xmlns:a16="http://schemas.microsoft.com/office/drawing/2014/main" id="{1E37748F-7924-47E2-8360-4D8D478955A9}"/>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a:extLst>
              <a:ext uri="{FF2B5EF4-FFF2-40B4-BE49-F238E27FC236}">
                <a16:creationId xmlns="" xmlns:a16="http://schemas.microsoft.com/office/drawing/2014/main" id="{ECBCC691-08FF-4737-B481-5714ED40988E}"/>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3">
            <a:extLst>
              <a:ext uri="{FF2B5EF4-FFF2-40B4-BE49-F238E27FC236}">
                <a16:creationId xmlns="" xmlns:a16="http://schemas.microsoft.com/office/drawing/2014/main" id="{70BCA141-BA5B-4C88-B256-CC87E44E2304}"/>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15" name="Text Box 14">
            <a:extLst>
              <a:ext uri="{FF2B5EF4-FFF2-40B4-BE49-F238E27FC236}">
                <a16:creationId xmlns="" xmlns:a16="http://schemas.microsoft.com/office/drawing/2014/main" id="{7A8F4B2C-1556-403B-ABD2-3A665A56E5DB}"/>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16" name="Text Box 15">
            <a:extLst>
              <a:ext uri="{FF2B5EF4-FFF2-40B4-BE49-F238E27FC236}">
                <a16:creationId xmlns="" xmlns:a16="http://schemas.microsoft.com/office/drawing/2014/main" id="{0C17AF57-1FC4-4653-AAC4-D2627A815BB3}"/>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17" name="Text Box 16">
            <a:extLst>
              <a:ext uri="{FF2B5EF4-FFF2-40B4-BE49-F238E27FC236}">
                <a16:creationId xmlns="" xmlns:a16="http://schemas.microsoft.com/office/drawing/2014/main" id="{94CA94FA-9C4A-490A-B0E8-09A062800475}"/>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18" name="Line 17">
            <a:extLst>
              <a:ext uri="{FF2B5EF4-FFF2-40B4-BE49-F238E27FC236}">
                <a16:creationId xmlns="" xmlns:a16="http://schemas.microsoft.com/office/drawing/2014/main" id="{0706BBE3-8C50-4B02-953C-39E60B849294}"/>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a:extLst>
              <a:ext uri="{FF2B5EF4-FFF2-40B4-BE49-F238E27FC236}">
                <a16:creationId xmlns="" xmlns:a16="http://schemas.microsoft.com/office/drawing/2014/main" id="{70C079F4-88A7-49E7-BA4B-2A594D9F1E24}"/>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9">
            <a:extLst>
              <a:ext uri="{FF2B5EF4-FFF2-40B4-BE49-F238E27FC236}">
                <a16:creationId xmlns="" xmlns:a16="http://schemas.microsoft.com/office/drawing/2014/main" id="{BECC460E-7834-46DF-BFAD-9B5C5E80D959}"/>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21" name="Text Box 20">
            <a:extLst>
              <a:ext uri="{FF2B5EF4-FFF2-40B4-BE49-F238E27FC236}">
                <a16:creationId xmlns="" xmlns:a16="http://schemas.microsoft.com/office/drawing/2014/main" id="{DE9200CF-84DE-41BC-BDDD-93CD4F79F7B2}"/>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22" name="Text Box 21">
            <a:extLst>
              <a:ext uri="{FF2B5EF4-FFF2-40B4-BE49-F238E27FC236}">
                <a16:creationId xmlns="" xmlns:a16="http://schemas.microsoft.com/office/drawing/2014/main" id="{8018C651-A714-4EA8-B8DA-48369A944811}"/>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23" name="Text Box 22">
            <a:extLst>
              <a:ext uri="{FF2B5EF4-FFF2-40B4-BE49-F238E27FC236}">
                <a16:creationId xmlns="" xmlns:a16="http://schemas.microsoft.com/office/drawing/2014/main" id="{A966D521-74F7-4322-93F1-E9A01DEF9142}"/>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24" name="Text Box 23">
            <a:extLst>
              <a:ext uri="{FF2B5EF4-FFF2-40B4-BE49-F238E27FC236}">
                <a16:creationId xmlns="" xmlns:a16="http://schemas.microsoft.com/office/drawing/2014/main" id="{D764B508-4806-47E6-9FD3-3C23ED90C9FC}"/>
              </a:ext>
            </a:extLst>
          </p:cNvPr>
          <p:cNvSpPr txBox="1">
            <a:spLocks noChangeArrowheads="1"/>
          </p:cNvSpPr>
          <p:nvPr>
            <p:custDataLst>
              <p:tags r:id="rId21"/>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25" name="Line 24">
            <a:extLst>
              <a:ext uri="{FF2B5EF4-FFF2-40B4-BE49-F238E27FC236}">
                <a16:creationId xmlns="" xmlns:a16="http://schemas.microsoft.com/office/drawing/2014/main" id="{C8A2570A-50D5-476F-AAD2-023DD37A4FED}"/>
              </a:ext>
            </a:extLst>
          </p:cNvPr>
          <p:cNvSpPr>
            <a:spLocks noChangeShapeType="1"/>
          </p:cNvSpPr>
          <p:nvPr>
            <p:custDataLst>
              <p:tags r:id="rId22"/>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25">
            <a:extLst>
              <a:ext uri="{FF2B5EF4-FFF2-40B4-BE49-F238E27FC236}">
                <a16:creationId xmlns="" xmlns:a16="http://schemas.microsoft.com/office/drawing/2014/main" id="{E97C7304-8652-430F-9665-80EF5872E98C}"/>
              </a:ext>
            </a:extLst>
          </p:cNvPr>
          <p:cNvSpPr txBox="1">
            <a:spLocks noChangeArrowheads="1"/>
          </p:cNvSpPr>
          <p:nvPr>
            <p:custDataLst>
              <p:tags r:id="rId23"/>
            </p:custDataLst>
          </p:nvPr>
        </p:nvSpPr>
        <p:spPr bwMode="auto">
          <a:xfrm>
            <a:off x="4410075" y="3290888"/>
            <a:ext cx="819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p5, p2</a:t>
            </a:r>
          </a:p>
        </p:txBody>
      </p:sp>
      <p:sp>
        <p:nvSpPr>
          <p:cNvPr id="27" name="Line 26">
            <a:extLst>
              <a:ext uri="{FF2B5EF4-FFF2-40B4-BE49-F238E27FC236}">
                <a16:creationId xmlns="" xmlns:a16="http://schemas.microsoft.com/office/drawing/2014/main" id="{4C554E5D-0D9C-42DA-9668-4CC48BE87629}"/>
              </a:ext>
            </a:extLst>
          </p:cNvPr>
          <p:cNvSpPr>
            <a:spLocks noChangeShapeType="1"/>
          </p:cNvSpPr>
          <p:nvPr>
            <p:custDataLst>
              <p:tags r:id="rId24"/>
            </p:custDataLst>
          </p:nvPr>
        </p:nvSpPr>
        <p:spPr bwMode="auto">
          <a:xfrm>
            <a:off x="5181600" y="3505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Text Box 27">
            <a:extLst>
              <a:ext uri="{FF2B5EF4-FFF2-40B4-BE49-F238E27FC236}">
                <a16:creationId xmlns="" xmlns:a16="http://schemas.microsoft.com/office/drawing/2014/main" id="{B7291B8D-B3BC-4AAA-A615-70AE5BDD35F0}"/>
              </a:ext>
            </a:extLst>
          </p:cNvPr>
          <p:cNvSpPr txBox="1">
            <a:spLocks noChangeArrowheads="1"/>
          </p:cNvSpPr>
          <p:nvPr>
            <p:custDataLst>
              <p:tags r:id="rId25"/>
            </p:custDataLst>
          </p:nvPr>
        </p:nvSpPr>
        <p:spPr bwMode="auto">
          <a:xfrm>
            <a:off x="4800600" y="35052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29" name="Line 28">
            <a:extLst>
              <a:ext uri="{FF2B5EF4-FFF2-40B4-BE49-F238E27FC236}">
                <a16:creationId xmlns="" xmlns:a16="http://schemas.microsoft.com/office/drawing/2014/main" id="{6B91EAF9-3173-438D-94E6-0DD58D42F9EE}"/>
              </a:ext>
            </a:extLst>
          </p:cNvPr>
          <p:cNvSpPr>
            <a:spLocks noChangeShapeType="1"/>
          </p:cNvSpPr>
          <p:nvPr>
            <p:custDataLst>
              <p:tags r:id="rId26"/>
            </p:custDataLst>
          </p:nvPr>
        </p:nvSpPr>
        <p:spPr bwMode="auto">
          <a:xfrm>
            <a:off x="5181600" y="36576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AutoShape 29">
            <a:extLst>
              <a:ext uri="{FF2B5EF4-FFF2-40B4-BE49-F238E27FC236}">
                <a16:creationId xmlns="" xmlns:a16="http://schemas.microsoft.com/office/drawing/2014/main" id="{CAEC4338-2461-45D4-8BEF-BF2A1CF160FB}"/>
              </a:ext>
            </a:extLst>
          </p:cNvPr>
          <p:cNvSpPr>
            <a:spLocks noChangeArrowheads="1"/>
          </p:cNvSpPr>
          <p:nvPr>
            <p:custDataLst>
              <p:tags r:id="rId27"/>
            </p:custDataLst>
          </p:nvPr>
        </p:nvSpPr>
        <p:spPr bwMode="auto">
          <a:xfrm>
            <a:off x="685800" y="49530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31" name="Group 30">
            <a:extLst>
              <a:ext uri="{FF2B5EF4-FFF2-40B4-BE49-F238E27FC236}">
                <a16:creationId xmlns="" xmlns:a16="http://schemas.microsoft.com/office/drawing/2014/main" id="{E8F0FC4A-E341-4799-96E4-15DE78B04AAF}"/>
              </a:ext>
            </a:extLst>
          </p:cNvPr>
          <p:cNvGrpSpPr>
            <a:grpSpLocks/>
          </p:cNvGrpSpPr>
          <p:nvPr>
            <p:custDataLst>
              <p:tags r:id="rId28"/>
            </p:custDataLst>
          </p:nvPr>
        </p:nvGrpSpPr>
        <p:grpSpPr bwMode="auto">
          <a:xfrm>
            <a:off x="4800600" y="4052888"/>
            <a:ext cx="1600200" cy="1128712"/>
            <a:chOff x="3024" y="2553"/>
            <a:chExt cx="1008" cy="711"/>
          </a:xfrm>
        </p:grpSpPr>
        <p:sp>
          <p:nvSpPr>
            <p:cNvPr id="32" name="Rectangle 31">
              <a:extLst>
                <a:ext uri="{FF2B5EF4-FFF2-40B4-BE49-F238E27FC236}">
                  <a16:creationId xmlns="" xmlns:a16="http://schemas.microsoft.com/office/drawing/2014/main" id="{CB938EF0-B1DC-485F-B2B6-1C9BD905343C}"/>
                </a:ext>
              </a:extLst>
            </p:cNvPr>
            <p:cNvSpPr>
              <a:spLocks noChangeArrowheads="1"/>
            </p:cNvSpPr>
            <p:nvPr>
              <p:custDataLst>
                <p:tags r:id="rId30"/>
              </p:custDataLst>
            </p:nvPr>
          </p:nvSpPr>
          <p:spPr bwMode="auto">
            <a:xfrm>
              <a:off x="3504" y="2688"/>
              <a:ext cx="528" cy="576"/>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3" name="Text Box 32">
              <a:extLst>
                <a:ext uri="{FF2B5EF4-FFF2-40B4-BE49-F238E27FC236}">
                  <a16:creationId xmlns="" xmlns:a16="http://schemas.microsoft.com/office/drawing/2014/main" id="{AD35D3FC-1E75-4CD0-869F-682769562837}"/>
                </a:ext>
              </a:extLst>
            </p:cNvPr>
            <p:cNvSpPr txBox="1">
              <a:spLocks noChangeArrowheads="1"/>
            </p:cNvSpPr>
            <p:nvPr>
              <p:custDataLst>
                <p:tags r:id="rId31"/>
              </p:custDataLst>
            </p:nvPr>
          </p:nvSpPr>
          <p:spPr bwMode="auto">
            <a:xfrm>
              <a:off x="3024" y="2553"/>
              <a:ext cx="27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p4</a:t>
              </a:r>
            </a:p>
          </p:txBody>
        </p:sp>
        <p:sp>
          <p:nvSpPr>
            <p:cNvPr id="34" name="Line 33">
              <a:extLst>
                <a:ext uri="{FF2B5EF4-FFF2-40B4-BE49-F238E27FC236}">
                  <a16:creationId xmlns="" xmlns:a16="http://schemas.microsoft.com/office/drawing/2014/main" id="{ECE96142-F245-4E57-A0D0-E64D1C62A481}"/>
                </a:ext>
              </a:extLst>
            </p:cNvPr>
            <p:cNvSpPr>
              <a:spLocks noChangeShapeType="1"/>
            </p:cNvSpPr>
            <p:nvPr>
              <p:custDataLst>
                <p:tags r:id="rId32"/>
              </p:custDataLst>
            </p:nvPr>
          </p:nvSpPr>
          <p:spPr bwMode="auto">
            <a:xfrm>
              <a:off x="3264" y="2688"/>
              <a:ext cx="192"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35" name="Rectangle 34">
            <a:extLst>
              <a:ext uri="{FF2B5EF4-FFF2-40B4-BE49-F238E27FC236}">
                <a16:creationId xmlns="" xmlns:a16="http://schemas.microsoft.com/office/drawing/2014/main" id="{F7CFFD64-7F7A-4BF2-821C-DF6E9DD73D93}"/>
              </a:ext>
            </a:extLst>
          </p:cNvPr>
          <p:cNvSpPr>
            <a:spLocks noChangeArrowheads="1"/>
          </p:cNvSpPr>
          <p:nvPr>
            <p:custDataLst>
              <p:tags r:id="rId29"/>
            </p:custDataLst>
          </p:nvPr>
        </p:nvSpPr>
        <p:spPr bwMode="auto">
          <a:xfrm>
            <a:off x="5562600" y="3505200"/>
            <a:ext cx="838200" cy="3048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3023295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 name="Espace réservé du numéro de diapositive 3">
            <a:extLst>
              <a:ext uri="{FF2B5EF4-FFF2-40B4-BE49-F238E27FC236}">
                <a16:creationId xmlns="" xmlns:a16="http://schemas.microsoft.com/office/drawing/2014/main" id="{B4C6C227-DAE1-42F8-8153-3DCEE67F878B}"/>
              </a:ext>
            </a:extLst>
          </p:cNvPr>
          <p:cNvSpPr txBox="1">
            <a:spLocks/>
          </p:cNvSpPr>
          <p:nvPr/>
        </p:nvSpPr>
        <p:spPr>
          <a:xfrm>
            <a:off x="8001000" y="6324600"/>
            <a:ext cx="914400" cy="381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13E274E-9D28-42CD-A269-1864BCB96F8A}" type="slidenum">
              <a:rPr lang="en-US" altLang="en-US" smtClean="0"/>
              <a:pPr/>
              <a:t>44</a:t>
            </a:fld>
            <a:endParaRPr lang="en-US" altLang="en-US"/>
          </a:p>
        </p:txBody>
      </p:sp>
      <p:sp>
        <p:nvSpPr>
          <p:cNvPr id="4" name="Freeform 2">
            <a:extLst>
              <a:ext uri="{FF2B5EF4-FFF2-40B4-BE49-F238E27FC236}">
                <a16:creationId xmlns="" xmlns:a16="http://schemas.microsoft.com/office/drawing/2014/main" id="{D35B5660-A66B-44BE-9998-78491F3220D7}"/>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 name="Rectangle 4">
            <a:extLst>
              <a:ext uri="{FF2B5EF4-FFF2-40B4-BE49-F238E27FC236}">
                <a16:creationId xmlns="" xmlns:a16="http://schemas.microsoft.com/office/drawing/2014/main" id="{828CFF7A-E4E6-4DCD-8607-FC93EBA917B3}"/>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a:t>   </a:t>
            </a:r>
            <a:r>
              <a:rPr lang="en-US" altLang="en-US" sz="2000" b="1">
                <a:solidFill>
                  <a:schemeClr val="accent2"/>
                </a:solidFill>
                <a:latin typeface="Courier New" panose="02070309020205020404" pitchFamily="49" charset="0"/>
              </a:rPr>
              <a:t>#include &lt;stdlib.h&gt;</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*malloc(size_t size);</a:t>
            </a:r>
            <a:br>
              <a:rPr lang="en-US" altLang="en-US" sz="2000" b="1">
                <a:solidFill>
                  <a:schemeClr val="accent2"/>
                </a:solidFill>
                <a:latin typeface="Courier New" panose="02070309020205020404" pitchFamily="49" charset="0"/>
              </a:rPr>
            </a:br>
            <a:r>
              <a:rPr lang="en-US" altLang="en-US" sz="2000" b="1">
                <a:solidFill>
                  <a:schemeClr val="accent2"/>
                </a:solidFill>
                <a:latin typeface="Courier New" panose="02070309020205020404" pitchFamily="49" charset="0"/>
              </a:rPr>
              <a:t>void free(void *ptr);</a:t>
            </a:r>
          </a:p>
        </p:txBody>
      </p:sp>
      <p:sp>
        <p:nvSpPr>
          <p:cNvPr id="6" name="Rectangle 5">
            <a:extLst>
              <a:ext uri="{FF2B5EF4-FFF2-40B4-BE49-F238E27FC236}">
                <a16:creationId xmlns="" xmlns:a16="http://schemas.microsoft.com/office/drawing/2014/main" id="{5964B7B9-55CE-4D8A-9DBB-A9AE6350161B}"/>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Text Box 6">
            <a:extLst>
              <a:ext uri="{FF2B5EF4-FFF2-40B4-BE49-F238E27FC236}">
                <a16:creationId xmlns="" xmlns:a16="http://schemas.microsoft.com/office/drawing/2014/main" id="{4C41B5BB-6EB9-4632-B2E8-1360ACC04DFE}"/>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8" name="Text Box 7">
            <a:extLst>
              <a:ext uri="{FF2B5EF4-FFF2-40B4-BE49-F238E27FC236}">
                <a16:creationId xmlns="" xmlns:a16="http://schemas.microsoft.com/office/drawing/2014/main" id="{D4B81619-02F8-4F98-A487-9ED903174B29}"/>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9" name="Line 8">
            <a:extLst>
              <a:ext uri="{FF2B5EF4-FFF2-40B4-BE49-F238E27FC236}">
                <a16:creationId xmlns="" xmlns:a16="http://schemas.microsoft.com/office/drawing/2014/main" id="{124C2739-8438-40F1-B329-6EB5E1C4733A}"/>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a:extLst>
              <a:ext uri="{FF2B5EF4-FFF2-40B4-BE49-F238E27FC236}">
                <a16:creationId xmlns="" xmlns:a16="http://schemas.microsoft.com/office/drawing/2014/main" id="{F64D613F-0CB2-401C-BA07-A4BC37C447FF}"/>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a:extLst>
              <a:ext uri="{FF2B5EF4-FFF2-40B4-BE49-F238E27FC236}">
                <a16:creationId xmlns="" xmlns:a16="http://schemas.microsoft.com/office/drawing/2014/main" id="{AB3A2AB4-BB0E-45FD-8C9E-875AA025FB5E}"/>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a:extLst>
              <a:ext uri="{FF2B5EF4-FFF2-40B4-BE49-F238E27FC236}">
                <a16:creationId xmlns="" xmlns:a16="http://schemas.microsoft.com/office/drawing/2014/main" id="{3654BD72-3DD1-4D59-9130-F54C79F12552}"/>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a:extLst>
              <a:ext uri="{FF2B5EF4-FFF2-40B4-BE49-F238E27FC236}">
                <a16:creationId xmlns="" xmlns:a16="http://schemas.microsoft.com/office/drawing/2014/main" id="{08DE1906-0625-49EC-8CE3-5E8164A85FFD}"/>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3">
            <a:extLst>
              <a:ext uri="{FF2B5EF4-FFF2-40B4-BE49-F238E27FC236}">
                <a16:creationId xmlns="" xmlns:a16="http://schemas.microsoft.com/office/drawing/2014/main" id="{6EC2C0F2-324B-4B09-A87D-D533AAF19FFE}"/>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15" name="Text Box 14">
            <a:extLst>
              <a:ext uri="{FF2B5EF4-FFF2-40B4-BE49-F238E27FC236}">
                <a16:creationId xmlns="" xmlns:a16="http://schemas.microsoft.com/office/drawing/2014/main" id="{15AA23FA-F41B-427A-9C04-CC73676DE6A5}"/>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16" name="Text Box 15">
            <a:extLst>
              <a:ext uri="{FF2B5EF4-FFF2-40B4-BE49-F238E27FC236}">
                <a16:creationId xmlns="" xmlns:a16="http://schemas.microsoft.com/office/drawing/2014/main" id="{83AF4CBD-52E5-4D5F-A363-B029EEC15D24}"/>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17" name="Text Box 16">
            <a:extLst>
              <a:ext uri="{FF2B5EF4-FFF2-40B4-BE49-F238E27FC236}">
                <a16:creationId xmlns="" xmlns:a16="http://schemas.microsoft.com/office/drawing/2014/main" id="{B49E45EA-385D-446E-A25A-B70D7F1679F8}"/>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18" name="Line 17">
            <a:extLst>
              <a:ext uri="{FF2B5EF4-FFF2-40B4-BE49-F238E27FC236}">
                <a16:creationId xmlns="" xmlns:a16="http://schemas.microsoft.com/office/drawing/2014/main" id="{64D7CB59-6D7C-469B-9787-D262C9FD0085}"/>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a:extLst>
              <a:ext uri="{FF2B5EF4-FFF2-40B4-BE49-F238E27FC236}">
                <a16:creationId xmlns="" xmlns:a16="http://schemas.microsoft.com/office/drawing/2014/main" id="{B8B9D44C-832F-4F8E-B2FB-EA367BBCAA66}"/>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9">
            <a:extLst>
              <a:ext uri="{FF2B5EF4-FFF2-40B4-BE49-F238E27FC236}">
                <a16:creationId xmlns="" xmlns:a16="http://schemas.microsoft.com/office/drawing/2014/main" id="{C0C63FC9-E294-4501-BC03-F9665B8C5050}"/>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21" name="Text Box 20">
            <a:extLst>
              <a:ext uri="{FF2B5EF4-FFF2-40B4-BE49-F238E27FC236}">
                <a16:creationId xmlns="" xmlns:a16="http://schemas.microsoft.com/office/drawing/2014/main" id="{02F5F485-DAB9-4199-8032-169911CD7519}"/>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22" name="Text Box 21">
            <a:extLst>
              <a:ext uri="{FF2B5EF4-FFF2-40B4-BE49-F238E27FC236}">
                <a16:creationId xmlns="" xmlns:a16="http://schemas.microsoft.com/office/drawing/2014/main" id="{38B87AEE-AF61-4B12-B862-69D167681C41}"/>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23" name="Text Box 22">
            <a:extLst>
              <a:ext uri="{FF2B5EF4-FFF2-40B4-BE49-F238E27FC236}">
                <a16:creationId xmlns="" xmlns:a16="http://schemas.microsoft.com/office/drawing/2014/main" id="{FCC6A108-B73A-4F17-840D-D7003493319D}"/>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24" name="Text Box 23">
            <a:extLst>
              <a:ext uri="{FF2B5EF4-FFF2-40B4-BE49-F238E27FC236}">
                <a16:creationId xmlns="" xmlns:a16="http://schemas.microsoft.com/office/drawing/2014/main" id="{CC2390C5-BA27-4ED6-B9BA-9398B55CEBA5}"/>
              </a:ext>
            </a:extLst>
          </p:cNvPr>
          <p:cNvSpPr txBox="1">
            <a:spLocks noChangeArrowheads="1"/>
          </p:cNvSpPr>
          <p:nvPr>
            <p:custDataLst>
              <p:tags r:id="rId21"/>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25" name="Line 24">
            <a:extLst>
              <a:ext uri="{FF2B5EF4-FFF2-40B4-BE49-F238E27FC236}">
                <a16:creationId xmlns="" xmlns:a16="http://schemas.microsoft.com/office/drawing/2014/main" id="{3F6E1453-558A-4FDD-8B57-4E018381ACB0}"/>
              </a:ext>
            </a:extLst>
          </p:cNvPr>
          <p:cNvSpPr>
            <a:spLocks noChangeShapeType="1"/>
          </p:cNvSpPr>
          <p:nvPr>
            <p:custDataLst>
              <p:tags r:id="rId22"/>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25">
            <a:extLst>
              <a:ext uri="{FF2B5EF4-FFF2-40B4-BE49-F238E27FC236}">
                <a16:creationId xmlns="" xmlns:a16="http://schemas.microsoft.com/office/drawing/2014/main" id="{A3390051-F3F6-413E-9C81-662A42CD07A4}"/>
              </a:ext>
            </a:extLst>
          </p:cNvPr>
          <p:cNvSpPr txBox="1">
            <a:spLocks noChangeArrowheads="1"/>
          </p:cNvSpPr>
          <p:nvPr>
            <p:custDataLst>
              <p:tags r:id="rId23"/>
            </p:custDataLst>
          </p:nvPr>
        </p:nvSpPr>
        <p:spPr bwMode="auto">
          <a:xfrm>
            <a:off x="4410075" y="3290888"/>
            <a:ext cx="819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p5, p2</a:t>
            </a:r>
          </a:p>
        </p:txBody>
      </p:sp>
      <p:sp>
        <p:nvSpPr>
          <p:cNvPr id="27" name="Line 26">
            <a:extLst>
              <a:ext uri="{FF2B5EF4-FFF2-40B4-BE49-F238E27FC236}">
                <a16:creationId xmlns="" xmlns:a16="http://schemas.microsoft.com/office/drawing/2014/main" id="{0C253ABD-7103-4EF2-847B-E6D7CF1D1557}"/>
              </a:ext>
            </a:extLst>
          </p:cNvPr>
          <p:cNvSpPr>
            <a:spLocks noChangeShapeType="1"/>
          </p:cNvSpPr>
          <p:nvPr>
            <p:custDataLst>
              <p:tags r:id="rId24"/>
            </p:custDataLst>
          </p:nvPr>
        </p:nvSpPr>
        <p:spPr bwMode="auto">
          <a:xfrm>
            <a:off x="5181600" y="3505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Text Box 27">
            <a:extLst>
              <a:ext uri="{FF2B5EF4-FFF2-40B4-BE49-F238E27FC236}">
                <a16:creationId xmlns="" xmlns:a16="http://schemas.microsoft.com/office/drawing/2014/main" id="{92E98B50-E6D0-4047-BA7B-19B2AF7779E0}"/>
              </a:ext>
            </a:extLst>
          </p:cNvPr>
          <p:cNvSpPr txBox="1">
            <a:spLocks noChangeArrowheads="1"/>
          </p:cNvSpPr>
          <p:nvPr>
            <p:custDataLst>
              <p:tags r:id="rId25"/>
            </p:custDataLst>
          </p:nvPr>
        </p:nvSpPr>
        <p:spPr bwMode="auto">
          <a:xfrm>
            <a:off x="4800600" y="35052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29" name="Line 28">
            <a:extLst>
              <a:ext uri="{FF2B5EF4-FFF2-40B4-BE49-F238E27FC236}">
                <a16:creationId xmlns="" xmlns:a16="http://schemas.microsoft.com/office/drawing/2014/main" id="{BBFDB003-B1E5-4613-8F32-18EC0B3FA7F9}"/>
              </a:ext>
            </a:extLst>
          </p:cNvPr>
          <p:cNvSpPr>
            <a:spLocks noChangeShapeType="1"/>
          </p:cNvSpPr>
          <p:nvPr>
            <p:custDataLst>
              <p:tags r:id="rId26"/>
            </p:custDataLst>
          </p:nvPr>
        </p:nvSpPr>
        <p:spPr bwMode="auto">
          <a:xfrm>
            <a:off x="5181600" y="36576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AutoShape 29">
            <a:extLst>
              <a:ext uri="{FF2B5EF4-FFF2-40B4-BE49-F238E27FC236}">
                <a16:creationId xmlns="" xmlns:a16="http://schemas.microsoft.com/office/drawing/2014/main" id="{66016D4C-3FD5-4561-9C8A-E77FC461ACF2}"/>
              </a:ext>
            </a:extLst>
          </p:cNvPr>
          <p:cNvSpPr>
            <a:spLocks noChangeArrowheads="1"/>
          </p:cNvSpPr>
          <p:nvPr>
            <p:custDataLst>
              <p:tags r:id="rId27"/>
            </p:custDataLst>
          </p:nvPr>
        </p:nvSpPr>
        <p:spPr bwMode="auto">
          <a:xfrm>
            <a:off x="685800" y="52578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Text Box 30">
            <a:extLst>
              <a:ext uri="{FF2B5EF4-FFF2-40B4-BE49-F238E27FC236}">
                <a16:creationId xmlns="" xmlns:a16="http://schemas.microsoft.com/office/drawing/2014/main" id="{F85A69C0-7598-4E58-9270-38F7BC2D3B48}"/>
              </a:ext>
            </a:extLst>
          </p:cNvPr>
          <p:cNvSpPr txBox="1">
            <a:spLocks noChangeArrowheads="1"/>
          </p:cNvSpPr>
          <p:nvPr>
            <p:custDataLst>
              <p:tags r:id="rId28"/>
            </p:custDataLst>
          </p:nvPr>
        </p:nvSpPr>
        <p:spPr bwMode="auto">
          <a:xfrm>
            <a:off x="4800600" y="40528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p4</a:t>
            </a:r>
          </a:p>
        </p:txBody>
      </p:sp>
      <p:sp>
        <p:nvSpPr>
          <p:cNvPr id="32" name="Line 31">
            <a:extLst>
              <a:ext uri="{FF2B5EF4-FFF2-40B4-BE49-F238E27FC236}">
                <a16:creationId xmlns="" xmlns:a16="http://schemas.microsoft.com/office/drawing/2014/main" id="{16A70B51-D3E0-424B-BC92-2F928C7D0C14}"/>
              </a:ext>
            </a:extLst>
          </p:cNvPr>
          <p:cNvSpPr>
            <a:spLocks noChangeShapeType="1"/>
          </p:cNvSpPr>
          <p:nvPr>
            <p:custDataLst>
              <p:tags r:id="rId29"/>
            </p:custDataLst>
          </p:nvPr>
        </p:nvSpPr>
        <p:spPr bwMode="auto">
          <a:xfrm>
            <a:off x="5181600" y="4267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3" name="Rectangle 32">
            <a:extLst>
              <a:ext uri="{FF2B5EF4-FFF2-40B4-BE49-F238E27FC236}">
                <a16:creationId xmlns="" xmlns:a16="http://schemas.microsoft.com/office/drawing/2014/main" id="{5EA56C56-FB00-4D45-B1E6-E79865814475}"/>
              </a:ext>
            </a:extLst>
          </p:cNvPr>
          <p:cNvSpPr>
            <a:spLocks noChangeArrowheads="1"/>
          </p:cNvSpPr>
          <p:nvPr>
            <p:custDataLst>
              <p:tags r:id="rId30"/>
            </p:custDataLst>
          </p:nvPr>
        </p:nvSpPr>
        <p:spPr bwMode="auto">
          <a:xfrm>
            <a:off x="5562600" y="3505200"/>
            <a:ext cx="838200" cy="304800"/>
          </a:xfrm>
          <a:prstGeom prst="rect">
            <a:avLst/>
          </a:prstGeom>
          <a:solidFill>
            <a:srgbClr val="CCFF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3295607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3" name="Espace réservé du numéro de diapositive 3">
            <a:extLst>
              <a:ext uri="{FF2B5EF4-FFF2-40B4-BE49-F238E27FC236}">
                <a16:creationId xmlns="" xmlns:a16="http://schemas.microsoft.com/office/drawing/2014/main" id="{FD2CE42C-BD30-41D7-AA7F-8D61D8C4B707}"/>
              </a:ext>
            </a:extLst>
          </p:cNvPr>
          <p:cNvSpPr txBox="1">
            <a:spLocks/>
          </p:cNvSpPr>
          <p:nvPr/>
        </p:nvSpPr>
        <p:spPr>
          <a:xfrm>
            <a:off x="8001000" y="6324600"/>
            <a:ext cx="914400" cy="381000"/>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7D4F76-3807-4D63-A877-A06AB08CE342}" type="slidenum">
              <a:rPr lang="en-US" altLang="en-US" smtClean="0"/>
              <a:pPr/>
              <a:t>45</a:t>
            </a:fld>
            <a:endParaRPr lang="en-US" altLang="en-US"/>
          </a:p>
        </p:txBody>
      </p:sp>
      <p:sp>
        <p:nvSpPr>
          <p:cNvPr id="4" name="Freeform 2">
            <a:extLst>
              <a:ext uri="{FF2B5EF4-FFF2-40B4-BE49-F238E27FC236}">
                <a16:creationId xmlns="" xmlns:a16="http://schemas.microsoft.com/office/drawing/2014/main" id="{FA7E54FB-728D-4F90-96DC-E8538197811C}"/>
              </a:ext>
            </a:extLst>
          </p:cNvPr>
          <p:cNvSpPr>
            <a:spLocks/>
          </p:cNvSpPr>
          <p:nvPr>
            <p:custDataLst>
              <p:tags r:id="rId1"/>
            </p:custDataLst>
          </p:nvPr>
        </p:nvSpPr>
        <p:spPr bwMode="auto">
          <a:xfrm>
            <a:off x="5562600" y="3048000"/>
            <a:ext cx="838200" cy="2835275"/>
          </a:xfrm>
          <a:custGeom>
            <a:avLst/>
            <a:gdLst>
              <a:gd name="T0" fmla="*/ 0 w 528"/>
              <a:gd name="T1" fmla="*/ 1728 h 1738"/>
              <a:gd name="T2" fmla="*/ 149 w 528"/>
              <a:gd name="T3" fmla="*/ 1691 h 1738"/>
              <a:gd name="T4" fmla="*/ 284 w 528"/>
              <a:gd name="T5" fmla="*/ 1738 h 1738"/>
              <a:gd name="T6" fmla="*/ 390 w 528"/>
              <a:gd name="T7" fmla="*/ 1674 h 1738"/>
              <a:gd name="T8" fmla="*/ 528 w 528"/>
              <a:gd name="T9" fmla="*/ 1728 h 1738"/>
              <a:gd name="T10" fmla="*/ 528 w 528"/>
              <a:gd name="T11" fmla="*/ 0 h 1738"/>
              <a:gd name="T12" fmla="*/ 0 w 528"/>
              <a:gd name="T13" fmla="*/ 0 h 1738"/>
              <a:gd name="T14" fmla="*/ 0 w 528"/>
              <a:gd name="T15" fmla="*/ 1728 h 17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8" h="1738">
                <a:moveTo>
                  <a:pt x="0" y="1728"/>
                </a:moveTo>
                <a:lnTo>
                  <a:pt x="149" y="1691"/>
                </a:lnTo>
                <a:lnTo>
                  <a:pt x="284" y="1738"/>
                </a:lnTo>
                <a:lnTo>
                  <a:pt x="390" y="1674"/>
                </a:lnTo>
                <a:lnTo>
                  <a:pt x="528" y="1728"/>
                </a:lnTo>
                <a:lnTo>
                  <a:pt x="528" y="0"/>
                </a:lnTo>
                <a:lnTo>
                  <a:pt x="0" y="0"/>
                </a:lnTo>
                <a:lnTo>
                  <a:pt x="0" y="1728"/>
                </a:lnTo>
                <a:close/>
              </a:path>
            </a:pathLst>
          </a:custGeom>
          <a:solidFill>
            <a:srgbClr val="FFFFCC"/>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 name="Rectangle 4">
            <a:extLst>
              <a:ext uri="{FF2B5EF4-FFF2-40B4-BE49-F238E27FC236}">
                <a16:creationId xmlns="" xmlns:a16="http://schemas.microsoft.com/office/drawing/2014/main" id="{D4C4B25C-65EF-40D0-BAC7-056D22FC1303}"/>
              </a:ext>
            </a:extLst>
          </p:cNvPr>
          <p:cNvSpPr txBox="1">
            <a:spLocks noChangeArrowheads="1"/>
          </p:cNvSpPr>
          <p:nvPr>
            <p:custDataLst>
              <p:tags r:id="rId2"/>
            </p:custDataLst>
          </p:nvPr>
        </p:nvSpPr>
        <p:spPr>
          <a:xfrm>
            <a:off x="457200" y="1219200"/>
            <a:ext cx="8458200" cy="5486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dirty="0"/>
              <a:t>   </a:t>
            </a:r>
            <a:r>
              <a:rPr lang="en-US" altLang="en-US" sz="2000" b="1" dirty="0">
                <a:solidFill>
                  <a:schemeClr val="accent2"/>
                </a:solidFill>
                <a:latin typeface="Courier New" panose="02070309020205020404" pitchFamily="49" charset="0"/>
              </a:rPr>
              <a:t>#include &lt;</a:t>
            </a:r>
            <a:r>
              <a:rPr lang="en-US" altLang="en-US" sz="2000" b="1" dirty="0" err="1">
                <a:solidFill>
                  <a:schemeClr val="accent2"/>
                </a:solidFill>
                <a:latin typeface="Courier New" panose="02070309020205020404" pitchFamily="49" charset="0"/>
              </a:rPr>
              <a:t>stdlib.h</a:t>
            </a:r>
            <a:r>
              <a:rPr lang="en-US" altLang="en-US" sz="2000" b="1" dirty="0">
                <a:solidFill>
                  <a:schemeClr val="accent2"/>
                </a:solidFill>
                <a:latin typeface="Courier New" panose="02070309020205020404" pitchFamily="49" charset="0"/>
              </a:rPr>
              <a:t>&gt;</a:t>
            </a:r>
            <a:br>
              <a:rPr lang="en-US" altLang="en-US" sz="2000" b="1" dirty="0">
                <a:solidFill>
                  <a:schemeClr val="accent2"/>
                </a:solidFill>
                <a:latin typeface="Courier New" panose="02070309020205020404" pitchFamily="49" charset="0"/>
              </a:rPr>
            </a:br>
            <a:r>
              <a:rPr lang="en-US" altLang="en-US" sz="2000" b="1" dirty="0">
                <a:solidFill>
                  <a:schemeClr val="accent2"/>
                </a:solidFill>
                <a:latin typeface="Courier New" panose="02070309020205020404" pitchFamily="49" charset="0"/>
              </a:rPr>
              <a:t>void *</a:t>
            </a:r>
            <a:r>
              <a:rPr lang="en-US" altLang="en-US" sz="2000" b="1" dirty="0" err="1">
                <a:solidFill>
                  <a:schemeClr val="accent2"/>
                </a:solidFill>
                <a:latin typeface="Courier New" panose="02070309020205020404" pitchFamily="49" charset="0"/>
              </a:rPr>
              <a:t>malloc</a:t>
            </a:r>
            <a:r>
              <a:rPr lang="en-US" altLang="en-US" sz="2000" b="1" dirty="0">
                <a:solidFill>
                  <a:schemeClr val="accent2"/>
                </a:solidFill>
                <a:latin typeface="Courier New" panose="02070309020205020404" pitchFamily="49" charset="0"/>
              </a:rPr>
              <a:t>(</a:t>
            </a:r>
            <a:r>
              <a:rPr lang="en-US" altLang="en-US" sz="2000" b="1" dirty="0" err="1">
                <a:solidFill>
                  <a:schemeClr val="accent2"/>
                </a:solidFill>
                <a:latin typeface="Courier New" panose="02070309020205020404" pitchFamily="49" charset="0"/>
              </a:rPr>
              <a:t>size_t</a:t>
            </a:r>
            <a:r>
              <a:rPr lang="en-US" altLang="en-US" sz="2000" b="1" dirty="0">
                <a:solidFill>
                  <a:schemeClr val="accent2"/>
                </a:solidFill>
                <a:latin typeface="Courier New" panose="02070309020205020404" pitchFamily="49" charset="0"/>
              </a:rPr>
              <a:t> size);</a:t>
            </a:r>
            <a:br>
              <a:rPr lang="en-US" altLang="en-US" sz="2000" b="1" dirty="0">
                <a:solidFill>
                  <a:schemeClr val="accent2"/>
                </a:solidFill>
                <a:latin typeface="Courier New" panose="02070309020205020404" pitchFamily="49" charset="0"/>
              </a:rPr>
            </a:br>
            <a:r>
              <a:rPr lang="en-US" altLang="en-US" sz="2000" b="1" dirty="0">
                <a:solidFill>
                  <a:schemeClr val="accent2"/>
                </a:solidFill>
                <a:latin typeface="Courier New" panose="02070309020205020404" pitchFamily="49" charset="0"/>
              </a:rPr>
              <a:t>void free(void *</a:t>
            </a:r>
            <a:r>
              <a:rPr lang="en-US" altLang="en-US" sz="2000" b="1" dirty="0" err="1">
                <a:solidFill>
                  <a:schemeClr val="accent2"/>
                </a:solidFill>
                <a:latin typeface="Courier New" panose="02070309020205020404" pitchFamily="49" charset="0"/>
              </a:rPr>
              <a:t>ptr</a:t>
            </a:r>
            <a:r>
              <a:rPr lang="en-US" altLang="en-US" sz="2000" b="1" dirty="0">
                <a:solidFill>
                  <a:schemeClr val="accent2"/>
                </a:solidFill>
                <a:latin typeface="Courier New" panose="02070309020205020404" pitchFamily="49" charset="0"/>
              </a:rPr>
              <a:t>);</a:t>
            </a:r>
          </a:p>
        </p:txBody>
      </p:sp>
      <p:sp>
        <p:nvSpPr>
          <p:cNvPr id="6" name="Rectangle 5">
            <a:extLst>
              <a:ext uri="{FF2B5EF4-FFF2-40B4-BE49-F238E27FC236}">
                <a16:creationId xmlns="" xmlns:a16="http://schemas.microsoft.com/office/drawing/2014/main" id="{D1A5B4FE-DEB5-4DF2-982D-3CB704614148}"/>
              </a:ext>
            </a:extLst>
          </p:cNvPr>
          <p:cNvSpPr>
            <a:spLocks noChangeArrowheads="1"/>
          </p:cNvSpPr>
          <p:nvPr>
            <p:custDataLst>
              <p:tags r:id="rId3"/>
            </p:custDataLst>
          </p:nvPr>
        </p:nvSpPr>
        <p:spPr bwMode="auto">
          <a:xfrm>
            <a:off x="6934200" y="2438400"/>
            <a:ext cx="1752600" cy="41148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7" name="Text Box 6">
            <a:extLst>
              <a:ext uri="{FF2B5EF4-FFF2-40B4-BE49-F238E27FC236}">
                <a16:creationId xmlns="" xmlns:a16="http://schemas.microsoft.com/office/drawing/2014/main" id="{CE8D3BEC-0C9D-4FEE-B498-F6B117122278}"/>
              </a:ext>
            </a:extLst>
          </p:cNvPr>
          <p:cNvSpPr txBox="1">
            <a:spLocks noChangeArrowheads="1"/>
          </p:cNvSpPr>
          <p:nvPr>
            <p:custDataLst>
              <p:tags r:id="rId4"/>
            </p:custDataLst>
          </p:nvPr>
        </p:nvSpPr>
        <p:spPr bwMode="auto">
          <a:xfrm>
            <a:off x="6629400" y="23002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a:t>
            </a:r>
          </a:p>
        </p:txBody>
      </p:sp>
      <p:sp>
        <p:nvSpPr>
          <p:cNvPr id="8" name="Text Box 7">
            <a:extLst>
              <a:ext uri="{FF2B5EF4-FFF2-40B4-BE49-F238E27FC236}">
                <a16:creationId xmlns="" xmlns:a16="http://schemas.microsoft.com/office/drawing/2014/main" id="{E5D5C589-390E-4CF8-BE31-4640073F3A86}"/>
              </a:ext>
            </a:extLst>
          </p:cNvPr>
          <p:cNvSpPr txBox="1">
            <a:spLocks noChangeArrowheads="1"/>
          </p:cNvSpPr>
          <p:nvPr>
            <p:custDataLst>
              <p:tags r:id="rId5"/>
            </p:custDataLst>
          </p:nvPr>
        </p:nvSpPr>
        <p:spPr bwMode="auto">
          <a:xfrm>
            <a:off x="5384800" y="63246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9" name="Line 8">
            <a:extLst>
              <a:ext uri="{FF2B5EF4-FFF2-40B4-BE49-F238E27FC236}">
                <a16:creationId xmlns="" xmlns:a16="http://schemas.microsoft.com/office/drawing/2014/main" id="{A97F9A59-B6FF-436E-8F14-96183FED966E}"/>
              </a:ext>
            </a:extLst>
          </p:cNvPr>
          <p:cNvSpPr>
            <a:spLocks noChangeShapeType="1"/>
          </p:cNvSpPr>
          <p:nvPr>
            <p:custDataLst>
              <p:tags r:id="rId6"/>
            </p:custDataLst>
          </p:nvPr>
        </p:nvSpPr>
        <p:spPr bwMode="auto">
          <a:xfrm>
            <a:off x="6934200" y="58674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a:extLst>
              <a:ext uri="{FF2B5EF4-FFF2-40B4-BE49-F238E27FC236}">
                <a16:creationId xmlns="" xmlns:a16="http://schemas.microsoft.com/office/drawing/2014/main" id="{519B4599-5D87-42DE-A1DB-C53DDB0953EC}"/>
              </a:ext>
            </a:extLst>
          </p:cNvPr>
          <p:cNvSpPr>
            <a:spLocks noChangeShapeType="1"/>
          </p:cNvSpPr>
          <p:nvPr>
            <p:custDataLst>
              <p:tags r:id="rId7"/>
            </p:custDataLst>
          </p:nvPr>
        </p:nvSpPr>
        <p:spPr bwMode="auto">
          <a:xfrm>
            <a:off x="6934200" y="4572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a:extLst>
              <a:ext uri="{FF2B5EF4-FFF2-40B4-BE49-F238E27FC236}">
                <a16:creationId xmlns="" xmlns:a16="http://schemas.microsoft.com/office/drawing/2014/main" id="{841E4F20-08A5-4CC2-B624-7EB46EA19568}"/>
              </a:ext>
            </a:extLst>
          </p:cNvPr>
          <p:cNvSpPr>
            <a:spLocks noChangeShapeType="1"/>
          </p:cNvSpPr>
          <p:nvPr>
            <p:custDataLst>
              <p:tags r:id="rId8"/>
            </p:custDataLst>
          </p:nvPr>
        </p:nvSpPr>
        <p:spPr bwMode="auto">
          <a:xfrm>
            <a:off x="6934200" y="3352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a:extLst>
              <a:ext uri="{FF2B5EF4-FFF2-40B4-BE49-F238E27FC236}">
                <a16:creationId xmlns="" xmlns:a16="http://schemas.microsoft.com/office/drawing/2014/main" id="{C2D0F5A5-D468-4979-B9DE-33B8F7971555}"/>
              </a:ext>
            </a:extLst>
          </p:cNvPr>
          <p:cNvSpPr>
            <a:spLocks noChangeShapeType="1"/>
          </p:cNvSpPr>
          <p:nvPr>
            <p:custDataLst>
              <p:tags r:id="rId9"/>
            </p:custDataLst>
          </p:nvPr>
        </p:nvSpPr>
        <p:spPr bwMode="auto">
          <a:xfrm>
            <a:off x="6934200" y="29718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a:extLst>
              <a:ext uri="{FF2B5EF4-FFF2-40B4-BE49-F238E27FC236}">
                <a16:creationId xmlns="" xmlns:a16="http://schemas.microsoft.com/office/drawing/2014/main" id="{A158AFC4-9E80-4D47-8DF7-45D362EA8E35}"/>
              </a:ext>
            </a:extLst>
          </p:cNvPr>
          <p:cNvSpPr>
            <a:spLocks noChangeShapeType="1"/>
          </p:cNvSpPr>
          <p:nvPr>
            <p:custDataLst>
              <p:tags r:id="rId10"/>
            </p:custDataLst>
          </p:nvPr>
        </p:nvSpPr>
        <p:spPr bwMode="auto">
          <a:xfrm>
            <a:off x="6934200" y="3810000"/>
            <a:ext cx="1752600" cy="0"/>
          </a:xfrm>
          <a:prstGeom prst="line">
            <a:avLst/>
          </a:prstGeom>
          <a:noFill/>
          <a:ln w="952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Text Box 13">
            <a:extLst>
              <a:ext uri="{FF2B5EF4-FFF2-40B4-BE49-F238E27FC236}">
                <a16:creationId xmlns="" xmlns:a16="http://schemas.microsoft.com/office/drawing/2014/main" id="{DF083D67-4025-4330-9063-7CA796AD60A5}"/>
              </a:ext>
            </a:extLst>
          </p:cNvPr>
          <p:cNvSpPr txBox="1">
            <a:spLocks noChangeArrowheads="1"/>
          </p:cNvSpPr>
          <p:nvPr>
            <p:custDataLst>
              <p:tags r:id="rId11"/>
            </p:custDataLst>
          </p:nvPr>
        </p:nvSpPr>
        <p:spPr bwMode="auto">
          <a:xfrm>
            <a:off x="7320588" y="2528888"/>
            <a:ext cx="77027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rgbClr val="FF0000"/>
                </a:solidFill>
                <a:latin typeface="Arial" panose="020B0604020202020204" pitchFamily="34" charset="0"/>
              </a:rPr>
              <a:t>Texte</a:t>
            </a:r>
            <a:endParaRPr lang="en-US" altLang="en-US" sz="1800" dirty="0">
              <a:latin typeface="Arial" panose="020B0604020202020204" pitchFamily="34" charset="0"/>
            </a:endParaRPr>
          </a:p>
        </p:txBody>
      </p:sp>
      <p:sp>
        <p:nvSpPr>
          <p:cNvPr id="15" name="Text Box 14">
            <a:extLst>
              <a:ext uri="{FF2B5EF4-FFF2-40B4-BE49-F238E27FC236}">
                <a16:creationId xmlns="" xmlns:a16="http://schemas.microsoft.com/office/drawing/2014/main" id="{51AE120E-77D2-481E-A24F-0B7CC2D83605}"/>
              </a:ext>
            </a:extLst>
          </p:cNvPr>
          <p:cNvSpPr txBox="1">
            <a:spLocks noChangeArrowheads="1"/>
          </p:cNvSpPr>
          <p:nvPr>
            <p:custDataLst>
              <p:tags r:id="rId12"/>
            </p:custDataLst>
          </p:nvPr>
        </p:nvSpPr>
        <p:spPr bwMode="auto">
          <a:xfrm>
            <a:off x="7126079" y="2986088"/>
            <a:ext cx="115929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err="1">
                <a:solidFill>
                  <a:schemeClr val="accent1"/>
                </a:solidFill>
                <a:latin typeface="Arial" panose="020B0604020202020204" pitchFamily="34" charset="0"/>
              </a:rPr>
              <a:t>Données</a:t>
            </a:r>
            <a:endParaRPr lang="en-US" altLang="en-US" sz="1800" dirty="0">
              <a:latin typeface="Arial" panose="020B0604020202020204" pitchFamily="34" charset="0"/>
            </a:endParaRPr>
          </a:p>
        </p:txBody>
      </p:sp>
      <p:sp>
        <p:nvSpPr>
          <p:cNvPr id="16" name="Text Box 15">
            <a:extLst>
              <a:ext uri="{FF2B5EF4-FFF2-40B4-BE49-F238E27FC236}">
                <a16:creationId xmlns="" xmlns:a16="http://schemas.microsoft.com/office/drawing/2014/main" id="{67F92405-B4D3-4C90-B681-F7F7EE0A9ACE}"/>
              </a:ext>
            </a:extLst>
          </p:cNvPr>
          <p:cNvSpPr txBox="1">
            <a:spLocks noChangeArrowheads="1"/>
          </p:cNvSpPr>
          <p:nvPr>
            <p:custDataLst>
              <p:tags r:id="rId13"/>
            </p:custDataLst>
          </p:nvPr>
        </p:nvSpPr>
        <p:spPr bwMode="auto">
          <a:xfrm>
            <a:off x="7376148" y="3429000"/>
            <a:ext cx="6591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CC00"/>
                </a:solidFill>
                <a:latin typeface="Arial" panose="020B0604020202020204" pitchFamily="34" charset="0"/>
              </a:rPr>
              <a:t>BSS</a:t>
            </a:r>
            <a:endParaRPr lang="en-US" altLang="en-US" sz="1800" dirty="0">
              <a:latin typeface="Arial" panose="020B0604020202020204" pitchFamily="34" charset="0"/>
            </a:endParaRPr>
          </a:p>
        </p:txBody>
      </p:sp>
      <p:sp>
        <p:nvSpPr>
          <p:cNvPr id="17" name="Text Box 16">
            <a:extLst>
              <a:ext uri="{FF2B5EF4-FFF2-40B4-BE49-F238E27FC236}">
                <a16:creationId xmlns="" xmlns:a16="http://schemas.microsoft.com/office/drawing/2014/main" id="{FAB350E5-B1D5-4631-9B10-C843543FA7B2}"/>
              </a:ext>
            </a:extLst>
          </p:cNvPr>
          <p:cNvSpPr txBox="1">
            <a:spLocks noChangeArrowheads="1"/>
          </p:cNvSpPr>
          <p:nvPr>
            <p:custDataLst>
              <p:tags r:id="rId14"/>
            </p:custDataLst>
          </p:nvPr>
        </p:nvSpPr>
        <p:spPr bwMode="auto">
          <a:xfrm>
            <a:off x="7408207" y="5957888"/>
            <a:ext cx="59503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CC0099"/>
                </a:solidFill>
                <a:latin typeface="Arial" panose="020B0604020202020204" pitchFamily="34" charset="0"/>
              </a:rPr>
              <a:t>Pile</a:t>
            </a:r>
            <a:endParaRPr lang="en-US" altLang="en-US" sz="1800" dirty="0">
              <a:latin typeface="Arial" panose="020B0604020202020204" pitchFamily="34" charset="0"/>
            </a:endParaRPr>
          </a:p>
        </p:txBody>
      </p:sp>
      <p:sp>
        <p:nvSpPr>
          <p:cNvPr id="18" name="Line 17">
            <a:extLst>
              <a:ext uri="{FF2B5EF4-FFF2-40B4-BE49-F238E27FC236}">
                <a16:creationId xmlns="" xmlns:a16="http://schemas.microsoft.com/office/drawing/2014/main" id="{44EFA860-77F7-48AB-9F94-AC89241282CA}"/>
              </a:ext>
            </a:extLst>
          </p:cNvPr>
          <p:cNvSpPr>
            <a:spLocks noChangeShapeType="1"/>
          </p:cNvSpPr>
          <p:nvPr>
            <p:custDataLst>
              <p:tags r:id="rId15"/>
            </p:custDataLst>
          </p:nvPr>
        </p:nvSpPr>
        <p:spPr bwMode="auto">
          <a:xfrm>
            <a:off x="7772400" y="4572000"/>
            <a:ext cx="0" cy="304800"/>
          </a:xfrm>
          <a:prstGeom prst="line">
            <a:avLst/>
          </a:prstGeom>
          <a:noFill/>
          <a:ln w="952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a:extLst>
              <a:ext uri="{FF2B5EF4-FFF2-40B4-BE49-F238E27FC236}">
                <a16:creationId xmlns="" xmlns:a16="http://schemas.microsoft.com/office/drawing/2014/main" id="{206E85B6-43C9-4CEF-AD62-C5870355FED6}"/>
              </a:ext>
            </a:extLst>
          </p:cNvPr>
          <p:cNvSpPr>
            <a:spLocks noChangeShapeType="1"/>
          </p:cNvSpPr>
          <p:nvPr>
            <p:custDataLst>
              <p:tags r:id="rId16"/>
            </p:custDataLst>
          </p:nvPr>
        </p:nvSpPr>
        <p:spPr bwMode="auto">
          <a:xfrm>
            <a:off x="7772400" y="5562600"/>
            <a:ext cx="0" cy="304800"/>
          </a:xfrm>
          <a:prstGeom prst="line">
            <a:avLst/>
          </a:prstGeom>
          <a:noFill/>
          <a:ln w="9525">
            <a:solidFill>
              <a:schemeClr val="accent2"/>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Text Box 19">
            <a:extLst>
              <a:ext uri="{FF2B5EF4-FFF2-40B4-BE49-F238E27FC236}">
                <a16:creationId xmlns="" xmlns:a16="http://schemas.microsoft.com/office/drawing/2014/main" id="{04273A65-4733-4C78-A55D-2B2C98CD0A19}"/>
              </a:ext>
            </a:extLst>
          </p:cNvPr>
          <p:cNvSpPr txBox="1">
            <a:spLocks noChangeArrowheads="1"/>
          </p:cNvSpPr>
          <p:nvPr>
            <p:custDataLst>
              <p:tags r:id="rId17"/>
            </p:custDataLst>
          </p:nvPr>
        </p:nvSpPr>
        <p:spPr bwMode="auto">
          <a:xfrm>
            <a:off x="6477000" y="3352800"/>
            <a:ext cx="366713" cy="1555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lang="en-US" altLang="en-US" sz="9600">
                <a:latin typeface="Courier New" panose="02070309020205020404" pitchFamily="49" charset="0"/>
              </a:rPr>
              <a:t>}</a:t>
            </a:r>
          </a:p>
        </p:txBody>
      </p:sp>
      <p:sp>
        <p:nvSpPr>
          <p:cNvPr id="21" name="Text Box 20">
            <a:extLst>
              <a:ext uri="{FF2B5EF4-FFF2-40B4-BE49-F238E27FC236}">
                <a16:creationId xmlns="" xmlns:a16="http://schemas.microsoft.com/office/drawing/2014/main" id="{E05EAABD-8A35-4D30-9183-44502C53FA03}"/>
              </a:ext>
            </a:extLst>
          </p:cNvPr>
          <p:cNvSpPr txBox="1">
            <a:spLocks noChangeArrowheads="1"/>
          </p:cNvSpPr>
          <p:nvPr>
            <p:custDataLst>
              <p:tags r:id="rId18"/>
            </p:custDataLst>
          </p:nvPr>
        </p:nvSpPr>
        <p:spPr bwMode="auto">
          <a:xfrm>
            <a:off x="5661055" y="2590800"/>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dirty="0">
              <a:latin typeface="Arial" panose="020B0604020202020204" pitchFamily="34" charset="0"/>
            </a:endParaRPr>
          </a:p>
        </p:txBody>
      </p:sp>
      <p:sp>
        <p:nvSpPr>
          <p:cNvPr id="22" name="Text Box 21">
            <a:extLst>
              <a:ext uri="{FF2B5EF4-FFF2-40B4-BE49-F238E27FC236}">
                <a16:creationId xmlns="" xmlns:a16="http://schemas.microsoft.com/office/drawing/2014/main" id="{88BCD327-07CD-4C7E-B22C-FC90B8F72E09}"/>
              </a:ext>
            </a:extLst>
          </p:cNvPr>
          <p:cNvSpPr txBox="1">
            <a:spLocks noChangeArrowheads="1"/>
          </p:cNvSpPr>
          <p:nvPr>
            <p:custDataLst>
              <p:tags r:id="rId19"/>
            </p:custDataLst>
          </p:nvPr>
        </p:nvSpPr>
        <p:spPr bwMode="auto">
          <a:xfrm>
            <a:off x="7423180" y="3976688"/>
            <a:ext cx="5650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b="1" dirty="0">
                <a:solidFill>
                  <a:srgbClr val="0000FF"/>
                </a:solidFill>
                <a:latin typeface="Arial" panose="020B0604020202020204" pitchFamily="34" charset="0"/>
              </a:rPr>
              <a:t>Tas</a:t>
            </a:r>
            <a:endParaRPr lang="en-US" altLang="en-US" sz="1800" dirty="0">
              <a:latin typeface="Arial" panose="020B0604020202020204" pitchFamily="34" charset="0"/>
            </a:endParaRPr>
          </a:p>
        </p:txBody>
      </p:sp>
      <p:sp>
        <p:nvSpPr>
          <p:cNvPr id="23" name="Text Box 22">
            <a:extLst>
              <a:ext uri="{FF2B5EF4-FFF2-40B4-BE49-F238E27FC236}">
                <a16:creationId xmlns="" xmlns:a16="http://schemas.microsoft.com/office/drawing/2014/main" id="{55F56DB0-6CD8-42C4-96B7-D62B6A692034}"/>
              </a:ext>
            </a:extLst>
          </p:cNvPr>
          <p:cNvSpPr txBox="1">
            <a:spLocks noChangeArrowheads="1"/>
          </p:cNvSpPr>
          <p:nvPr>
            <p:custDataLst>
              <p:tags r:id="rId20"/>
            </p:custDataLst>
          </p:nvPr>
        </p:nvSpPr>
        <p:spPr bwMode="auto">
          <a:xfrm>
            <a:off x="990600" y="2971800"/>
            <a:ext cx="3124200" cy="283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latin typeface="Courier New" panose="02070309020205020404" pitchFamily="49" charset="0"/>
              </a:rPr>
              <a:t>char *p1 = malloc(3);</a:t>
            </a:r>
          </a:p>
          <a:p>
            <a:pPr>
              <a:buFontTx/>
              <a:buNone/>
            </a:pPr>
            <a:r>
              <a:rPr lang="en-US" altLang="en-US" sz="1800" b="1">
                <a:latin typeface="Courier New" panose="02070309020205020404" pitchFamily="49" charset="0"/>
              </a:rPr>
              <a:t>char *p2 = malloc(1);</a:t>
            </a:r>
          </a:p>
          <a:p>
            <a:pPr>
              <a:buFontTx/>
              <a:buNone/>
            </a:pPr>
            <a:r>
              <a:rPr lang="en-US" altLang="en-US" sz="1800" b="1">
                <a:latin typeface="Courier New" panose="02070309020205020404" pitchFamily="49" charset="0"/>
              </a:rPr>
              <a:t>char *p3 = malloc(4);</a:t>
            </a:r>
          </a:p>
          <a:p>
            <a:pPr>
              <a:buFontTx/>
              <a:buNone/>
            </a:pPr>
            <a:r>
              <a:rPr lang="en-US" altLang="en-US" sz="1800" b="1">
                <a:latin typeface="Courier New" panose="02070309020205020404" pitchFamily="49" charset="0"/>
              </a:rPr>
              <a:t>free(p2);</a:t>
            </a:r>
          </a:p>
          <a:p>
            <a:pPr>
              <a:buFontTx/>
              <a:buNone/>
            </a:pPr>
            <a:r>
              <a:rPr lang="en-US" altLang="en-US" sz="1800" b="1">
                <a:latin typeface="Courier New" panose="02070309020205020404" pitchFamily="49" charset="0"/>
              </a:rPr>
              <a:t>char *p4 = malloc(6);</a:t>
            </a:r>
          </a:p>
          <a:p>
            <a:pPr>
              <a:buFontTx/>
              <a:buNone/>
            </a:pPr>
            <a:r>
              <a:rPr lang="en-US" altLang="en-US" sz="1800" b="1">
                <a:latin typeface="Courier New" panose="02070309020205020404" pitchFamily="49" charset="0"/>
              </a:rPr>
              <a:t>free(p3);</a:t>
            </a:r>
          </a:p>
          <a:p>
            <a:pPr>
              <a:buFontTx/>
              <a:buNone/>
            </a:pPr>
            <a:r>
              <a:rPr lang="en-US" altLang="en-US" sz="1800" b="1">
                <a:latin typeface="Courier New" panose="02070309020205020404" pitchFamily="49" charset="0"/>
              </a:rPr>
              <a:t>char *p5 = malloc(2);</a:t>
            </a:r>
          </a:p>
          <a:p>
            <a:pPr>
              <a:buFontTx/>
              <a:buNone/>
            </a:pPr>
            <a:r>
              <a:rPr lang="en-US" altLang="en-US" sz="1800" b="1">
                <a:latin typeface="Courier New" panose="02070309020205020404" pitchFamily="49" charset="0"/>
              </a:rPr>
              <a:t>free(p1);</a:t>
            </a:r>
          </a:p>
          <a:p>
            <a:pPr>
              <a:buFontTx/>
              <a:buNone/>
            </a:pPr>
            <a:r>
              <a:rPr lang="en-US" altLang="en-US" sz="1800" b="1">
                <a:latin typeface="Courier New" panose="02070309020205020404" pitchFamily="49" charset="0"/>
              </a:rPr>
              <a:t>free(p4);</a:t>
            </a:r>
          </a:p>
          <a:p>
            <a:pPr>
              <a:buFontTx/>
              <a:buNone/>
            </a:pPr>
            <a:r>
              <a:rPr lang="en-US" altLang="en-US" sz="1800" b="1">
                <a:latin typeface="Courier New" panose="02070309020205020404" pitchFamily="49" charset="0"/>
              </a:rPr>
              <a:t>free(p5);</a:t>
            </a:r>
          </a:p>
        </p:txBody>
      </p:sp>
      <p:sp>
        <p:nvSpPr>
          <p:cNvPr id="24" name="Text Box 23">
            <a:extLst>
              <a:ext uri="{FF2B5EF4-FFF2-40B4-BE49-F238E27FC236}">
                <a16:creationId xmlns="" xmlns:a16="http://schemas.microsoft.com/office/drawing/2014/main" id="{2175E4CE-D9B8-49C2-AE97-C2A62B082E0A}"/>
              </a:ext>
            </a:extLst>
          </p:cNvPr>
          <p:cNvSpPr txBox="1">
            <a:spLocks noChangeArrowheads="1"/>
          </p:cNvSpPr>
          <p:nvPr>
            <p:custDataLst>
              <p:tags r:id="rId21"/>
            </p:custDataLst>
          </p:nvPr>
        </p:nvSpPr>
        <p:spPr bwMode="auto">
          <a:xfrm>
            <a:off x="4800600" y="28336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p1</a:t>
            </a:r>
          </a:p>
        </p:txBody>
      </p:sp>
      <p:sp>
        <p:nvSpPr>
          <p:cNvPr id="25" name="Line 24">
            <a:extLst>
              <a:ext uri="{FF2B5EF4-FFF2-40B4-BE49-F238E27FC236}">
                <a16:creationId xmlns="" xmlns:a16="http://schemas.microsoft.com/office/drawing/2014/main" id="{74968635-560B-41A9-8AAC-76368DED1682}"/>
              </a:ext>
            </a:extLst>
          </p:cNvPr>
          <p:cNvSpPr>
            <a:spLocks noChangeShapeType="1"/>
          </p:cNvSpPr>
          <p:nvPr>
            <p:custDataLst>
              <p:tags r:id="rId22"/>
            </p:custDataLst>
          </p:nvPr>
        </p:nvSpPr>
        <p:spPr bwMode="auto">
          <a:xfrm>
            <a:off x="5181600" y="30480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25">
            <a:extLst>
              <a:ext uri="{FF2B5EF4-FFF2-40B4-BE49-F238E27FC236}">
                <a16:creationId xmlns="" xmlns:a16="http://schemas.microsoft.com/office/drawing/2014/main" id="{38110D68-1BBD-4F7B-BD91-49392D8305C3}"/>
              </a:ext>
            </a:extLst>
          </p:cNvPr>
          <p:cNvSpPr txBox="1">
            <a:spLocks noChangeArrowheads="1"/>
          </p:cNvSpPr>
          <p:nvPr>
            <p:custDataLst>
              <p:tags r:id="rId23"/>
            </p:custDataLst>
          </p:nvPr>
        </p:nvSpPr>
        <p:spPr bwMode="auto">
          <a:xfrm>
            <a:off x="4410075" y="3290888"/>
            <a:ext cx="819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p5, p2</a:t>
            </a:r>
          </a:p>
        </p:txBody>
      </p:sp>
      <p:sp>
        <p:nvSpPr>
          <p:cNvPr id="27" name="Line 26">
            <a:extLst>
              <a:ext uri="{FF2B5EF4-FFF2-40B4-BE49-F238E27FC236}">
                <a16:creationId xmlns="" xmlns:a16="http://schemas.microsoft.com/office/drawing/2014/main" id="{70AC59D7-F053-42E9-8530-4A03ABEDC8A0}"/>
              </a:ext>
            </a:extLst>
          </p:cNvPr>
          <p:cNvSpPr>
            <a:spLocks noChangeShapeType="1"/>
          </p:cNvSpPr>
          <p:nvPr>
            <p:custDataLst>
              <p:tags r:id="rId24"/>
            </p:custDataLst>
          </p:nvPr>
        </p:nvSpPr>
        <p:spPr bwMode="auto">
          <a:xfrm>
            <a:off x="5181600" y="3505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Text Box 27">
            <a:extLst>
              <a:ext uri="{FF2B5EF4-FFF2-40B4-BE49-F238E27FC236}">
                <a16:creationId xmlns="" xmlns:a16="http://schemas.microsoft.com/office/drawing/2014/main" id="{01C71E30-0773-4E78-B06F-E35FE5F23EC3}"/>
              </a:ext>
            </a:extLst>
          </p:cNvPr>
          <p:cNvSpPr txBox="1">
            <a:spLocks noChangeArrowheads="1"/>
          </p:cNvSpPr>
          <p:nvPr>
            <p:custDataLst>
              <p:tags r:id="rId25"/>
            </p:custDataLst>
          </p:nvPr>
        </p:nvSpPr>
        <p:spPr bwMode="auto">
          <a:xfrm>
            <a:off x="4800600" y="3505200"/>
            <a:ext cx="4381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p3</a:t>
            </a:r>
          </a:p>
        </p:txBody>
      </p:sp>
      <p:sp>
        <p:nvSpPr>
          <p:cNvPr id="29" name="Line 28">
            <a:extLst>
              <a:ext uri="{FF2B5EF4-FFF2-40B4-BE49-F238E27FC236}">
                <a16:creationId xmlns="" xmlns:a16="http://schemas.microsoft.com/office/drawing/2014/main" id="{B58B6295-44FF-46C1-9166-3E9806B68410}"/>
              </a:ext>
            </a:extLst>
          </p:cNvPr>
          <p:cNvSpPr>
            <a:spLocks noChangeShapeType="1"/>
          </p:cNvSpPr>
          <p:nvPr>
            <p:custDataLst>
              <p:tags r:id="rId26"/>
            </p:custDataLst>
          </p:nvPr>
        </p:nvSpPr>
        <p:spPr bwMode="auto">
          <a:xfrm>
            <a:off x="5181600" y="36576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AutoShape 29">
            <a:extLst>
              <a:ext uri="{FF2B5EF4-FFF2-40B4-BE49-F238E27FC236}">
                <a16:creationId xmlns="" xmlns:a16="http://schemas.microsoft.com/office/drawing/2014/main" id="{4EE5AD40-98AF-4B69-926B-5E878163E8F5}"/>
              </a:ext>
            </a:extLst>
          </p:cNvPr>
          <p:cNvSpPr>
            <a:spLocks noChangeArrowheads="1"/>
          </p:cNvSpPr>
          <p:nvPr>
            <p:custDataLst>
              <p:tags r:id="rId27"/>
            </p:custDataLst>
          </p:nvPr>
        </p:nvSpPr>
        <p:spPr bwMode="auto">
          <a:xfrm>
            <a:off x="685800" y="5486400"/>
            <a:ext cx="228600" cy="228600"/>
          </a:xfrm>
          <a:prstGeom prst="right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Text Box 30">
            <a:extLst>
              <a:ext uri="{FF2B5EF4-FFF2-40B4-BE49-F238E27FC236}">
                <a16:creationId xmlns="" xmlns:a16="http://schemas.microsoft.com/office/drawing/2014/main" id="{BCC0A52A-917E-4F37-8BE0-315F07785E45}"/>
              </a:ext>
            </a:extLst>
          </p:cNvPr>
          <p:cNvSpPr txBox="1">
            <a:spLocks noChangeArrowheads="1"/>
          </p:cNvSpPr>
          <p:nvPr>
            <p:custDataLst>
              <p:tags r:id="rId28"/>
            </p:custDataLst>
          </p:nvPr>
        </p:nvSpPr>
        <p:spPr bwMode="auto">
          <a:xfrm>
            <a:off x="4800600" y="4052888"/>
            <a:ext cx="438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a:latin typeface="Arial" panose="020B0604020202020204" pitchFamily="34" charset="0"/>
              </a:rPr>
              <a:t>p4</a:t>
            </a:r>
          </a:p>
        </p:txBody>
      </p:sp>
      <p:sp>
        <p:nvSpPr>
          <p:cNvPr id="32" name="Line 31">
            <a:extLst>
              <a:ext uri="{FF2B5EF4-FFF2-40B4-BE49-F238E27FC236}">
                <a16:creationId xmlns="" xmlns:a16="http://schemas.microsoft.com/office/drawing/2014/main" id="{4DBC849D-DDF1-46B5-AA94-BF63356853D6}"/>
              </a:ext>
            </a:extLst>
          </p:cNvPr>
          <p:cNvSpPr>
            <a:spLocks noChangeShapeType="1"/>
          </p:cNvSpPr>
          <p:nvPr>
            <p:custDataLst>
              <p:tags r:id="rId29"/>
            </p:custDataLst>
          </p:nvPr>
        </p:nvSpPr>
        <p:spPr bwMode="auto">
          <a:xfrm>
            <a:off x="5181600" y="4267200"/>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2437136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193" name="TextShape 2"/>
          <p:cNvSpPr txBox="1"/>
          <p:nvPr/>
        </p:nvSpPr>
        <p:spPr>
          <a:xfrm>
            <a:off x="504000" y="1152001"/>
            <a:ext cx="9402000" cy="5644584"/>
          </a:xfrm>
          <a:prstGeom prst="rect">
            <a:avLst/>
          </a:prstGeom>
          <a:solidFill>
            <a:schemeClr val="bg1"/>
          </a:solidFill>
          <a:ln>
            <a:noFill/>
          </a:ln>
        </p:spPr>
        <p:txBody>
          <a:bodyPr lIns="0" tIns="0" rIns="0" bIns="0">
            <a:normAutofit fontScale="85000" lnSpcReduction="20000"/>
          </a:bodyPr>
          <a:lstStyle/>
          <a:p>
            <a:pPr marL="432000" indent="-324000">
              <a:spcBef>
                <a:spcPts val="938"/>
              </a:spcBef>
              <a:buSzPct val="100000"/>
              <a:buBlip>
                <a:blip r:embed="rId3"/>
              </a:buBlip>
            </a:pPr>
            <a:r>
              <a:rPr lang="fr-FR" sz="2670" b="1" spc="-1" dirty="0">
                <a:solidFill>
                  <a:srgbClr val="000000"/>
                </a:solidFill>
              </a:rPr>
              <a:t>Exemples de tâches de programmation</a:t>
            </a:r>
          </a:p>
          <a:p>
            <a:pPr marL="889200" lvl="1" indent="-324000">
              <a:spcBef>
                <a:spcPts val="938"/>
              </a:spcBef>
              <a:buSzPct val="100000"/>
              <a:buBlip>
                <a:blip r:embed="rId3"/>
              </a:buBlip>
            </a:pPr>
            <a:r>
              <a:rPr lang="fr-FR" sz="2670" spc="-1" dirty="0">
                <a:solidFill>
                  <a:srgbClr val="000000"/>
                </a:solidFill>
              </a:rPr>
              <a:t>Lire du texte composé de plusieurs lignes (se terminant par «\n»)</a:t>
            </a:r>
          </a:p>
          <a:p>
            <a:pPr marL="889200" lvl="1" indent="-324000">
              <a:spcBef>
                <a:spcPts val="938"/>
              </a:spcBef>
              <a:buSzPct val="100000"/>
              <a:buBlip>
                <a:blip r:embed="rId3"/>
              </a:buBlip>
            </a:pPr>
            <a:r>
              <a:rPr lang="fr-FR" sz="2670" spc="-1" dirty="0">
                <a:solidFill>
                  <a:srgbClr val="000000"/>
                </a:solidFill>
              </a:rPr>
              <a:t>Imprimer les lignes par ordre alphabétique</a:t>
            </a:r>
          </a:p>
          <a:p>
            <a:pPr marL="432000" indent="-324000">
              <a:spcBef>
                <a:spcPts val="938"/>
              </a:spcBef>
              <a:buSzPct val="100000"/>
              <a:buBlip>
                <a:blip r:embed="rId3"/>
              </a:buBlip>
            </a:pPr>
            <a:r>
              <a:rPr lang="fr-FR" sz="2670" b="1" spc="-1" dirty="0">
                <a:solidFill>
                  <a:srgbClr val="000000"/>
                </a:solidFill>
              </a:rPr>
              <a:t>Supposons que vous ne connaissiez pas à l'avance la taille de ligne maximale</a:t>
            </a:r>
          </a:p>
          <a:p>
            <a:pPr marL="889200" lvl="1" indent="-324000">
              <a:spcBef>
                <a:spcPts val="938"/>
              </a:spcBef>
              <a:buSzPct val="100000"/>
              <a:buBlip>
                <a:blip r:embed="rId3"/>
              </a:buBlip>
            </a:pPr>
            <a:r>
              <a:rPr lang="fr-FR" sz="2670" spc="-1" dirty="0">
                <a:solidFill>
                  <a:srgbClr val="000000"/>
                </a:solidFill>
              </a:rPr>
              <a:t>Pourrait choisir une taille de ligne maximale à l'avance</a:t>
            </a:r>
          </a:p>
          <a:p>
            <a:pPr marL="889200" lvl="1" indent="-324000">
              <a:spcBef>
                <a:spcPts val="938"/>
              </a:spcBef>
              <a:buSzPct val="100000"/>
              <a:buBlip>
                <a:blip r:embed="rId3"/>
              </a:buBlip>
            </a:pPr>
            <a:r>
              <a:rPr lang="fr-FR" sz="2670" spc="-1" dirty="0">
                <a:solidFill>
                  <a:srgbClr val="000000"/>
                </a:solidFill>
              </a:rPr>
              <a:t>Par exemple, #</a:t>
            </a:r>
            <a:r>
              <a:rPr lang="fr-FR" sz="2670" spc="-1" dirty="0" err="1">
                <a:solidFill>
                  <a:srgbClr val="000000"/>
                </a:solidFill>
              </a:rPr>
              <a:t>define</a:t>
            </a:r>
            <a:r>
              <a:rPr lang="fr-FR" sz="2670" spc="-1" dirty="0">
                <a:solidFill>
                  <a:srgbClr val="000000"/>
                </a:solidFill>
              </a:rPr>
              <a:t> MAXCHAR 200</a:t>
            </a:r>
          </a:p>
          <a:p>
            <a:pPr marL="889200" lvl="1" indent="-324000">
              <a:spcBef>
                <a:spcPts val="938"/>
              </a:spcBef>
              <a:buSzPct val="100000"/>
              <a:buBlip>
                <a:blip r:embed="rId3"/>
              </a:buBlip>
            </a:pPr>
            <a:r>
              <a:rPr lang="fr-FR" sz="2670" spc="-1" dirty="0">
                <a:solidFill>
                  <a:srgbClr val="000000"/>
                </a:solidFill>
              </a:rPr>
              <a:t>Mais que se passe-t-il si vous avez besoin de lire et de stocker une ligne plus longue?</a:t>
            </a:r>
          </a:p>
          <a:p>
            <a:pPr marL="432000" indent="-324000">
              <a:spcBef>
                <a:spcPts val="938"/>
              </a:spcBef>
              <a:buSzPct val="100000"/>
              <a:buBlip>
                <a:blip r:embed="rId3"/>
              </a:buBlip>
            </a:pPr>
            <a:r>
              <a:rPr lang="fr-FR" sz="2670" b="1" spc="-1" dirty="0">
                <a:solidFill>
                  <a:srgbClr val="000000"/>
                </a:solidFill>
              </a:rPr>
              <a:t>Et vous ne connaissez pas le nombre de lignes à l'avance</a:t>
            </a:r>
          </a:p>
          <a:p>
            <a:pPr marL="889200" lvl="1" indent="-324000">
              <a:spcBef>
                <a:spcPts val="938"/>
              </a:spcBef>
              <a:buSzPct val="100000"/>
              <a:buBlip>
                <a:blip r:embed="rId3"/>
              </a:buBlip>
            </a:pPr>
            <a:r>
              <a:rPr lang="fr-FR" sz="2670" spc="-1" dirty="0">
                <a:solidFill>
                  <a:srgbClr val="000000"/>
                </a:solidFill>
              </a:rPr>
              <a:t>Pourrait choisir un nombre maximum de lignes à l'avance</a:t>
            </a:r>
          </a:p>
          <a:p>
            <a:pPr marL="889200" lvl="1" indent="-324000">
              <a:spcBef>
                <a:spcPts val="938"/>
              </a:spcBef>
              <a:buSzPct val="100000"/>
              <a:buBlip>
                <a:blip r:embed="rId3"/>
              </a:buBlip>
            </a:pPr>
            <a:r>
              <a:rPr lang="fr-FR" sz="2670" spc="-1" dirty="0">
                <a:solidFill>
                  <a:srgbClr val="000000"/>
                </a:solidFill>
              </a:rPr>
              <a:t>Par exemple, #</a:t>
            </a:r>
            <a:r>
              <a:rPr lang="fr-FR" sz="2670" spc="-1" dirty="0" err="1">
                <a:solidFill>
                  <a:srgbClr val="000000"/>
                </a:solidFill>
              </a:rPr>
              <a:t>define</a:t>
            </a:r>
            <a:r>
              <a:rPr lang="fr-FR" sz="2670" spc="-1" dirty="0">
                <a:solidFill>
                  <a:srgbClr val="000000"/>
                </a:solidFill>
              </a:rPr>
              <a:t> MAXLINE 10000</a:t>
            </a:r>
          </a:p>
          <a:p>
            <a:pPr marL="889200" lvl="1" indent="-324000">
              <a:spcBef>
                <a:spcPts val="938"/>
              </a:spcBef>
              <a:buSzPct val="100000"/>
              <a:buBlip>
                <a:blip r:embed="rId3"/>
              </a:buBlip>
            </a:pPr>
            <a:r>
              <a:rPr lang="fr-FR" sz="2670" spc="-1" dirty="0">
                <a:solidFill>
                  <a:srgbClr val="000000"/>
                </a:solidFill>
              </a:rPr>
              <a:t>Mais que se passe-t-il si l'entrée a plus de lignes que cela?</a:t>
            </a:r>
          </a:p>
          <a:p>
            <a:pPr marL="432000" indent="-324000">
              <a:spcBef>
                <a:spcPts val="938"/>
              </a:spcBef>
              <a:buSzPct val="100000"/>
              <a:buBlip>
                <a:blip r:embed="rId3"/>
              </a:buBlip>
            </a:pPr>
            <a:r>
              <a:rPr lang="fr-FR" sz="2670" b="1" spc="-1" dirty="0">
                <a:solidFill>
                  <a:srgbClr val="000000"/>
                </a:solidFill>
              </a:rPr>
              <a:t>Mieux vaut (ré) allouer plus de mémoire au fur et à mesure</a:t>
            </a:r>
            <a:endParaRPr lang="fr-FR" sz="2000" b="1" strike="noStrike" spc="-1" dirty="0">
              <a:solidFill>
                <a:srgbClr val="000000"/>
              </a:solidFill>
              <a:latin typeface="Arial"/>
            </a:endParaRPr>
          </a:p>
        </p:txBody>
      </p:sp>
    </p:spTree>
    <p:extLst>
      <p:ext uri="{BB962C8B-B14F-4D97-AF65-F5344CB8AC3E}">
        <p14:creationId xmlns="" xmlns:p14="http://schemas.microsoft.com/office/powerpoint/2010/main" val="1622990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Impression de caractères dans l'ordre inverse : </a:t>
            </a:r>
            <a:r>
              <a:rPr lang="fr-FR" sz="2000" b="1" spc="-1" dirty="0">
                <a:solidFill>
                  <a:srgbClr val="000000"/>
                </a:solidFill>
              </a:rPr>
              <a:t>en utilisant l’allocation statique</a:t>
            </a:r>
          </a:p>
          <a:p>
            <a:pPr marL="432000" indent="-324000">
              <a:spcBef>
                <a:spcPts val="938"/>
              </a:spcBef>
              <a:buSzPct val="100000"/>
              <a:buBlip>
                <a:blip r:embed="rId4"/>
              </a:buBlip>
            </a:pPr>
            <a:endParaRPr lang="fr-FR" sz="2670" b="1" spc="-1" dirty="0">
              <a:solidFill>
                <a:srgbClr val="000000"/>
              </a:solidFill>
            </a:endParaRPr>
          </a:p>
          <a:p>
            <a:pPr marL="432000" indent="-324000">
              <a:spcBef>
                <a:spcPts val="938"/>
              </a:spcBef>
              <a:buSzPct val="100000"/>
              <a:buBlip>
                <a:blip r:embed="rId4"/>
              </a:buBlip>
            </a:pPr>
            <a:endParaRPr lang="fr-FR" sz="2670" b="1" spc="-1" dirty="0">
              <a:solidFill>
                <a:srgbClr val="000000"/>
              </a:solidFill>
            </a:endParaRPr>
          </a:p>
        </p:txBody>
      </p:sp>
      <p:sp>
        <p:nvSpPr>
          <p:cNvPr id="4" name="Rectangle 4">
            <a:extLst>
              <a:ext uri="{FF2B5EF4-FFF2-40B4-BE49-F238E27FC236}">
                <a16:creationId xmlns="" xmlns:a16="http://schemas.microsoft.com/office/drawing/2014/main" id="{FFCFE607-4A20-4CF1-BB88-568D83DDB760}"/>
              </a:ext>
            </a:extLst>
          </p:cNvPr>
          <p:cNvSpPr>
            <a:spLocks noChangeArrowheads="1"/>
          </p:cNvSpPr>
          <p:nvPr>
            <p:custDataLst>
              <p:tags r:id="rId1"/>
            </p:custDataLst>
          </p:nvPr>
        </p:nvSpPr>
        <p:spPr bwMode="auto">
          <a:xfrm>
            <a:off x="850900" y="2019300"/>
            <a:ext cx="8382000" cy="472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1800" b="1" dirty="0">
                <a:solidFill>
                  <a:schemeClr val="tx1"/>
                </a:solidFill>
                <a:latin typeface="Courier New" panose="02070309020205020404" pitchFamily="49" charset="0"/>
              </a:rPr>
              <a:t>#define MAXCHAR 1000</a:t>
            </a:r>
          </a:p>
          <a:p>
            <a:pPr>
              <a:spcBef>
                <a:spcPct val="0"/>
              </a:spcBef>
              <a:buFontTx/>
              <a:buNone/>
            </a:pPr>
            <a:endParaRPr lang="en-US" altLang="en-US" sz="1800" b="1" dirty="0">
              <a:solidFill>
                <a:schemeClr val="tx1"/>
              </a:solidFill>
              <a:latin typeface="Courier New" panose="02070309020205020404" pitchFamily="49" charset="0"/>
            </a:endParaRPr>
          </a:p>
          <a:p>
            <a:pPr>
              <a:spcBef>
                <a:spcPct val="0"/>
              </a:spcBef>
              <a:buFontTx/>
              <a:buNone/>
            </a:pPr>
            <a:r>
              <a:rPr lang="en-US" altLang="en-US" sz="1800" b="1" dirty="0">
                <a:solidFill>
                  <a:schemeClr val="tx1"/>
                </a:solidFill>
                <a:latin typeface="Courier New" panose="02070309020205020404" pitchFamily="49" charset="0"/>
              </a:rPr>
              <a:t>int main(void) {</a:t>
            </a:r>
          </a:p>
          <a:p>
            <a:pPr>
              <a:spcBef>
                <a:spcPct val="0"/>
              </a:spcBef>
              <a:buFontTx/>
              <a:buNone/>
            </a:pPr>
            <a:r>
              <a:rPr lang="en-US" altLang="en-US" sz="1800" b="1" dirty="0">
                <a:solidFill>
                  <a:schemeClr val="tx1"/>
                </a:solidFill>
                <a:latin typeface="Courier New" panose="02070309020205020404" pitchFamily="49" charset="0"/>
              </a:rPr>
              <a:t>  char a[MAXCHAR]; </a:t>
            </a:r>
          </a:p>
          <a:p>
            <a:pPr>
              <a:buFontTx/>
              <a:buNone/>
            </a:pPr>
            <a:r>
              <a:rPr lang="en-US" altLang="en-US" sz="1800" b="1" dirty="0">
                <a:solidFill>
                  <a:schemeClr val="tx1"/>
                </a:solidFill>
                <a:latin typeface="Courier New" panose="02070309020205020404" pitchFamily="49" charset="0"/>
              </a:rPr>
              <a:t>  int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 c;</a:t>
            </a:r>
          </a:p>
          <a:p>
            <a:pPr>
              <a:buFontTx/>
              <a:buNone/>
            </a:pPr>
            <a:r>
              <a:rPr lang="en-US" altLang="en-US" sz="1800" b="1" dirty="0">
                <a:solidFill>
                  <a:schemeClr val="tx1"/>
                </a:solidFill>
                <a:latin typeface="Courier New" panose="02070309020205020404" pitchFamily="49" charset="0"/>
              </a:rPr>
              <a:t>  for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=0;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&lt;MAXCHAR &amp;&amp; ((c=</a:t>
            </a:r>
            <a:r>
              <a:rPr lang="en-US" altLang="en-US" sz="1800" b="1" dirty="0" err="1">
                <a:solidFill>
                  <a:schemeClr val="tx1"/>
                </a:solidFill>
                <a:latin typeface="Courier New" panose="02070309020205020404" pitchFamily="49" charset="0"/>
              </a:rPr>
              <a:t>getchar</a:t>
            </a:r>
            <a:r>
              <a:rPr lang="en-US" altLang="en-US" sz="1800" b="1" dirty="0">
                <a:solidFill>
                  <a:schemeClr val="tx1"/>
                </a:solidFill>
                <a:latin typeface="Courier New" panose="02070309020205020404" pitchFamily="49" charset="0"/>
              </a:rPr>
              <a:t>()) != ‘#’);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a:t>
            </a:r>
          </a:p>
          <a:p>
            <a:pPr>
              <a:buFontTx/>
              <a:buNone/>
            </a:pPr>
            <a:r>
              <a:rPr lang="en-US" altLang="en-US" sz="1800" b="1" dirty="0">
                <a:solidFill>
                  <a:schemeClr val="tx1"/>
                </a:solidFill>
                <a:latin typeface="Courier New" panose="02070309020205020404" pitchFamily="49" charset="0"/>
              </a:rPr>
              <a:t>     a[</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 = c;</a:t>
            </a:r>
          </a:p>
          <a:p>
            <a:pPr>
              <a:buFontTx/>
              <a:buNone/>
            </a:pPr>
            <a:r>
              <a:rPr lang="en-US" altLang="en-US" sz="1800" b="1" dirty="0">
                <a:solidFill>
                  <a:schemeClr val="tx1"/>
                </a:solidFill>
                <a:latin typeface="Courier New" panose="02070309020205020404" pitchFamily="49" charset="0"/>
              </a:rPr>
              <a:t>  </a:t>
            </a:r>
          </a:p>
          <a:p>
            <a:pPr>
              <a:buFontTx/>
              <a:buNone/>
            </a:pPr>
            <a:r>
              <a:rPr lang="en-US" altLang="en-US" sz="1800" b="1" dirty="0">
                <a:solidFill>
                  <a:schemeClr val="tx1"/>
                </a:solidFill>
                <a:latin typeface="Courier New" panose="02070309020205020404" pitchFamily="49" charset="0"/>
              </a:rPr>
              <a:t>  while (</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 &gt; 0)</a:t>
            </a:r>
          </a:p>
          <a:p>
            <a:pPr>
              <a:buFontTx/>
              <a:buNone/>
            </a:pPr>
            <a:r>
              <a:rPr lang="en-US" altLang="en-US" sz="1800" b="1" dirty="0">
                <a:solidFill>
                  <a:schemeClr val="tx1"/>
                </a:solidFill>
                <a:latin typeface="Courier New" panose="02070309020205020404" pitchFamily="49" charset="0"/>
              </a:rPr>
              <a:t>     </a:t>
            </a:r>
            <a:r>
              <a:rPr lang="en-US" altLang="en-US" sz="1800" b="1" dirty="0" err="1">
                <a:solidFill>
                  <a:schemeClr val="tx1"/>
                </a:solidFill>
                <a:latin typeface="Courier New" panose="02070309020205020404" pitchFamily="49" charset="0"/>
              </a:rPr>
              <a:t>putchar</a:t>
            </a:r>
            <a:r>
              <a:rPr lang="en-US" altLang="en-US" sz="1800" b="1" dirty="0">
                <a:solidFill>
                  <a:schemeClr val="tx1"/>
                </a:solidFill>
                <a:latin typeface="Courier New" panose="02070309020205020404" pitchFamily="49" charset="0"/>
              </a:rPr>
              <a:t>(a[--</a:t>
            </a:r>
            <a:r>
              <a:rPr lang="en-US" altLang="en-US" sz="1800" b="1" dirty="0" err="1">
                <a:solidFill>
                  <a:schemeClr val="tx1"/>
                </a:solidFill>
                <a:latin typeface="Courier New" panose="02070309020205020404" pitchFamily="49" charset="0"/>
              </a:rPr>
              <a:t>i</a:t>
            </a:r>
            <a:r>
              <a:rPr lang="en-US" altLang="en-US" sz="1800" b="1" dirty="0">
                <a:solidFill>
                  <a:schemeClr val="tx1"/>
                </a:solidFill>
                <a:latin typeface="Courier New" panose="02070309020205020404" pitchFamily="49" charset="0"/>
              </a:rPr>
              <a:t>]);</a:t>
            </a:r>
          </a:p>
          <a:p>
            <a:pPr>
              <a:buFontTx/>
              <a:buNone/>
            </a:pPr>
            <a:r>
              <a:rPr lang="en-US" altLang="en-US" sz="1800" b="1" dirty="0">
                <a:solidFill>
                  <a:schemeClr val="tx1"/>
                </a:solidFill>
                <a:latin typeface="Courier New" panose="02070309020205020404" pitchFamily="49" charset="0"/>
              </a:rPr>
              <a:t>}</a:t>
            </a:r>
            <a:endParaRPr lang="en-US" altLang="en-US" sz="2000" b="1" dirty="0">
              <a:solidFill>
                <a:schemeClr val="tx1"/>
              </a:solidFill>
              <a:latin typeface="Courier New" panose="02070309020205020404" pitchFamily="49" charset="0"/>
            </a:endParaRPr>
          </a:p>
        </p:txBody>
      </p:sp>
      <p:graphicFrame>
        <p:nvGraphicFramePr>
          <p:cNvPr id="5" name="Tableau 4">
            <a:extLst>
              <a:ext uri="{FF2B5EF4-FFF2-40B4-BE49-F238E27FC236}">
                <a16:creationId xmlns="" xmlns:a16="http://schemas.microsoft.com/office/drawing/2014/main" id="{F177F9E1-310E-41AB-AC02-680292EE4983}"/>
              </a:ext>
            </a:extLst>
          </p:cNvPr>
          <p:cNvGraphicFramePr>
            <a:graphicFrameLocks noGrp="1"/>
          </p:cNvGraphicFramePr>
          <p:nvPr/>
        </p:nvGraphicFramePr>
        <p:xfrm>
          <a:off x="723900" y="6035498"/>
          <a:ext cx="8407401" cy="741680"/>
        </p:xfrm>
        <a:graphic>
          <a:graphicData uri="http://schemas.openxmlformats.org/drawingml/2006/table">
            <a:tbl>
              <a:tblPr firstRow="1" bandRow="1">
                <a:tableStyleId>{5C22544A-7EE6-4342-B048-85BDC9FD1C3A}</a:tableStyleId>
              </a:tblPr>
              <a:tblGrid>
                <a:gridCol w="452888">
                  <a:extLst>
                    <a:ext uri="{9D8B030D-6E8A-4147-A177-3AD203B41FA5}">
                      <a16:colId xmlns="" xmlns:a16="http://schemas.microsoft.com/office/drawing/2014/main" val="2945097020"/>
                    </a:ext>
                  </a:extLst>
                </a:gridCol>
                <a:gridCol w="245854">
                  <a:extLst>
                    <a:ext uri="{9D8B030D-6E8A-4147-A177-3AD203B41FA5}">
                      <a16:colId xmlns="" xmlns:a16="http://schemas.microsoft.com/office/drawing/2014/main" val="1672526559"/>
                    </a:ext>
                  </a:extLst>
                </a:gridCol>
                <a:gridCol w="219974">
                  <a:extLst>
                    <a:ext uri="{9D8B030D-6E8A-4147-A177-3AD203B41FA5}">
                      <a16:colId xmlns="" xmlns:a16="http://schemas.microsoft.com/office/drawing/2014/main" val="378965504"/>
                    </a:ext>
                  </a:extLst>
                </a:gridCol>
                <a:gridCol w="310552">
                  <a:extLst>
                    <a:ext uri="{9D8B030D-6E8A-4147-A177-3AD203B41FA5}">
                      <a16:colId xmlns="" xmlns:a16="http://schemas.microsoft.com/office/drawing/2014/main" val="3980148873"/>
                    </a:ext>
                  </a:extLst>
                </a:gridCol>
                <a:gridCol w="258793">
                  <a:extLst>
                    <a:ext uri="{9D8B030D-6E8A-4147-A177-3AD203B41FA5}">
                      <a16:colId xmlns="" xmlns:a16="http://schemas.microsoft.com/office/drawing/2014/main" val="4259505757"/>
                    </a:ext>
                  </a:extLst>
                </a:gridCol>
                <a:gridCol w="256642">
                  <a:extLst>
                    <a:ext uri="{9D8B030D-6E8A-4147-A177-3AD203B41FA5}">
                      <a16:colId xmlns="" xmlns:a16="http://schemas.microsoft.com/office/drawing/2014/main" val="2171866407"/>
                    </a:ext>
                  </a:extLst>
                </a:gridCol>
                <a:gridCol w="350229">
                  <a:extLst>
                    <a:ext uri="{9D8B030D-6E8A-4147-A177-3AD203B41FA5}">
                      <a16:colId xmlns="" xmlns:a16="http://schemas.microsoft.com/office/drawing/2014/main" val="4185275489"/>
                    </a:ext>
                  </a:extLst>
                </a:gridCol>
                <a:gridCol w="350229">
                  <a:extLst>
                    <a:ext uri="{9D8B030D-6E8A-4147-A177-3AD203B41FA5}">
                      <a16:colId xmlns="" xmlns:a16="http://schemas.microsoft.com/office/drawing/2014/main" val="2669888124"/>
                    </a:ext>
                  </a:extLst>
                </a:gridCol>
                <a:gridCol w="417581">
                  <a:extLst>
                    <a:ext uri="{9D8B030D-6E8A-4147-A177-3AD203B41FA5}">
                      <a16:colId xmlns="" xmlns:a16="http://schemas.microsoft.com/office/drawing/2014/main" val="3346034244"/>
                    </a:ext>
                  </a:extLst>
                </a:gridCol>
                <a:gridCol w="323289">
                  <a:extLst>
                    <a:ext uri="{9D8B030D-6E8A-4147-A177-3AD203B41FA5}">
                      <a16:colId xmlns="" xmlns:a16="http://schemas.microsoft.com/office/drawing/2014/main" val="2287642999"/>
                    </a:ext>
                  </a:extLst>
                </a:gridCol>
                <a:gridCol w="377170">
                  <a:extLst>
                    <a:ext uri="{9D8B030D-6E8A-4147-A177-3AD203B41FA5}">
                      <a16:colId xmlns="" xmlns:a16="http://schemas.microsoft.com/office/drawing/2014/main" val="1041802754"/>
                    </a:ext>
                  </a:extLst>
                </a:gridCol>
                <a:gridCol w="511873">
                  <a:extLst>
                    <a:ext uri="{9D8B030D-6E8A-4147-A177-3AD203B41FA5}">
                      <a16:colId xmlns="" xmlns:a16="http://schemas.microsoft.com/office/drawing/2014/main" val="1218368944"/>
                    </a:ext>
                  </a:extLst>
                </a:gridCol>
                <a:gridCol w="3488817">
                  <a:extLst>
                    <a:ext uri="{9D8B030D-6E8A-4147-A177-3AD203B41FA5}">
                      <a16:colId xmlns="" xmlns:a16="http://schemas.microsoft.com/office/drawing/2014/main" val="1231819138"/>
                    </a:ext>
                  </a:extLst>
                </a:gridCol>
                <a:gridCol w="843510">
                  <a:extLst>
                    <a:ext uri="{9D8B030D-6E8A-4147-A177-3AD203B41FA5}">
                      <a16:colId xmlns="" xmlns:a16="http://schemas.microsoft.com/office/drawing/2014/main" val="103126867"/>
                    </a:ext>
                  </a:extLst>
                </a:gridCol>
              </a:tblGrid>
              <a:tr h="370840">
                <a:tc>
                  <a:txBody>
                    <a:bodyPr/>
                    <a:lstStyle/>
                    <a:p>
                      <a:r>
                        <a:rPr lang="fr-FR" sz="1400" dirty="0">
                          <a:solidFill>
                            <a:srgbClr val="CC0099"/>
                          </a:solidFill>
                        </a:rPr>
                        <a:t>c=</a:t>
                      </a:r>
                    </a:p>
                  </a:txBody>
                  <a:tcPr>
                    <a:solidFill>
                      <a:schemeClr val="bg1"/>
                    </a:solidFill>
                  </a:tcPr>
                </a:tc>
                <a:tc>
                  <a:txBody>
                    <a:bodyPr/>
                    <a:lstStyle/>
                    <a:p>
                      <a:r>
                        <a:rPr lang="fr-FR" dirty="0"/>
                        <a:t>B</a:t>
                      </a:r>
                    </a:p>
                  </a:txBody>
                  <a:tcPr/>
                </a:tc>
                <a:tc>
                  <a:txBody>
                    <a:bodyPr/>
                    <a:lstStyle/>
                    <a:p>
                      <a:r>
                        <a:rPr lang="fr-FR" dirty="0"/>
                        <a:t>o</a:t>
                      </a:r>
                    </a:p>
                  </a:txBody>
                  <a:tcPr/>
                </a:tc>
                <a:tc>
                  <a:txBody>
                    <a:bodyPr/>
                    <a:lstStyle/>
                    <a:p>
                      <a:r>
                        <a:rPr lang="fr-FR" dirty="0"/>
                        <a:t>n</a:t>
                      </a:r>
                    </a:p>
                  </a:txBody>
                  <a:tcPr/>
                </a:tc>
                <a:tc>
                  <a:txBody>
                    <a:bodyPr/>
                    <a:lstStyle/>
                    <a:p>
                      <a:r>
                        <a:rPr lang="fr-FR" dirty="0"/>
                        <a:t>j</a:t>
                      </a:r>
                    </a:p>
                  </a:txBody>
                  <a:tcPr/>
                </a:tc>
                <a:tc>
                  <a:txBody>
                    <a:bodyPr/>
                    <a:lstStyle/>
                    <a:p>
                      <a:r>
                        <a:rPr lang="fr-FR" dirty="0"/>
                        <a:t>o</a:t>
                      </a:r>
                    </a:p>
                  </a:txBody>
                  <a:tcPr/>
                </a:tc>
                <a:tc>
                  <a:txBody>
                    <a:bodyPr/>
                    <a:lstStyle/>
                    <a:p>
                      <a:r>
                        <a:rPr lang="fr-FR" dirty="0"/>
                        <a:t>u</a:t>
                      </a:r>
                    </a:p>
                  </a:txBody>
                  <a:tcPr/>
                </a:tc>
                <a:tc>
                  <a:txBody>
                    <a:bodyPr/>
                    <a:lstStyle/>
                    <a:p>
                      <a:r>
                        <a:rPr lang="fr-FR" dirty="0"/>
                        <a:t>r</a:t>
                      </a:r>
                    </a:p>
                  </a:txBody>
                  <a:tcPr/>
                </a:tc>
                <a:tc>
                  <a:txBody>
                    <a:bodyPr/>
                    <a:lstStyle/>
                    <a:p>
                      <a:r>
                        <a:rPr lang="fr-FR" dirty="0"/>
                        <a:t>\n</a:t>
                      </a:r>
                    </a:p>
                  </a:txBody>
                  <a:tcPr/>
                </a:tc>
                <a:tc>
                  <a:txBody>
                    <a:bodyPr/>
                    <a:lstStyle/>
                    <a:p>
                      <a:r>
                        <a:rPr lang="fr-FR" dirty="0"/>
                        <a:t>C</a:t>
                      </a:r>
                    </a:p>
                  </a:txBody>
                  <a:tcPr/>
                </a:tc>
                <a:tc>
                  <a:txBody>
                    <a:bodyPr/>
                    <a:lstStyle/>
                    <a:p>
                      <a:r>
                        <a:rPr lang="fr-FR" dirty="0"/>
                        <a:t>o</a:t>
                      </a:r>
                    </a:p>
                  </a:txBody>
                  <a:tcPr/>
                </a:tc>
                <a:tc>
                  <a:txBody>
                    <a:bodyPr/>
                    <a:lstStyle/>
                    <a:p>
                      <a:r>
                        <a:rPr lang="fr-FR" dirty="0"/>
                        <a:t>m</a:t>
                      </a:r>
                    </a:p>
                  </a:txBody>
                  <a:tcPr/>
                </a:tc>
                <a:tc>
                  <a:txBody>
                    <a:bodyPr/>
                    <a:lstStyle/>
                    <a:p>
                      <a:pPr algn="ctr"/>
                      <a:r>
                        <a:rPr lang="fr-FR" dirty="0"/>
                        <a:t>…</a:t>
                      </a:r>
                    </a:p>
                  </a:txBody>
                  <a:tcPr/>
                </a:tc>
                <a:tc>
                  <a:txBody>
                    <a:bodyPr/>
                    <a:lstStyle/>
                    <a:p>
                      <a:r>
                        <a:rPr lang="fr-FR" dirty="0"/>
                        <a:t>\n</a:t>
                      </a:r>
                    </a:p>
                  </a:txBody>
                  <a:tcPr/>
                </a:tc>
                <a:extLst>
                  <a:ext uri="{0D108BD9-81ED-4DB2-BD59-A6C34878D82A}">
                    <a16:rowId xmlns="" xmlns:a16="http://schemas.microsoft.com/office/drawing/2014/main" val="1706356389"/>
                  </a:ext>
                </a:extLst>
              </a:tr>
              <a:tr h="370840">
                <a:tc>
                  <a:txBody>
                    <a:bodyPr/>
                    <a:lstStyle/>
                    <a:p>
                      <a:r>
                        <a:rPr lang="fr-FR" sz="1400" dirty="0">
                          <a:solidFill>
                            <a:srgbClr val="CC0099"/>
                          </a:solidFill>
                        </a:rPr>
                        <a:t>i =</a:t>
                      </a:r>
                    </a:p>
                  </a:txBody>
                  <a:tcPr>
                    <a:solidFill>
                      <a:schemeClr val="bg1"/>
                    </a:solidFill>
                  </a:tcPr>
                </a:tc>
                <a:tc>
                  <a:txBody>
                    <a:bodyPr/>
                    <a:lstStyle/>
                    <a:p>
                      <a:r>
                        <a:rPr lang="fr-FR" dirty="0"/>
                        <a:t>0</a:t>
                      </a:r>
                    </a:p>
                  </a:txBody>
                  <a:tcPr/>
                </a:tc>
                <a:tc>
                  <a:txBody>
                    <a:bodyPr/>
                    <a:lstStyle/>
                    <a:p>
                      <a:r>
                        <a:rPr lang="fr-FR" dirty="0"/>
                        <a:t>1</a:t>
                      </a:r>
                    </a:p>
                  </a:txBody>
                  <a:tcPr/>
                </a:tc>
                <a:tc>
                  <a:txBody>
                    <a:bodyPr/>
                    <a:lstStyle/>
                    <a:p>
                      <a:r>
                        <a:rPr lang="fr-FR" dirty="0"/>
                        <a:t>2</a:t>
                      </a:r>
                    </a:p>
                  </a:txBody>
                  <a:tcPr/>
                </a:tc>
                <a:tc>
                  <a:txBody>
                    <a:bodyPr/>
                    <a:lstStyle/>
                    <a:p>
                      <a:r>
                        <a:rPr lang="fr-FR" dirty="0"/>
                        <a:t>3</a:t>
                      </a:r>
                    </a:p>
                  </a:txBody>
                  <a:tcPr/>
                </a:tc>
                <a:tc>
                  <a:txBody>
                    <a:bodyPr/>
                    <a:lstStyle/>
                    <a:p>
                      <a:r>
                        <a:rPr lang="fr-FR" dirty="0"/>
                        <a:t>4</a:t>
                      </a:r>
                    </a:p>
                  </a:txBody>
                  <a:tcPr/>
                </a:tc>
                <a:tc>
                  <a:txBody>
                    <a:bodyPr/>
                    <a:lstStyle/>
                    <a:p>
                      <a:r>
                        <a:rPr lang="fr-FR" dirty="0"/>
                        <a:t>5</a:t>
                      </a:r>
                    </a:p>
                  </a:txBody>
                  <a:tcPr/>
                </a:tc>
                <a:tc>
                  <a:txBody>
                    <a:bodyPr/>
                    <a:lstStyle/>
                    <a:p>
                      <a:r>
                        <a:rPr lang="fr-FR" dirty="0"/>
                        <a:t>6</a:t>
                      </a:r>
                    </a:p>
                  </a:txBody>
                  <a:tcPr/>
                </a:tc>
                <a:tc>
                  <a:txBody>
                    <a:bodyPr/>
                    <a:lstStyle/>
                    <a:p>
                      <a:r>
                        <a:rPr lang="fr-FR" dirty="0"/>
                        <a:t>7</a:t>
                      </a:r>
                    </a:p>
                  </a:txBody>
                  <a:tcPr/>
                </a:tc>
                <a:tc>
                  <a:txBody>
                    <a:bodyPr/>
                    <a:lstStyle/>
                    <a:p>
                      <a:r>
                        <a:rPr lang="fr-FR" dirty="0"/>
                        <a:t>8</a:t>
                      </a:r>
                    </a:p>
                  </a:txBody>
                  <a:tcPr/>
                </a:tc>
                <a:tc>
                  <a:txBody>
                    <a:bodyPr/>
                    <a:lstStyle/>
                    <a:p>
                      <a:r>
                        <a:rPr lang="fr-FR" dirty="0"/>
                        <a:t>9</a:t>
                      </a:r>
                    </a:p>
                  </a:txBody>
                  <a:tcPr/>
                </a:tc>
                <a:tc>
                  <a:txBody>
                    <a:bodyPr/>
                    <a:lstStyle/>
                    <a:p>
                      <a:r>
                        <a:rPr lang="fr-FR" dirty="0"/>
                        <a:t>10</a:t>
                      </a:r>
                    </a:p>
                  </a:txBody>
                  <a:tcPr/>
                </a:tc>
                <a:tc>
                  <a:txBody>
                    <a:bodyPr/>
                    <a:lstStyle/>
                    <a:p>
                      <a:pPr algn="ctr"/>
                      <a:r>
                        <a:rPr lang="fr-FR" dirty="0"/>
                        <a:t>…</a:t>
                      </a:r>
                    </a:p>
                  </a:txBody>
                  <a:tcPr/>
                </a:tc>
                <a:tc>
                  <a:txBody>
                    <a:bodyPr/>
                    <a:lstStyle/>
                    <a:p>
                      <a:r>
                        <a:rPr lang="fr-FR" dirty="0"/>
                        <a:t>38</a:t>
                      </a:r>
                    </a:p>
                  </a:txBody>
                  <a:tcPr/>
                </a:tc>
                <a:extLst>
                  <a:ext uri="{0D108BD9-81ED-4DB2-BD59-A6C34878D82A}">
                    <a16:rowId xmlns="" xmlns:a16="http://schemas.microsoft.com/office/drawing/2014/main" val="1844662627"/>
                  </a:ext>
                </a:extLst>
              </a:tr>
            </a:tbl>
          </a:graphicData>
        </a:graphic>
      </p:graphicFrame>
      <p:pic>
        <p:nvPicPr>
          <p:cNvPr id="8" name="Image 7">
            <a:extLst>
              <a:ext uri="{FF2B5EF4-FFF2-40B4-BE49-F238E27FC236}">
                <a16:creationId xmlns="" xmlns:a16="http://schemas.microsoft.com/office/drawing/2014/main" id="{7A4669F8-708E-4EEB-8E40-544771A38D1E}"/>
              </a:ext>
            </a:extLst>
          </p:cNvPr>
          <p:cNvPicPr>
            <a:picLocks noChangeAspect="1"/>
          </p:cNvPicPr>
          <p:nvPr/>
        </p:nvPicPr>
        <p:blipFill>
          <a:blip r:embed="rId5" cstate="print"/>
          <a:stretch>
            <a:fillRect/>
          </a:stretch>
        </p:blipFill>
        <p:spPr>
          <a:xfrm>
            <a:off x="6257925" y="4097882"/>
            <a:ext cx="2873375" cy="1947317"/>
          </a:xfrm>
          <a:prstGeom prst="rect">
            <a:avLst/>
          </a:prstGeom>
        </p:spPr>
      </p:pic>
      <p:sp>
        <p:nvSpPr>
          <p:cNvPr id="6" name="Rectangle 5">
            <a:extLst>
              <a:ext uri="{FF2B5EF4-FFF2-40B4-BE49-F238E27FC236}">
                <a16:creationId xmlns="" xmlns:a16="http://schemas.microsoft.com/office/drawing/2014/main" id="{B40199BB-4676-41F1-9E08-37C3B0307E2A}"/>
              </a:ext>
            </a:extLst>
          </p:cNvPr>
          <p:cNvSpPr/>
          <p:nvPr/>
        </p:nvSpPr>
        <p:spPr>
          <a:xfrm>
            <a:off x="319750" y="6211372"/>
            <a:ext cx="322524" cy="369332"/>
          </a:xfrm>
          <a:prstGeom prst="rect">
            <a:avLst/>
          </a:prstGeom>
        </p:spPr>
        <p:txBody>
          <a:bodyPr wrap="none">
            <a:spAutoFit/>
          </a:bodyPr>
          <a:lstStyle/>
          <a:p>
            <a:r>
              <a:rPr lang="en-US" altLang="en-US" b="1" dirty="0">
                <a:latin typeface="Courier New" panose="02070309020205020404" pitchFamily="49" charset="0"/>
              </a:rPr>
              <a:t>a</a:t>
            </a:r>
            <a:endParaRPr lang="fr-FR" dirty="0"/>
          </a:p>
        </p:txBody>
      </p:sp>
      <p:sp>
        <p:nvSpPr>
          <p:cNvPr id="7" name="Accolade ouvrante 6">
            <a:extLst>
              <a:ext uri="{FF2B5EF4-FFF2-40B4-BE49-F238E27FC236}">
                <a16:creationId xmlns="" xmlns:a16="http://schemas.microsoft.com/office/drawing/2014/main" id="{63CFEBB4-0A71-45DF-BC16-50631ED3B633}"/>
              </a:ext>
            </a:extLst>
          </p:cNvPr>
          <p:cNvSpPr/>
          <p:nvPr/>
        </p:nvSpPr>
        <p:spPr>
          <a:xfrm>
            <a:off x="635000" y="6083300"/>
            <a:ext cx="114300" cy="6477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 xmlns:p14="http://schemas.microsoft.com/office/powerpoint/2010/main" val="19922125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Impression de caractères dans l'ordre inverse : </a:t>
            </a:r>
            <a:r>
              <a:rPr lang="fr-FR" sz="2000" b="1" spc="-1" dirty="0">
                <a:solidFill>
                  <a:srgbClr val="000000"/>
                </a:solidFill>
              </a:rPr>
              <a:t>en utilisant l’allocation dynamique (</a:t>
            </a:r>
            <a:r>
              <a:rPr lang="fr-FR" sz="2000" b="1" spc="-1" dirty="0" err="1">
                <a:solidFill>
                  <a:srgbClr val="000000"/>
                </a:solidFill>
              </a:rPr>
              <a:t>malloc</a:t>
            </a:r>
            <a:r>
              <a:rPr lang="fr-FR" sz="2000" b="1" spc="-1" dirty="0">
                <a:solidFill>
                  <a:srgbClr val="000000"/>
                </a:solidFill>
              </a:rPr>
              <a:t>(),</a:t>
            </a:r>
            <a:r>
              <a:rPr lang="fr-FR" sz="2000" b="1" spc="-1" dirty="0" err="1">
                <a:solidFill>
                  <a:srgbClr val="000000"/>
                </a:solidFill>
              </a:rPr>
              <a:t>realloc</a:t>
            </a:r>
            <a:r>
              <a:rPr lang="fr-FR" sz="2000" b="1" spc="-1" dirty="0">
                <a:solidFill>
                  <a:srgbClr val="000000"/>
                </a:solidFill>
              </a:rPr>
              <a:t>(),free())</a:t>
            </a:r>
          </a:p>
          <a:p>
            <a:pPr marL="432000" indent="-324000">
              <a:spcBef>
                <a:spcPts val="938"/>
              </a:spcBef>
              <a:buSzPct val="100000"/>
              <a:buBlip>
                <a:blip r:embed="rId4"/>
              </a:buBlip>
            </a:pPr>
            <a:endParaRPr lang="fr-FR" sz="2000" b="1" spc="-1" dirty="0">
              <a:solidFill>
                <a:srgbClr val="000000"/>
              </a:solidFill>
            </a:endParaRPr>
          </a:p>
          <a:p>
            <a:pPr marL="432000" indent="-324000">
              <a:spcBef>
                <a:spcPts val="938"/>
              </a:spcBef>
              <a:buSzPct val="100000"/>
              <a:buBlip>
                <a:blip r:embed="rId4"/>
              </a:buBlip>
            </a:pPr>
            <a:endParaRPr lang="fr-FR" sz="2670" b="1" spc="-1" dirty="0">
              <a:solidFill>
                <a:srgbClr val="000000"/>
              </a:solidFill>
            </a:endParaRPr>
          </a:p>
        </p:txBody>
      </p:sp>
      <p:sp>
        <p:nvSpPr>
          <p:cNvPr id="5" name="Rectangle 4">
            <a:extLst>
              <a:ext uri="{FF2B5EF4-FFF2-40B4-BE49-F238E27FC236}">
                <a16:creationId xmlns="" xmlns:a16="http://schemas.microsoft.com/office/drawing/2014/main" id="{F67F6575-CE0B-4554-B2EF-32800FADA558}"/>
              </a:ext>
            </a:extLst>
          </p:cNvPr>
          <p:cNvSpPr>
            <a:spLocks noChangeArrowheads="1"/>
          </p:cNvSpPr>
          <p:nvPr>
            <p:custDataLst>
              <p:tags r:id="rId1"/>
            </p:custDataLst>
          </p:nvPr>
        </p:nvSpPr>
        <p:spPr bwMode="auto">
          <a:xfrm>
            <a:off x="863600" y="1981199"/>
            <a:ext cx="6731000" cy="5578475"/>
          </a:xfrm>
          <a:prstGeom prst="rect">
            <a:avLst/>
          </a:prstGeom>
          <a:solidFill>
            <a:schemeClr val="bg1"/>
          </a:solidFill>
          <a:ln>
            <a:noFill/>
          </a:ln>
          <a:effec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lnSpc>
                <a:spcPct val="80000"/>
              </a:lnSpc>
              <a:spcBef>
                <a:spcPct val="0"/>
              </a:spcBef>
              <a:buFontTx/>
              <a:buNone/>
            </a:pPr>
            <a:r>
              <a:rPr lang="en-US" altLang="en-US" sz="1600" b="1" dirty="0">
                <a:solidFill>
                  <a:schemeClr val="tx1"/>
                </a:solidFill>
                <a:latin typeface="Courier New" panose="02070309020205020404" pitchFamily="49" charset="0"/>
              </a:rPr>
              <a:t>#define INIT_SIZE 5</a:t>
            </a:r>
          </a:p>
          <a:p>
            <a:pPr>
              <a:lnSpc>
                <a:spcPct val="80000"/>
              </a:lnSpc>
              <a:spcBef>
                <a:spcPct val="0"/>
              </a:spcBef>
              <a:buFontTx/>
              <a:buNone/>
            </a:pPr>
            <a:endParaRPr lang="en-US" altLang="en-US" sz="1600" b="1" dirty="0">
              <a:solidFill>
                <a:schemeClr val="tx1"/>
              </a:solidFill>
              <a:latin typeface="Courier New" panose="02070309020205020404" pitchFamily="49" charset="0"/>
            </a:endParaRPr>
          </a:p>
          <a:p>
            <a:pPr>
              <a:lnSpc>
                <a:spcPct val="80000"/>
              </a:lnSpc>
              <a:spcBef>
                <a:spcPct val="0"/>
              </a:spcBef>
              <a:buFontTx/>
              <a:buNone/>
            </a:pPr>
            <a:r>
              <a:rPr lang="en-US" altLang="en-US" sz="1600" b="1" dirty="0">
                <a:solidFill>
                  <a:schemeClr val="tx1"/>
                </a:solidFill>
                <a:latin typeface="Courier New" panose="02070309020205020404" pitchFamily="49" charset="0"/>
              </a:rPr>
              <a:t>int main(void) { </a:t>
            </a:r>
          </a:p>
          <a:p>
            <a:pPr>
              <a:lnSpc>
                <a:spcPct val="80000"/>
              </a:lnSpc>
              <a:spcBef>
                <a:spcPct val="0"/>
              </a:spcBef>
              <a:buFontTx/>
              <a:buNone/>
            </a:pPr>
            <a:r>
              <a:rPr lang="en-US" altLang="en-US" sz="1600" b="1" dirty="0">
                <a:solidFill>
                  <a:schemeClr val="tx1"/>
                </a:solidFill>
                <a:latin typeface="Courier New" panose="02070309020205020404" pitchFamily="49" charset="0"/>
              </a:rPr>
              <a:t>  char* a;</a:t>
            </a:r>
          </a:p>
          <a:p>
            <a:pPr>
              <a:lnSpc>
                <a:spcPct val="120000"/>
              </a:lnSpc>
              <a:spcBef>
                <a:spcPct val="0"/>
              </a:spcBef>
              <a:buFontTx/>
              <a:buNone/>
            </a:pPr>
            <a:r>
              <a:rPr lang="en-US" altLang="en-US" sz="1600" b="1" dirty="0">
                <a:solidFill>
                  <a:schemeClr val="tx1"/>
                </a:solidFill>
                <a:latin typeface="Courier New" panose="02070309020205020404" pitchFamily="49" charset="0"/>
              </a:rPr>
              <a:t>  int </a:t>
            </a:r>
            <a:r>
              <a:rPr lang="en-US" altLang="en-US" sz="1600" b="1" dirty="0" err="1">
                <a:solidFill>
                  <a:schemeClr val="tx1"/>
                </a:solidFill>
                <a:latin typeface="Courier New" panose="02070309020205020404" pitchFamily="49" charset="0"/>
              </a:rPr>
              <a:t>i</a:t>
            </a:r>
            <a:r>
              <a:rPr lang="en-US" altLang="en-US" sz="1600" b="1" dirty="0">
                <a:solidFill>
                  <a:schemeClr val="tx1"/>
                </a:solidFill>
                <a:latin typeface="Courier New" panose="02070309020205020404" pitchFamily="49" charset="0"/>
              </a:rPr>
              <a:t>, c, size=INIT_SIZE;</a:t>
            </a:r>
          </a:p>
          <a:p>
            <a:pPr>
              <a:lnSpc>
                <a:spcPct val="130000"/>
              </a:lnSpc>
              <a:buFontTx/>
              <a:buNone/>
            </a:pPr>
            <a:r>
              <a:rPr lang="en-US" altLang="en-US" sz="1600" b="1" dirty="0">
                <a:solidFill>
                  <a:schemeClr val="tx1"/>
                </a:solidFill>
                <a:latin typeface="Courier New" panose="02070309020205020404" pitchFamily="49" charset="0"/>
              </a:rPr>
              <a:t>  a = (char *) </a:t>
            </a:r>
            <a:r>
              <a:rPr lang="en-US" altLang="en-US" sz="1600" b="1" dirty="0">
                <a:solidFill>
                  <a:srgbClr val="FF0000"/>
                </a:solidFill>
                <a:latin typeface="Courier New" panose="02070309020205020404" pitchFamily="49" charset="0"/>
              </a:rPr>
              <a:t>malloc</a:t>
            </a:r>
            <a:r>
              <a:rPr lang="en-US" altLang="en-US" sz="1600" b="1" dirty="0">
                <a:solidFill>
                  <a:schemeClr val="tx1"/>
                </a:solidFill>
                <a:latin typeface="Courier New" panose="02070309020205020404" pitchFamily="49" charset="0"/>
              </a:rPr>
              <a:t>(size * </a:t>
            </a:r>
            <a:r>
              <a:rPr lang="en-US" altLang="en-US" sz="1600" b="1" dirty="0" err="1">
                <a:solidFill>
                  <a:schemeClr val="tx1"/>
                </a:solidFill>
                <a:latin typeface="Courier New" panose="02070309020205020404" pitchFamily="49" charset="0"/>
              </a:rPr>
              <a:t>sizeof</a:t>
            </a:r>
            <a:r>
              <a:rPr lang="en-US" altLang="en-US" sz="1600" b="1" dirty="0">
                <a:solidFill>
                  <a:schemeClr val="tx1"/>
                </a:solidFill>
                <a:latin typeface="Courier New" panose="02070309020205020404" pitchFamily="49" charset="0"/>
              </a:rPr>
              <a:t>(char));</a:t>
            </a:r>
          </a:p>
          <a:p>
            <a:pPr>
              <a:lnSpc>
                <a:spcPct val="70000"/>
              </a:lnSpc>
              <a:buFontTx/>
              <a:buNone/>
            </a:pPr>
            <a:r>
              <a:rPr lang="en-US" altLang="en-US" sz="1600" b="1" dirty="0">
                <a:solidFill>
                  <a:schemeClr val="tx1"/>
                </a:solidFill>
                <a:latin typeface="Courier New" panose="02070309020205020404" pitchFamily="49" charset="0"/>
              </a:rPr>
              <a:t>  for (</a:t>
            </a:r>
            <a:r>
              <a:rPr lang="en-US" altLang="en-US" sz="1600" b="1" dirty="0" err="1">
                <a:solidFill>
                  <a:schemeClr val="tx1"/>
                </a:solidFill>
                <a:latin typeface="Courier New" panose="02070309020205020404" pitchFamily="49" charset="0"/>
              </a:rPr>
              <a:t>i</a:t>
            </a:r>
            <a:r>
              <a:rPr lang="en-US" altLang="en-US" sz="1600" b="1" dirty="0">
                <a:solidFill>
                  <a:schemeClr val="tx1"/>
                </a:solidFill>
                <a:latin typeface="Courier New" panose="02070309020205020404" pitchFamily="49" charset="0"/>
              </a:rPr>
              <a:t>=0; ((c=</a:t>
            </a:r>
            <a:r>
              <a:rPr lang="en-US" altLang="en-US" sz="1600" b="1" dirty="0" err="1">
                <a:solidFill>
                  <a:schemeClr val="tx1"/>
                </a:solidFill>
                <a:latin typeface="Courier New" panose="02070309020205020404" pitchFamily="49" charset="0"/>
              </a:rPr>
              <a:t>getchar</a:t>
            </a:r>
            <a:r>
              <a:rPr lang="en-US" altLang="en-US" sz="1600" b="1" dirty="0">
                <a:solidFill>
                  <a:schemeClr val="tx1"/>
                </a:solidFill>
                <a:latin typeface="Courier New" panose="02070309020205020404" pitchFamily="49" charset="0"/>
              </a:rPr>
              <a:t>()) != ‘#’); </a:t>
            </a:r>
            <a:r>
              <a:rPr lang="en-US" altLang="en-US" sz="1600" b="1" dirty="0" err="1">
                <a:solidFill>
                  <a:schemeClr val="tx1"/>
                </a:solidFill>
                <a:latin typeface="Courier New" panose="02070309020205020404" pitchFamily="49" charset="0"/>
              </a:rPr>
              <a:t>i</a:t>
            </a:r>
            <a:r>
              <a:rPr lang="en-US" altLang="en-US" sz="1600" b="1" dirty="0">
                <a:solidFill>
                  <a:schemeClr val="tx1"/>
                </a:solidFill>
                <a:latin typeface="Courier New" panose="02070309020205020404" pitchFamily="49" charset="0"/>
              </a:rPr>
              <a:t>++) {</a:t>
            </a:r>
          </a:p>
          <a:p>
            <a:pPr>
              <a:lnSpc>
                <a:spcPct val="70000"/>
              </a:lnSpc>
              <a:buFontTx/>
              <a:buNone/>
            </a:pPr>
            <a:r>
              <a:rPr lang="en-US" altLang="en-US" sz="1600" b="1" dirty="0">
                <a:solidFill>
                  <a:schemeClr val="tx1"/>
                </a:solidFill>
                <a:latin typeface="Courier New" panose="02070309020205020404" pitchFamily="49" charset="0"/>
              </a:rPr>
              <a:t>    if (</a:t>
            </a:r>
            <a:r>
              <a:rPr lang="en-US" altLang="en-US" sz="1600" b="1" dirty="0" err="1">
                <a:solidFill>
                  <a:schemeClr val="tx1"/>
                </a:solidFill>
                <a:latin typeface="Courier New" panose="02070309020205020404" pitchFamily="49" charset="0"/>
              </a:rPr>
              <a:t>i</a:t>
            </a:r>
            <a:r>
              <a:rPr lang="en-US" altLang="en-US" sz="1600" b="1" dirty="0">
                <a:solidFill>
                  <a:schemeClr val="tx1"/>
                </a:solidFill>
                <a:latin typeface="Courier New" panose="02070309020205020404" pitchFamily="49" charset="0"/>
              </a:rPr>
              <a:t> &gt;= size) {</a:t>
            </a:r>
          </a:p>
          <a:p>
            <a:pPr>
              <a:lnSpc>
                <a:spcPct val="70000"/>
              </a:lnSpc>
              <a:buFontTx/>
              <a:buNone/>
            </a:pPr>
            <a:r>
              <a:rPr lang="en-US" altLang="en-US" sz="1600" b="1" dirty="0">
                <a:solidFill>
                  <a:schemeClr val="tx1"/>
                </a:solidFill>
                <a:latin typeface="Courier New" panose="02070309020205020404" pitchFamily="49" charset="0"/>
              </a:rPr>
              <a:t>        size *= 2;</a:t>
            </a:r>
          </a:p>
          <a:p>
            <a:pPr>
              <a:lnSpc>
                <a:spcPct val="70000"/>
              </a:lnSpc>
              <a:buFontTx/>
              <a:buNone/>
            </a:pPr>
            <a:r>
              <a:rPr lang="en-US" altLang="en-US" sz="1600" b="1" dirty="0">
                <a:solidFill>
                  <a:schemeClr val="tx1"/>
                </a:solidFill>
                <a:latin typeface="Courier New" panose="02070309020205020404" pitchFamily="49" charset="0"/>
              </a:rPr>
              <a:t>        a = (char *) </a:t>
            </a:r>
            <a:r>
              <a:rPr lang="en-US" altLang="en-US" sz="1600" b="1" dirty="0" err="1">
                <a:solidFill>
                  <a:srgbClr val="FF0000"/>
                </a:solidFill>
                <a:latin typeface="Courier New" panose="02070309020205020404" pitchFamily="49" charset="0"/>
              </a:rPr>
              <a:t>realloc</a:t>
            </a:r>
            <a:r>
              <a:rPr lang="en-US" altLang="en-US" sz="1600" b="1" dirty="0">
                <a:solidFill>
                  <a:schemeClr val="tx1"/>
                </a:solidFill>
                <a:latin typeface="Courier New" panose="02070309020205020404" pitchFamily="49" charset="0"/>
              </a:rPr>
              <a:t>(a, size * </a:t>
            </a:r>
            <a:r>
              <a:rPr lang="en-US" altLang="en-US" sz="1600" b="1" dirty="0" err="1">
                <a:solidFill>
                  <a:schemeClr val="tx1"/>
                </a:solidFill>
                <a:latin typeface="Courier New" panose="02070309020205020404" pitchFamily="49" charset="0"/>
              </a:rPr>
              <a:t>sizeof</a:t>
            </a:r>
            <a:r>
              <a:rPr lang="en-US" altLang="en-US" sz="1600" b="1" dirty="0">
                <a:solidFill>
                  <a:schemeClr val="tx1"/>
                </a:solidFill>
                <a:latin typeface="Courier New" panose="02070309020205020404" pitchFamily="49" charset="0"/>
              </a:rPr>
              <a:t>(char));</a:t>
            </a:r>
          </a:p>
          <a:p>
            <a:pPr>
              <a:lnSpc>
                <a:spcPct val="70000"/>
              </a:lnSpc>
              <a:buFontTx/>
              <a:buNone/>
            </a:pPr>
            <a:r>
              <a:rPr lang="en-US" altLang="en-US" sz="1600" b="1" dirty="0">
                <a:solidFill>
                  <a:schemeClr val="tx1"/>
                </a:solidFill>
                <a:latin typeface="Courier New" panose="02070309020205020404" pitchFamily="49" charset="0"/>
              </a:rPr>
              <a:t>    }</a:t>
            </a:r>
          </a:p>
          <a:p>
            <a:pPr>
              <a:lnSpc>
                <a:spcPct val="70000"/>
              </a:lnSpc>
              <a:buFontTx/>
              <a:buNone/>
            </a:pPr>
            <a:r>
              <a:rPr lang="en-US" altLang="en-US" sz="1600" b="1" dirty="0">
                <a:solidFill>
                  <a:schemeClr val="tx1"/>
                </a:solidFill>
                <a:latin typeface="Courier New" panose="02070309020205020404" pitchFamily="49" charset="0"/>
              </a:rPr>
              <a:t>    a[</a:t>
            </a:r>
            <a:r>
              <a:rPr lang="en-US" altLang="en-US" sz="1600" b="1" dirty="0" err="1">
                <a:solidFill>
                  <a:schemeClr val="tx1"/>
                </a:solidFill>
                <a:latin typeface="Courier New" panose="02070309020205020404" pitchFamily="49" charset="0"/>
              </a:rPr>
              <a:t>i</a:t>
            </a:r>
            <a:r>
              <a:rPr lang="en-US" altLang="en-US" sz="1600" b="1" dirty="0">
                <a:solidFill>
                  <a:schemeClr val="tx1"/>
                </a:solidFill>
                <a:latin typeface="Courier New" panose="02070309020205020404" pitchFamily="49" charset="0"/>
              </a:rPr>
              <a:t>] = c;</a:t>
            </a:r>
          </a:p>
          <a:p>
            <a:pPr>
              <a:lnSpc>
                <a:spcPct val="70000"/>
              </a:lnSpc>
              <a:buFontTx/>
              <a:buNone/>
            </a:pPr>
            <a:r>
              <a:rPr lang="en-US" altLang="en-US" sz="1600" b="1" dirty="0">
                <a:solidFill>
                  <a:schemeClr val="tx1"/>
                </a:solidFill>
                <a:latin typeface="Courier New" panose="02070309020205020404" pitchFamily="49" charset="0"/>
              </a:rPr>
              <a:t>  }</a:t>
            </a:r>
          </a:p>
          <a:p>
            <a:pPr>
              <a:buFontTx/>
              <a:buNone/>
            </a:pPr>
            <a:r>
              <a:rPr lang="en-US" altLang="en-US" sz="1600" b="1" dirty="0">
                <a:solidFill>
                  <a:schemeClr val="tx1"/>
                </a:solidFill>
                <a:latin typeface="Courier New" panose="02070309020205020404" pitchFamily="49" charset="0"/>
              </a:rPr>
              <a:t>  while (</a:t>
            </a:r>
            <a:r>
              <a:rPr lang="en-US" altLang="en-US" sz="1600" b="1" dirty="0" err="1">
                <a:solidFill>
                  <a:schemeClr val="tx1"/>
                </a:solidFill>
                <a:latin typeface="Courier New" panose="02070309020205020404" pitchFamily="49" charset="0"/>
              </a:rPr>
              <a:t>i</a:t>
            </a:r>
            <a:r>
              <a:rPr lang="en-US" altLang="en-US" sz="1600" b="1" dirty="0">
                <a:solidFill>
                  <a:schemeClr val="tx1"/>
                </a:solidFill>
                <a:latin typeface="Courier New" panose="02070309020205020404" pitchFamily="49" charset="0"/>
              </a:rPr>
              <a:t> &gt; 0)</a:t>
            </a:r>
          </a:p>
          <a:p>
            <a:pPr>
              <a:buFontTx/>
              <a:buNone/>
            </a:pPr>
            <a:r>
              <a:rPr lang="en-US" altLang="en-US" sz="1600" b="1" dirty="0">
                <a:solidFill>
                  <a:schemeClr val="tx1"/>
                </a:solidFill>
                <a:latin typeface="Courier New" panose="02070309020205020404" pitchFamily="49" charset="0"/>
              </a:rPr>
              <a:t>     </a:t>
            </a:r>
            <a:r>
              <a:rPr lang="en-US" altLang="en-US" sz="1600" b="1" dirty="0" err="1">
                <a:solidFill>
                  <a:schemeClr val="tx1"/>
                </a:solidFill>
                <a:latin typeface="Courier New" panose="02070309020205020404" pitchFamily="49" charset="0"/>
              </a:rPr>
              <a:t>putchar</a:t>
            </a:r>
            <a:r>
              <a:rPr lang="en-US" altLang="en-US" sz="1600" b="1" dirty="0">
                <a:solidFill>
                  <a:schemeClr val="tx1"/>
                </a:solidFill>
                <a:latin typeface="Courier New" panose="02070309020205020404" pitchFamily="49" charset="0"/>
              </a:rPr>
              <a:t>(a[--</a:t>
            </a:r>
            <a:r>
              <a:rPr lang="en-US" altLang="en-US" sz="1600" b="1" dirty="0" err="1">
                <a:solidFill>
                  <a:schemeClr val="tx1"/>
                </a:solidFill>
                <a:latin typeface="Courier New" panose="02070309020205020404" pitchFamily="49" charset="0"/>
              </a:rPr>
              <a:t>i</a:t>
            </a:r>
            <a:r>
              <a:rPr lang="en-US" altLang="en-US" sz="1600" b="1" dirty="0">
                <a:solidFill>
                  <a:schemeClr val="tx1"/>
                </a:solidFill>
                <a:latin typeface="Courier New" panose="02070309020205020404" pitchFamily="49" charset="0"/>
              </a:rPr>
              <a:t>]);</a:t>
            </a:r>
          </a:p>
          <a:p>
            <a:pPr>
              <a:lnSpc>
                <a:spcPct val="50000"/>
              </a:lnSpc>
              <a:buFontTx/>
              <a:buNone/>
            </a:pPr>
            <a:r>
              <a:rPr lang="en-US" altLang="en-US" sz="1600" b="1" dirty="0">
                <a:solidFill>
                  <a:schemeClr val="tx1"/>
                </a:solidFill>
                <a:latin typeface="Courier New" panose="02070309020205020404" pitchFamily="49" charset="0"/>
              </a:rPr>
              <a:t>  </a:t>
            </a:r>
            <a:r>
              <a:rPr lang="en-US" altLang="en-US" sz="1600" b="1" dirty="0">
                <a:solidFill>
                  <a:srgbClr val="FF0000"/>
                </a:solidFill>
                <a:latin typeface="Courier New" panose="02070309020205020404" pitchFamily="49" charset="0"/>
              </a:rPr>
              <a:t>free</a:t>
            </a:r>
            <a:r>
              <a:rPr lang="en-US" altLang="en-US" sz="1600" b="1" dirty="0">
                <a:solidFill>
                  <a:schemeClr val="tx1"/>
                </a:solidFill>
                <a:latin typeface="Courier New" panose="02070309020205020404" pitchFamily="49" charset="0"/>
              </a:rPr>
              <a:t>(a);</a:t>
            </a:r>
          </a:p>
          <a:p>
            <a:pPr>
              <a:lnSpc>
                <a:spcPct val="50000"/>
              </a:lnSpc>
              <a:buFontTx/>
              <a:buNone/>
            </a:pPr>
            <a:r>
              <a:rPr lang="en-US" altLang="en-US" sz="1600" b="1" dirty="0">
                <a:solidFill>
                  <a:schemeClr val="tx1"/>
                </a:solidFill>
                <a:latin typeface="Courier New" panose="02070309020205020404" pitchFamily="49" charset="0"/>
              </a:rPr>
              <a:t>	return 0;</a:t>
            </a:r>
          </a:p>
          <a:p>
            <a:pPr>
              <a:lnSpc>
                <a:spcPct val="40000"/>
              </a:lnSpc>
              <a:buFontTx/>
              <a:buNone/>
            </a:pPr>
            <a:r>
              <a:rPr lang="en-US" altLang="en-US" sz="1600" b="1" dirty="0">
                <a:solidFill>
                  <a:schemeClr val="tx1"/>
                </a:solidFill>
                <a:latin typeface="Courier New" panose="02070309020205020404" pitchFamily="49" charset="0"/>
              </a:rPr>
              <a:t>}</a:t>
            </a:r>
          </a:p>
        </p:txBody>
      </p:sp>
      <p:graphicFrame>
        <p:nvGraphicFramePr>
          <p:cNvPr id="2" name="Tableau 1">
            <a:extLst>
              <a:ext uri="{FF2B5EF4-FFF2-40B4-BE49-F238E27FC236}">
                <a16:creationId xmlns="" xmlns:a16="http://schemas.microsoft.com/office/drawing/2014/main" id="{E1CF11CC-3460-4D83-B071-FBFD2D4FD420}"/>
              </a:ext>
            </a:extLst>
          </p:cNvPr>
          <p:cNvGraphicFramePr>
            <a:graphicFrameLocks noGrp="1"/>
          </p:cNvGraphicFramePr>
          <p:nvPr>
            <p:extLst>
              <p:ext uri="{D42A27DB-BD31-4B8C-83A1-F6EECF244321}">
                <p14:modId xmlns="" xmlns:p14="http://schemas.microsoft.com/office/powerpoint/2010/main" val="121089482"/>
              </p:ext>
            </p:extLst>
          </p:nvPr>
        </p:nvGraphicFramePr>
        <p:xfrm>
          <a:off x="6108700" y="5311598"/>
          <a:ext cx="3951605" cy="2026920"/>
        </p:xfrm>
        <a:graphic>
          <a:graphicData uri="http://schemas.openxmlformats.org/drawingml/2006/table">
            <a:tbl>
              <a:tblPr firstRow="1" bandRow="1">
                <a:tableStyleId>{5C22544A-7EE6-4342-B048-85BDC9FD1C3A}</a:tableStyleId>
              </a:tblPr>
              <a:tblGrid>
                <a:gridCol w="2456180">
                  <a:extLst>
                    <a:ext uri="{9D8B030D-6E8A-4147-A177-3AD203B41FA5}">
                      <a16:colId xmlns="" xmlns:a16="http://schemas.microsoft.com/office/drawing/2014/main" val="3734852925"/>
                    </a:ext>
                  </a:extLst>
                </a:gridCol>
                <a:gridCol w="558800">
                  <a:extLst>
                    <a:ext uri="{9D8B030D-6E8A-4147-A177-3AD203B41FA5}">
                      <a16:colId xmlns="" xmlns:a16="http://schemas.microsoft.com/office/drawing/2014/main" val="4091526792"/>
                    </a:ext>
                  </a:extLst>
                </a:gridCol>
                <a:gridCol w="936625">
                  <a:extLst>
                    <a:ext uri="{9D8B030D-6E8A-4147-A177-3AD203B41FA5}">
                      <a16:colId xmlns="" xmlns:a16="http://schemas.microsoft.com/office/drawing/2014/main" val="2259689381"/>
                    </a:ext>
                  </a:extLst>
                </a:gridCol>
              </a:tblGrid>
              <a:tr h="370840">
                <a:tc>
                  <a:txBody>
                    <a:bodyPr/>
                    <a:lstStyle/>
                    <a:p>
                      <a:r>
                        <a:rPr lang="fr-FR" dirty="0"/>
                        <a:t>Allocation mémoire</a:t>
                      </a:r>
                    </a:p>
                  </a:txBody>
                  <a:tcPr/>
                </a:tc>
                <a:tc>
                  <a:txBody>
                    <a:bodyPr/>
                    <a:lstStyle/>
                    <a:p>
                      <a:r>
                        <a:rPr lang="fr-FR" dirty="0"/>
                        <a:t>i=0</a:t>
                      </a:r>
                    </a:p>
                  </a:txBody>
                  <a:tcPr/>
                </a:tc>
                <a:tc>
                  <a:txBody>
                    <a:bodyPr/>
                    <a:lstStyle/>
                    <a:p>
                      <a:r>
                        <a:rPr lang="fr-FR" dirty="0"/>
                        <a:t>Size=5</a:t>
                      </a:r>
                    </a:p>
                  </a:txBody>
                  <a:tcPr/>
                </a:tc>
                <a:extLst>
                  <a:ext uri="{0D108BD9-81ED-4DB2-BD59-A6C34878D82A}">
                    <a16:rowId xmlns="" xmlns:a16="http://schemas.microsoft.com/office/drawing/2014/main" val="3939684347"/>
                  </a:ext>
                </a:extLst>
              </a:tr>
              <a:tr h="370840">
                <a:tc>
                  <a:txBody>
                    <a:bodyPr/>
                    <a:lstStyle/>
                    <a:p>
                      <a:r>
                        <a:rPr lang="fr-FR" dirty="0">
                          <a:solidFill>
                            <a:srgbClr val="FF0000"/>
                          </a:solidFill>
                        </a:rPr>
                        <a:t>Bonjour\n</a:t>
                      </a:r>
                    </a:p>
                  </a:txBody>
                  <a:tcPr/>
                </a:tc>
                <a:tc>
                  <a:txBody>
                    <a:bodyPr/>
                    <a:lstStyle/>
                    <a:p>
                      <a:r>
                        <a:rPr lang="fr-FR" dirty="0"/>
                        <a:t>7</a:t>
                      </a:r>
                    </a:p>
                  </a:txBody>
                  <a:tcPr/>
                </a:tc>
                <a:tc>
                  <a:txBody>
                    <a:bodyPr/>
                    <a:lstStyle/>
                    <a:p>
                      <a:r>
                        <a:rPr lang="fr-FR" dirty="0"/>
                        <a:t>10</a:t>
                      </a:r>
                    </a:p>
                  </a:txBody>
                  <a:tcPr/>
                </a:tc>
                <a:extLst>
                  <a:ext uri="{0D108BD9-81ED-4DB2-BD59-A6C34878D82A}">
                    <a16:rowId xmlns="" xmlns:a16="http://schemas.microsoft.com/office/drawing/2014/main" val="224954779"/>
                  </a:ext>
                </a:extLst>
              </a:tr>
              <a:tr h="370840">
                <a:tc>
                  <a:txBody>
                    <a:bodyPr/>
                    <a:lstStyle/>
                    <a:p>
                      <a:r>
                        <a:rPr lang="fr-FR" dirty="0">
                          <a:solidFill>
                            <a:srgbClr val="FF0000"/>
                          </a:solidFill>
                        </a:rPr>
                        <a:t>Co</a:t>
                      </a:r>
                      <a:r>
                        <a:rPr lang="fr-FR" dirty="0">
                          <a:solidFill>
                            <a:srgbClr val="00B050"/>
                          </a:solidFill>
                        </a:rPr>
                        <a:t>mment alle</a:t>
                      </a:r>
                      <a:r>
                        <a:rPr lang="fr-FR" dirty="0"/>
                        <a:t>z-vous?</a:t>
                      </a:r>
                    </a:p>
                  </a:txBody>
                  <a:tcPr/>
                </a:tc>
                <a:tc>
                  <a:txBody>
                    <a:bodyPr/>
                    <a:lstStyle/>
                    <a:p>
                      <a:r>
                        <a:rPr lang="fr-FR" dirty="0">
                          <a:solidFill>
                            <a:srgbClr val="FF0000"/>
                          </a:solidFill>
                        </a:rPr>
                        <a:t>10</a:t>
                      </a:r>
                      <a:r>
                        <a:rPr lang="fr-FR" dirty="0"/>
                        <a:t>,</a:t>
                      </a:r>
                      <a:r>
                        <a:rPr lang="fr-FR" dirty="0">
                          <a:solidFill>
                            <a:srgbClr val="00B050"/>
                          </a:solidFill>
                        </a:rPr>
                        <a:t>20</a:t>
                      </a:r>
                      <a:r>
                        <a:rPr lang="fr-FR" dirty="0"/>
                        <a:t>,27</a:t>
                      </a:r>
                    </a:p>
                  </a:txBody>
                  <a:tcPr/>
                </a:tc>
                <a:tc>
                  <a:txBody>
                    <a:bodyPr/>
                    <a:lstStyle/>
                    <a:p>
                      <a:r>
                        <a:rPr lang="fr-FR" dirty="0">
                          <a:solidFill>
                            <a:srgbClr val="FF0000"/>
                          </a:solidFill>
                        </a:rPr>
                        <a:t>20</a:t>
                      </a:r>
                      <a:r>
                        <a:rPr lang="fr-FR" dirty="0"/>
                        <a:t>,</a:t>
                      </a:r>
                    </a:p>
                    <a:p>
                      <a:r>
                        <a:rPr lang="fr-FR" dirty="0">
                          <a:solidFill>
                            <a:srgbClr val="00B050"/>
                          </a:solidFill>
                        </a:rPr>
                        <a:t>40</a:t>
                      </a:r>
                    </a:p>
                  </a:txBody>
                  <a:tcPr/>
                </a:tc>
                <a:extLst>
                  <a:ext uri="{0D108BD9-81ED-4DB2-BD59-A6C34878D82A}">
                    <a16:rowId xmlns="" xmlns:a16="http://schemas.microsoft.com/office/drawing/2014/main" val="3464036979"/>
                  </a:ext>
                </a:extLst>
              </a:tr>
              <a:tr h="370840">
                <a:tc>
                  <a:txBody>
                    <a:bodyPr/>
                    <a:lstStyle/>
                    <a:p>
                      <a:r>
                        <a:rPr lang="fr-FR" dirty="0"/>
                        <a:t>Au revoir</a:t>
                      </a:r>
                    </a:p>
                  </a:txBody>
                  <a:tcPr/>
                </a:tc>
                <a:tc>
                  <a:txBody>
                    <a:bodyPr/>
                    <a:lstStyle/>
                    <a:p>
                      <a:r>
                        <a:rPr lang="fr-FR" dirty="0"/>
                        <a:t>38</a:t>
                      </a:r>
                    </a:p>
                  </a:txBody>
                  <a:tcPr/>
                </a:tc>
                <a:tc>
                  <a:txBody>
                    <a:bodyPr/>
                    <a:lstStyle/>
                    <a:p>
                      <a:r>
                        <a:rPr lang="fr-FR" dirty="0"/>
                        <a:t>40</a:t>
                      </a:r>
                    </a:p>
                  </a:txBody>
                  <a:tcPr/>
                </a:tc>
                <a:extLst>
                  <a:ext uri="{0D108BD9-81ED-4DB2-BD59-A6C34878D82A}">
                    <a16:rowId xmlns="" xmlns:a16="http://schemas.microsoft.com/office/drawing/2014/main" val="3604009711"/>
                  </a:ext>
                </a:extLst>
              </a:tr>
            </a:tbl>
          </a:graphicData>
        </a:graphic>
      </p:graphicFrame>
      <p:pic>
        <p:nvPicPr>
          <p:cNvPr id="3" name="Image 2">
            <a:extLst>
              <a:ext uri="{FF2B5EF4-FFF2-40B4-BE49-F238E27FC236}">
                <a16:creationId xmlns="" xmlns:a16="http://schemas.microsoft.com/office/drawing/2014/main" id="{11F0E425-B5B5-4355-942D-FCD67DF51903}"/>
              </a:ext>
            </a:extLst>
          </p:cNvPr>
          <p:cNvPicPr>
            <a:picLocks noChangeAspect="1"/>
          </p:cNvPicPr>
          <p:nvPr/>
        </p:nvPicPr>
        <p:blipFill>
          <a:blip r:embed="rId5" cstate="print"/>
          <a:stretch>
            <a:fillRect/>
          </a:stretch>
        </p:blipFill>
        <p:spPr>
          <a:xfrm>
            <a:off x="6918325" y="1895474"/>
            <a:ext cx="3162300" cy="2143125"/>
          </a:xfrm>
          <a:prstGeom prst="rect">
            <a:avLst/>
          </a:prstGeom>
        </p:spPr>
      </p:pic>
    </p:spTree>
    <p:extLst>
      <p:ext uri="{BB962C8B-B14F-4D97-AF65-F5344CB8AC3E}">
        <p14:creationId xmlns="" xmlns:p14="http://schemas.microsoft.com/office/powerpoint/2010/main" val="19329303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Impression de caractères dans l'ordre inverse : </a:t>
            </a:r>
            <a:r>
              <a:rPr lang="fr-FR" sz="2000" b="1" spc="-1" dirty="0">
                <a:solidFill>
                  <a:srgbClr val="000000"/>
                </a:solidFill>
              </a:rPr>
              <a:t>en utilisant l’allocation dynamique (</a:t>
            </a:r>
            <a:r>
              <a:rPr lang="fr-FR" sz="2000" b="1" spc="-1" dirty="0" err="1">
                <a:solidFill>
                  <a:srgbClr val="000000"/>
                </a:solidFill>
              </a:rPr>
              <a:t>malloc</a:t>
            </a:r>
            <a:r>
              <a:rPr lang="fr-FR" sz="2000" b="1" spc="-1" dirty="0">
                <a:solidFill>
                  <a:srgbClr val="000000"/>
                </a:solidFill>
              </a:rPr>
              <a:t>(),</a:t>
            </a:r>
            <a:r>
              <a:rPr lang="fr-FR" sz="2000" b="1" spc="-1" dirty="0" err="1">
                <a:solidFill>
                  <a:srgbClr val="000000"/>
                </a:solidFill>
              </a:rPr>
              <a:t>realloc</a:t>
            </a:r>
            <a:r>
              <a:rPr lang="fr-FR" sz="2000" b="1" spc="-1" dirty="0">
                <a:solidFill>
                  <a:srgbClr val="000000"/>
                </a:solidFill>
              </a:rPr>
              <a:t>(),free())</a:t>
            </a:r>
          </a:p>
          <a:p>
            <a:pPr marL="432000" indent="-324000">
              <a:spcBef>
                <a:spcPts val="938"/>
              </a:spcBef>
              <a:buSzPct val="100000"/>
              <a:buBlip>
                <a:blip r:embed="rId4"/>
              </a:buBlip>
            </a:pPr>
            <a:endParaRPr lang="fr-FR" sz="2000" b="1" spc="-1" dirty="0">
              <a:solidFill>
                <a:srgbClr val="000000"/>
              </a:solidFill>
            </a:endParaRPr>
          </a:p>
          <a:p>
            <a:pPr marL="432000" indent="-324000">
              <a:spcBef>
                <a:spcPts val="938"/>
              </a:spcBef>
              <a:buSzPct val="100000"/>
              <a:buBlip>
                <a:blip r:embed="rId4"/>
              </a:buBlip>
            </a:pPr>
            <a:endParaRPr lang="fr-FR" sz="2670" b="1" spc="-1" dirty="0">
              <a:solidFill>
                <a:srgbClr val="000000"/>
              </a:solidFill>
            </a:endParaRPr>
          </a:p>
        </p:txBody>
      </p:sp>
      <p:sp>
        <p:nvSpPr>
          <p:cNvPr id="5" name="Rectangle 4">
            <a:extLst>
              <a:ext uri="{FF2B5EF4-FFF2-40B4-BE49-F238E27FC236}">
                <a16:creationId xmlns="" xmlns:a16="http://schemas.microsoft.com/office/drawing/2014/main" id="{F67F6575-CE0B-4554-B2EF-32800FADA558}"/>
              </a:ext>
            </a:extLst>
          </p:cNvPr>
          <p:cNvSpPr>
            <a:spLocks noChangeArrowheads="1"/>
          </p:cNvSpPr>
          <p:nvPr>
            <p:custDataLst>
              <p:tags r:id="rId1"/>
            </p:custDataLst>
          </p:nvPr>
        </p:nvSpPr>
        <p:spPr bwMode="auto">
          <a:xfrm>
            <a:off x="863600" y="2108199"/>
            <a:ext cx="6731000" cy="4254501"/>
          </a:xfrm>
          <a:prstGeom prst="rect">
            <a:avLst/>
          </a:prstGeom>
          <a:solidFill>
            <a:schemeClr val="bg1"/>
          </a:solidFill>
          <a:ln>
            <a:noFill/>
          </a:ln>
          <a:effec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lnSpc>
                <a:spcPct val="80000"/>
              </a:lnSpc>
              <a:spcBef>
                <a:spcPct val="0"/>
              </a:spcBef>
              <a:buFontTx/>
              <a:buNone/>
            </a:pPr>
            <a:r>
              <a:rPr lang="en-US" altLang="en-US" sz="1400" b="1" dirty="0">
                <a:solidFill>
                  <a:schemeClr val="tx1"/>
                </a:solidFill>
                <a:latin typeface="Courier New" panose="02070309020205020404" pitchFamily="49" charset="0"/>
              </a:rPr>
              <a:t>#define INIT_SIZE 5</a:t>
            </a:r>
          </a:p>
          <a:p>
            <a:pPr>
              <a:lnSpc>
                <a:spcPct val="80000"/>
              </a:lnSpc>
              <a:spcBef>
                <a:spcPct val="0"/>
              </a:spcBef>
              <a:buFontTx/>
              <a:buNone/>
            </a:pPr>
            <a:endParaRPr lang="en-US" altLang="en-US" sz="1400" b="1" dirty="0">
              <a:solidFill>
                <a:schemeClr val="tx1"/>
              </a:solidFill>
              <a:latin typeface="Courier New" panose="02070309020205020404" pitchFamily="49" charset="0"/>
            </a:endParaRPr>
          </a:p>
          <a:p>
            <a:pPr>
              <a:lnSpc>
                <a:spcPct val="80000"/>
              </a:lnSpc>
              <a:spcBef>
                <a:spcPct val="0"/>
              </a:spcBef>
              <a:buFontTx/>
              <a:buNone/>
            </a:pPr>
            <a:r>
              <a:rPr lang="en-US" altLang="en-US" sz="1400" b="1" dirty="0">
                <a:solidFill>
                  <a:schemeClr val="tx1"/>
                </a:solidFill>
                <a:latin typeface="Courier New" panose="02070309020205020404" pitchFamily="49" charset="0"/>
              </a:rPr>
              <a:t>int main(void) { </a:t>
            </a:r>
          </a:p>
          <a:p>
            <a:pPr>
              <a:lnSpc>
                <a:spcPct val="80000"/>
              </a:lnSpc>
              <a:spcBef>
                <a:spcPct val="0"/>
              </a:spcBef>
              <a:buFontTx/>
              <a:buNone/>
            </a:pPr>
            <a:r>
              <a:rPr lang="en-US" altLang="en-US" sz="1400" b="1" dirty="0">
                <a:solidFill>
                  <a:schemeClr val="tx1"/>
                </a:solidFill>
                <a:latin typeface="Courier New" panose="02070309020205020404" pitchFamily="49" charset="0"/>
              </a:rPr>
              <a:t>  char* a;</a:t>
            </a:r>
          </a:p>
          <a:p>
            <a:pPr>
              <a:lnSpc>
                <a:spcPct val="120000"/>
              </a:lnSpc>
              <a:spcBef>
                <a:spcPct val="0"/>
              </a:spcBef>
              <a:buFontTx/>
              <a:buNone/>
            </a:pPr>
            <a:r>
              <a:rPr lang="en-US" altLang="en-US" sz="1400" b="1" dirty="0">
                <a:solidFill>
                  <a:schemeClr val="tx1"/>
                </a:solidFill>
                <a:latin typeface="Courier New" panose="02070309020205020404" pitchFamily="49" charset="0"/>
              </a:rPr>
              <a:t>  int </a:t>
            </a:r>
            <a:r>
              <a:rPr lang="en-US" altLang="en-US" sz="1400" b="1" dirty="0" err="1">
                <a:solidFill>
                  <a:schemeClr val="tx1"/>
                </a:solidFill>
                <a:latin typeface="Courier New" panose="02070309020205020404" pitchFamily="49" charset="0"/>
              </a:rPr>
              <a:t>i</a:t>
            </a:r>
            <a:r>
              <a:rPr lang="en-US" altLang="en-US" sz="1400" b="1" dirty="0">
                <a:solidFill>
                  <a:schemeClr val="tx1"/>
                </a:solidFill>
                <a:latin typeface="Courier New" panose="02070309020205020404" pitchFamily="49" charset="0"/>
              </a:rPr>
              <a:t>, c, size=INIT_SIZE;</a:t>
            </a:r>
          </a:p>
          <a:p>
            <a:pPr>
              <a:lnSpc>
                <a:spcPct val="130000"/>
              </a:lnSpc>
              <a:buFontTx/>
              <a:buNone/>
            </a:pPr>
            <a:r>
              <a:rPr lang="en-US" altLang="en-US" sz="1400" b="1" dirty="0">
                <a:solidFill>
                  <a:schemeClr val="tx1"/>
                </a:solidFill>
                <a:latin typeface="Courier New" panose="02070309020205020404" pitchFamily="49" charset="0"/>
              </a:rPr>
              <a:t>  a = (char *) </a:t>
            </a:r>
            <a:r>
              <a:rPr lang="en-US" altLang="en-US" sz="1400" b="1" dirty="0">
                <a:solidFill>
                  <a:srgbClr val="FF0000"/>
                </a:solidFill>
                <a:latin typeface="Courier New" panose="02070309020205020404" pitchFamily="49" charset="0"/>
              </a:rPr>
              <a:t>malloc</a:t>
            </a:r>
            <a:r>
              <a:rPr lang="en-US" altLang="en-US" sz="1400" b="1" dirty="0">
                <a:solidFill>
                  <a:schemeClr val="tx1"/>
                </a:solidFill>
                <a:latin typeface="Courier New" panose="02070309020205020404" pitchFamily="49" charset="0"/>
              </a:rPr>
              <a:t>(size * </a:t>
            </a:r>
            <a:r>
              <a:rPr lang="en-US" altLang="en-US" sz="1400" b="1" dirty="0" err="1">
                <a:solidFill>
                  <a:schemeClr val="tx1"/>
                </a:solidFill>
                <a:latin typeface="Courier New" panose="02070309020205020404" pitchFamily="49" charset="0"/>
              </a:rPr>
              <a:t>sizeof</a:t>
            </a:r>
            <a:r>
              <a:rPr lang="en-US" altLang="en-US" sz="1400" b="1" dirty="0">
                <a:solidFill>
                  <a:schemeClr val="tx1"/>
                </a:solidFill>
                <a:latin typeface="Courier New" panose="02070309020205020404" pitchFamily="49" charset="0"/>
              </a:rPr>
              <a:t>(char));</a:t>
            </a:r>
          </a:p>
          <a:p>
            <a:pPr>
              <a:lnSpc>
                <a:spcPct val="70000"/>
              </a:lnSpc>
              <a:buFontTx/>
              <a:buNone/>
            </a:pPr>
            <a:r>
              <a:rPr lang="en-US" altLang="en-US" sz="1400" b="1" dirty="0">
                <a:solidFill>
                  <a:schemeClr val="tx1"/>
                </a:solidFill>
                <a:latin typeface="Courier New" panose="02070309020205020404" pitchFamily="49" charset="0"/>
              </a:rPr>
              <a:t>  for (</a:t>
            </a:r>
            <a:r>
              <a:rPr lang="en-US" altLang="en-US" sz="1400" b="1" dirty="0" err="1">
                <a:solidFill>
                  <a:schemeClr val="tx1"/>
                </a:solidFill>
                <a:latin typeface="Courier New" panose="02070309020205020404" pitchFamily="49" charset="0"/>
              </a:rPr>
              <a:t>i</a:t>
            </a:r>
            <a:r>
              <a:rPr lang="en-US" altLang="en-US" sz="1400" b="1" dirty="0">
                <a:solidFill>
                  <a:schemeClr val="tx1"/>
                </a:solidFill>
                <a:latin typeface="Courier New" panose="02070309020205020404" pitchFamily="49" charset="0"/>
              </a:rPr>
              <a:t>=0; ((c=</a:t>
            </a:r>
            <a:r>
              <a:rPr lang="en-US" altLang="en-US" sz="1400" b="1" dirty="0" err="1">
                <a:solidFill>
                  <a:schemeClr val="tx1"/>
                </a:solidFill>
                <a:latin typeface="Courier New" panose="02070309020205020404" pitchFamily="49" charset="0"/>
              </a:rPr>
              <a:t>getchar</a:t>
            </a:r>
            <a:r>
              <a:rPr lang="en-US" altLang="en-US" sz="1400" b="1" dirty="0">
                <a:solidFill>
                  <a:schemeClr val="tx1"/>
                </a:solidFill>
                <a:latin typeface="Courier New" panose="02070309020205020404" pitchFamily="49" charset="0"/>
              </a:rPr>
              <a:t>()) != ‘#’); </a:t>
            </a:r>
            <a:r>
              <a:rPr lang="en-US" altLang="en-US" sz="1400" b="1" dirty="0" err="1">
                <a:solidFill>
                  <a:schemeClr val="tx1"/>
                </a:solidFill>
                <a:latin typeface="Courier New" panose="02070309020205020404" pitchFamily="49" charset="0"/>
              </a:rPr>
              <a:t>i</a:t>
            </a:r>
            <a:r>
              <a:rPr lang="en-US" altLang="en-US" sz="1400" b="1" dirty="0">
                <a:solidFill>
                  <a:schemeClr val="tx1"/>
                </a:solidFill>
                <a:latin typeface="Courier New" panose="02070309020205020404" pitchFamily="49" charset="0"/>
              </a:rPr>
              <a:t>++) {</a:t>
            </a:r>
          </a:p>
          <a:p>
            <a:pPr>
              <a:lnSpc>
                <a:spcPct val="70000"/>
              </a:lnSpc>
              <a:buFontTx/>
              <a:buNone/>
            </a:pPr>
            <a:r>
              <a:rPr lang="en-US" altLang="en-US" sz="1400" b="1" dirty="0">
                <a:solidFill>
                  <a:schemeClr val="tx1"/>
                </a:solidFill>
                <a:latin typeface="Courier New" panose="02070309020205020404" pitchFamily="49" charset="0"/>
              </a:rPr>
              <a:t>    if (</a:t>
            </a:r>
            <a:r>
              <a:rPr lang="en-US" altLang="en-US" sz="1400" b="1" dirty="0" err="1">
                <a:solidFill>
                  <a:schemeClr val="tx1"/>
                </a:solidFill>
                <a:latin typeface="Courier New" panose="02070309020205020404" pitchFamily="49" charset="0"/>
              </a:rPr>
              <a:t>i</a:t>
            </a:r>
            <a:r>
              <a:rPr lang="en-US" altLang="en-US" sz="1400" b="1" dirty="0">
                <a:solidFill>
                  <a:schemeClr val="tx1"/>
                </a:solidFill>
                <a:latin typeface="Courier New" panose="02070309020205020404" pitchFamily="49" charset="0"/>
              </a:rPr>
              <a:t> &gt;= size) {</a:t>
            </a:r>
          </a:p>
          <a:p>
            <a:pPr>
              <a:lnSpc>
                <a:spcPct val="70000"/>
              </a:lnSpc>
              <a:buFontTx/>
              <a:buNone/>
            </a:pPr>
            <a:r>
              <a:rPr lang="en-US" altLang="en-US" sz="1400" b="1" dirty="0">
                <a:solidFill>
                  <a:schemeClr val="tx1"/>
                </a:solidFill>
                <a:latin typeface="Courier New" panose="02070309020205020404" pitchFamily="49" charset="0"/>
              </a:rPr>
              <a:t>        size *= 2;</a:t>
            </a:r>
          </a:p>
          <a:p>
            <a:pPr>
              <a:lnSpc>
                <a:spcPct val="70000"/>
              </a:lnSpc>
              <a:buFontTx/>
              <a:buNone/>
            </a:pPr>
            <a:r>
              <a:rPr lang="en-US" altLang="en-US" sz="1400" b="1" dirty="0">
                <a:solidFill>
                  <a:schemeClr val="tx1"/>
                </a:solidFill>
                <a:latin typeface="Courier New" panose="02070309020205020404" pitchFamily="49" charset="0"/>
              </a:rPr>
              <a:t>        a = (char *) </a:t>
            </a:r>
            <a:r>
              <a:rPr lang="en-US" altLang="en-US" sz="1400" b="1" dirty="0" err="1">
                <a:solidFill>
                  <a:srgbClr val="FF0000"/>
                </a:solidFill>
                <a:latin typeface="Courier New" panose="02070309020205020404" pitchFamily="49" charset="0"/>
              </a:rPr>
              <a:t>realloc</a:t>
            </a:r>
            <a:r>
              <a:rPr lang="en-US" altLang="en-US" sz="1400" b="1" dirty="0">
                <a:solidFill>
                  <a:schemeClr val="tx1"/>
                </a:solidFill>
                <a:latin typeface="Courier New" panose="02070309020205020404" pitchFamily="49" charset="0"/>
              </a:rPr>
              <a:t>(a, size * </a:t>
            </a:r>
            <a:r>
              <a:rPr lang="en-US" altLang="en-US" sz="1400" b="1" dirty="0" err="1">
                <a:solidFill>
                  <a:schemeClr val="tx1"/>
                </a:solidFill>
                <a:latin typeface="Courier New" panose="02070309020205020404" pitchFamily="49" charset="0"/>
              </a:rPr>
              <a:t>sizeof</a:t>
            </a:r>
            <a:r>
              <a:rPr lang="en-US" altLang="en-US" sz="1400" b="1" dirty="0">
                <a:solidFill>
                  <a:schemeClr val="tx1"/>
                </a:solidFill>
                <a:latin typeface="Courier New" panose="02070309020205020404" pitchFamily="49" charset="0"/>
              </a:rPr>
              <a:t>(char));</a:t>
            </a:r>
          </a:p>
          <a:p>
            <a:pPr>
              <a:lnSpc>
                <a:spcPct val="70000"/>
              </a:lnSpc>
              <a:buFontTx/>
              <a:buNone/>
            </a:pPr>
            <a:r>
              <a:rPr lang="en-US" altLang="en-US" sz="1400" b="1" dirty="0">
                <a:solidFill>
                  <a:schemeClr val="tx1"/>
                </a:solidFill>
                <a:latin typeface="Courier New" panose="02070309020205020404" pitchFamily="49" charset="0"/>
              </a:rPr>
              <a:t>    }</a:t>
            </a:r>
          </a:p>
          <a:p>
            <a:pPr>
              <a:lnSpc>
                <a:spcPct val="70000"/>
              </a:lnSpc>
              <a:buFontTx/>
              <a:buNone/>
            </a:pPr>
            <a:r>
              <a:rPr lang="en-US" altLang="en-US" sz="1400" b="1" dirty="0">
                <a:solidFill>
                  <a:schemeClr val="tx1"/>
                </a:solidFill>
                <a:latin typeface="Courier New" panose="02070309020205020404" pitchFamily="49" charset="0"/>
              </a:rPr>
              <a:t>    a[</a:t>
            </a:r>
            <a:r>
              <a:rPr lang="en-US" altLang="en-US" sz="1400" b="1" dirty="0" err="1">
                <a:solidFill>
                  <a:schemeClr val="tx1"/>
                </a:solidFill>
                <a:latin typeface="Courier New" panose="02070309020205020404" pitchFamily="49" charset="0"/>
              </a:rPr>
              <a:t>i</a:t>
            </a:r>
            <a:r>
              <a:rPr lang="en-US" altLang="en-US" sz="1400" b="1" dirty="0">
                <a:solidFill>
                  <a:schemeClr val="tx1"/>
                </a:solidFill>
                <a:latin typeface="Courier New" panose="02070309020205020404" pitchFamily="49" charset="0"/>
              </a:rPr>
              <a:t>] = c;</a:t>
            </a:r>
          </a:p>
          <a:p>
            <a:pPr>
              <a:lnSpc>
                <a:spcPct val="70000"/>
              </a:lnSpc>
              <a:buFontTx/>
              <a:buNone/>
            </a:pPr>
            <a:r>
              <a:rPr lang="en-US" altLang="en-US" sz="1400" b="1" dirty="0">
                <a:solidFill>
                  <a:schemeClr val="tx1"/>
                </a:solidFill>
                <a:latin typeface="Courier New" panose="02070309020205020404" pitchFamily="49" charset="0"/>
              </a:rPr>
              <a:t>  }</a:t>
            </a:r>
          </a:p>
          <a:p>
            <a:pPr>
              <a:buFontTx/>
              <a:buNone/>
            </a:pPr>
            <a:r>
              <a:rPr lang="en-US" altLang="en-US" sz="1400" b="1" dirty="0">
                <a:solidFill>
                  <a:schemeClr val="tx1"/>
                </a:solidFill>
                <a:latin typeface="Courier New" panose="02070309020205020404" pitchFamily="49" charset="0"/>
              </a:rPr>
              <a:t>  while (</a:t>
            </a:r>
            <a:r>
              <a:rPr lang="en-US" altLang="en-US" sz="1400" b="1" dirty="0" err="1">
                <a:solidFill>
                  <a:schemeClr val="tx1"/>
                </a:solidFill>
                <a:latin typeface="Courier New" panose="02070309020205020404" pitchFamily="49" charset="0"/>
              </a:rPr>
              <a:t>i</a:t>
            </a:r>
            <a:r>
              <a:rPr lang="en-US" altLang="en-US" sz="1400" b="1" dirty="0">
                <a:solidFill>
                  <a:schemeClr val="tx1"/>
                </a:solidFill>
                <a:latin typeface="Courier New" panose="02070309020205020404" pitchFamily="49" charset="0"/>
              </a:rPr>
              <a:t> &gt; 0)</a:t>
            </a:r>
          </a:p>
          <a:p>
            <a:pPr>
              <a:buFontTx/>
              <a:buNone/>
            </a:pPr>
            <a:r>
              <a:rPr lang="en-US" altLang="en-US" sz="1400" b="1" dirty="0">
                <a:solidFill>
                  <a:schemeClr val="tx1"/>
                </a:solidFill>
                <a:latin typeface="Courier New" panose="02070309020205020404" pitchFamily="49" charset="0"/>
              </a:rPr>
              <a:t>     </a:t>
            </a:r>
            <a:r>
              <a:rPr lang="en-US" altLang="en-US" sz="1400" b="1" dirty="0" err="1">
                <a:solidFill>
                  <a:schemeClr val="tx1"/>
                </a:solidFill>
                <a:latin typeface="Courier New" panose="02070309020205020404" pitchFamily="49" charset="0"/>
              </a:rPr>
              <a:t>putchar</a:t>
            </a:r>
            <a:r>
              <a:rPr lang="en-US" altLang="en-US" sz="1400" b="1" dirty="0">
                <a:solidFill>
                  <a:schemeClr val="tx1"/>
                </a:solidFill>
                <a:latin typeface="Courier New" panose="02070309020205020404" pitchFamily="49" charset="0"/>
              </a:rPr>
              <a:t>(a[--</a:t>
            </a:r>
            <a:r>
              <a:rPr lang="en-US" altLang="en-US" sz="1400" b="1" dirty="0" err="1">
                <a:solidFill>
                  <a:schemeClr val="tx1"/>
                </a:solidFill>
                <a:latin typeface="Courier New" panose="02070309020205020404" pitchFamily="49" charset="0"/>
              </a:rPr>
              <a:t>i</a:t>
            </a:r>
            <a:r>
              <a:rPr lang="en-US" altLang="en-US" sz="1400" b="1" dirty="0">
                <a:solidFill>
                  <a:schemeClr val="tx1"/>
                </a:solidFill>
                <a:latin typeface="Courier New" panose="02070309020205020404" pitchFamily="49" charset="0"/>
              </a:rPr>
              <a:t>]);</a:t>
            </a:r>
          </a:p>
          <a:p>
            <a:pPr>
              <a:lnSpc>
                <a:spcPct val="50000"/>
              </a:lnSpc>
              <a:buFontTx/>
              <a:buNone/>
            </a:pPr>
            <a:r>
              <a:rPr lang="en-US" altLang="en-US" sz="1400" b="1" dirty="0">
                <a:solidFill>
                  <a:schemeClr val="tx1"/>
                </a:solidFill>
                <a:latin typeface="Courier New" panose="02070309020205020404" pitchFamily="49" charset="0"/>
              </a:rPr>
              <a:t>  </a:t>
            </a:r>
            <a:r>
              <a:rPr lang="en-US" altLang="en-US" sz="1400" b="1" dirty="0">
                <a:solidFill>
                  <a:srgbClr val="FF0000"/>
                </a:solidFill>
                <a:latin typeface="Courier New" panose="02070309020205020404" pitchFamily="49" charset="0"/>
              </a:rPr>
              <a:t>free</a:t>
            </a:r>
            <a:r>
              <a:rPr lang="en-US" altLang="en-US" sz="1400" b="1" dirty="0">
                <a:solidFill>
                  <a:schemeClr val="tx1"/>
                </a:solidFill>
                <a:latin typeface="Courier New" panose="02070309020205020404" pitchFamily="49" charset="0"/>
              </a:rPr>
              <a:t>(a);</a:t>
            </a:r>
          </a:p>
          <a:p>
            <a:pPr>
              <a:lnSpc>
                <a:spcPct val="50000"/>
              </a:lnSpc>
              <a:buFontTx/>
              <a:buNone/>
            </a:pPr>
            <a:r>
              <a:rPr lang="en-US" altLang="en-US" sz="1400" b="1" dirty="0">
                <a:solidFill>
                  <a:schemeClr val="tx1"/>
                </a:solidFill>
                <a:latin typeface="Courier New" panose="02070309020205020404" pitchFamily="49" charset="0"/>
              </a:rPr>
              <a:t>	return 0;</a:t>
            </a:r>
          </a:p>
          <a:p>
            <a:pPr>
              <a:lnSpc>
                <a:spcPct val="40000"/>
              </a:lnSpc>
              <a:buFontTx/>
              <a:buNone/>
            </a:pPr>
            <a:r>
              <a:rPr lang="en-US" altLang="en-US" sz="1400" b="1" dirty="0">
                <a:solidFill>
                  <a:schemeClr val="tx1"/>
                </a:solidFill>
                <a:latin typeface="Courier New" panose="02070309020205020404" pitchFamily="49" charset="0"/>
              </a:rPr>
              <a:t>}</a:t>
            </a:r>
          </a:p>
        </p:txBody>
      </p:sp>
      <p:graphicFrame>
        <p:nvGraphicFramePr>
          <p:cNvPr id="2" name="Tableau 1">
            <a:extLst>
              <a:ext uri="{FF2B5EF4-FFF2-40B4-BE49-F238E27FC236}">
                <a16:creationId xmlns="" xmlns:a16="http://schemas.microsoft.com/office/drawing/2014/main" id="{E1CF11CC-3460-4D83-B071-FBFD2D4FD420}"/>
              </a:ext>
            </a:extLst>
          </p:cNvPr>
          <p:cNvGraphicFramePr>
            <a:graphicFrameLocks noGrp="1"/>
          </p:cNvGraphicFramePr>
          <p:nvPr>
            <p:extLst>
              <p:ext uri="{D42A27DB-BD31-4B8C-83A1-F6EECF244321}">
                <p14:modId xmlns="" xmlns:p14="http://schemas.microsoft.com/office/powerpoint/2010/main" val="3497516895"/>
              </p:ext>
            </p:extLst>
          </p:nvPr>
        </p:nvGraphicFramePr>
        <p:xfrm>
          <a:off x="3213100" y="4778198"/>
          <a:ext cx="3951605" cy="2026920"/>
        </p:xfrm>
        <a:graphic>
          <a:graphicData uri="http://schemas.openxmlformats.org/drawingml/2006/table">
            <a:tbl>
              <a:tblPr firstRow="1" bandRow="1">
                <a:tableStyleId>{5C22544A-7EE6-4342-B048-85BDC9FD1C3A}</a:tableStyleId>
              </a:tblPr>
              <a:tblGrid>
                <a:gridCol w="2456180">
                  <a:extLst>
                    <a:ext uri="{9D8B030D-6E8A-4147-A177-3AD203B41FA5}">
                      <a16:colId xmlns="" xmlns:a16="http://schemas.microsoft.com/office/drawing/2014/main" val="3734852925"/>
                    </a:ext>
                  </a:extLst>
                </a:gridCol>
                <a:gridCol w="558800">
                  <a:extLst>
                    <a:ext uri="{9D8B030D-6E8A-4147-A177-3AD203B41FA5}">
                      <a16:colId xmlns="" xmlns:a16="http://schemas.microsoft.com/office/drawing/2014/main" val="4091526792"/>
                    </a:ext>
                  </a:extLst>
                </a:gridCol>
                <a:gridCol w="936625">
                  <a:extLst>
                    <a:ext uri="{9D8B030D-6E8A-4147-A177-3AD203B41FA5}">
                      <a16:colId xmlns="" xmlns:a16="http://schemas.microsoft.com/office/drawing/2014/main" val="2259689381"/>
                    </a:ext>
                  </a:extLst>
                </a:gridCol>
              </a:tblGrid>
              <a:tr h="370840">
                <a:tc>
                  <a:txBody>
                    <a:bodyPr/>
                    <a:lstStyle/>
                    <a:p>
                      <a:r>
                        <a:rPr lang="fr-FR" dirty="0"/>
                        <a:t>Allocation mémoire</a:t>
                      </a:r>
                    </a:p>
                  </a:txBody>
                  <a:tcPr/>
                </a:tc>
                <a:tc>
                  <a:txBody>
                    <a:bodyPr/>
                    <a:lstStyle/>
                    <a:p>
                      <a:r>
                        <a:rPr lang="fr-FR" dirty="0"/>
                        <a:t>i=0</a:t>
                      </a:r>
                    </a:p>
                  </a:txBody>
                  <a:tcPr/>
                </a:tc>
                <a:tc>
                  <a:txBody>
                    <a:bodyPr/>
                    <a:lstStyle/>
                    <a:p>
                      <a:r>
                        <a:rPr lang="fr-FR" dirty="0"/>
                        <a:t>Size=5</a:t>
                      </a:r>
                    </a:p>
                  </a:txBody>
                  <a:tcPr/>
                </a:tc>
                <a:extLst>
                  <a:ext uri="{0D108BD9-81ED-4DB2-BD59-A6C34878D82A}">
                    <a16:rowId xmlns="" xmlns:a16="http://schemas.microsoft.com/office/drawing/2014/main" val="3939684347"/>
                  </a:ext>
                </a:extLst>
              </a:tr>
              <a:tr h="370840">
                <a:tc>
                  <a:txBody>
                    <a:bodyPr/>
                    <a:lstStyle/>
                    <a:p>
                      <a:r>
                        <a:rPr lang="fr-FR" dirty="0">
                          <a:solidFill>
                            <a:srgbClr val="CC0099"/>
                          </a:solidFill>
                        </a:rPr>
                        <a:t>Bonjo</a:t>
                      </a:r>
                      <a:r>
                        <a:rPr lang="fr-FR" dirty="0">
                          <a:solidFill>
                            <a:srgbClr val="FF0000"/>
                          </a:solidFill>
                        </a:rPr>
                        <a:t>ur\n</a:t>
                      </a:r>
                    </a:p>
                  </a:txBody>
                  <a:tcPr/>
                </a:tc>
                <a:tc>
                  <a:txBody>
                    <a:bodyPr/>
                    <a:lstStyle/>
                    <a:p>
                      <a:r>
                        <a:rPr lang="fr-FR" dirty="0">
                          <a:solidFill>
                            <a:srgbClr val="CC0099"/>
                          </a:solidFill>
                        </a:rPr>
                        <a:t>5</a:t>
                      </a:r>
                    </a:p>
                  </a:txBody>
                  <a:tcPr/>
                </a:tc>
                <a:tc>
                  <a:txBody>
                    <a:bodyPr/>
                    <a:lstStyle/>
                    <a:p>
                      <a:r>
                        <a:rPr lang="fr-FR" dirty="0">
                          <a:solidFill>
                            <a:srgbClr val="CC0099"/>
                          </a:solidFill>
                        </a:rPr>
                        <a:t>10</a:t>
                      </a:r>
                    </a:p>
                  </a:txBody>
                  <a:tcPr/>
                </a:tc>
                <a:extLst>
                  <a:ext uri="{0D108BD9-81ED-4DB2-BD59-A6C34878D82A}">
                    <a16:rowId xmlns="" xmlns:a16="http://schemas.microsoft.com/office/drawing/2014/main" val="224954779"/>
                  </a:ext>
                </a:extLst>
              </a:tr>
              <a:tr h="370840">
                <a:tc>
                  <a:txBody>
                    <a:bodyPr/>
                    <a:lstStyle/>
                    <a:p>
                      <a:r>
                        <a:rPr lang="fr-FR" dirty="0">
                          <a:solidFill>
                            <a:srgbClr val="FF0000"/>
                          </a:solidFill>
                        </a:rPr>
                        <a:t>Co</a:t>
                      </a:r>
                      <a:r>
                        <a:rPr lang="fr-FR" dirty="0">
                          <a:solidFill>
                            <a:srgbClr val="00B050"/>
                          </a:solidFill>
                        </a:rPr>
                        <a:t>mment alle</a:t>
                      </a:r>
                      <a:r>
                        <a:rPr lang="fr-FR" dirty="0"/>
                        <a:t>z-vous?</a:t>
                      </a:r>
                    </a:p>
                  </a:txBody>
                  <a:tcPr/>
                </a:tc>
                <a:tc>
                  <a:txBody>
                    <a:bodyPr/>
                    <a:lstStyle/>
                    <a:p>
                      <a:r>
                        <a:rPr lang="fr-FR" dirty="0">
                          <a:solidFill>
                            <a:srgbClr val="FF0000"/>
                          </a:solidFill>
                        </a:rPr>
                        <a:t>10</a:t>
                      </a:r>
                      <a:r>
                        <a:rPr lang="fr-FR" dirty="0"/>
                        <a:t>,</a:t>
                      </a:r>
                      <a:r>
                        <a:rPr lang="fr-FR" dirty="0">
                          <a:solidFill>
                            <a:srgbClr val="00B050"/>
                          </a:solidFill>
                        </a:rPr>
                        <a:t>20</a:t>
                      </a:r>
                      <a:r>
                        <a:rPr lang="fr-FR" dirty="0"/>
                        <a:t>,27</a:t>
                      </a:r>
                    </a:p>
                  </a:txBody>
                  <a:tcPr/>
                </a:tc>
                <a:tc>
                  <a:txBody>
                    <a:bodyPr/>
                    <a:lstStyle/>
                    <a:p>
                      <a:r>
                        <a:rPr lang="fr-FR" dirty="0">
                          <a:solidFill>
                            <a:srgbClr val="FF0000"/>
                          </a:solidFill>
                        </a:rPr>
                        <a:t>20</a:t>
                      </a:r>
                      <a:r>
                        <a:rPr lang="fr-FR" dirty="0"/>
                        <a:t>,</a:t>
                      </a:r>
                    </a:p>
                    <a:p>
                      <a:r>
                        <a:rPr lang="fr-FR" dirty="0">
                          <a:solidFill>
                            <a:srgbClr val="00B050"/>
                          </a:solidFill>
                        </a:rPr>
                        <a:t>40</a:t>
                      </a:r>
                    </a:p>
                  </a:txBody>
                  <a:tcPr/>
                </a:tc>
                <a:extLst>
                  <a:ext uri="{0D108BD9-81ED-4DB2-BD59-A6C34878D82A}">
                    <a16:rowId xmlns="" xmlns:a16="http://schemas.microsoft.com/office/drawing/2014/main" val="3464036979"/>
                  </a:ext>
                </a:extLst>
              </a:tr>
              <a:tr h="370840">
                <a:tc>
                  <a:txBody>
                    <a:bodyPr/>
                    <a:lstStyle/>
                    <a:p>
                      <a:r>
                        <a:rPr lang="fr-FR" dirty="0"/>
                        <a:t>Au revoir</a:t>
                      </a:r>
                    </a:p>
                  </a:txBody>
                  <a:tcPr/>
                </a:tc>
                <a:tc>
                  <a:txBody>
                    <a:bodyPr/>
                    <a:lstStyle/>
                    <a:p>
                      <a:r>
                        <a:rPr lang="fr-FR" dirty="0"/>
                        <a:t>38</a:t>
                      </a:r>
                    </a:p>
                  </a:txBody>
                  <a:tcPr/>
                </a:tc>
                <a:tc>
                  <a:txBody>
                    <a:bodyPr/>
                    <a:lstStyle/>
                    <a:p>
                      <a:r>
                        <a:rPr lang="fr-FR" dirty="0"/>
                        <a:t>40</a:t>
                      </a:r>
                    </a:p>
                  </a:txBody>
                  <a:tcPr/>
                </a:tc>
                <a:extLst>
                  <a:ext uri="{0D108BD9-81ED-4DB2-BD59-A6C34878D82A}">
                    <a16:rowId xmlns="" xmlns:a16="http://schemas.microsoft.com/office/drawing/2014/main" val="3604009711"/>
                  </a:ext>
                </a:extLst>
              </a:tr>
            </a:tbl>
          </a:graphicData>
        </a:graphic>
      </p:graphicFrame>
      <p:pic>
        <p:nvPicPr>
          <p:cNvPr id="3" name="Image 2">
            <a:extLst>
              <a:ext uri="{FF2B5EF4-FFF2-40B4-BE49-F238E27FC236}">
                <a16:creationId xmlns="" xmlns:a16="http://schemas.microsoft.com/office/drawing/2014/main" id="{11F0E425-B5B5-4355-942D-FCD67DF51903}"/>
              </a:ext>
            </a:extLst>
          </p:cNvPr>
          <p:cNvPicPr>
            <a:picLocks noChangeAspect="1"/>
          </p:cNvPicPr>
          <p:nvPr/>
        </p:nvPicPr>
        <p:blipFill>
          <a:blip r:embed="rId5" cstate="print"/>
          <a:stretch>
            <a:fillRect/>
          </a:stretch>
        </p:blipFill>
        <p:spPr>
          <a:xfrm>
            <a:off x="7172325" y="4744434"/>
            <a:ext cx="2797175" cy="2050066"/>
          </a:xfrm>
          <a:prstGeom prst="rect">
            <a:avLst/>
          </a:prstGeom>
        </p:spPr>
      </p:pic>
      <p:pic>
        <p:nvPicPr>
          <p:cNvPr id="7" name="Graphique 6" descr="Aide">
            <a:extLst>
              <a:ext uri="{FF2B5EF4-FFF2-40B4-BE49-F238E27FC236}">
                <a16:creationId xmlns="" xmlns:a16="http://schemas.microsoft.com/office/drawing/2014/main" id="{4E66A45C-F5DC-4A6E-9D67-90E51300935A}"/>
              </a:ext>
            </a:extLst>
          </p:cNvPr>
          <p:cNvPicPr>
            <a:picLocks noChangeAspect="1"/>
          </p:cNvPicPr>
          <p:nvPr/>
        </p:nvPicPr>
        <p:blipFill>
          <a:blip r:embed="rId6" cstate="print">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tretch>
            <a:fillRect/>
          </a:stretch>
        </p:blipFill>
        <p:spPr>
          <a:xfrm>
            <a:off x="4991100" y="2329180"/>
            <a:ext cx="914400" cy="914400"/>
          </a:xfrm>
          <a:prstGeom prst="rect">
            <a:avLst/>
          </a:prstGeom>
        </p:spPr>
      </p:pic>
      <p:sp>
        <p:nvSpPr>
          <p:cNvPr id="8" name="ZoneTexte 7">
            <a:extLst>
              <a:ext uri="{FF2B5EF4-FFF2-40B4-BE49-F238E27FC236}">
                <a16:creationId xmlns="" xmlns:a16="http://schemas.microsoft.com/office/drawing/2014/main" id="{BF65A76F-398B-43F4-AB73-93FDEFC22FDF}"/>
              </a:ext>
            </a:extLst>
          </p:cNvPr>
          <p:cNvSpPr txBox="1"/>
          <p:nvPr/>
        </p:nvSpPr>
        <p:spPr>
          <a:xfrm>
            <a:off x="5854700" y="2102862"/>
            <a:ext cx="4114800" cy="190821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a:t>
            </a:r>
            <a:r>
              <a:rPr lang="fr-FR" dirty="0">
                <a:effectLst>
                  <a:outerShdw blurRad="38100" dist="38100" dir="2700000" algn="tl">
                    <a:srgbClr val="000000">
                      <a:alpha val="43137"/>
                    </a:srgbClr>
                  </a:outerShdw>
                </a:effectLst>
              </a:rPr>
              <a:t>Combien d’octet sont réservé dynamiquement dans la mémoire pour ce programme?</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A- 5 </a:t>
            </a:r>
          </a:p>
          <a:p>
            <a:pPr lvl="1"/>
            <a:r>
              <a:rPr lang="fr-FR" sz="1600" dirty="0">
                <a:effectLst>
                  <a:outerShdw blurRad="38100" dist="38100" dir="2700000" algn="tl">
                    <a:srgbClr val="000000">
                      <a:alpha val="43137"/>
                    </a:srgbClr>
                  </a:outerShdw>
                </a:effectLst>
              </a:rPr>
              <a:t>B- 38</a:t>
            </a:r>
          </a:p>
          <a:p>
            <a:pPr lvl="1"/>
            <a:r>
              <a:rPr lang="fr-FR" sz="1600" dirty="0">
                <a:effectLst>
                  <a:outerShdw blurRad="38100" dist="38100" dir="2700000" algn="tl">
                    <a:srgbClr val="000000">
                      <a:alpha val="43137"/>
                    </a:srgbClr>
                  </a:outerShdw>
                </a:effectLst>
              </a:rPr>
              <a:t>C- 40</a:t>
            </a:r>
          </a:p>
        </p:txBody>
      </p:sp>
      <p:sp>
        <p:nvSpPr>
          <p:cNvPr id="9" name="ZoneTexte 8">
            <a:extLst>
              <a:ext uri="{FF2B5EF4-FFF2-40B4-BE49-F238E27FC236}">
                <a16:creationId xmlns="" xmlns:a16="http://schemas.microsoft.com/office/drawing/2014/main" id="{9D5F5FE1-10D2-4706-A95A-A1065AA2B000}"/>
              </a:ext>
            </a:extLst>
          </p:cNvPr>
          <p:cNvSpPr txBox="1"/>
          <p:nvPr/>
        </p:nvSpPr>
        <p:spPr>
          <a:xfrm>
            <a:off x="7049026" y="3022600"/>
            <a:ext cx="3062057" cy="830997"/>
          </a:xfrm>
          <a:prstGeom prst="rect">
            <a:avLst/>
          </a:prstGeom>
          <a:noFill/>
        </p:spPr>
        <p:txBody>
          <a:bodyPr wrap="none" rtlCol="0">
            <a:spAutoFit/>
          </a:bodyPr>
          <a:lstStyle/>
          <a:p>
            <a:r>
              <a:rPr lang="fr-FR" sz="4800" b="1" dirty="0">
                <a:solidFill>
                  <a:srgbClr val="FF0000"/>
                </a:solidFill>
              </a:rPr>
              <a:t>5 minutes</a:t>
            </a:r>
          </a:p>
        </p:txBody>
      </p:sp>
    </p:spTree>
    <p:extLst>
      <p:ext uri="{BB962C8B-B14F-4D97-AF65-F5344CB8AC3E}">
        <p14:creationId xmlns="" xmlns:p14="http://schemas.microsoft.com/office/powerpoint/2010/main" val="3641786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9" y="1152000"/>
            <a:ext cx="6735001" cy="5693300"/>
          </a:xfrm>
          <a:prstGeom prst="rect">
            <a:avLst/>
          </a:prstGeom>
          <a:noFill/>
          <a:ln>
            <a:noFill/>
          </a:ln>
        </p:spPr>
        <p:txBody>
          <a:bodyPr lIns="0" tIns="0" rIns="0" bIns="0">
            <a:normAutofit fontScale="85000" lnSpcReduction="20000"/>
          </a:bodyPr>
          <a:lstStyle/>
          <a:p>
            <a:pPr marL="432000" indent="-324000">
              <a:spcBef>
                <a:spcPts val="938"/>
              </a:spcBef>
              <a:buSzPct val="100000"/>
              <a:buBlip>
                <a:blip r:embed="rId16"/>
              </a:buBlip>
            </a:pPr>
            <a:r>
              <a:rPr lang="fr-FR" sz="2670" b="1" spc="-1" dirty="0">
                <a:solidFill>
                  <a:srgbClr val="000000"/>
                </a:solidFill>
              </a:rPr>
              <a:t>Code source C</a:t>
            </a:r>
          </a:p>
          <a:p>
            <a:pPr marL="889200" lvl="1" indent="-324000">
              <a:spcBef>
                <a:spcPts val="938"/>
              </a:spcBef>
              <a:buSzPct val="100000"/>
              <a:buBlip>
                <a:blip r:embed="rId16"/>
              </a:buBlip>
            </a:pPr>
            <a:r>
              <a:rPr lang="fr-FR" sz="2670" spc="-1" dirty="0">
                <a:solidFill>
                  <a:srgbClr val="000000"/>
                </a:solidFill>
              </a:rPr>
              <a:t>Instructions C organisées en fonctions</a:t>
            </a:r>
          </a:p>
          <a:p>
            <a:pPr marL="889200" lvl="1" indent="-324000">
              <a:spcBef>
                <a:spcPts val="938"/>
              </a:spcBef>
              <a:buSzPct val="100000"/>
              <a:buBlip>
                <a:blip r:embed="rId16"/>
              </a:buBlip>
            </a:pPr>
            <a:r>
              <a:rPr lang="fr-FR" sz="2670" spc="-1" dirty="0">
                <a:solidFill>
                  <a:srgbClr val="000000"/>
                </a:solidFill>
              </a:rPr>
              <a:t>Stocké sous forme de collection de fichiers (.c et .h)</a:t>
            </a:r>
          </a:p>
          <a:p>
            <a:pPr marL="432000" indent="-324000">
              <a:spcBef>
                <a:spcPts val="938"/>
              </a:spcBef>
              <a:buSzPct val="100000"/>
              <a:buBlip>
                <a:blip r:embed="rId16"/>
              </a:buBlip>
            </a:pPr>
            <a:r>
              <a:rPr lang="fr-FR" sz="2670" b="1" spc="-1" dirty="0">
                <a:solidFill>
                  <a:srgbClr val="000000"/>
                </a:solidFill>
              </a:rPr>
              <a:t>Module exécutable</a:t>
            </a:r>
          </a:p>
          <a:p>
            <a:pPr marL="889200" lvl="1" indent="-324000">
              <a:spcBef>
                <a:spcPts val="938"/>
              </a:spcBef>
              <a:buSzPct val="100000"/>
              <a:buBlip>
                <a:blip r:embed="rId16"/>
              </a:buBlip>
            </a:pPr>
            <a:r>
              <a:rPr lang="fr-FR" sz="2670" spc="-1" dirty="0">
                <a:solidFill>
                  <a:srgbClr val="000000"/>
                </a:solidFill>
              </a:rPr>
              <a:t>Image binaire générée par le compilateur</a:t>
            </a:r>
          </a:p>
          <a:p>
            <a:pPr marL="889200" lvl="1" indent="-324000">
              <a:spcBef>
                <a:spcPts val="938"/>
              </a:spcBef>
              <a:buSzPct val="100000"/>
              <a:buBlip>
                <a:blip r:embed="rId16"/>
              </a:buBlip>
            </a:pPr>
            <a:r>
              <a:rPr lang="fr-FR" sz="2670" spc="-1" dirty="0">
                <a:solidFill>
                  <a:srgbClr val="000000"/>
                </a:solidFill>
              </a:rPr>
              <a:t>Stocké sous forme de fichier (par exemple, </a:t>
            </a:r>
            <a:r>
              <a:rPr lang="fr-FR" sz="2670" spc="-1" dirty="0" err="1">
                <a:solidFill>
                  <a:srgbClr val="000000"/>
                </a:solidFill>
              </a:rPr>
              <a:t>a.out</a:t>
            </a:r>
            <a:r>
              <a:rPr lang="fr-FR" sz="2670" spc="-1" dirty="0">
                <a:solidFill>
                  <a:srgbClr val="000000"/>
                </a:solidFill>
              </a:rPr>
              <a:t>)</a:t>
            </a:r>
          </a:p>
          <a:p>
            <a:pPr marL="432000" indent="-324000">
              <a:spcBef>
                <a:spcPts val="938"/>
              </a:spcBef>
              <a:buSzPct val="100000"/>
              <a:buBlip>
                <a:blip r:embed="rId16"/>
              </a:buBlip>
            </a:pPr>
            <a:r>
              <a:rPr lang="fr-FR" sz="2670" b="1" spc="-1" dirty="0">
                <a:solidFill>
                  <a:srgbClr val="000000"/>
                </a:solidFill>
              </a:rPr>
              <a:t>Processus</a:t>
            </a:r>
          </a:p>
          <a:p>
            <a:pPr marL="889200" lvl="1" indent="-324000">
              <a:spcBef>
                <a:spcPts val="938"/>
              </a:spcBef>
              <a:buSzPct val="100000"/>
              <a:buBlip>
                <a:blip r:embed="rId16"/>
              </a:buBlip>
            </a:pPr>
            <a:r>
              <a:rPr lang="fr-FR" sz="2670" spc="-1" dirty="0">
                <a:solidFill>
                  <a:srgbClr val="000000"/>
                </a:solidFill>
              </a:rPr>
              <a:t>Instance d'un programme en cours d'exécution</a:t>
            </a:r>
          </a:p>
          <a:p>
            <a:pPr marL="1346400" lvl="2" indent="-324000">
              <a:spcBef>
                <a:spcPts val="938"/>
              </a:spcBef>
              <a:buSzPct val="100000"/>
              <a:buBlip>
                <a:blip r:embed="rId16"/>
              </a:buBlip>
            </a:pPr>
            <a:r>
              <a:rPr lang="fr-FR" sz="2670" spc="-1" dirty="0">
                <a:solidFill>
                  <a:srgbClr val="000000"/>
                </a:solidFill>
              </a:rPr>
              <a:t>Avec son propre espace d'adressage en mémoire</a:t>
            </a:r>
          </a:p>
          <a:p>
            <a:pPr marL="1346400" lvl="2" indent="-324000">
              <a:spcBef>
                <a:spcPts val="938"/>
              </a:spcBef>
              <a:buSzPct val="100000"/>
              <a:buBlip>
                <a:blip r:embed="rId16"/>
              </a:buBlip>
            </a:pPr>
            <a:r>
              <a:rPr lang="fr-FR" sz="2670" spc="-1" dirty="0">
                <a:solidFill>
                  <a:srgbClr val="000000"/>
                </a:solidFill>
              </a:rPr>
              <a:t>Avec son propre identifiant et son état d'exécution</a:t>
            </a:r>
          </a:p>
          <a:p>
            <a:pPr marL="889200" lvl="1" indent="-324000">
              <a:spcBef>
                <a:spcPts val="938"/>
              </a:spcBef>
              <a:buSzPct val="100000"/>
              <a:buBlip>
                <a:blip r:embed="rId16"/>
              </a:buBlip>
            </a:pPr>
            <a:r>
              <a:rPr lang="fr-FR" sz="2670" spc="-1" dirty="0">
                <a:solidFill>
                  <a:srgbClr val="000000"/>
                </a:solidFill>
              </a:rPr>
              <a:t>Géré par le système d'exploitation</a:t>
            </a:r>
          </a:p>
        </p:txBody>
      </p:sp>
      <p:grpSp>
        <p:nvGrpSpPr>
          <p:cNvPr id="6" name="Group 4">
            <a:extLst>
              <a:ext uri="{FF2B5EF4-FFF2-40B4-BE49-F238E27FC236}">
                <a16:creationId xmlns="" xmlns:a16="http://schemas.microsoft.com/office/drawing/2014/main" id="{120261AE-EB54-46DA-9462-5BD20E88B1ED}"/>
              </a:ext>
            </a:extLst>
          </p:cNvPr>
          <p:cNvGrpSpPr>
            <a:grpSpLocks/>
          </p:cNvGrpSpPr>
          <p:nvPr>
            <p:custDataLst>
              <p:tags r:id="rId1"/>
            </p:custDataLst>
          </p:nvPr>
        </p:nvGrpSpPr>
        <p:grpSpPr bwMode="auto">
          <a:xfrm>
            <a:off x="7327900" y="2146300"/>
            <a:ext cx="2570163" cy="3733800"/>
            <a:chOff x="1728" y="1152"/>
            <a:chExt cx="1619" cy="2352"/>
          </a:xfrm>
        </p:grpSpPr>
        <p:sp>
          <p:nvSpPr>
            <p:cNvPr id="7" name="AutoShape 5">
              <a:extLst>
                <a:ext uri="{FF2B5EF4-FFF2-40B4-BE49-F238E27FC236}">
                  <a16:creationId xmlns="" xmlns:a16="http://schemas.microsoft.com/office/drawing/2014/main" id="{B5FEFE76-DB84-4CD5-A780-6679D9F817E7}"/>
                </a:ext>
              </a:extLst>
            </p:cNvPr>
            <p:cNvSpPr>
              <a:spLocks noChangeArrowheads="1"/>
            </p:cNvSpPr>
            <p:nvPr>
              <p:custDataLst>
                <p:tags r:id="rId2"/>
              </p:custDataLst>
            </p:nvPr>
          </p:nvSpPr>
          <p:spPr bwMode="auto">
            <a:xfrm>
              <a:off x="1872" y="1152"/>
              <a:ext cx="1248" cy="384"/>
            </a:xfrm>
            <a:prstGeom prst="flowChartDocument">
              <a:avLst/>
            </a:prstGeom>
            <a:solidFill>
              <a:srgbClr val="FF0000">
                <a:tint val="66000"/>
                <a:satMod val="160000"/>
              </a:srgbClr>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AutoShape 6">
              <a:extLst>
                <a:ext uri="{FF2B5EF4-FFF2-40B4-BE49-F238E27FC236}">
                  <a16:creationId xmlns="" xmlns:a16="http://schemas.microsoft.com/office/drawing/2014/main" id="{F299C19E-6747-4FAD-AED1-0A2499EC2D51}"/>
                </a:ext>
              </a:extLst>
            </p:cNvPr>
            <p:cNvSpPr>
              <a:spLocks noChangeArrowheads="1"/>
            </p:cNvSpPr>
            <p:nvPr>
              <p:custDataLst>
                <p:tags r:id="rId3"/>
              </p:custDataLst>
            </p:nvPr>
          </p:nvSpPr>
          <p:spPr bwMode="auto">
            <a:xfrm>
              <a:off x="1824" y="1248"/>
              <a:ext cx="1248" cy="384"/>
            </a:xfrm>
            <a:prstGeom prst="flowChartDocument">
              <a:avLst/>
            </a:prstGeom>
            <a:solidFill>
              <a:srgbClr val="FF0000">
                <a:tint val="66000"/>
                <a:satMod val="160000"/>
              </a:srgbClr>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AutoShape 7">
              <a:extLst>
                <a:ext uri="{FF2B5EF4-FFF2-40B4-BE49-F238E27FC236}">
                  <a16:creationId xmlns="" xmlns:a16="http://schemas.microsoft.com/office/drawing/2014/main" id="{342E74DB-B2B0-45D8-B092-D67B55FB507A}"/>
                </a:ext>
              </a:extLst>
            </p:cNvPr>
            <p:cNvSpPr>
              <a:spLocks noChangeArrowheads="1"/>
            </p:cNvSpPr>
            <p:nvPr>
              <p:custDataLst>
                <p:tags r:id="rId4"/>
              </p:custDataLst>
            </p:nvPr>
          </p:nvSpPr>
          <p:spPr bwMode="auto">
            <a:xfrm>
              <a:off x="1776" y="1344"/>
              <a:ext cx="1248" cy="384"/>
            </a:xfrm>
            <a:prstGeom prst="flowChartDocument">
              <a:avLst/>
            </a:prstGeom>
            <a:solidFill>
              <a:srgbClr val="FF0000">
                <a:tint val="66000"/>
                <a:satMod val="160000"/>
              </a:srgbClr>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8">
              <a:extLst>
                <a:ext uri="{FF2B5EF4-FFF2-40B4-BE49-F238E27FC236}">
                  <a16:creationId xmlns="" xmlns:a16="http://schemas.microsoft.com/office/drawing/2014/main" id="{62C6560F-2BFA-44EA-8E31-D49FFB5586F3}"/>
                </a:ext>
              </a:extLst>
            </p:cNvPr>
            <p:cNvSpPr>
              <a:spLocks noChangeShapeType="1"/>
            </p:cNvSpPr>
            <p:nvPr>
              <p:custDataLst>
                <p:tags r:id="rId5"/>
              </p:custDataLst>
            </p:nvPr>
          </p:nvSpPr>
          <p:spPr bwMode="auto">
            <a:xfrm>
              <a:off x="2352" y="1728"/>
              <a:ext cx="0" cy="432"/>
            </a:xfrm>
            <a:prstGeom prst="line">
              <a:avLst/>
            </a:prstGeom>
            <a:noFill/>
            <a:ln w="25400">
              <a:solidFill>
                <a:schemeClr val="tx1"/>
              </a:solidFill>
              <a:round/>
              <a:headEnd/>
              <a:tailEnd type="arrow"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 name="Rectangle 9">
              <a:extLst>
                <a:ext uri="{FF2B5EF4-FFF2-40B4-BE49-F238E27FC236}">
                  <a16:creationId xmlns="" xmlns:a16="http://schemas.microsoft.com/office/drawing/2014/main" id="{4C0B5EDA-22EB-4E05-AD1F-FA42D982E5A5}"/>
                </a:ext>
              </a:extLst>
            </p:cNvPr>
            <p:cNvSpPr>
              <a:spLocks noChangeArrowheads="1"/>
            </p:cNvSpPr>
            <p:nvPr>
              <p:custDataLst>
                <p:tags r:id="rId6"/>
              </p:custDataLst>
            </p:nvPr>
          </p:nvSpPr>
          <p:spPr bwMode="auto">
            <a:xfrm>
              <a:off x="1728" y="2160"/>
              <a:ext cx="1392" cy="384"/>
            </a:xfrm>
            <a:prstGeom prst="rect">
              <a:avLst/>
            </a:prstGeom>
            <a:solidFill>
              <a:srgbClr val="FFFF00">
                <a:tint val="66000"/>
                <a:satMod val="160000"/>
              </a:srgbClr>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dirty="0"/>
            </a:p>
          </p:txBody>
        </p:sp>
        <p:sp>
          <p:nvSpPr>
            <p:cNvPr id="12" name="Text Box 10">
              <a:extLst>
                <a:ext uri="{FF2B5EF4-FFF2-40B4-BE49-F238E27FC236}">
                  <a16:creationId xmlns="" xmlns:a16="http://schemas.microsoft.com/office/drawing/2014/main" id="{6AD18926-CB47-45C4-8323-0F62A5B968B6}"/>
                </a:ext>
              </a:extLst>
            </p:cNvPr>
            <p:cNvSpPr txBox="1">
              <a:spLocks noChangeArrowheads="1"/>
            </p:cNvSpPr>
            <p:nvPr>
              <p:custDataLst>
                <p:tags r:id="rId7"/>
              </p:custDataLst>
            </p:nvPr>
          </p:nvSpPr>
          <p:spPr bwMode="auto">
            <a:xfrm>
              <a:off x="1920" y="2208"/>
              <a:ext cx="868" cy="233"/>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b="1" dirty="0" err="1"/>
                <a:t>exécutable</a:t>
              </a:r>
              <a:endParaRPr lang="en-US" altLang="en-US" b="1" dirty="0"/>
            </a:p>
          </p:txBody>
        </p:sp>
        <p:sp>
          <p:nvSpPr>
            <p:cNvPr id="13" name="Text Box 11">
              <a:extLst>
                <a:ext uri="{FF2B5EF4-FFF2-40B4-BE49-F238E27FC236}">
                  <a16:creationId xmlns="" xmlns:a16="http://schemas.microsoft.com/office/drawing/2014/main" id="{EFAD285E-8F88-42A9-BE85-811514184924}"/>
                </a:ext>
              </a:extLst>
            </p:cNvPr>
            <p:cNvSpPr txBox="1">
              <a:spLocks noChangeArrowheads="1"/>
            </p:cNvSpPr>
            <p:nvPr>
              <p:custDataLst>
                <p:tags r:id="rId8"/>
              </p:custDataLst>
            </p:nvPr>
          </p:nvSpPr>
          <p:spPr bwMode="auto">
            <a:xfrm>
              <a:off x="1767" y="1344"/>
              <a:ext cx="1142" cy="233"/>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b="1" dirty="0"/>
                <a:t>Code source C</a:t>
              </a:r>
            </a:p>
          </p:txBody>
        </p:sp>
        <p:sp>
          <p:nvSpPr>
            <p:cNvPr id="14" name="Line 12">
              <a:extLst>
                <a:ext uri="{FF2B5EF4-FFF2-40B4-BE49-F238E27FC236}">
                  <a16:creationId xmlns="" xmlns:a16="http://schemas.microsoft.com/office/drawing/2014/main" id="{68020F43-9B07-48E6-BD05-61666DED8DBB}"/>
                </a:ext>
              </a:extLst>
            </p:cNvPr>
            <p:cNvSpPr>
              <a:spLocks noChangeShapeType="1"/>
            </p:cNvSpPr>
            <p:nvPr>
              <p:custDataLst>
                <p:tags r:id="rId9"/>
              </p:custDataLst>
            </p:nvPr>
          </p:nvSpPr>
          <p:spPr bwMode="auto">
            <a:xfrm>
              <a:off x="2352" y="2544"/>
              <a:ext cx="0" cy="576"/>
            </a:xfrm>
            <a:prstGeom prst="line">
              <a:avLst/>
            </a:prstGeom>
            <a:noFill/>
            <a:ln w="25400">
              <a:solidFill>
                <a:schemeClr val="tx1"/>
              </a:solidFill>
              <a:round/>
              <a:headEnd/>
              <a:tailEnd type="arrow"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5" name="Rectangle 13">
              <a:extLst>
                <a:ext uri="{FF2B5EF4-FFF2-40B4-BE49-F238E27FC236}">
                  <a16:creationId xmlns="" xmlns:a16="http://schemas.microsoft.com/office/drawing/2014/main" id="{526470FB-F3E8-48D4-B19B-AAA4CFB933D2}"/>
                </a:ext>
              </a:extLst>
            </p:cNvPr>
            <p:cNvSpPr>
              <a:spLocks noChangeArrowheads="1"/>
            </p:cNvSpPr>
            <p:nvPr>
              <p:custDataLst>
                <p:tags r:id="rId10"/>
              </p:custDataLst>
            </p:nvPr>
          </p:nvSpPr>
          <p:spPr bwMode="auto">
            <a:xfrm>
              <a:off x="1728" y="3120"/>
              <a:ext cx="1392" cy="384"/>
            </a:xfrm>
            <a:prstGeom prst="rect">
              <a:avLst/>
            </a:prstGeom>
            <a:solidFill>
              <a:srgbClr val="99CC00">
                <a:tint val="66000"/>
                <a:satMod val="160000"/>
              </a:srgbClr>
            </a:solidFill>
            <a:ln w="1587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dirty="0"/>
            </a:p>
          </p:txBody>
        </p:sp>
        <p:sp>
          <p:nvSpPr>
            <p:cNvPr id="16" name="Text Box 14">
              <a:extLst>
                <a:ext uri="{FF2B5EF4-FFF2-40B4-BE49-F238E27FC236}">
                  <a16:creationId xmlns="" xmlns:a16="http://schemas.microsoft.com/office/drawing/2014/main" id="{820D18C1-4C5C-49D3-93B5-959B1556B72D}"/>
                </a:ext>
              </a:extLst>
            </p:cNvPr>
            <p:cNvSpPr txBox="1">
              <a:spLocks noChangeArrowheads="1"/>
            </p:cNvSpPr>
            <p:nvPr>
              <p:custDataLst>
                <p:tags r:id="rId11"/>
              </p:custDataLst>
            </p:nvPr>
          </p:nvSpPr>
          <p:spPr bwMode="auto">
            <a:xfrm>
              <a:off x="2064" y="3168"/>
              <a:ext cx="843" cy="233"/>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b="1" dirty="0" err="1"/>
                <a:t>processus</a:t>
              </a:r>
              <a:endParaRPr lang="en-US" altLang="en-US" b="1" dirty="0"/>
            </a:p>
          </p:txBody>
        </p:sp>
        <p:sp>
          <p:nvSpPr>
            <p:cNvPr id="17" name="Text Box 15">
              <a:extLst>
                <a:ext uri="{FF2B5EF4-FFF2-40B4-BE49-F238E27FC236}">
                  <a16:creationId xmlns="" xmlns:a16="http://schemas.microsoft.com/office/drawing/2014/main" id="{E989E470-E2A1-414C-A7AB-BDF73F308B7B}"/>
                </a:ext>
              </a:extLst>
            </p:cNvPr>
            <p:cNvSpPr txBox="1">
              <a:spLocks noChangeArrowheads="1"/>
            </p:cNvSpPr>
            <p:nvPr>
              <p:custDataLst>
                <p:tags r:id="rId12"/>
              </p:custDataLst>
            </p:nvPr>
          </p:nvSpPr>
          <p:spPr bwMode="auto">
            <a:xfrm>
              <a:off x="2496" y="1776"/>
              <a:ext cx="851" cy="233"/>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dirty="0"/>
                <a:t>compilation</a:t>
              </a:r>
            </a:p>
          </p:txBody>
        </p:sp>
        <p:sp>
          <p:nvSpPr>
            <p:cNvPr id="18" name="Text Box 16">
              <a:extLst>
                <a:ext uri="{FF2B5EF4-FFF2-40B4-BE49-F238E27FC236}">
                  <a16:creationId xmlns="" xmlns:a16="http://schemas.microsoft.com/office/drawing/2014/main" id="{2C829A30-56DB-4522-8ABF-011272363B76}"/>
                </a:ext>
              </a:extLst>
            </p:cNvPr>
            <p:cNvSpPr txBox="1">
              <a:spLocks noChangeArrowheads="1"/>
            </p:cNvSpPr>
            <p:nvPr>
              <p:custDataLst>
                <p:tags r:id="rId13"/>
              </p:custDataLst>
            </p:nvPr>
          </p:nvSpPr>
          <p:spPr bwMode="auto">
            <a:xfrm>
              <a:off x="2544" y="2640"/>
              <a:ext cx="738" cy="233"/>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dirty="0" err="1"/>
                <a:t>exécution</a:t>
              </a:r>
              <a:endParaRPr lang="en-US" altLang="en-US" dirty="0"/>
            </a:p>
          </p:txBody>
        </p:sp>
      </p:grpSp>
    </p:spTree>
    <p:extLst>
      <p:ext uri="{BB962C8B-B14F-4D97-AF65-F5344CB8AC3E}">
        <p14:creationId xmlns="" xmlns:p14="http://schemas.microsoft.com/office/powerpoint/2010/main" val="1451493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Déclaration de structure étudiant : </a:t>
            </a:r>
            <a:r>
              <a:rPr lang="fr-FR" sz="2000" b="1" spc="-1" dirty="0">
                <a:solidFill>
                  <a:srgbClr val="000000"/>
                </a:solidFill>
              </a:rPr>
              <a:t>en utilisant l’allocation Statistique</a:t>
            </a:r>
          </a:p>
          <a:p>
            <a:pPr marL="432000" indent="-324000">
              <a:spcBef>
                <a:spcPts val="938"/>
              </a:spcBef>
              <a:buSzPct val="100000"/>
              <a:buBlip>
                <a:blip r:embed="rId4"/>
              </a:buBlip>
            </a:pPr>
            <a:endParaRPr lang="fr-FR" sz="2000" b="1" spc="-1" dirty="0">
              <a:solidFill>
                <a:srgbClr val="000000"/>
              </a:solidFill>
            </a:endParaRPr>
          </a:p>
          <a:p>
            <a:pPr marL="432000" indent="-324000">
              <a:spcBef>
                <a:spcPts val="938"/>
              </a:spcBef>
              <a:buSzPct val="100000"/>
              <a:buBlip>
                <a:blip r:embed="rId4"/>
              </a:buBlip>
            </a:pPr>
            <a:endParaRPr lang="fr-FR" sz="2670" b="1" spc="-1" dirty="0">
              <a:solidFill>
                <a:srgbClr val="000000"/>
              </a:solidFill>
            </a:endParaRPr>
          </a:p>
        </p:txBody>
      </p:sp>
      <p:sp>
        <p:nvSpPr>
          <p:cNvPr id="5" name="Rectangle 4">
            <a:extLst>
              <a:ext uri="{FF2B5EF4-FFF2-40B4-BE49-F238E27FC236}">
                <a16:creationId xmlns="" xmlns:a16="http://schemas.microsoft.com/office/drawing/2014/main" id="{F67F6575-CE0B-4554-B2EF-32800FADA558}"/>
              </a:ext>
            </a:extLst>
          </p:cNvPr>
          <p:cNvSpPr>
            <a:spLocks noChangeArrowheads="1"/>
          </p:cNvSpPr>
          <p:nvPr>
            <p:custDataLst>
              <p:tags r:id="rId1"/>
            </p:custDataLst>
          </p:nvPr>
        </p:nvSpPr>
        <p:spPr bwMode="auto">
          <a:xfrm>
            <a:off x="2463800" y="1562101"/>
            <a:ext cx="6731000" cy="4559300"/>
          </a:xfrm>
          <a:prstGeom prst="rect">
            <a:avLst/>
          </a:prstGeom>
          <a:solidFill>
            <a:schemeClr val="bg1"/>
          </a:solidFill>
          <a:ln>
            <a:noFill/>
          </a:ln>
          <a:effec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r>
              <a:rPr lang="en-GB" sz="1100" dirty="0">
                <a:latin typeface="Consolas" panose="020B0609020204030204" pitchFamily="49" charset="0"/>
              </a:rPr>
              <a:t>#include</a:t>
            </a:r>
            <a:r>
              <a:rPr lang="en-GB" sz="1100" dirty="0">
                <a:solidFill>
                  <a:srgbClr val="000000"/>
                </a:solidFill>
                <a:latin typeface="Consolas" panose="020B0609020204030204" pitchFamily="49" charset="0"/>
              </a:rPr>
              <a:t> </a:t>
            </a:r>
            <a:r>
              <a:rPr lang="en-GB" sz="1100" dirty="0">
                <a:latin typeface="Consolas" panose="020B0609020204030204" pitchFamily="49" charset="0"/>
              </a:rPr>
              <a:t>&lt;</a:t>
            </a:r>
            <a:r>
              <a:rPr lang="en-GB" sz="1100" dirty="0" err="1">
                <a:solidFill>
                  <a:srgbClr val="A31515"/>
                </a:solidFill>
                <a:latin typeface="Consolas" panose="020B0609020204030204" pitchFamily="49" charset="0"/>
              </a:rPr>
              <a:t>stdio.h</a:t>
            </a:r>
            <a:r>
              <a:rPr lang="en-GB" sz="1100" dirty="0">
                <a:latin typeface="Consolas" panose="020B0609020204030204" pitchFamily="49" charset="0"/>
              </a:rPr>
              <a:t>&gt;</a:t>
            </a:r>
            <a:endParaRPr lang="en-GB" sz="1100" dirty="0">
              <a:solidFill>
                <a:srgbClr val="000000"/>
              </a:solidFill>
              <a:latin typeface="Consolas" panose="020B0609020204030204" pitchFamily="49" charset="0"/>
            </a:endParaRPr>
          </a:p>
          <a:p>
            <a:r>
              <a:rPr lang="en-GB" sz="1100" dirty="0">
                <a:solidFill>
                  <a:srgbClr val="AAAAAA"/>
                </a:solidFill>
                <a:latin typeface="Consolas" panose="020B0609020204030204" pitchFamily="49" charset="0"/>
              </a:rPr>
              <a:t>// </a:t>
            </a:r>
            <a:r>
              <a:rPr lang="en-GB" sz="1100" dirty="0" err="1">
                <a:solidFill>
                  <a:srgbClr val="AAAAAA"/>
                </a:solidFill>
                <a:latin typeface="Consolas" panose="020B0609020204030204" pitchFamily="49" charset="0"/>
              </a:rPr>
              <a:t>etudiant</a:t>
            </a:r>
            <a:r>
              <a:rPr lang="en-GB" sz="1100" dirty="0">
                <a:solidFill>
                  <a:srgbClr val="AAAAAA"/>
                </a:solidFill>
                <a:latin typeface="Consolas" panose="020B0609020204030204" pitchFamily="49" charset="0"/>
              </a:rPr>
              <a:t> </a:t>
            </a:r>
            <a:r>
              <a:rPr lang="en-GB" sz="1100" dirty="0" err="1">
                <a:solidFill>
                  <a:srgbClr val="AAAAAA"/>
                </a:solidFill>
                <a:latin typeface="Consolas" panose="020B0609020204030204" pitchFamily="49" charset="0"/>
              </a:rPr>
              <a:t>est</a:t>
            </a:r>
            <a:r>
              <a:rPr lang="en-GB" sz="1100" dirty="0">
                <a:solidFill>
                  <a:srgbClr val="AAAAAA"/>
                </a:solidFill>
                <a:latin typeface="Consolas" panose="020B0609020204030204" pitchFamily="49" charset="0"/>
              </a:rPr>
              <a:t> un alias de struct </a:t>
            </a:r>
            <a:r>
              <a:rPr lang="en-GB" sz="1100" dirty="0" err="1">
                <a:solidFill>
                  <a:srgbClr val="AAAAAA"/>
                </a:solidFill>
                <a:latin typeface="Consolas" panose="020B0609020204030204" pitchFamily="49" charset="0"/>
              </a:rPr>
              <a:t>étudiant</a:t>
            </a:r>
            <a:endParaRPr lang="en-GB" sz="1100" dirty="0">
              <a:solidFill>
                <a:srgbClr val="000000"/>
              </a:solidFill>
              <a:latin typeface="Consolas" panose="020B0609020204030204" pitchFamily="49" charset="0"/>
            </a:endParaRPr>
          </a:p>
          <a:p>
            <a:r>
              <a:rPr lang="en-GB" sz="1100" dirty="0">
                <a:latin typeface="Consolas" panose="020B0609020204030204" pitchFamily="49" charset="0"/>
              </a:rPr>
              <a:t>typedef</a:t>
            </a:r>
            <a:r>
              <a:rPr lang="en-GB" sz="1100" dirty="0">
                <a:solidFill>
                  <a:srgbClr val="000000"/>
                </a:solidFill>
                <a:latin typeface="Consolas" panose="020B0609020204030204" pitchFamily="49" charset="0"/>
              </a:rPr>
              <a:t> </a:t>
            </a:r>
            <a:r>
              <a:rPr lang="en-GB" sz="1100" dirty="0">
                <a:latin typeface="Consolas" panose="020B0609020204030204" pitchFamily="49" charset="0"/>
              </a:rPr>
              <a:t>struct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a:t>
            </a:r>
          </a:p>
          <a:p>
            <a:r>
              <a:rPr lang="en-GB" sz="1100" dirty="0">
                <a:latin typeface="Consolas" panose="020B0609020204030204" pitchFamily="49" charset="0"/>
              </a:rPr>
              <a:t>struct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 {</a:t>
            </a:r>
          </a:p>
          <a:p>
            <a:r>
              <a:rPr lang="en-GB" sz="1100" dirty="0">
                <a:solidFill>
                  <a:srgbClr val="000000"/>
                </a:solidFill>
                <a:latin typeface="Consolas" panose="020B0609020204030204" pitchFamily="49" charset="0"/>
              </a:rPr>
              <a:t>  </a:t>
            </a:r>
            <a:r>
              <a:rPr lang="en-GB" sz="1100" dirty="0">
                <a:latin typeface="Consolas" panose="020B0609020204030204" pitchFamily="49" charset="0"/>
              </a:rPr>
              <a:t>char</a:t>
            </a:r>
            <a:r>
              <a:rPr lang="en-GB" sz="1100" dirty="0">
                <a:solidFill>
                  <a:srgbClr val="000000"/>
                </a:solidFill>
                <a:latin typeface="Consolas" panose="020B0609020204030204" pitchFamily="49" charset="0"/>
              </a:rPr>
              <a:t> nom[</a:t>
            </a:r>
            <a:r>
              <a:rPr lang="en-GB" sz="1100" dirty="0">
                <a:solidFill>
                  <a:srgbClr val="09885A"/>
                </a:solidFill>
                <a:latin typeface="Consolas" panose="020B0609020204030204" pitchFamily="49" charset="0"/>
              </a:rPr>
              <a:t>128</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a:latin typeface="Consolas" panose="020B0609020204030204" pitchFamily="49" charset="0"/>
              </a:rPr>
              <a:t>char</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prenom</a:t>
            </a:r>
            <a:r>
              <a:rPr lang="en-GB" sz="1100" dirty="0">
                <a:solidFill>
                  <a:srgbClr val="000000"/>
                </a:solidFill>
                <a:latin typeface="Consolas" panose="020B0609020204030204" pitchFamily="49" charset="0"/>
              </a:rPr>
              <a:t>[</a:t>
            </a:r>
            <a:r>
              <a:rPr lang="en-GB" sz="1100" dirty="0">
                <a:solidFill>
                  <a:srgbClr val="09885A"/>
                </a:solidFill>
                <a:latin typeface="Consolas" panose="020B0609020204030204" pitchFamily="49" charset="0"/>
              </a:rPr>
              <a:t>128</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a:latin typeface="Consolas" panose="020B0609020204030204" pitchFamily="49" charset="0"/>
              </a:rPr>
              <a:t>int</a:t>
            </a:r>
            <a:r>
              <a:rPr lang="en-GB" sz="1100" dirty="0">
                <a:solidFill>
                  <a:srgbClr val="000000"/>
                </a:solidFill>
                <a:latin typeface="Consolas" panose="020B0609020204030204" pitchFamily="49" charset="0"/>
              </a:rPr>
              <a:t> promo;</a:t>
            </a:r>
          </a:p>
          <a:p>
            <a:r>
              <a:rPr lang="en-GB" sz="1100" dirty="0">
                <a:solidFill>
                  <a:srgbClr val="000000"/>
                </a:solidFill>
                <a:latin typeface="Consolas" panose="020B0609020204030204" pitchFamily="49" charset="0"/>
              </a:rPr>
              <a:t>};</a:t>
            </a:r>
          </a:p>
          <a:p>
            <a:r>
              <a:rPr lang="en-GB" sz="1100" dirty="0">
                <a:latin typeface="Consolas" panose="020B0609020204030204" pitchFamily="49" charset="0"/>
              </a:rPr>
              <a:t>void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changePromo</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 *e, </a:t>
            </a:r>
            <a:r>
              <a:rPr lang="en-GB" sz="1100" dirty="0">
                <a:latin typeface="Consolas" panose="020B0609020204030204" pitchFamily="49" charset="0"/>
              </a:rPr>
              <a:t>int</a:t>
            </a:r>
            <a:r>
              <a:rPr lang="en-GB" sz="1100" dirty="0">
                <a:solidFill>
                  <a:srgbClr val="000000"/>
                </a:solidFill>
                <a:latin typeface="Consolas" panose="020B0609020204030204" pitchFamily="49" charset="0"/>
              </a:rPr>
              <a:t> promo) {</a:t>
            </a:r>
          </a:p>
          <a:p>
            <a:r>
              <a:rPr lang="en-GB" sz="1100" dirty="0">
                <a:solidFill>
                  <a:srgbClr val="000000"/>
                </a:solidFill>
                <a:latin typeface="Consolas" panose="020B0609020204030204" pitchFamily="49" charset="0"/>
              </a:rPr>
              <a:t>(*e).promo = promo; </a:t>
            </a:r>
            <a:r>
              <a:rPr lang="en-GB" sz="1100" dirty="0">
                <a:solidFill>
                  <a:srgbClr val="AAAAAA"/>
                </a:solidFill>
                <a:latin typeface="Consolas" panose="020B0609020204030204" pitchFamily="49" charset="0"/>
              </a:rPr>
              <a:t>// </a:t>
            </a:r>
            <a:r>
              <a:rPr lang="en-GB" sz="1100" dirty="0" err="1">
                <a:solidFill>
                  <a:srgbClr val="AAAAAA"/>
                </a:solidFill>
                <a:latin typeface="Consolas" panose="020B0609020204030204" pitchFamily="49" charset="0"/>
              </a:rPr>
              <a:t>ou</a:t>
            </a:r>
            <a:r>
              <a:rPr lang="en-GB" sz="1100" dirty="0">
                <a:solidFill>
                  <a:srgbClr val="AAAAAA"/>
                </a:solidFill>
                <a:latin typeface="Consolas" panose="020B0609020204030204" pitchFamily="49" charset="0"/>
              </a:rPr>
              <a:t> e-&gt;promo=promo</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a:t>
            </a:r>
          </a:p>
          <a:p>
            <a:r>
              <a:rPr lang="en-GB" sz="1100" dirty="0">
                <a:latin typeface="Consolas" panose="020B0609020204030204" pitchFamily="49" charset="0"/>
              </a:rPr>
              <a:t>void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printEtudiant</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 e){</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printf</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"nom: %s </a:t>
            </a:r>
            <a:r>
              <a:rPr lang="en-GB" sz="1100" dirty="0" err="1">
                <a:solidFill>
                  <a:srgbClr val="A31515"/>
                </a:solidFill>
                <a:latin typeface="Consolas" panose="020B0609020204030204" pitchFamily="49" charset="0"/>
              </a:rPr>
              <a:t>prénom</a:t>
            </a:r>
            <a:r>
              <a:rPr lang="en-GB" sz="1100" dirty="0">
                <a:solidFill>
                  <a:srgbClr val="A31515"/>
                </a:solidFill>
                <a:latin typeface="Consolas" panose="020B0609020204030204" pitchFamily="49" charset="0"/>
              </a:rPr>
              <a:t>: %s promo: %d"</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e.nom</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e.prenom</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e.promo</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a:t>
            </a:r>
          </a:p>
          <a:p>
            <a:r>
              <a:rPr lang="en-GB" sz="1100" dirty="0">
                <a:latin typeface="Consolas" panose="020B0609020204030204" pitchFamily="49" charset="0"/>
              </a:rPr>
              <a:t>int</a:t>
            </a:r>
            <a:r>
              <a:rPr lang="en-GB" sz="1100" dirty="0">
                <a:solidFill>
                  <a:srgbClr val="000000"/>
                </a:solidFill>
                <a:latin typeface="Consolas" panose="020B0609020204030204" pitchFamily="49" charset="0"/>
              </a:rPr>
              <a:t> main (</a:t>
            </a:r>
            <a:r>
              <a:rPr lang="en-GB" sz="1100" dirty="0">
                <a:latin typeface="Consolas" panose="020B0609020204030204" pitchFamily="49" charset="0"/>
              </a:rPr>
              <a:t>void</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 lea = { </a:t>
            </a:r>
            <a:r>
              <a:rPr lang="en-GB" sz="1100" dirty="0">
                <a:solidFill>
                  <a:srgbClr val="A31515"/>
                </a:solidFill>
                <a:latin typeface="Consolas" panose="020B0609020204030204" pitchFamily="49" charset="0"/>
              </a:rPr>
              <a:t>"Durand"</a:t>
            </a:r>
            <a:r>
              <a:rPr lang="en-GB" sz="1100" dirty="0">
                <a:solidFill>
                  <a:srgbClr val="000000"/>
                </a:solidFill>
                <a:latin typeface="Consolas" panose="020B0609020204030204" pitchFamily="49" charset="0"/>
              </a:rPr>
              <a:t>, </a:t>
            </a:r>
            <a:r>
              <a:rPr lang="en-GB" sz="1100" dirty="0">
                <a:solidFill>
                  <a:srgbClr val="A31515"/>
                </a:solidFill>
                <a:latin typeface="Consolas" panose="020B0609020204030204" pitchFamily="49" charset="0"/>
              </a:rPr>
              <a:t>"</a:t>
            </a:r>
            <a:r>
              <a:rPr lang="en-GB" sz="1100" dirty="0" err="1">
                <a:solidFill>
                  <a:srgbClr val="A31515"/>
                </a:solidFill>
                <a:latin typeface="Consolas" panose="020B0609020204030204" pitchFamily="49" charset="0"/>
              </a:rPr>
              <a:t>Léa</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 </a:t>
            </a:r>
            <a:r>
              <a:rPr lang="en-GB" sz="1100" dirty="0">
                <a:solidFill>
                  <a:srgbClr val="09885A"/>
                </a:solidFill>
                <a:latin typeface="Consolas" panose="020B0609020204030204" pitchFamily="49" charset="0"/>
              </a:rPr>
              <a:t>2016</a:t>
            </a:r>
            <a:r>
              <a:rPr lang="en-GB" sz="1100" dirty="0">
                <a:solidFill>
                  <a:srgbClr val="000000"/>
                </a:solidFill>
                <a:latin typeface="Consolas" panose="020B0609020204030204" pitchFamily="49" charset="0"/>
              </a:rPr>
              <a:t> };</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changePromo</a:t>
            </a:r>
            <a:r>
              <a:rPr lang="en-GB" sz="1100" dirty="0">
                <a:solidFill>
                  <a:srgbClr val="000000"/>
                </a:solidFill>
                <a:latin typeface="Consolas" panose="020B0609020204030204" pitchFamily="49" charset="0"/>
              </a:rPr>
              <a:t>(&amp;lea, </a:t>
            </a:r>
            <a:r>
              <a:rPr lang="en-GB" sz="1100" dirty="0">
                <a:solidFill>
                  <a:srgbClr val="09885A"/>
                </a:solidFill>
                <a:latin typeface="Consolas" panose="020B0609020204030204" pitchFamily="49" charset="0"/>
              </a:rPr>
              <a:t>2017</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printEtudiant</a:t>
            </a:r>
            <a:r>
              <a:rPr lang="en-GB" sz="1100" dirty="0">
                <a:solidFill>
                  <a:srgbClr val="000000"/>
                </a:solidFill>
                <a:latin typeface="Consolas" panose="020B0609020204030204" pitchFamily="49" charset="0"/>
              </a:rPr>
              <a:t>(lea);</a:t>
            </a:r>
          </a:p>
          <a:p>
            <a:r>
              <a:rPr lang="en-GB" sz="1100" dirty="0">
                <a:solidFill>
                  <a:srgbClr val="000000"/>
                </a:solidFill>
                <a:latin typeface="Consolas" panose="020B0609020204030204" pitchFamily="49" charset="0"/>
              </a:rPr>
              <a:t>  </a:t>
            </a:r>
            <a:r>
              <a:rPr lang="en-GB" sz="1100" dirty="0">
                <a:latin typeface="Consolas" panose="020B0609020204030204" pitchFamily="49" charset="0"/>
              </a:rPr>
              <a:t>return</a:t>
            </a:r>
            <a:r>
              <a:rPr lang="en-GB" sz="1100" dirty="0">
                <a:solidFill>
                  <a:srgbClr val="000000"/>
                </a:solidFill>
                <a:latin typeface="Consolas" panose="020B0609020204030204" pitchFamily="49" charset="0"/>
              </a:rPr>
              <a:t> </a:t>
            </a:r>
            <a:r>
              <a:rPr lang="en-GB" sz="1100" dirty="0">
                <a:solidFill>
                  <a:srgbClr val="09885A"/>
                </a:solidFill>
                <a:latin typeface="Consolas" panose="020B0609020204030204" pitchFamily="49" charset="0"/>
              </a:rPr>
              <a:t>0</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a:t>
            </a:r>
          </a:p>
        </p:txBody>
      </p:sp>
      <p:pic>
        <p:nvPicPr>
          <p:cNvPr id="4" name="Image 3">
            <a:extLst>
              <a:ext uri="{FF2B5EF4-FFF2-40B4-BE49-F238E27FC236}">
                <a16:creationId xmlns="" xmlns:a16="http://schemas.microsoft.com/office/drawing/2014/main" id="{0C5D4EC9-FA3E-4220-8323-CA07F11F8890}"/>
              </a:ext>
            </a:extLst>
          </p:cNvPr>
          <p:cNvPicPr>
            <a:picLocks noChangeAspect="1"/>
          </p:cNvPicPr>
          <p:nvPr/>
        </p:nvPicPr>
        <p:blipFill>
          <a:blip r:embed="rId5" cstate="print"/>
          <a:stretch>
            <a:fillRect/>
          </a:stretch>
        </p:blipFill>
        <p:spPr>
          <a:xfrm>
            <a:off x="6413499" y="5440362"/>
            <a:ext cx="3171825" cy="1123950"/>
          </a:xfrm>
          <a:prstGeom prst="rect">
            <a:avLst/>
          </a:prstGeom>
        </p:spPr>
      </p:pic>
    </p:spTree>
    <p:extLst>
      <p:ext uri="{BB962C8B-B14F-4D97-AF65-F5344CB8AC3E}">
        <p14:creationId xmlns="" xmlns:p14="http://schemas.microsoft.com/office/powerpoint/2010/main" val="26895719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Déclaration de structure étudiant : </a:t>
            </a:r>
            <a:r>
              <a:rPr lang="fr-FR" sz="2000" b="1" spc="-1" dirty="0">
                <a:solidFill>
                  <a:srgbClr val="000000"/>
                </a:solidFill>
              </a:rPr>
              <a:t>en utilisant l’allocation dynamique</a:t>
            </a:r>
          </a:p>
          <a:p>
            <a:pPr marL="432000" indent="-324000">
              <a:spcBef>
                <a:spcPts val="938"/>
              </a:spcBef>
              <a:buSzPct val="100000"/>
              <a:buBlip>
                <a:blip r:embed="rId4"/>
              </a:buBlip>
            </a:pPr>
            <a:endParaRPr lang="fr-FR" sz="2000" b="1" spc="-1" dirty="0">
              <a:solidFill>
                <a:srgbClr val="000000"/>
              </a:solidFill>
            </a:endParaRPr>
          </a:p>
          <a:p>
            <a:pPr marL="432000" indent="-324000">
              <a:spcBef>
                <a:spcPts val="938"/>
              </a:spcBef>
              <a:buSzPct val="100000"/>
              <a:buBlip>
                <a:blip r:embed="rId4"/>
              </a:buBlip>
            </a:pPr>
            <a:endParaRPr lang="fr-FR" sz="2670" b="1" spc="-1" dirty="0">
              <a:solidFill>
                <a:srgbClr val="000000"/>
              </a:solidFill>
            </a:endParaRPr>
          </a:p>
        </p:txBody>
      </p:sp>
      <p:sp>
        <p:nvSpPr>
          <p:cNvPr id="5" name="Rectangle 4">
            <a:extLst>
              <a:ext uri="{FF2B5EF4-FFF2-40B4-BE49-F238E27FC236}">
                <a16:creationId xmlns="" xmlns:a16="http://schemas.microsoft.com/office/drawing/2014/main" id="{F67F6575-CE0B-4554-B2EF-32800FADA558}"/>
              </a:ext>
            </a:extLst>
          </p:cNvPr>
          <p:cNvSpPr>
            <a:spLocks noChangeArrowheads="1"/>
          </p:cNvSpPr>
          <p:nvPr>
            <p:custDataLst>
              <p:tags r:id="rId1"/>
            </p:custDataLst>
          </p:nvPr>
        </p:nvSpPr>
        <p:spPr bwMode="auto">
          <a:xfrm>
            <a:off x="2463800" y="1562101"/>
            <a:ext cx="6731000" cy="4559300"/>
          </a:xfrm>
          <a:prstGeom prst="rect">
            <a:avLst/>
          </a:prstGeom>
          <a:solidFill>
            <a:schemeClr val="bg1"/>
          </a:solidFill>
          <a:ln>
            <a:noFill/>
          </a:ln>
          <a:effec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r>
              <a:rPr lang="en-GB" sz="1200" dirty="0">
                <a:latin typeface="Consolas" panose="020B0609020204030204" pitchFamily="49" charset="0"/>
              </a:rPr>
              <a:t>#include</a:t>
            </a:r>
            <a:r>
              <a:rPr lang="en-GB" sz="1200" dirty="0">
                <a:solidFill>
                  <a:srgbClr val="000000"/>
                </a:solidFill>
                <a:latin typeface="Consolas" panose="020B0609020204030204" pitchFamily="49" charset="0"/>
              </a:rPr>
              <a:t> </a:t>
            </a:r>
            <a:r>
              <a:rPr lang="en-GB" sz="1200" dirty="0">
                <a:latin typeface="Consolas" panose="020B0609020204030204" pitchFamily="49" charset="0"/>
              </a:rPr>
              <a:t>&lt;</a:t>
            </a:r>
            <a:r>
              <a:rPr lang="en-GB" sz="1200" dirty="0" err="1">
                <a:solidFill>
                  <a:srgbClr val="A31515"/>
                </a:solidFill>
                <a:latin typeface="Consolas" panose="020B0609020204030204" pitchFamily="49" charset="0"/>
              </a:rPr>
              <a:t>stdio.h</a:t>
            </a:r>
            <a:r>
              <a:rPr lang="en-GB" sz="1200" dirty="0">
                <a:latin typeface="Consolas" panose="020B0609020204030204" pitchFamily="49" charset="0"/>
              </a:rPr>
              <a:t>&gt;</a:t>
            </a:r>
            <a:endParaRPr lang="en-GB" sz="1200" dirty="0">
              <a:solidFill>
                <a:srgbClr val="000000"/>
              </a:solidFill>
              <a:latin typeface="Consolas" panose="020B0609020204030204" pitchFamily="49" charset="0"/>
            </a:endParaRPr>
          </a:p>
          <a:p>
            <a:r>
              <a:rPr lang="en-GB" sz="1200" dirty="0">
                <a:latin typeface="Consolas" panose="020B0609020204030204" pitchFamily="49" charset="0"/>
              </a:rPr>
              <a:t>#include</a:t>
            </a:r>
            <a:r>
              <a:rPr lang="en-GB" sz="1200" dirty="0">
                <a:solidFill>
                  <a:srgbClr val="000000"/>
                </a:solidFill>
                <a:latin typeface="Consolas" panose="020B0609020204030204" pitchFamily="49" charset="0"/>
              </a:rPr>
              <a:t> </a:t>
            </a:r>
            <a:r>
              <a:rPr lang="en-GB" sz="1200" dirty="0">
                <a:latin typeface="Consolas" panose="020B0609020204030204" pitchFamily="49" charset="0"/>
              </a:rPr>
              <a:t>&lt;</a:t>
            </a:r>
            <a:r>
              <a:rPr lang="en-GB" sz="1200" dirty="0" err="1">
                <a:solidFill>
                  <a:srgbClr val="A31515"/>
                </a:solidFill>
                <a:latin typeface="Consolas" panose="020B0609020204030204" pitchFamily="49" charset="0"/>
              </a:rPr>
              <a:t>stdlib.h</a:t>
            </a:r>
            <a:r>
              <a:rPr lang="en-GB" sz="1200" dirty="0">
                <a:latin typeface="Consolas" panose="020B0609020204030204" pitchFamily="49" charset="0"/>
              </a:rPr>
              <a:t>&gt;</a:t>
            </a:r>
            <a:endParaRPr lang="en-GB" sz="1200" dirty="0">
              <a:solidFill>
                <a:srgbClr val="000000"/>
              </a:solidFill>
              <a:latin typeface="Consolas" panose="020B0609020204030204" pitchFamily="49" charset="0"/>
            </a:endParaRPr>
          </a:p>
          <a:p>
            <a:r>
              <a:rPr lang="en-GB" sz="1200" dirty="0">
                <a:latin typeface="Consolas" panose="020B0609020204030204" pitchFamily="49" charset="0"/>
              </a:rPr>
              <a:t>typedef</a:t>
            </a:r>
            <a:r>
              <a:rPr lang="en-GB" sz="1200" dirty="0">
                <a:solidFill>
                  <a:srgbClr val="000000"/>
                </a:solidFill>
                <a:latin typeface="Consolas" panose="020B0609020204030204" pitchFamily="49" charset="0"/>
              </a:rPr>
              <a:t> </a:t>
            </a:r>
            <a:r>
              <a:rPr lang="en-GB" sz="1200" dirty="0">
                <a:latin typeface="Consolas" panose="020B0609020204030204" pitchFamily="49" charset="0"/>
              </a:rPr>
              <a:t>struct</a:t>
            </a:r>
            <a:r>
              <a:rPr lang="en-GB" sz="1200" dirty="0">
                <a:solidFill>
                  <a:srgbClr val="000000"/>
                </a:solidFill>
                <a:latin typeface="Consolas" panose="020B0609020204030204" pitchFamily="49" charset="0"/>
              </a:rPr>
              <a:t> {</a:t>
            </a:r>
          </a:p>
          <a:p>
            <a:r>
              <a:rPr lang="en-GB" sz="1200" dirty="0">
                <a:latin typeface="Consolas" panose="020B0609020204030204" pitchFamily="49" charset="0"/>
              </a:rPr>
              <a:t>	char</a:t>
            </a:r>
            <a:r>
              <a:rPr lang="en-GB" sz="1200" dirty="0">
                <a:solidFill>
                  <a:srgbClr val="000000"/>
                </a:solidFill>
                <a:latin typeface="Consolas" panose="020B0609020204030204" pitchFamily="49" charset="0"/>
              </a:rPr>
              <a:t> nom[</a:t>
            </a:r>
            <a:r>
              <a:rPr lang="en-GB" sz="1200" dirty="0">
                <a:solidFill>
                  <a:srgbClr val="09885A"/>
                </a:solidFill>
                <a:latin typeface="Consolas" panose="020B0609020204030204" pitchFamily="49" charset="0"/>
              </a:rPr>
              <a:t>128</a:t>
            </a:r>
            <a:r>
              <a:rPr lang="en-GB" sz="1200" dirty="0">
                <a:solidFill>
                  <a:srgbClr val="000000"/>
                </a:solidFill>
                <a:latin typeface="Consolas" panose="020B0609020204030204" pitchFamily="49" charset="0"/>
              </a:rPr>
              <a:t>];</a:t>
            </a:r>
          </a:p>
          <a:p>
            <a:r>
              <a:rPr lang="en-GB" sz="1200" dirty="0">
                <a:latin typeface="Consolas" panose="020B0609020204030204" pitchFamily="49" charset="0"/>
              </a:rPr>
              <a:t>	char</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prenom</a:t>
            </a:r>
            <a:r>
              <a:rPr lang="en-GB" sz="1200" dirty="0">
                <a:solidFill>
                  <a:srgbClr val="000000"/>
                </a:solidFill>
                <a:latin typeface="Consolas" panose="020B0609020204030204" pitchFamily="49" charset="0"/>
              </a:rPr>
              <a:t>[</a:t>
            </a:r>
            <a:r>
              <a:rPr lang="en-GB" sz="1200" dirty="0">
                <a:solidFill>
                  <a:srgbClr val="09885A"/>
                </a:solidFill>
                <a:latin typeface="Consolas" panose="020B0609020204030204" pitchFamily="49" charset="0"/>
              </a:rPr>
              <a:t>128</a:t>
            </a:r>
            <a:r>
              <a:rPr lang="en-GB" sz="1200" dirty="0">
                <a:solidFill>
                  <a:srgbClr val="000000"/>
                </a:solidFill>
                <a:latin typeface="Consolas" panose="020B0609020204030204" pitchFamily="49" charset="0"/>
              </a:rPr>
              <a:t>];</a:t>
            </a:r>
          </a:p>
          <a:p>
            <a:r>
              <a:rPr lang="en-GB" sz="1200" dirty="0">
                <a:latin typeface="Consolas" panose="020B0609020204030204" pitchFamily="49" charset="0"/>
              </a:rPr>
              <a:t>	int</a:t>
            </a:r>
            <a:r>
              <a:rPr lang="en-GB" sz="1200" dirty="0">
                <a:solidFill>
                  <a:srgbClr val="000000"/>
                </a:solidFill>
                <a:latin typeface="Consolas" panose="020B0609020204030204" pitchFamily="49" charset="0"/>
              </a:rPr>
              <a:t> promo;</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etudiant</a:t>
            </a:r>
            <a:r>
              <a:rPr lang="en-GB" sz="1200" dirty="0">
                <a:solidFill>
                  <a:srgbClr val="000000"/>
                </a:solidFill>
                <a:latin typeface="Consolas" panose="020B0609020204030204" pitchFamily="49" charset="0"/>
              </a:rPr>
              <a:t>;</a:t>
            </a:r>
          </a:p>
          <a:p>
            <a:r>
              <a:rPr lang="en-GB" sz="1200" dirty="0">
                <a:latin typeface="Consolas" panose="020B0609020204030204" pitchFamily="49" charset="0"/>
              </a:rPr>
              <a:t>void</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affEtudiant</a:t>
            </a:r>
            <a:r>
              <a:rPr lang="en-GB" sz="1200" dirty="0">
                <a:solidFill>
                  <a:srgbClr val="000000"/>
                </a:solidFill>
                <a:latin typeface="Consolas" panose="020B0609020204030204" pitchFamily="49" charset="0"/>
              </a:rPr>
              <a:t>(</a:t>
            </a:r>
            <a:r>
              <a:rPr lang="en-GB" sz="1200" dirty="0" err="1">
                <a:solidFill>
                  <a:srgbClr val="000000"/>
                </a:solidFill>
                <a:latin typeface="Consolas" panose="020B0609020204030204" pitchFamily="49" charset="0"/>
              </a:rPr>
              <a:t>etudiant</a:t>
            </a:r>
            <a:r>
              <a:rPr lang="en-GB" sz="1200" dirty="0">
                <a:solidFill>
                  <a:srgbClr val="000000"/>
                </a:solidFill>
                <a:latin typeface="Consolas" panose="020B0609020204030204" pitchFamily="49" charset="0"/>
              </a:rPr>
              <a:t> e) {</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printf</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"nom: %s </a:t>
            </a:r>
            <a:r>
              <a:rPr lang="en-GB" sz="1200" dirty="0" err="1">
                <a:solidFill>
                  <a:srgbClr val="A31515"/>
                </a:solidFill>
                <a:latin typeface="Consolas" panose="020B0609020204030204" pitchFamily="49" charset="0"/>
              </a:rPr>
              <a:t>prénom</a:t>
            </a:r>
            <a:r>
              <a:rPr lang="en-GB" sz="1200" dirty="0">
                <a:solidFill>
                  <a:srgbClr val="A31515"/>
                </a:solidFill>
                <a:latin typeface="Consolas" panose="020B0609020204030204" pitchFamily="49" charset="0"/>
              </a:rPr>
              <a:t>: %s promo: %d</a:t>
            </a:r>
            <a:r>
              <a:rPr lang="en-GB" sz="1200" dirty="0">
                <a:solidFill>
                  <a:srgbClr val="FF69B4"/>
                </a:solidFill>
                <a:latin typeface="Consolas" panose="020B0609020204030204" pitchFamily="49" charset="0"/>
              </a:rPr>
              <a:t>\n</a:t>
            </a:r>
            <a:r>
              <a:rPr lang="en-GB" sz="1200" dirty="0">
                <a:solidFill>
                  <a:srgbClr val="A31515"/>
                </a:solidFill>
                <a:latin typeface="Consolas" panose="020B0609020204030204" pitchFamily="49" charset="0"/>
              </a:rPr>
              <a:t>"</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e.nom</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e.prenom</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e.promo</a:t>
            </a:r>
            <a:r>
              <a:rPr lang="en-GB" sz="1200" dirty="0">
                <a:solidFill>
                  <a:srgbClr val="000000"/>
                </a:solidFill>
                <a:latin typeface="Consolas" panose="020B0609020204030204" pitchFamily="49" charset="0"/>
              </a:rPr>
              <a:t>);</a:t>
            </a:r>
          </a:p>
          <a:p>
            <a:r>
              <a:rPr lang="en-GB" sz="1200" dirty="0">
                <a:solidFill>
                  <a:srgbClr val="000000"/>
                </a:solidFill>
                <a:latin typeface="Consolas" panose="020B0609020204030204" pitchFamily="49" charset="0"/>
              </a:rPr>
              <a:t>}</a:t>
            </a:r>
          </a:p>
          <a:p>
            <a:r>
              <a:rPr lang="en-GB" sz="1200" dirty="0">
                <a:latin typeface="Consolas" panose="020B0609020204030204" pitchFamily="49" charset="0"/>
              </a:rPr>
              <a:t>void</a:t>
            </a:r>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lireEtudiant</a:t>
            </a:r>
            <a:r>
              <a:rPr lang="en-GB" sz="1200" dirty="0">
                <a:solidFill>
                  <a:srgbClr val="000000"/>
                </a:solidFill>
                <a:latin typeface="Consolas" panose="020B0609020204030204" pitchFamily="49" charset="0"/>
              </a:rPr>
              <a:t>(</a:t>
            </a:r>
            <a:r>
              <a:rPr lang="en-GB" sz="1200" dirty="0" err="1">
                <a:solidFill>
                  <a:srgbClr val="000000"/>
                </a:solidFill>
                <a:latin typeface="Consolas" panose="020B0609020204030204" pitchFamily="49" charset="0"/>
              </a:rPr>
              <a:t>etudiant</a:t>
            </a:r>
            <a:r>
              <a:rPr lang="en-GB" sz="1200" dirty="0">
                <a:solidFill>
                  <a:srgbClr val="000000"/>
                </a:solidFill>
                <a:latin typeface="Consolas" panose="020B0609020204030204" pitchFamily="49" charset="0"/>
              </a:rPr>
              <a:t> *e) {</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printf</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"nom: "</a:t>
            </a:r>
            <a:r>
              <a:rPr lang="en-GB" sz="1200" dirty="0">
                <a:solidFill>
                  <a:srgbClr val="000000"/>
                </a:solidFill>
                <a:latin typeface="Consolas" panose="020B0609020204030204" pitchFamily="49" charset="0"/>
              </a:rPr>
              <a:t>);</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scanf</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"%s"</a:t>
            </a:r>
            <a:r>
              <a:rPr lang="en-GB" sz="1200" dirty="0">
                <a:solidFill>
                  <a:srgbClr val="000000"/>
                </a:solidFill>
                <a:latin typeface="Consolas" panose="020B0609020204030204" pitchFamily="49" charset="0"/>
              </a:rPr>
              <a:t>, e-&gt;nom);</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printf</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a:t>
            </a:r>
            <a:r>
              <a:rPr lang="en-GB" sz="1200" dirty="0" err="1">
                <a:solidFill>
                  <a:srgbClr val="A31515"/>
                </a:solidFill>
                <a:latin typeface="Consolas" panose="020B0609020204030204" pitchFamily="49" charset="0"/>
              </a:rPr>
              <a:t>prénom</a:t>
            </a:r>
            <a:r>
              <a:rPr lang="en-GB" sz="1200" dirty="0">
                <a:solidFill>
                  <a:srgbClr val="A31515"/>
                </a:solidFill>
                <a:latin typeface="Consolas" panose="020B0609020204030204" pitchFamily="49" charset="0"/>
              </a:rPr>
              <a:t>: "</a:t>
            </a:r>
            <a:r>
              <a:rPr lang="en-GB" sz="1200" dirty="0">
                <a:solidFill>
                  <a:srgbClr val="000000"/>
                </a:solidFill>
                <a:latin typeface="Consolas" panose="020B0609020204030204" pitchFamily="49" charset="0"/>
              </a:rPr>
              <a:t>);</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scanf</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"%s"</a:t>
            </a:r>
            <a:r>
              <a:rPr lang="en-GB" sz="1200" dirty="0">
                <a:solidFill>
                  <a:srgbClr val="000000"/>
                </a:solidFill>
                <a:latin typeface="Consolas" panose="020B0609020204030204" pitchFamily="49" charset="0"/>
              </a:rPr>
              <a:t>, e-&gt;</a:t>
            </a:r>
            <a:r>
              <a:rPr lang="en-GB" sz="1200" dirty="0" err="1">
                <a:solidFill>
                  <a:srgbClr val="000000"/>
                </a:solidFill>
                <a:latin typeface="Consolas" panose="020B0609020204030204" pitchFamily="49" charset="0"/>
              </a:rPr>
              <a:t>prenom</a:t>
            </a:r>
            <a:r>
              <a:rPr lang="en-GB" sz="1200" dirty="0">
                <a:solidFill>
                  <a:srgbClr val="000000"/>
                </a:solidFill>
                <a:latin typeface="Consolas" panose="020B0609020204030204" pitchFamily="49" charset="0"/>
              </a:rPr>
              <a:t>);</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printf</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"promo: "</a:t>
            </a:r>
            <a:r>
              <a:rPr lang="en-GB" sz="1200" dirty="0">
                <a:solidFill>
                  <a:srgbClr val="000000"/>
                </a:solidFill>
                <a:latin typeface="Consolas" panose="020B0609020204030204" pitchFamily="49" charset="0"/>
              </a:rPr>
              <a:t>);</a:t>
            </a:r>
          </a:p>
          <a:p>
            <a:r>
              <a:rPr lang="en-GB" sz="1200" dirty="0">
                <a:solidFill>
                  <a:srgbClr val="000000"/>
                </a:solidFill>
                <a:latin typeface="Consolas" panose="020B0609020204030204" pitchFamily="49" charset="0"/>
              </a:rPr>
              <a:t>	</a:t>
            </a:r>
            <a:r>
              <a:rPr lang="en-GB" sz="1200" dirty="0" err="1">
                <a:solidFill>
                  <a:srgbClr val="000000"/>
                </a:solidFill>
                <a:latin typeface="Consolas" panose="020B0609020204030204" pitchFamily="49" charset="0"/>
              </a:rPr>
              <a:t>scanf</a:t>
            </a:r>
            <a:r>
              <a:rPr lang="en-GB" sz="1200" dirty="0">
                <a:solidFill>
                  <a:srgbClr val="000000"/>
                </a:solidFill>
                <a:latin typeface="Consolas" panose="020B0609020204030204" pitchFamily="49" charset="0"/>
              </a:rPr>
              <a:t>(</a:t>
            </a:r>
            <a:r>
              <a:rPr lang="en-GB" sz="1200" dirty="0">
                <a:solidFill>
                  <a:srgbClr val="A31515"/>
                </a:solidFill>
                <a:latin typeface="Consolas" panose="020B0609020204030204" pitchFamily="49" charset="0"/>
              </a:rPr>
              <a:t>"%d"</a:t>
            </a:r>
            <a:r>
              <a:rPr lang="en-GB" sz="1200" dirty="0">
                <a:solidFill>
                  <a:srgbClr val="000000"/>
                </a:solidFill>
                <a:latin typeface="Consolas" panose="020B0609020204030204" pitchFamily="49" charset="0"/>
              </a:rPr>
              <a:t>, &amp;e-&gt;promo);</a:t>
            </a:r>
          </a:p>
          <a:p>
            <a:r>
              <a:rPr lang="en-GB" sz="1200" dirty="0">
                <a:solidFill>
                  <a:srgbClr val="000000"/>
                </a:solidFill>
                <a:latin typeface="Consolas" panose="020B0609020204030204" pitchFamily="49" charset="0"/>
              </a:rPr>
              <a:t>}</a:t>
            </a:r>
          </a:p>
        </p:txBody>
      </p:sp>
    </p:spTree>
    <p:extLst>
      <p:ext uri="{BB962C8B-B14F-4D97-AF65-F5344CB8AC3E}">
        <p14:creationId xmlns="" xmlns:p14="http://schemas.microsoft.com/office/powerpoint/2010/main" val="4609960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Exemples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Déclaration de structure étudiant : </a:t>
            </a:r>
            <a:r>
              <a:rPr lang="fr-FR" sz="2000" b="1" spc="-1" dirty="0">
                <a:solidFill>
                  <a:srgbClr val="000000"/>
                </a:solidFill>
              </a:rPr>
              <a:t>en utilisant l’allocation dynamique</a:t>
            </a:r>
          </a:p>
          <a:p>
            <a:pPr marL="432000" indent="-324000">
              <a:spcBef>
                <a:spcPts val="938"/>
              </a:spcBef>
              <a:buSzPct val="100000"/>
              <a:buBlip>
                <a:blip r:embed="rId4"/>
              </a:buBlip>
            </a:pPr>
            <a:endParaRPr lang="fr-FR" sz="2000" b="1" spc="-1" dirty="0">
              <a:solidFill>
                <a:srgbClr val="000000"/>
              </a:solidFill>
            </a:endParaRPr>
          </a:p>
          <a:p>
            <a:pPr marL="432000" indent="-324000">
              <a:spcBef>
                <a:spcPts val="938"/>
              </a:spcBef>
              <a:buSzPct val="100000"/>
              <a:buBlip>
                <a:blip r:embed="rId4"/>
              </a:buBlip>
            </a:pPr>
            <a:endParaRPr lang="fr-FR" sz="2670" b="1" spc="-1" dirty="0">
              <a:solidFill>
                <a:srgbClr val="000000"/>
              </a:solidFill>
            </a:endParaRPr>
          </a:p>
        </p:txBody>
      </p:sp>
      <p:sp>
        <p:nvSpPr>
          <p:cNvPr id="5" name="Rectangle 4">
            <a:extLst>
              <a:ext uri="{FF2B5EF4-FFF2-40B4-BE49-F238E27FC236}">
                <a16:creationId xmlns="" xmlns:a16="http://schemas.microsoft.com/office/drawing/2014/main" id="{F67F6575-CE0B-4554-B2EF-32800FADA558}"/>
              </a:ext>
            </a:extLst>
          </p:cNvPr>
          <p:cNvSpPr>
            <a:spLocks noChangeArrowheads="1"/>
          </p:cNvSpPr>
          <p:nvPr>
            <p:custDataLst>
              <p:tags r:id="rId1"/>
            </p:custDataLst>
          </p:nvPr>
        </p:nvSpPr>
        <p:spPr bwMode="auto">
          <a:xfrm>
            <a:off x="927100" y="1854201"/>
            <a:ext cx="6731000" cy="4559300"/>
          </a:xfrm>
          <a:prstGeom prst="rect">
            <a:avLst/>
          </a:prstGeom>
          <a:solidFill>
            <a:schemeClr val="bg1"/>
          </a:solidFill>
          <a:ln>
            <a:noFill/>
          </a:ln>
          <a:effec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r>
              <a:rPr lang="en-GB" sz="1100" dirty="0">
                <a:latin typeface="Consolas" panose="020B0609020204030204" pitchFamily="49" charset="0"/>
              </a:rPr>
              <a:t>int</a:t>
            </a:r>
            <a:r>
              <a:rPr lang="en-GB" sz="1100" dirty="0">
                <a:solidFill>
                  <a:srgbClr val="000000"/>
                </a:solidFill>
                <a:latin typeface="Consolas" panose="020B0609020204030204" pitchFamily="49" charset="0"/>
              </a:rPr>
              <a:t> main(</a:t>
            </a:r>
            <a:r>
              <a:rPr lang="en-GB" sz="1100" dirty="0">
                <a:latin typeface="Consolas" panose="020B0609020204030204" pitchFamily="49" charset="0"/>
              </a:rPr>
              <a:t>void</a:t>
            </a:r>
            <a:r>
              <a:rPr lang="en-GB" sz="1100" dirty="0">
                <a:solidFill>
                  <a:srgbClr val="000000"/>
                </a:solidFill>
                <a:latin typeface="Consolas" panose="020B0609020204030204" pitchFamily="49" charset="0"/>
              </a:rPr>
              <a:t>) {</a:t>
            </a:r>
          </a:p>
          <a:p>
            <a:r>
              <a:rPr lang="en-GB" sz="1100" dirty="0">
                <a:latin typeface="Consolas" panose="020B0609020204030204" pitchFamily="49" charset="0"/>
              </a:rPr>
              <a:t>	int</a:t>
            </a:r>
            <a:r>
              <a:rPr lang="en-GB" sz="1100" dirty="0">
                <a:solidFill>
                  <a:srgbClr val="000000"/>
                </a:solidFill>
                <a:latin typeface="Consolas" panose="020B0609020204030204" pitchFamily="49" charset="0"/>
              </a:rPr>
              <a:t> n, </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printf</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err="1">
                <a:solidFill>
                  <a:srgbClr val="A31515"/>
                </a:solidFill>
                <a:latin typeface="Consolas" panose="020B0609020204030204" pitchFamily="49" charset="0"/>
              </a:rPr>
              <a:t>quel</a:t>
            </a:r>
            <a:r>
              <a:rPr lang="en-GB" sz="1100" dirty="0">
                <a:solidFill>
                  <a:srgbClr val="A31515"/>
                </a:solidFill>
                <a:latin typeface="Consolas" panose="020B0609020204030204" pitchFamily="49" charset="0"/>
              </a:rPr>
              <a:t> </a:t>
            </a:r>
            <a:r>
              <a:rPr lang="en-GB" sz="1100" dirty="0" err="1">
                <a:solidFill>
                  <a:srgbClr val="A31515"/>
                </a:solidFill>
                <a:latin typeface="Consolas" panose="020B0609020204030204" pitchFamily="49" charset="0"/>
              </a:rPr>
              <a:t>est</a:t>
            </a:r>
            <a:r>
              <a:rPr lang="en-GB" sz="1100" dirty="0">
                <a:solidFill>
                  <a:srgbClr val="A31515"/>
                </a:solidFill>
                <a:latin typeface="Consolas" panose="020B0609020204030204" pitchFamily="49" charset="0"/>
              </a:rPr>
              <a:t> le </a:t>
            </a:r>
            <a:r>
              <a:rPr lang="en-GB" sz="1100" dirty="0" err="1">
                <a:solidFill>
                  <a:srgbClr val="A31515"/>
                </a:solidFill>
                <a:latin typeface="Consolas" panose="020B0609020204030204" pitchFamily="49" charset="0"/>
              </a:rPr>
              <a:t>nombre</a:t>
            </a:r>
            <a:r>
              <a:rPr lang="en-GB" sz="1100" dirty="0">
                <a:solidFill>
                  <a:srgbClr val="A31515"/>
                </a:solidFill>
                <a:latin typeface="Consolas" panose="020B0609020204030204" pitchFamily="49" charset="0"/>
              </a:rPr>
              <a:t> </a:t>
            </a:r>
            <a:r>
              <a:rPr lang="en-GB" sz="1100" dirty="0" err="1">
                <a:solidFill>
                  <a:srgbClr val="A31515"/>
                </a:solidFill>
                <a:latin typeface="Consolas" panose="020B0609020204030204" pitchFamily="49" charset="0"/>
              </a:rPr>
              <a:t>d'étudiants</a:t>
            </a:r>
            <a:r>
              <a:rPr lang="en-GB" sz="1100" dirty="0">
                <a:solidFill>
                  <a:srgbClr val="A31515"/>
                </a:solidFill>
                <a:latin typeface="Consolas" panose="020B0609020204030204" pitchFamily="49" charset="0"/>
              </a:rPr>
              <a:t> à </a:t>
            </a:r>
            <a:r>
              <a:rPr lang="en-GB" sz="1100" dirty="0" err="1">
                <a:solidFill>
                  <a:srgbClr val="A31515"/>
                </a:solidFill>
                <a:latin typeface="Consolas" panose="020B0609020204030204" pitchFamily="49" charset="0"/>
              </a:rPr>
              <a:t>saisir</a:t>
            </a:r>
            <a:r>
              <a:rPr lang="en-GB" sz="1100" dirty="0">
                <a:solidFill>
                  <a:srgbClr val="A31515"/>
                </a:solidFill>
                <a:latin typeface="Consolas" panose="020B0609020204030204" pitchFamily="49" charset="0"/>
              </a:rPr>
              <a:t> : "</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scanf</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"%d"</a:t>
            </a:r>
            <a:r>
              <a:rPr lang="en-GB" sz="1100" dirty="0">
                <a:solidFill>
                  <a:srgbClr val="000000"/>
                </a:solidFill>
                <a:latin typeface="Consolas" panose="020B0609020204030204" pitchFamily="49" charset="0"/>
              </a:rPr>
              <a:t>, &amp;n);</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listeEtudiants</a:t>
            </a:r>
            <a:r>
              <a:rPr lang="en-GB" sz="1100" dirty="0">
                <a:solidFill>
                  <a:srgbClr val="000000"/>
                </a:solidFill>
                <a:latin typeface="Consolas" panose="020B0609020204030204" pitchFamily="49" charset="0"/>
              </a:rPr>
              <a:t> = (</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 *) malloc (n *</a:t>
            </a:r>
            <a:r>
              <a:rPr lang="en-GB" sz="1100" dirty="0" err="1">
                <a:latin typeface="Consolas" panose="020B0609020204030204" pitchFamily="49" charset="0"/>
              </a:rPr>
              <a:t>sizeof</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etudiant</a:t>
            </a:r>
            <a:r>
              <a:rPr lang="en-GB" sz="1100" dirty="0">
                <a:solidFill>
                  <a:srgbClr val="000000"/>
                </a:solidFill>
                <a:latin typeface="Consolas" panose="020B0609020204030204" pitchFamily="49" charset="0"/>
              </a:rPr>
              <a:t>));</a:t>
            </a:r>
          </a:p>
          <a:p>
            <a:r>
              <a:rPr lang="en-GB" sz="1100" dirty="0">
                <a:latin typeface="Consolas" panose="020B0609020204030204" pitchFamily="49" charset="0"/>
              </a:rPr>
              <a:t>	if</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listeEtudiants</a:t>
            </a:r>
            <a:r>
              <a:rPr lang="en-GB" sz="1100" dirty="0">
                <a:solidFill>
                  <a:srgbClr val="000000"/>
                </a:solidFill>
                <a:latin typeface="Consolas" panose="020B0609020204030204" pitchFamily="49" charset="0"/>
              </a:rPr>
              <a:t>) {</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printf</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"Impossible </a:t>
            </a:r>
            <a:r>
              <a:rPr lang="en-GB" sz="1100" dirty="0" err="1">
                <a:solidFill>
                  <a:srgbClr val="A31515"/>
                </a:solidFill>
                <a:latin typeface="Consolas" panose="020B0609020204030204" pitchFamily="49" charset="0"/>
              </a:rPr>
              <a:t>d'allouer</a:t>
            </a:r>
            <a:r>
              <a:rPr lang="en-GB" sz="1100" dirty="0">
                <a:solidFill>
                  <a:srgbClr val="A31515"/>
                </a:solidFill>
                <a:latin typeface="Consolas" panose="020B0609020204030204" pitchFamily="49" charset="0"/>
              </a:rPr>
              <a:t> la </a:t>
            </a:r>
            <a:r>
              <a:rPr lang="en-GB" sz="1100" dirty="0" err="1">
                <a:solidFill>
                  <a:srgbClr val="A31515"/>
                </a:solidFill>
                <a:latin typeface="Consolas" panose="020B0609020204030204" pitchFamily="49" charset="0"/>
              </a:rPr>
              <a:t>mémoire</a:t>
            </a:r>
            <a:r>
              <a:rPr lang="en-GB" sz="1100" dirty="0">
                <a:solidFill>
                  <a:srgbClr val="A31515"/>
                </a:solidFill>
                <a:latin typeface="Consolas" panose="020B0609020204030204" pitchFamily="49" charset="0"/>
              </a:rPr>
              <a:t>:</a:t>
            </a:r>
            <a:r>
              <a:rPr lang="en-GB" sz="1100" dirty="0">
                <a:solidFill>
                  <a:srgbClr val="FF69B4"/>
                </a:solidFill>
                <a:latin typeface="Consolas" panose="020B0609020204030204" pitchFamily="49" charset="0"/>
              </a:rPr>
              <a:t>\n</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r>
              <a:rPr lang="en-GB" sz="1100" dirty="0">
                <a:latin typeface="Consolas" panose="020B0609020204030204" pitchFamily="49" charset="0"/>
              </a:rPr>
              <a:t>		return</a:t>
            </a:r>
            <a:r>
              <a:rPr lang="en-GB" sz="1100" dirty="0">
                <a:solidFill>
                  <a:srgbClr val="000000"/>
                </a:solidFill>
                <a:latin typeface="Consolas" panose="020B0609020204030204" pitchFamily="49" charset="0"/>
              </a:rPr>
              <a:t> </a:t>
            </a:r>
            <a:r>
              <a:rPr lang="en-GB" sz="1100" dirty="0">
                <a:solidFill>
                  <a:srgbClr val="09885A"/>
                </a:solidFill>
                <a:latin typeface="Consolas" panose="020B0609020204030204" pitchFamily="49" charset="0"/>
              </a:rPr>
              <a:t>1</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p>
          <a:p>
            <a:r>
              <a:rPr lang="en-GB" sz="1100" dirty="0">
                <a:latin typeface="Consolas" panose="020B0609020204030204" pitchFamily="49" charset="0"/>
              </a:rPr>
              <a:t>	for</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r>
              <a:rPr lang="en-GB" sz="1100" dirty="0">
                <a:solidFill>
                  <a:srgbClr val="09885A"/>
                </a:solidFill>
                <a:latin typeface="Consolas" panose="020B0609020204030204" pitchFamily="49" charset="0"/>
              </a:rPr>
              <a:t>0</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&lt;n; </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lireEtudiant</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listeEtudiants+i</a:t>
            </a:r>
            <a:r>
              <a:rPr lang="en-GB" sz="1100" dirty="0">
                <a:solidFill>
                  <a:srgbClr val="000000"/>
                </a:solidFill>
                <a:latin typeface="Consolas" panose="020B0609020204030204" pitchFamily="49" charset="0"/>
              </a:rPr>
              <a:t>);</a:t>
            </a:r>
          </a:p>
          <a:p>
            <a:r>
              <a:rPr lang="en-GB" sz="1100" dirty="0">
                <a:latin typeface="Consolas" panose="020B0609020204030204" pitchFamily="49" charset="0"/>
              </a:rPr>
              <a:t>	if</a:t>
            </a:r>
            <a:r>
              <a:rPr lang="en-GB" sz="1100" dirty="0">
                <a:solidFill>
                  <a:srgbClr val="000000"/>
                </a:solidFill>
                <a:latin typeface="Consolas" panose="020B0609020204030204" pitchFamily="49" charset="0"/>
              </a:rPr>
              <a:t> (n&gt;</a:t>
            </a:r>
            <a:r>
              <a:rPr lang="en-GB" sz="1100" dirty="0">
                <a:solidFill>
                  <a:srgbClr val="09885A"/>
                </a:solidFill>
                <a:latin typeface="Consolas" panose="020B0609020204030204" pitchFamily="49" charset="0"/>
              </a:rPr>
              <a:t>0</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printf</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err="1">
                <a:solidFill>
                  <a:srgbClr val="A31515"/>
                </a:solidFill>
                <a:latin typeface="Consolas" panose="020B0609020204030204" pitchFamily="49" charset="0"/>
              </a:rPr>
              <a:t>Vous</a:t>
            </a:r>
            <a:r>
              <a:rPr lang="en-GB" sz="1100" dirty="0">
                <a:solidFill>
                  <a:srgbClr val="A31515"/>
                </a:solidFill>
                <a:latin typeface="Consolas" panose="020B0609020204030204" pitchFamily="49" charset="0"/>
              </a:rPr>
              <a:t> </a:t>
            </a:r>
            <a:r>
              <a:rPr lang="en-GB" sz="1100" dirty="0" err="1">
                <a:solidFill>
                  <a:srgbClr val="A31515"/>
                </a:solidFill>
                <a:latin typeface="Consolas" panose="020B0609020204030204" pitchFamily="49" charset="0"/>
              </a:rPr>
              <a:t>avez</a:t>
            </a:r>
            <a:r>
              <a:rPr lang="en-GB" sz="1100" dirty="0">
                <a:solidFill>
                  <a:srgbClr val="A31515"/>
                </a:solidFill>
                <a:latin typeface="Consolas" panose="020B0609020204030204" pitchFamily="49" charset="0"/>
              </a:rPr>
              <a:t> </a:t>
            </a:r>
            <a:r>
              <a:rPr lang="en-GB" sz="1100" dirty="0" err="1">
                <a:solidFill>
                  <a:srgbClr val="A31515"/>
                </a:solidFill>
                <a:latin typeface="Consolas" panose="020B0609020204030204" pitchFamily="49" charset="0"/>
              </a:rPr>
              <a:t>saisi</a:t>
            </a:r>
            <a:r>
              <a:rPr lang="en-GB" sz="1100" dirty="0">
                <a:solidFill>
                  <a:srgbClr val="A31515"/>
                </a:solidFill>
                <a:latin typeface="Consolas" panose="020B0609020204030204" pitchFamily="49" charset="0"/>
              </a:rPr>
              <a:t> les </a:t>
            </a:r>
            <a:r>
              <a:rPr lang="en-GB" sz="1100" dirty="0" err="1">
                <a:solidFill>
                  <a:srgbClr val="A31515"/>
                </a:solidFill>
                <a:latin typeface="Consolas" panose="020B0609020204030204" pitchFamily="49" charset="0"/>
              </a:rPr>
              <a:t>étudiants</a:t>
            </a:r>
            <a:r>
              <a:rPr lang="en-GB" sz="1100" dirty="0">
                <a:solidFill>
                  <a:srgbClr val="A31515"/>
                </a:solidFill>
                <a:latin typeface="Consolas" panose="020B0609020204030204" pitchFamily="49" charset="0"/>
              </a:rPr>
              <a:t> </a:t>
            </a:r>
            <a:r>
              <a:rPr lang="en-GB" sz="1100" dirty="0" err="1">
                <a:solidFill>
                  <a:srgbClr val="A31515"/>
                </a:solidFill>
                <a:latin typeface="Consolas" panose="020B0609020204030204" pitchFamily="49" charset="0"/>
              </a:rPr>
              <a:t>suivants</a:t>
            </a:r>
            <a:r>
              <a:rPr lang="en-GB" sz="1100" dirty="0">
                <a:solidFill>
                  <a:srgbClr val="FF69B4"/>
                </a:solidFill>
                <a:latin typeface="Consolas" panose="020B0609020204030204" pitchFamily="49" charset="0"/>
              </a:rPr>
              <a:t>\n</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r>
              <a:rPr lang="en-GB" sz="1100" dirty="0">
                <a:latin typeface="Consolas" panose="020B0609020204030204" pitchFamily="49" charset="0"/>
              </a:rPr>
              <a:t>	else</a:t>
            </a:r>
            <a:endParaRPr lang="en-GB" sz="1100" dirty="0">
              <a:solidFill>
                <a:srgbClr val="000000"/>
              </a:solidFill>
              <a:latin typeface="Consolas" panose="020B0609020204030204" pitchFamily="49" charset="0"/>
            </a:endParaRP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printf</a:t>
            </a:r>
            <a:r>
              <a:rPr lang="en-GB" sz="1100" dirty="0">
                <a:solidFill>
                  <a:srgbClr val="000000"/>
                </a:solidFill>
                <a:latin typeface="Consolas" panose="020B0609020204030204" pitchFamily="49" charset="0"/>
              </a:rPr>
              <a:t>(</a:t>
            </a:r>
            <a:r>
              <a:rPr lang="en-GB" sz="1100" dirty="0">
                <a:solidFill>
                  <a:srgbClr val="A31515"/>
                </a:solidFill>
                <a:latin typeface="Consolas" panose="020B0609020204030204" pitchFamily="49" charset="0"/>
              </a:rPr>
              <a:t>"</a:t>
            </a:r>
            <a:r>
              <a:rPr lang="en-GB" sz="1100" dirty="0" err="1">
                <a:solidFill>
                  <a:srgbClr val="A31515"/>
                </a:solidFill>
                <a:latin typeface="Consolas" panose="020B0609020204030204" pitchFamily="49" charset="0"/>
              </a:rPr>
              <a:t>Liste</a:t>
            </a:r>
            <a:r>
              <a:rPr lang="en-GB" sz="1100" dirty="0">
                <a:solidFill>
                  <a:srgbClr val="A31515"/>
                </a:solidFill>
                <a:latin typeface="Consolas" panose="020B0609020204030204" pitchFamily="49" charset="0"/>
              </a:rPr>
              <a:t> vide</a:t>
            </a:r>
            <a:r>
              <a:rPr lang="en-GB" sz="1100" dirty="0">
                <a:solidFill>
                  <a:srgbClr val="FF69B4"/>
                </a:solidFill>
                <a:latin typeface="Consolas" panose="020B0609020204030204" pitchFamily="49" charset="0"/>
              </a:rPr>
              <a:t>\n</a:t>
            </a:r>
            <a:r>
              <a:rPr lang="en-GB" sz="1100" dirty="0">
                <a:solidFill>
                  <a:srgbClr val="A31515"/>
                </a:solidFill>
                <a:latin typeface="Consolas" panose="020B0609020204030204" pitchFamily="49" charset="0"/>
              </a:rPr>
              <a:t>"</a:t>
            </a:r>
            <a:r>
              <a:rPr lang="en-GB" sz="1100" dirty="0">
                <a:solidFill>
                  <a:srgbClr val="000000"/>
                </a:solidFill>
                <a:latin typeface="Consolas" panose="020B0609020204030204" pitchFamily="49" charset="0"/>
              </a:rPr>
              <a:t>);</a:t>
            </a:r>
          </a:p>
          <a:p>
            <a:r>
              <a:rPr lang="en-GB" sz="1100" dirty="0">
                <a:latin typeface="Consolas" panose="020B0609020204030204" pitchFamily="49" charset="0"/>
              </a:rPr>
              <a:t>	for</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r>
              <a:rPr lang="en-GB" sz="1100" dirty="0">
                <a:solidFill>
                  <a:srgbClr val="09885A"/>
                </a:solidFill>
                <a:latin typeface="Consolas" panose="020B0609020204030204" pitchFamily="49" charset="0"/>
              </a:rPr>
              <a:t>0</a:t>
            </a:r>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&lt;n; </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a:t>
            </a:r>
            <a:r>
              <a:rPr lang="en-GB" sz="1100" dirty="0" err="1">
                <a:solidFill>
                  <a:srgbClr val="000000"/>
                </a:solidFill>
                <a:latin typeface="Consolas" panose="020B0609020204030204" pitchFamily="49" charset="0"/>
              </a:rPr>
              <a:t>affEtudiant</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listeEtudiants</a:t>
            </a:r>
            <a:r>
              <a:rPr lang="en-GB" sz="1100" dirty="0">
                <a:solidFill>
                  <a:srgbClr val="000000"/>
                </a:solidFill>
                <a:latin typeface="Consolas" panose="020B0609020204030204" pitchFamily="49" charset="0"/>
              </a:rPr>
              <a:t>[</a:t>
            </a:r>
            <a:r>
              <a:rPr lang="en-GB" sz="1100" dirty="0" err="1">
                <a:solidFill>
                  <a:srgbClr val="000000"/>
                </a:solidFill>
                <a:latin typeface="Consolas" panose="020B0609020204030204" pitchFamily="49" charset="0"/>
              </a:rPr>
              <a:t>i</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	free(</a:t>
            </a:r>
            <a:r>
              <a:rPr lang="en-GB" sz="1100" dirty="0" err="1">
                <a:solidFill>
                  <a:srgbClr val="000000"/>
                </a:solidFill>
                <a:latin typeface="Consolas" panose="020B0609020204030204" pitchFamily="49" charset="0"/>
              </a:rPr>
              <a:t>listeEtudiants</a:t>
            </a:r>
            <a:r>
              <a:rPr lang="en-GB" sz="1100" dirty="0">
                <a:solidFill>
                  <a:srgbClr val="000000"/>
                </a:solidFill>
                <a:latin typeface="Consolas" panose="020B0609020204030204" pitchFamily="49" charset="0"/>
              </a:rPr>
              <a:t>);</a:t>
            </a:r>
          </a:p>
          <a:p>
            <a:r>
              <a:rPr lang="en-GB" sz="1100" dirty="0">
                <a:latin typeface="Consolas" panose="020B0609020204030204" pitchFamily="49" charset="0"/>
              </a:rPr>
              <a:t>	return</a:t>
            </a:r>
            <a:r>
              <a:rPr lang="en-GB" sz="1100" dirty="0">
                <a:solidFill>
                  <a:srgbClr val="000000"/>
                </a:solidFill>
                <a:latin typeface="Consolas" panose="020B0609020204030204" pitchFamily="49" charset="0"/>
              </a:rPr>
              <a:t> </a:t>
            </a:r>
            <a:r>
              <a:rPr lang="en-GB" sz="1100" dirty="0">
                <a:solidFill>
                  <a:srgbClr val="09885A"/>
                </a:solidFill>
                <a:latin typeface="Consolas" panose="020B0609020204030204" pitchFamily="49" charset="0"/>
              </a:rPr>
              <a:t>0</a:t>
            </a:r>
            <a:r>
              <a:rPr lang="en-GB" sz="1100" dirty="0">
                <a:solidFill>
                  <a:srgbClr val="000000"/>
                </a:solidFill>
                <a:latin typeface="Consolas" panose="020B0609020204030204" pitchFamily="49" charset="0"/>
              </a:rPr>
              <a:t>;</a:t>
            </a:r>
          </a:p>
          <a:p>
            <a:r>
              <a:rPr lang="en-GB" sz="1100" dirty="0">
                <a:solidFill>
                  <a:srgbClr val="000000"/>
                </a:solidFill>
                <a:latin typeface="Consolas" panose="020B0609020204030204" pitchFamily="49" charset="0"/>
              </a:rPr>
              <a:t>}</a:t>
            </a:r>
          </a:p>
        </p:txBody>
      </p:sp>
      <p:pic>
        <p:nvPicPr>
          <p:cNvPr id="2" name="Image 1">
            <a:extLst>
              <a:ext uri="{FF2B5EF4-FFF2-40B4-BE49-F238E27FC236}">
                <a16:creationId xmlns="" xmlns:a16="http://schemas.microsoft.com/office/drawing/2014/main" id="{B4E8DA1A-A362-48F3-960E-2E69487E0EB8}"/>
              </a:ext>
            </a:extLst>
          </p:cNvPr>
          <p:cNvPicPr>
            <a:picLocks noChangeAspect="1"/>
          </p:cNvPicPr>
          <p:nvPr/>
        </p:nvPicPr>
        <p:blipFill>
          <a:blip r:embed="rId5" cstate="print"/>
          <a:stretch>
            <a:fillRect/>
          </a:stretch>
        </p:blipFill>
        <p:spPr>
          <a:xfrm>
            <a:off x="6062662" y="3862387"/>
            <a:ext cx="3619500" cy="2400300"/>
          </a:xfrm>
          <a:prstGeom prst="rect">
            <a:avLst/>
          </a:prstGeom>
        </p:spPr>
      </p:pic>
    </p:spTree>
    <p:extLst>
      <p:ext uri="{BB962C8B-B14F-4D97-AF65-F5344CB8AC3E}">
        <p14:creationId xmlns="" xmlns:p14="http://schemas.microsoft.com/office/powerpoint/2010/main" val="3865711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4"/>
              </a:buBlip>
            </a:pPr>
            <a:r>
              <a:rPr lang="fr-FR" sz="2670" spc="-1" dirty="0">
                <a:solidFill>
                  <a:srgbClr val="000000"/>
                </a:solidFill>
              </a:rPr>
              <a:t>Disposition de la mémoire</a:t>
            </a:r>
          </a:p>
          <a:p>
            <a:pPr marL="432000" indent="-324000">
              <a:spcBef>
                <a:spcPts val="938"/>
              </a:spcBef>
              <a:buSzPct val="100000"/>
              <a:buBlip>
                <a:blip r:embed="rId4"/>
              </a:buBlip>
            </a:pPr>
            <a:r>
              <a:rPr lang="fr-FR" sz="2670" spc="-1" dirty="0">
                <a:solidFill>
                  <a:srgbClr val="000000"/>
                </a:solidFill>
              </a:rPr>
              <a:t>Allocation et désallocation de mémoire</a:t>
            </a:r>
          </a:p>
          <a:p>
            <a:pPr marL="432000" indent="-324000">
              <a:spcBef>
                <a:spcPts val="938"/>
              </a:spcBef>
              <a:buSzPct val="100000"/>
              <a:buBlip>
                <a:blip r:embed="rId4"/>
              </a:buBlip>
            </a:pPr>
            <a:r>
              <a:rPr lang="fr-FR" sz="2670" spc="-1" dirty="0">
                <a:solidFill>
                  <a:srgbClr val="000000"/>
                </a:solidFill>
              </a:rPr>
              <a:t>Exemples</a:t>
            </a:r>
          </a:p>
          <a:p>
            <a:pPr marL="432000" indent="-324000">
              <a:spcBef>
                <a:spcPts val="938"/>
              </a:spcBef>
              <a:buSzPct val="100000"/>
              <a:buBlip>
                <a:blip r:embed="rId4"/>
              </a:buBlip>
            </a:pPr>
            <a:r>
              <a:rPr lang="fr-FR" sz="3600" b="1" spc="-1" dirty="0">
                <a:solidFill>
                  <a:srgbClr val="FF0000"/>
                </a:solidFill>
              </a:rPr>
              <a:t>Fuites de mémoire</a:t>
            </a:r>
          </a:p>
        </p:txBody>
      </p:sp>
    </p:spTree>
    <p:extLst>
      <p:ext uri="{BB962C8B-B14F-4D97-AF65-F5344CB8AC3E}">
        <p14:creationId xmlns="" xmlns:p14="http://schemas.microsoft.com/office/powerpoint/2010/main" val="26436223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fuites de mémoire</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Évitez les fuites de mémoire</a:t>
            </a:r>
          </a:p>
          <a:p>
            <a:pPr marL="889200" lvl="1" indent="-324000">
              <a:spcBef>
                <a:spcPts val="938"/>
              </a:spcBef>
              <a:buSzPct val="100000"/>
              <a:buBlip>
                <a:blip r:embed="rId4"/>
              </a:buBlip>
            </a:pPr>
            <a:r>
              <a:rPr lang="fr-FR" sz="2670" spc="-1" dirty="0">
                <a:solidFill>
                  <a:srgbClr val="000000"/>
                </a:solidFill>
              </a:rPr>
              <a:t>Les fuites de mémoire «perdent» les références à la mémoire dynamique. </a:t>
            </a:r>
          </a:p>
        </p:txBody>
      </p:sp>
      <p:sp>
        <p:nvSpPr>
          <p:cNvPr id="5" name="Rectangle 4">
            <a:extLst>
              <a:ext uri="{FF2B5EF4-FFF2-40B4-BE49-F238E27FC236}">
                <a16:creationId xmlns="" xmlns:a16="http://schemas.microsoft.com/office/drawing/2014/main" id="{CB23AC1A-E7BA-4F6A-A110-D81E160038B5}"/>
              </a:ext>
            </a:extLst>
          </p:cNvPr>
          <p:cNvSpPr>
            <a:spLocks noChangeArrowheads="1"/>
          </p:cNvSpPr>
          <p:nvPr>
            <p:custDataLst>
              <p:tags r:id="rId1"/>
            </p:custDataLst>
          </p:nvPr>
        </p:nvSpPr>
        <p:spPr bwMode="auto">
          <a:xfrm>
            <a:off x="1295400" y="2794000"/>
            <a:ext cx="8001000" cy="3886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000" b="1" dirty="0">
                <a:solidFill>
                  <a:schemeClr val="tx1"/>
                </a:solidFill>
                <a:latin typeface="Courier New" panose="02070309020205020404" pitchFamily="49" charset="0"/>
              </a:rPr>
              <a:t>int f(void)</a:t>
            </a:r>
          </a:p>
          <a:p>
            <a:pPr>
              <a:spcBef>
                <a:spcPct val="0"/>
              </a:spcBef>
              <a:buFontTx/>
              <a:buNone/>
            </a:pPr>
            <a:r>
              <a:rPr lang="en-US" altLang="en-US" sz="2000" b="1" dirty="0">
                <a:solidFill>
                  <a:schemeClr val="tx1"/>
                </a:solidFill>
                <a:latin typeface="Courier New" panose="02070309020205020404" pitchFamily="49" charset="0"/>
              </a:rPr>
              <a:t>{</a:t>
            </a:r>
          </a:p>
          <a:p>
            <a:pPr>
              <a:spcBef>
                <a:spcPct val="0"/>
              </a:spcBef>
              <a:buFontTx/>
              <a:buNone/>
            </a:pPr>
            <a:r>
              <a:rPr lang="en-US" altLang="en-US" sz="2000" b="1" dirty="0">
                <a:solidFill>
                  <a:schemeClr val="tx1"/>
                </a:solidFill>
                <a:latin typeface="Courier New" panose="02070309020205020404" pitchFamily="49" charset="0"/>
              </a:rPr>
              <a:t>    char* p;</a:t>
            </a:r>
          </a:p>
          <a:p>
            <a:pPr>
              <a:spcBef>
                <a:spcPct val="0"/>
              </a:spcBef>
              <a:buFontTx/>
              <a:buNone/>
            </a:pPr>
            <a:r>
              <a:rPr lang="en-US" altLang="en-US" sz="2000" b="1" dirty="0">
                <a:solidFill>
                  <a:schemeClr val="tx1"/>
                </a:solidFill>
                <a:latin typeface="Courier New" panose="02070309020205020404" pitchFamily="49" charset="0"/>
              </a:rPr>
              <a:t>    p = (char *) malloc(8 * </a:t>
            </a:r>
            <a:r>
              <a:rPr lang="en-US" altLang="en-US" sz="2000" b="1" dirty="0" err="1">
                <a:solidFill>
                  <a:schemeClr val="tx1"/>
                </a:solidFill>
                <a:latin typeface="Courier New" panose="02070309020205020404" pitchFamily="49" charset="0"/>
              </a:rPr>
              <a:t>sizeof</a:t>
            </a:r>
            <a:r>
              <a:rPr lang="en-US" altLang="en-US" sz="2000" b="1" dirty="0">
                <a:solidFill>
                  <a:schemeClr val="tx1"/>
                </a:solidFill>
                <a:latin typeface="Courier New" panose="02070309020205020404" pitchFamily="49" charset="0"/>
              </a:rPr>
              <a:t>(char));</a:t>
            </a:r>
          </a:p>
          <a:p>
            <a:pPr>
              <a:spcBef>
                <a:spcPct val="0"/>
              </a:spcBef>
              <a:buFontTx/>
              <a:buNone/>
            </a:pPr>
            <a:r>
              <a:rPr lang="en-US" altLang="en-US" sz="2000" b="1" dirty="0">
                <a:solidFill>
                  <a:schemeClr val="tx1"/>
                </a:solidFill>
                <a:latin typeface="Courier New" panose="02070309020205020404" pitchFamily="49" charset="0"/>
              </a:rPr>
              <a:t>    …</a:t>
            </a:r>
          </a:p>
          <a:p>
            <a:pPr>
              <a:spcBef>
                <a:spcPct val="0"/>
              </a:spcBef>
              <a:buFontTx/>
              <a:buNone/>
            </a:pPr>
            <a:r>
              <a:rPr lang="en-US" altLang="en-US" sz="2000" b="1" dirty="0">
                <a:solidFill>
                  <a:schemeClr val="tx1"/>
                </a:solidFill>
                <a:latin typeface="Courier New" panose="02070309020205020404" pitchFamily="49" charset="0"/>
              </a:rPr>
              <a:t>    return 0;</a:t>
            </a:r>
          </a:p>
          <a:p>
            <a:pPr>
              <a:spcBef>
                <a:spcPct val="0"/>
              </a:spcBef>
              <a:buFontTx/>
              <a:buNone/>
            </a:pPr>
            <a:r>
              <a:rPr lang="en-US" altLang="en-US" sz="2000" b="1" dirty="0">
                <a:solidFill>
                  <a:schemeClr val="tx1"/>
                </a:solidFill>
                <a:latin typeface="Courier New" panose="02070309020205020404" pitchFamily="49" charset="0"/>
              </a:rPr>
              <a:t>}</a:t>
            </a:r>
          </a:p>
          <a:p>
            <a:pPr>
              <a:spcBef>
                <a:spcPct val="0"/>
              </a:spcBef>
              <a:buFontTx/>
              <a:buNone/>
            </a:pPr>
            <a:endParaRPr lang="en-US" altLang="en-US" sz="2000" b="1" dirty="0">
              <a:solidFill>
                <a:schemeClr val="tx1"/>
              </a:solidFill>
              <a:latin typeface="Courier New" panose="02070309020205020404" pitchFamily="49" charset="0"/>
            </a:endParaRPr>
          </a:p>
          <a:p>
            <a:pPr>
              <a:spcBef>
                <a:spcPct val="0"/>
              </a:spcBef>
              <a:buFontTx/>
              <a:buNone/>
            </a:pPr>
            <a:r>
              <a:rPr lang="en-US" altLang="en-US" sz="2000" b="1" dirty="0">
                <a:solidFill>
                  <a:schemeClr val="tx1"/>
                </a:solidFill>
                <a:latin typeface="Courier New" panose="02070309020205020404" pitchFamily="49" charset="0"/>
              </a:rPr>
              <a:t>int main(void) {</a:t>
            </a:r>
          </a:p>
          <a:p>
            <a:pPr>
              <a:spcBef>
                <a:spcPct val="0"/>
              </a:spcBef>
              <a:buFontTx/>
              <a:buNone/>
            </a:pPr>
            <a:r>
              <a:rPr lang="en-US" altLang="en-US" sz="2000" b="1" dirty="0">
                <a:solidFill>
                  <a:schemeClr val="tx1"/>
                </a:solidFill>
                <a:latin typeface="Courier New" panose="02070309020205020404" pitchFamily="49" charset="0"/>
              </a:rPr>
              <a:t>    f();</a:t>
            </a:r>
          </a:p>
          <a:p>
            <a:pPr>
              <a:spcBef>
                <a:spcPct val="0"/>
              </a:spcBef>
              <a:buFontTx/>
              <a:buNone/>
            </a:pPr>
            <a:r>
              <a:rPr lang="en-US" altLang="en-US" sz="2000" b="1" dirty="0">
                <a:solidFill>
                  <a:schemeClr val="tx1"/>
                </a:solidFill>
                <a:latin typeface="Courier New" panose="02070309020205020404" pitchFamily="49" charset="0"/>
              </a:rPr>
              <a:t>    …</a:t>
            </a:r>
          </a:p>
          <a:p>
            <a:pPr>
              <a:spcBef>
                <a:spcPct val="0"/>
              </a:spcBef>
              <a:buFontTx/>
              <a:buNone/>
            </a:pPr>
            <a:r>
              <a:rPr lang="en-US" altLang="en-US" sz="2000" b="1" dirty="0">
                <a:solidFill>
                  <a:schemeClr val="tx1"/>
                </a:solidFill>
                <a:latin typeface="Courier New" panose="02070309020205020404" pitchFamily="49" charset="0"/>
              </a:rPr>
              <a:t>}</a:t>
            </a:r>
          </a:p>
        </p:txBody>
      </p:sp>
    </p:spTree>
    <p:extLst>
      <p:ext uri="{BB962C8B-B14F-4D97-AF65-F5344CB8AC3E}">
        <p14:creationId xmlns="" xmlns:p14="http://schemas.microsoft.com/office/powerpoint/2010/main" val="111428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fuites de mémoire</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Évitez les pointeurs suspendus</a:t>
            </a:r>
          </a:p>
          <a:p>
            <a:pPr marL="889200" lvl="1" indent="-324000">
              <a:spcBef>
                <a:spcPts val="938"/>
              </a:spcBef>
              <a:buSzPct val="100000"/>
              <a:buBlip>
                <a:blip r:embed="rId4"/>
              </a:buBlip>
            </a:pPr>
            <a:r>
              <a:rPr lang="fr-FR" sz="2670" spc="-1" dirty="0">
                <a:solidFill>
                  <a:srgbClr val="000000"/>
                </a:solidFill>
              </a:rPr>
              <a:t>Des pointeurs suspendus pointent vers des données qui ne sont plus là. </a:t>
            </a:r>
          </a:p>
        </p:txBody>
      </p:sp>
      <p:sp>
        <p:nvSpPr>
          <p:cNvPr id="6" name="Rectangle 4">
            <a:extLst>
              <a:ext uri="{FF2B5EF4-FFF2-40B4-BE49-F238E27FC236}">
                <a16:creationId xmlns="" xmlns:a16="http://schemas.microsoft.com/office/drawing/2014/main" id="{EA8FC238-3F8A-4668-98DF-C007EED23D2B}"/>
              </a:ext>
            </a:extLst>
          </p:cNvPr>
          <p:cNvSpPr>
            <a:spLocks noChangeArrowheads="1"/>
          </p:cNvSpPr>
          <p:nvPr>
            <p:custDataLst>
              <p:tags r:id="rId1"/>
            </p:custDataLst>
          </p:nvPr>
        </p:nvSpPr>
        <p:spPr bwMode="auto">
          <a:xfrm>
            <a:off x="1308100" y="2806700"/>
            <a:ext cx="8001000" cy="393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223838" indent="-223838" eaLnBrk="0" hangingPunct="0">
              <a:spcBef>
                <a:spcPct val="50000"/>
              </a:spcBef>
              <a:defRPr sz="2400">
                <a:solidFill>
                  <a:srgbClr val="0000FF"/>
                </a:solidFill>
                <a:latin typeface="Helvetica" panose="020B0604020202020204" pitchFamily="34" charset="0"/>
              </a:defRPr>
            </a:lvl1pPr>
            <a:lvl2pPr marL="563563" indent="-223838" eaLnBrk="0" hangingPunct="0">
              <a:spcBef>
                <a:spcPct val="10000"/>
              </a:spcBef>
              <a:buFont typeface="MT Extra" panose="05050102010205020202" pitchFamily="18" charset="2"/>
              <a:buChar char="o"/>
              <a:defRPr sz="2000">
                <a:solidFill>
                  <a:schemeClr val="tx1"/>
                </a:solidFill>
                <a:latin typeface="Helvetica" panose="020B0604020202020204" pitchFamily="34" charset="0"/>
              </a:defRPr>
            </a:lvl2pPr>
            <a:lvl3pPr marL="911225" indent="-233363" eaLnBrk="0" hangingPunct="0">
              <a:spcBef>
                <a:spcPct val="10000"/>
              </a:spcBef>
              <a:buChar char="–"/>
              <a:defRPr sz="2000">
                <a:solidFill>
                  <a:schemeClr val="tx1"/>
                </a:solidFill>
                <a:latin typeface="Helvetica" panose="020B0604020202020204" pitchFamily="34" charset="0"/>
              </a:defRPr>
            </a:lvl3pPr>
            <a:lvl4pPr marL="1258888" indent="-233363" eaLnBrk="0" hangingPunct="0">
              <a:spcBef>
                <a:spcPct val="10000"/>
              </a:spcBef>
              <a:defRPr sz="2000">
                <a:solidFill>
                  <a:schemeClr val="accent2"/>
                </a:solidFill>
                <a:latin typeface="Helvetica" panose="020B0604020202020204" pitchFamily="34" charset="0"/>
              </a:defRPr>
            </a:lvl4pPr>
            <a:lvl5pPr marL="1597025" indent="-223838" eaLnBrk="0" hangingPunct="0">
              <a:spcBef>
                <a:spcPct val="10000"/>
              </a:spcBef>
              <a:buFont typeface="Symbol" panose="05050102010706020507" pitchFamily="18" charset="2"/>
              <a:buChar char="+"/>
              <a:defRPr sz="2000">
                <a:solidFill>
                  <a:schemeClr val="tx1"/>
                </a:solidFill>
                <a:latin typeface="Helvetica" panose="020B0604020202020204" pitchFamily="34" charset="0"/>
              </a:defRPr>
            </a:lvl5pPr>
            <a:lvl6pPr marL="20542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6pPr>
            <a:lvl7pPr marL="25114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7pPr>
            <a:lvl8pPr marL="29686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8pPr>
            <a:lvl9pPr marL="3425825" indent="-223838" eaLnBrk="0" fontAlgn="base" hangingPunct="0">
              <a:spcBef>
                <a:spcPct val="10000"/>
              </a:spcBef>
              <a:spcAft>
                <a:spcPct val="0"/>
              </a:spcAft>
              <a:buFont typeface="Symbol" panose="05050102010706020507" pitchFamily="18" charset="2"/>
              <a:buChar char="+"/>
              <a:defRPr sz="2000">
                <a:solidFill>
                  <a:schemeClr val="tx1"/>
                </a:solidFill>
                <a:latin typeface="Helvetica" panose="020B0604020202020204" pitchFamily="34" charset="0"/>
              </a:defRPr>
            </a:lvl9pPr>
          </a:lstStyle>
          <a:p>
            <a:pPr>
              <a:spcBef>
                <a:spcPct val="0"/>
              </a:spcBef>
              <a:buFontTx/>
              <a:buNone/>
            </a:pPr>
            <a:r>
              <a:rPr lang="en-US" altLang="en-US" sz="2000" b="1" dirty="0">
                <a:solidFill>
                  <a:schemeClr val="tx1"/>
                </a:solidFill>
                <a:latin typeface="Courier New" panose="02070309020205020404" pitchFamily="49" charset="0"/>
              </a:rPr>
              <a:t>char *f(void)</a:t>
            </a:r>
          </a:p>
          <a:p>
            <a:pPr>
              <a:spcBef>
                <a:spcPct val="0"/>
              </a:spcBef>
              <a:buFontTx/>
              <a:buNone/>
            </a:pPr>
            <a:r>
              <a:rPr lang="en-US" altLang="en-US" sz="2000" b="1" dirty="0">
                <a:solidFill>
                  <a:schemeClr val="tx1"/>
                </a:solidFill>
                <a:latin typeface="Courier New" panose="02070309020205020404" pitchFamily="49" charset="0"/>
              </a:rPr>
              <a:t>{</a:t>
            </a:r>
          </a:p>
          <a:p>
            <a:pPr>
              <a:spcBef>
                <a:spcPct val="0"/>
              </a:spcBef>
              <a:buFontTx/>
              <a:buNone/>
            </a:pPr>
            <a:r>
              <a:rPr lang="en-US" altLang="en-US" sz="2000" b="1" dirty="0">
                <a:solidFill>
                  <a:schemeClr val="tx1"/>
                </a:solidFill>
                <a:latin typeface="Courier New" panose="02070309020205020404" pitchFamily="49" charset="0"/>
              </a:rPr>
              <a:t>    char p[8];</a:t>
            </a:r>
          </a:p>
          <a:p>
            <a:pPr>
              <a:spcBef>
                <a:spcPct val="0"/>
              </a:spcBef>
              <a:buFontTx/>
              <a:buNone/>
            </a:pPr>
            <a:r>
              <a:rPr lang="en-US" altLang="en-US" sz="2000" b="1" dirty="0">
                <a:solidFill>
                  <a:schemeClr val="tx1"/>
                </a:solidFill>
                <a:latin typeface="Courier New" panose="02070309020205020404" pitchFamily="49" charset="0"/>
              </a:rPr>
              <a:t>    </a:t>
            </a:r>
          </a:p>
          <a:p>
            <a:pPr>
              <a:spcBef>
                <a:spcPct val="0"/>
              </a:spcBef>
              <a:buFontTx/>
              <a:buNone/>
            </a:pPr>
            <a:r>
              <a:rPr lang="en-US" altLang="en-US" sz="2000" b="1" dirty="0">
                <a:solidFill>
                  <a:schemeClr val="tx1"/>
                </a:solidFill>
                <a:latin typeface="Courier New" panose="02070309020205020404" pitchFamily="49" charset="0"/>
              </a:rPr>
              <a:t>    …</a:t>
            </a:r>
          </a:p>
          <a:p>
            <a:pPr>
              <a:spcBef>
                <a:spcPct val="0"/>
              </a:spcBef>
              <a:buFontTx/>
              <a:buNone/>
            </a:pPr>
            <a:r>
              <a:rPr lang="en-US" altLang="en-US" sz="2000" b="1" dirty="0">
                <a:solidFill>
                  <a:schemeClr val="tx1"/>
                </a:solidFill>
                <a:latin typeface="Courier New" panose="02070309020205020404" pitchFamily="49" charset="0"/>
              </a:rPr>
              <a:t>    return p;</a:t>
            </a:r>
          </a:p>
          <a:p>
            <a:pPr>
              <a:spcBef>
                <a:spcPct val="0"/>
              </a:spcBef>
              <a:buFontTx/>
              <a:buNone/>
            </a:pPr>
            <a:r>
              <a:rPr lang="en-US" altLang="en-US" sz="2000" b="1" dirty="0">
                <a:solidFill>
                  <a:schemeClr val="tx1"/>
                </a:solidFill>
                <a:latin typeface="Courier New" panose="02070309020205020404" pitchFamily="49" charset="0"/>
              </a:rPr>
              <a:t>}</a:t>
            </a:r>
          </a:p>
          <a:p>
            <a:pPr>
              <a:spcBef>
                <a:spcPct val="0"/>
              </a:spcBef>
              <a:buFontTx/>
              <a:buNone/>
            </a:pPr>
            <a:endParaRPr lang="en-US" altLang="en-US" sz="2000" b="1" dirty="0">
              <a:solidFill>
                <a:schemeClr val="tx1"/>
              </a:solidFill>
              <a:latin typeface="Courier New" panose="02070309020205020404" pitchFamily="49" charset="0"/>
            </a:endParaRPr>
          </a:p>
          <a:p>
            <a:pPr>
              <a:spcBef>
                <a:spcPct val="0"/>
              </a:spcBef>
              <a:buFontTx/>
              <a:buNone/>
            </a:pPr>
            <a:r>
              <a:rPr lang="en-US" altLang="en-US" sz="2000" b="1" dirty="0">
                <a:solidFill>
                  <a:schemeClr val="tx1"/>
                </a:solidFill>
                <a:latin typeface="Courier New" panose="02070309020205020404" pitchFamily="49" charset="0"/>
              </a:rPr>
              <a:t>int main(void) {</a:t>
            </a:r>
          </a:p>
          <a:p>
            <a:pPr>
              <a:spcBef>
                <a:spcPct val="0"/>
              </a:spcBef>
              <a:buFontTx/>
              <a:buNone/>
            </a:pPr>
            <a:r>
              <a:rPr lang="en-US" altLang="en-US" sz="2000" b="1" dirty="0">
                <a:solidFill>
                  <a:schemeClr val="tx1"/>
                </a:solidFill>
                <a:latin typeface="Courier New" panose="02070309020205020404" pitchFamily="49" charset="0"/>
              </a:rPr>
              <a:t>    char *res = f();</a:t>
            </a:r>
          </a:p>
          <a:p>
            <a:pPr>
              <a:spcBef>
                <a:spcPct val="0"/>
              </a:spcBef>
              <a:buFontTx/>
              <a:buNone/>
            </a:pPr>
            <a:r>
              <a:rPr lang="en-US" altLang="en-US" sz="2000" b="1" dirty="0">
                <a:solidFill>
                  <a:schemeClr val="tx1"/>
                </a:solidFill>
                <a:latin typeface="Courier New" panose="02070309020205020404" pitchFamily="49" charset="0"/>
              </a:rPr>
              <a:t>    …</a:t>
            </a:r>
          </a:p>
          <a:p>
            <a:pPr>
              <a:spcBef>
                <a:spcPct val="0"/>
              </a:spcBef>
              <a:buFontTx/>
              <a:buNone/>
            </a:pPr>
            <a:r>
              <a:rPr lang="en-US" altLang="en-US" sz="2000" b="1" dirty="0">
                <a:solidFill>
                  <a:schemeClr val="tx1"/>
                </a:solidFill>
                <a:latin typeface="Courier New" panose="02070309020205020404" pitchFamily="49" charset="0"/>
              </a:rPr>
              <a:t>}</a:t>
            </a:r>
          </a:p>
        </p:txBody>
      </p:sp>
    </p:spTree>
    <p:extLst>
      <p:ext uri="{BB962C8B-B14F-4D97-AF65-F5344CB8AC3E}">
        <p14:creationId xmlns="" xmlns:p14="http://schemas.microsoft.com/office/powerpoint/2010/main" val="35355886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Résumé</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85000" lnSpcReduction="20000"/>
          </a:bodyPr>
          <a:lstStyle/>
          <a:p>
            <a:pPr marL="432000" indent="-324000">
              <a:spcBef>
                <a:spcPts val="938"/>
              </a:spcBef>
              <a:buSzPct val="100000"/>
              <a:buBlip>
                <a:blip r:embed="rId3"/>
              </a:buBlip>
            </a:pPr>
            <a:r>
              <a:rPr lang="fr-FR" sz="2670" b="1" spc="-1" dirty="0">
                <a:solidFill>
                  <a:srgbClr val="000000"/>
                </a:solidFill>
              </a:rPr>
              <a:t>Cinq types de mémoire pour les variables</a:t>
            </a:r>
          </a:p>
          <a:p>
            <a:pPr marL="889200" lvl="1" indent="-324000">
              <a:spcBef>
                <a:spcPts val="938"/>
              </a:spcBef>
              <a:buSzPct val="100000"/>
              <a:buBlip>
                <a:blip r:embed="rId3"/>
              </a:buBlip>
            </a:pPr>
            <a:r>
              <a:rPr lang="fr-FR" sz="2670" spc="-1" dirty="0">
                <a:solidFill>
                  <a:srgbClr val="000000"/>
                </a:solidFill>
              </a:rPr>
              <a:t>Texte: code, données constantes (données constantes en </a:t>
            </a:r>
            <a:r>
              <a:rPr lang="fr-FR" sz="2670" spc="-1" dirty="0" err="1">
                <a:solidFill>
                  <a:srgbClr val="000000"/>
                </a:solidFill>
              </a:rPr>
              <a:t>rodata</a:t>
            </a:r>
            <a:r>
              <a:rPr lang="fr-FR" sz="2670" spc="-1" dirty="0">
                <a:solidFill>
                  <a:srgbClr val="000000"/>
                </a:solidFill>
              </a:rPr>
              <a:t> sur les chapeaux)</a:t>
            </a:r>
          </a:p>
          <a:p>
            <a:pPr marL="889200" lvl="1" indent="-324000">
              <a:spcBef>
                <a:spcPts val="938"/>
              </a:spcBef>
              <a:buSzPct val="100000"/>
              <a:buBlip>
                <a:blip r:embed="rId3"/>
              </a:buBlip>
            </a:pPr>
            <a:r>
              <a:rPr lang="fr-FR" sz="2670" spc="-1" dirty="0">
                <a:solidFill>
                  <a:srgbClr val="000000"/>
                </a:solidFill>
              </a:rPr>
              <a:t>Données: variables globales et statiques initialisées</a:t>
            </a:r>
          </a:p>
          <a:p>
            <a:pPr marL="889200" lvl="1" indent="-324000">
              <a:spcBef>
                <a:spcPts val="938"/>
              </a:spcBef>
              <a:buSzPct val="100000"/>
              <a:buBlip>
                <a:blip r:embed="rId3"/>
              </a:buBlip>
            </a:pPr>
            <a:r>
              <a:rPr lang="fr-FR" sz="2670" spc="-1" dirty="0">
                <a:solidFill>
                  <a:srgbClr val="000000"/>
                </a:solidFill>
              </a:rPr>
              <a:t>BSS: variables globales et statiques non initialisées</a:t>
            </a:r>
          </a:p>
          <a:p>
            <a:pPr marL="889200" lvl="1" indent="-324000">
              <a:spcBef>
                <a:spcPts val="938"/>
              </a:spcBef>
              <a:buSzPct val="100000"/>
              <a:buBlip>
                <a:blip r:embed="rId3"/>
              </a:buBlip>
            </a:pPr>
            <a:r>
              <a:rPr lang="fr-FR" sz="2670" spc="-1" dirty="0" err="1">
                <a:solidFill>
                  <a:srgbClr val="000000"/>
                </a:solidFill>
              </a:rPr>
              <a:t>Heap</a:t>
            </a:r>
            <a:r>
              <a:rPr lang="fr-FR" sz="2670" spc="-1" dirty="0">
                <a:solidFill>
                  <a:srgbClr val="000000"/>
                </a:solidFill>
              </a:rPr>
              <a:t>: mémoire dynamique</a:t>
            </a:r>
          </a:p>
          <a:p>
            <a:pPr marL="889200" lvl="1" indent="-324000">
              <a:spcBef>
                <a:spcPts val="938"/>
              </a:spcBef>
              <a:buSzPct val="100000"/>
              <a:buBlip>
                <a:blip r:embed="rId3"/>
              </a:buBlip>
            </a:pPr>
            <a:r>
              <a:rPr lang="fr-FR" sz="2670" spc="-1" dirty="0">
                <a:solidFill>
                  <a:srgbClr val="000000"/>
                </a:solidFill>
              </a:rPr>
              <a:t>Pile: variables locales</a:t>
            </a:r>
          </a:p>
          <a:p>
            <a:pPr marL="432000" indent="-324000">
              <a:spcBef>
                <a:spcPts val="938"/>
              </a:spcBef>
              <a:buSzPct val="100000"/>
              <a:buBlip>
                <a:blip r:embed="rId3"/>
              </a:buBlip>
            </a:pPr>
            <a:r>
              <a:rPr lang="fr-FR" sz="2670" b="1" spc="-1" dirty="0">
                <a:solidFill>
                  <a:srgbClr val="000000"/>
                </a:solidFill>
              </a:rPr>
              <a:t>Il est important de comprendre les différences entre</a:t>
            </a:r>
          </a:p>
          <a:p>
            <a:pPr marL="889200" lvl="1" indent="-324000">
              <a:spcBef>
                <a:spcPts val="938"/>
              </a:spcBef>
              <a:buSzPct val="100000"/>
              <a:buBlip>
                <a:blip r:embed="rId3"/>
              </a:buBlip>
            </a:pPr>
            <a:r>
              <a:rPr lang="fr-FR" sz="2670" spc="-1" dirty="0">
                <a:solidFill>
                  <a:srgbClr val="000000"/>
                </a:solidFill>
              </a:rPr>
              <a:t>Allocation: espace alloué</a:t>
            </a:r>
          </a:p>
          <a:p>
            <a:pPr marL="889200" lvl="1" indent="-324000">
              <a:spcBef>
                <a:spcPts val="938"/>
              </a:spcBef>
              <a:buSzPct val="100000"/>
              <a:buBlip>
                <a:blip r:embed="rId3"/>
              </a:buBlip>
            </a:pPr>
            <a:r>
              <a:rPr lang="fr-FR" sz="2670" spc="-1" dirty="0">
                <a:solidFill>
                  <a:srgbClr val="000000"/>
                </a:solidFill>
              </a:rPr>
              <a:t>Initialisation: valeur initiale, le cas échéant</a:t>
            </a:r>
          </a:p>
          <a:p>
            <a:pPr marL="889200" lvl="1" indent="-324000">
              <a:spcBef>
                <a:spcPts val="938"/>
              </a:spcBef>
              <a:buSzPct val="100000"/>
              <a:buBlip>
                <a:blip r:embed="rId3"/>
              </a:buBlip>
            </a:pPr>
            <a:r>
              <a:rPr lang="fr-FR" sz="2670" spc="-1" dirty="0">
                <a:solidFill>
                  <a:srgbClr val="000000"/>
                </a:solidFill>
              </a:rPr>
              <a:t>Désallocation: espace récupéré</a:t>
            </a:r>
          </a:p>
          <a:p>
            <a:pPr marL="432000" indent="-324000">
              <a:spcBef>
                <a:spcPts val="938"/>
              </a:spcBef>
              <a:buSzPct val="100000"/>
              <a:buBlip>
                <a:blip r:embed="rId3"/>
              </a:buBlip>
            </a:pPr>
            <a:r>
              <a:rPr lang="fr-FR" sz="2670" b="1" spc="-1" dirty="0">
                <a:solidFill>
                  <a:srgbClr val="000000"/>
                </a:solidFill>
              </a:rPr>
              <a:t>Comprendre l'allocation de mémoire est important</a:t>
            </a:r>
          </a:p>
          <a:p>
            <a:pPr marL="889200" lvl="1" indent="-324000">
              <a:spcBef>
                <a:spcPts val="938"/>
              </a:spcBef>
              <a:buSzPct val="100000"/>
              <a:buBlip>
                <a:blip r:embed="rId3"/>
              </a:buBlip>
            </a:pPr>
            <a:r>
              <a:rPr lang="fr-FR" sz="2670" spc="-1" dirty="0">
                <a:solidFill>
                  <a:srgbClr val="000000"/>
                </a:solidFill>
              </a:rPr>
              <a:t>Utiliser efficacement la mémoire</a:t>
            </a:r>
          </a:p>
          <a:p>
            <a:pPr marL="889200" lvl="1" indent="-324000">
              <a:spcBef>
                <a:spcPts val="938"/>
              </a:spcBef>
              <a:buSzPct val="100000"/>
              <a:buBlip>
                <a:blip r:embed="rId3"/>
              </a:buBlip>
            </a:pPr>
            <a:r>
              <a:rPr lang="fr-FR" sz="2670" spc="-1" dirty="0">
                <a:solidFill>
                  <a:srgbClr val="000000"/>
                </a:solidFill>
              </a:rPr>
              <a:t>Évitez les «fuites de mémoire» dues aux pointeurs suspendus</a:t>
            </a:r>
          </a:p>
        </p:txBody>
      </p:sp>
    </p:spTree>
    <p:extLst>
      <p:ext uri="{BB962C8B-B14F-4D97-AF65-F5344CB8AC3E}">
        <p14:creationId xmlns="" xmlns:p14="http://schemas.microsoft.com/office/powerpoint/2010/main" val="64035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p:nvPr>
        </p:nvSpPr>
        <p:spPr/>
        <p:txBody>
          <a:bodyPr/>
          <a:lstStyle/>
          <a:p>
            <a:r>
              <a:rPr lang="en-US" altLang="zh-CN" dirty="0" smtClean="0"/>
              <a:t>Source code c</a:t>
            </a:r>
          </a:p>
          <a:p>
            <a:pPr lvl="1"/>
            <a:r>
              <a:rPr lang="en-US" altLang="zh-CN" dirty="0" smtClean="0"/>
              <a:t>Instruction C is organized by function</a:t>
            </a:r>
          </a:p>
          <a:p>
            <a:pPr lvl="1"/>
            <a:r>
              <a:rPr lang="en-US" altLang="zh-CN" dirty="0" smtClean="0"/>
              <a:t>Store as a collection of files (. C and. H)</a:t>
            </a:r>
          </a:p>
          <a:p>
            <a:r>
              <a:rPr lang="en-US" altLang="zh-CN" dirty="0" smtClean="0"/>
              <a:t>Executable module</a:t>
            </a:r>
          </a:p>
          <a:p>
            <a:pPr lvl="1"/>
            <a:r>
              <a:rPr lang="en-US" altLang="zh-CN" dirty="0" smtClean="0"/>
              <a:t>Binary image generated by compiler</a:t>
            </a:r>
          </a:p>
          <a:p>
            <a:pPr lvl="1"/>
            <a:r>
              <a:rPr lang="en-US" altLang="zh-CN" dirty="0" smtClean="0"/>
              <a:t>Store as a file (for example. Out)</a:t>
            </a:r>
          </a:p>
          <a:p>
            <a:r>
              <a:rPr lang="en-US" altLang="zh-CN" dirty="0" smtClean="0"/>
              <a:t>Process</a:t>
            </a:r>
          </a:p>
          <a:p>
            <a:pPr lvl="1"/>
            <a:r>
              <a:rPr lang="en-US" altLang="zh-CN" dirty="0" smtClean="0"/>
              <a:t>Running program instance</a:t>
            </a:r>
          </a:p>
          <a:p>
            <a:pPr lvl="2"/>
            <a:r>
              <a:rPr lang="en-US" altLang="zh-CN" dirty="0" smtClean="0"/>
              <a:t>It has its own address space in memory</a:t>
            </a:r>
          </a:p>
          <a:p>
            <a:pPr lvl="2"/>
            <a:r>
              <a:rPr lang="en-US" altLang="zh-CN" dirty="0" smtClean="0"/>
              <a:t>Has its own identifier and runtime state</a:t>
            </a:r>
          </a:p>
          <a:p>
            <a:pPr lvl="1"/>
            <a:r>
              <a:rPr lang="en-US" altLang="zh-CN" dirty="0" smtClean="0"/>
              <a:t>Managed by the operating system</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8" y="1152000"/>
            <a:ext cx="8970202" cy="4907606"/>
          </a:xfrm>
          <a:prstGeom prst="rect">
            <a:avLst/>
          </a:prstGeom>
          <a:noFill/>
          <a:ln>
            <a:noFill/>
          </a:ln>
        </p:spPr>
        <p:txBody>
          <a:bodyPr lIns="0" tIns="0" rIns="0" bIns="0">
            <a:normAutofit/>
          </a:bodyPr>
          <a:lstStyle/>
          <a:p>
            <a:pPr marL="432000" indent="-324000">
              <a:spcBef>
                <a:spcPts val="938"/>
              </a:spcBef>
              <a:buSzPct val="100000"/>
              <a:buBlip>
                <a:blip r:embed="rId20"/>
              </a:buBlip>
            </a:pPr>
            <a:r>
              <a:rPr lang="fr-FR" sz="2670" b="1" spc="-1" dirty="0">
                <a:solidFill>
                  <a:srgbClr val="000000"/>
                </a:solidFill>
              </a:rPr>
              <a:t>Qu'est-ce que la mémoire principale?</a:t>
            </a:r>
          </a:p>
          <a:p>
            <a:pPr marL="889200" lvl="1" indent="-324000">
              <a:spcBef>
                <a:spcPts val="938"/>
              </a:spcBef>
              <a:buSzPct val="100000"/>
              <a:buBlip>
                <a:blip r:embed="rId20"/>
              </a:buBlip>
            </a:pPr>
            <a:r>
              <a:rPr lang="fr-FR" sz="2670" spc="-1" dirty="0">
                <a:solidFill>
                  <a:srgbClr val="000000"/>
                </a:solidFill>
              </a:rPr>
              <a:t>Stockage des variables, des données, du code, etc.</a:t>
            </a:r>
          </a:p>
          <a:p>
            <a:pPr marL="889200" lvl="1" indent="-324000">
              <a:spcBef>
                <a:spcPts val="938"/>
              </a:spcBef>
              <a:buSzPct val="100000"/>
              <a:buBlip>
                <a:blip r:embed="rId20"/>
              </a:buBlip>
            </a:pPr>
            <a:r>
              <a:rPr lang="fr-FR" sz="2670" spc="-1" dirty="0">
                <a:solidFill>
                  <a:srgbClr val="000000"/>
                </a:solidFill>
              </a:rPr>
              <a:t>Peut être partagé entre de nombreux processus</a:t>
            </a:r>
          </a:p>
          <a:p>
            <a:pPr marL="889200" lvl="1" indent="-324000">
              <a:spcBef>
                <a:spcPts val="938"/>
              </a:spcBef>
              <a:buSzPct val="100000"/>
              <a:buBlip>
                <a:blip r:embed="rId20"/>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20"/>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18" name="Rectangle 17">
            <a:extLst>
              <a:ext uri="{FF2B5EF4-FFF2-40B4-BE49-F238E27FC236}">
                <a16:creationId xmlns="" xmlns:a16="http://schemas.microsoft.com/office/drawing/2014/main" id="{A06BDF9C-B3BF-4D63-8929-67FB4D967E28}"/>
              </a:ext>
            </a:extLst>
          </p:cNvPr>
          <p:cNvSpPr>
            <a:spLocks noChangeArrowheads="1"/>
          </p:cNvSpPr>
          <p:nvPr>
            <p:custDataLst>
              <p:tags r:id="rId1"/>
            </p:custDataLst>
          </p:nvPr>
        </p:nvSpPr>
        <p:spPr bwMode="auto">
          <a:xfrm>
            <a:off x="838200" y="46609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a:latin typeface="Courier New" panose="02070309020205020404" pitchFamily="49" charset="0"/>
              </a:rPr>
              <a:t>CPU</a:t>
            </a:r>
          </a:p>
        </p:txBody>
      </p:sp>
      <p:sp>
        <p:nvSpPr>
          <p:cNvPr id="19" name="Rectangle 5">
            <a:extLst>
              <a:ext uri="{FF2B5EF4-FFF2-40B4-BE49-F238E27FC236}">
                <a16:creationId xmlns="" xmlns:a16="http://schemas.microsoft.com/office/drawing/2014/main" id="{20AD9585-3608-4DAF-B690-8820F3ECF2C8}"/>
              </a:ext>
            </a:extLst>
          </p:cNvPr>
          <p:cNvSpPr>
            <a:spLocks noChangeArrowheads="1"/>
          </p:cNvSpPr>
          <p:nvPr>
            <p:custDataLst>
              <p:tags r:id="rId2"/>
            </p:custDataLst>
          </p:nvPr>
        </p:nvSpPr>
        <p:spPr bwMode="auto">
          <a:xfrm>
            <a:off x="838200" y="56515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pPr>
            <a:r>
              <a:rPr lang="en-US" altLang="en-US" b="1" dirty="0" err="1">
                <a:solidFill>
                  <a:schemeClr val="accent2"/>
                </a:solidFill>
                <a:latin typeface="Courier New" panose="02070309020205020404" pitchFamily="49" charset="0"/>
              </a:rPr>
              <a:t>Mémoire</a:t>
            </a:r>
            <a:endParaRPr lang="en-US" altLang="en-US" b="1" dirty="0">
              <a:solidFill>
                <a:schemeClr val="accent2"/>
              </a:solidFill>
              <a:latin typeface="Courier New" panose="02070309020205020404" pitchFamily="49" charset="0"/>
            </a:endParaRPr>
          </a:p>
        </p:txBody>
      </p:sp>
      <p:sp>
        <p:nvSpPr>
          <p:cNvPr id="20" name="Rectangle 6">
            <a:extLst>
              <a:ext uri="{FF2B5EF4-FFF2-40B4-BE49-F238E27FC236}">
                <a16:creationId xmlns="" xmlns:a16="http://schemas.microsoft.com/office/drawing/2014/main" id="{14641078-4D13-4653-A498-B3110D270491}"/>
              </a:ext>
            </a:extLst>
          </p:cNvPr>
          <p:cNvSpPr>
            <a:spLocks noChangeArrowheads="1"/>
          </p:cNvSpPr>
          <p:nvPr>
            <p:custDataLst>
              <p:tags r:id="rId3"/>
            </p:custDataLst>
          </p:nvPr>
        </p:nvSpPr>
        <p:spPr bwMode="auto">
          <a:xfrm>
            <a:off x="27432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Disque</a:t>
            </a:r>
            <a:endParaRPr lang="en-US" altLang="en-US" b="1" dirty="0">
              <a:latin typeface="Courier New" panose="02070309020205020404" pitchFamily="49" charset="0"/>
            </a:endParaRPr>
          </a:p>
        </p:txBody>
      </p:sp>
      <p:sp>
        <p:nvSpPr>
          <p:cNvPr id="21" name="Line 7">
            <a:extLst>
              <a:ext uri="{FF2B5EF4-FFF2-40B4-BE49-F238E27FC236}">
                <a16:creationId xmlns="" xmlns:a16="http://schemas.microsoft.com/office/drawing/2014/main" id="{00496259-7FF1-476E-8826-A54AF002D017}"/>
              </a:ext>
            </a:extLst>
          </p:cNvPr>
          <p:cNvSpPr>
            <a:spLocks noChangeShapeType="1"/>
          </p:cNvSpPr>
          <p:nvPr>
            <p:custDataLst>
              <p:tags r:id="rId4"/>
            </p:custDataLst>
          </p:nvPr>
        </p:nvSpPr>
        <p:spPr bwMode="auto">
          <a:xfrm flipV="1">
            <a:off x="11430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2" name="Line 8">
            <a:extLst>
              <a:ext uri="{FF2B5EF4-FFF2-40B4-BE49-F238E27FC236}">
                <a16:creationId xmlns="" xmlns:a16="http://schemas.microsoft.com/office/drawing/2014/main" id="{6A02E5AC-54BB-4950-8C8C-80E8317F8119}"/>
              </a:ext>
            </a:extLst>
          </p:cNvPr>
          <p:cNvSpPr>
            <a:spLocks noChangeShapeType="1"/>
          </p:cNvSpPr>
          <p:nvPr>
            <p:custDataLst>
              <p:tags r:id="rId5"/>
            </p:custDataLst>
          </p:nvPr>
        </p:nvSpPr>
        <p:spPr bwMode="auto">
          <a:xfrm>
            <a:off x="2209800" y="5041900"/>
            <a:ext cx="3733800" cy="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9">
            <a:extLst>
              <a:ext uri="{FF2B5EF4-FFF2-40B4-BE49-F238E27FC236}">
                <a16:creationId xmlns="" xmlns:a16="http://schemas.microsoft.com/office/drawing/2014/main" id="{8EC193FF-09CA-41A1-85F1-6BB1CA195DC4}"/>
              </a:ext>
            </a:extLst>
          </p:cNvPr>
          <p:cNvSpPr>
            <a:spLocks noChangeArrowheads="1"/>
          </p:cNvSpPr>
          <p:nvPr>
            <p:custDataLst>
              <p:tags r:id="rId6"/>
            </p:custDataLst>
          </p:nvPr>
        </p:nvSpPr>
        <p:spPr bwMode="auto">
          <a:xfrm>
            <a:off x="27432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Réseau</a:t>
            </a:r>
            <a:endParaRPr lang="en-US" altLang="en-US" b="1" dirty="0">
              <a:latin typeface="Courier New" panose="02070309020205020404" pitchFamily="49" charset="0"/>
            </a:endParaRPr>
          </a:p>
        </p:txBody>
      </p:sp>
      <p:sp>
        <p:nvSpPr>
          <p:cNvPr id="24" name="Rectangle 10">
            <a:extLst>
              <a:ext uri="{FF2B5EF4-FFF2-40B4-BE49-F238E27FC236}">
                <a16:creationId xmlns="" xmlns:a16="http://schemas.microsoft.com/office/drawing/2014/main" id="{59E2A54A-6A37-4251-938F-9363300D40F3}"/>
              </a:ext>
            </a:extLst>
          </p:cNvPr>
          <p:cNvSpPr>
            <a:spLocks noChangeArrowheads="1"/>
          </p:cNvSpPr>
          <p:nvPr>
            <p:custDataLst>
              <p:tags r:id="rId7"/>
            </p:custDataLst>
          </p:nvPr>
        </p:nvSpPr>
        <p:spPr bwMode="auto">
          <a:xfrm>
            <a:off x="44196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Vidéo</a:t>
            </a:r>
            <a:endParaRPr lang="en-US" altLang="en-US" b="1" dirty="0">
              <a:latin typeface="Courier New" panose="02070309020205020404" pitchFamily="49" charset="0"/>
            </a:endParaRPr>
          </a:p>
        </p:txBody>
      </p:sp>
      <p:sp>
        <p:nvSpPr>
          <p:cNvPr id="25" name="Rectangle 11">
            <a:extLst>
              <a:ext uri="{FF2B5EF4-FFF2-40B4-BE49-F238E27FC236}">
                <a16:creationId xmlns="" xmlns:a16="http://schemas.microsoft.com/office/drawing/2014/main" id="{13576C80-8552-45C8-B4E8-ADDD72262B77}"/>
              </a:ext>
            </a:extLst>
          </p:cNvPr>
          <p:cNvSpPr>
            <a:spLocks noChangeArrowheads="1"/>
          </p:cNvSpPr>
          <p:nvPr>
            <p:custDataLst>
              <p:tags r:id="rId8"/>
            </p:custDataLst>
          </p:nvPr>
        </p:nvSpPr>
        <p:spPr bwMode="auto">
          <a:xfrm>
            <a:off x="44196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a:latin typeface="Courier New" panose="02070309020205020404" pitchFamily="49" charset="0"/>
              </a:rPr>
              <a:t>Audio</a:t>
            </a:r>
          </a:p>
        </p:txBody>
      </p:sp>
      <p:sp>
        <p:nvSpPr>
          <p:cNvPr id="26" name="Line 12">
            <a:extLst>
              <a:ext uri="{FF2B5EF4-FFF2-40B4-BE49-F238E27FC236}">
                <a16:creationId xmlns="" xmlns:a16="http://schemas.microsoft.com/office/drawing/2014/main" id="{281836F2-55A8-4B4E-8E00-AF5E9065E261}"/>
              </a:ext>
            </a:extLst>
          </p:cNvPr>
          <p:cNvSpPr>
            <a:spLocks noChangeShapeType="1"/>
          </p:cNvSpPr>
          <p:nvPr>
            <p:custDataLst>
              <p:tags r:id="rId9"/>
            </p:custDataLst>
          </p:nvPr>
        </p:nvSpPr>
        <p:spPr bwMode="auto">
          <a:xfrm>
            <a:off x="34290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Line 13">
            <a:extLst>
              <a:ext uri="{FF2B5EF4-FFF2-40B4-BE49-F238E27FC236}">
                <a16:creationId xmlns="" xmlns:a16="http://schemas.microsoft.com/office/drawing/2014/main" id="{6870204B-F987-4E4F-97FB-9415415DCCAF}"/>
              </a:ext>
            </a:extLst>
          </p:cNvPr>
          <p:cNvSpPr>
            <a:spLocks noChangeShapeType="1"/>
          </p:cNvSpPr>
          <p:nvPr>
            <p:custDataLst>
              <p:tags r:id="rId10"/>
            </p:custDataLst>
          </p:nvPr>
        </p:nvSpPr>
        <p:spPr bwMode="auto">
          <a:xfrm>
            <a:off x="51054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Text Box 14">
            <a:extLst>
              <a:ext uri="{FF2B5EF4-FFF2-40B4-BE49-F238E27FC236}">
                <a16:creationId xmlns="" xmlns:a16="http://schemas.microsoft.com/office/drawing/2014/main" id="{6398833A-32CB-43E7-9A90-89A75A4B5833}"/>
              </a:ext>
            </a:extLst>
          </p:cNvPr>
          <p:cNvSpPr txBox="1">
            <a:spLocks noChangeArrowheads="1"/>
          </p:cNvSpPr>
          <p:nvPr>
            <p:custDataLst>
              <p:tags r:id="rId11"/>
            </p:custDataLst>
          </p:nvPr>
        </p:nvSpPr>
        <p:spPr bwMode="auto">
          <a:xfrm>
            <a:off x="3357181" y="4737100"/>
            <a:ext cx="185178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dirty="0">
                <a:solidFill>
                  <a:schemeClr val="hlink"/>
                </a:solidFill>
                <a:latin typeface="Arial" panose="020B0604020202020204" pitchFamily="34" charset="0"/>
              </a:rPr>
              <a:t>Bus de </a:t>
            </a:r>
            <a:r>
              <a:rPr lang="en-US" altLang="en-US" dirty="0" err="1">
                <a:solidFill>
                  <a:schemeClr val="hlink"/>
                </a:solidFill>
                <a:latin typeface="Arial" panose="020B0604020202020204" pitchFamily="34" charset="0"/>
              </a:rPr>
              <a:t>données</a:t>
            </a:r>
            <a:endParaRPr lang="en-US" altLang="en-US" sz="1800" dirty="0">
              <a:solidFill>
                <a:schemeClr val="hlink"/>
              </a:solidFill>
              <a:latin typeface="Arial" panose="020B0604020202020204" pitchFamily="34" charset="0"/>
            </a:endParaRPr>
          </a:p>
        </p:txBody>
      </p:sp>
      <p:sp>
        <p:nvSpPr>
          <p:cNvPr id="29" name="Line 15">
            <a:extLst>
              <a:ext uri="{FF2B5EF4-FFF2-40B4-BE49-F238E27FC236}">
                <a16:creationId xmlns="" xmlns:a16="http://schemas.microsoft.com/office/drawing/2014/main" id="{959290D9-7181-4C9C-A1FE-608F2E02A997}"/>
              </a:ext>
            </a:extLst>
          </p:cNvPr>
          <p:cNvSpPr>
            <a:spLocks noChangeShapeType="1"/>
          </p:cNvSpPr>
          <p:nvPr>
            <p:custDataLst>
              <p:tags r:id="rId12"/>
            </p:custDataLst>
          </p:nvPr>
        </p:nvSpPr>
        <p:spPr bwMode="auto">
          <a:xfrm flipV="1">
            <a:off x="18288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Text Box 20">
            <a:extLst>
              <a:ext uri="{FF2B5EF4-FFF2-40B4-BE49-F238E27FC236}">
                <a16:creationId xmlns="" xmlns:a16="http://schemas.microsoft.com/office/drawing/2014/main" id="{803474E3-4379-44A4-89B4-7C5E77105D33}"/>
              </a:ext>
            </a:extLst>
          </p:cNvPr>
          <p:cNvSpPr txBox="1">
            <a:spLocks noChangeArrowheads="1"/>
          </p:cNvSpPr>
          <p:nvPr>
            <p:custDataLst>
              <p:tags r:id="rId13"/>
            </p:custDataLst>
          </p:nvPr>
        </p:nvSpPr>
        <p:spPr bwMode="auto">
          <a:xfrm>
            <a:off x="1143000" y="5399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35" name="Text Box 22">
            <a:extLst>
              <a:ext uri="{FF2B5EF4-FFF2-40B4-BE49-F238E27FC236}">
                <a16:creationId xmlns="" xmlns:a16="http://schemas.microsoft.com/office/drawing/2014/main" id="{E633BC60-159D-436C-863C-051871B2F879}"/>
              </a:ext>
            </a:extLst>
          </p:cNvPr>
          <p:cNvSpPr txBox="1">
            <a:spLocks noChangeArrowheads="1"/>
          </p:cNvSpPr>
          <p:nvPr>
            <p:custDataLst>
              <p:tags r:id="rId14"/>
            </p:custDataLst>
          </p:nvPr>
        </p:nvSpPr>
        <p:spPr bwMode="auto">
          <a:xfrm>
            <a:off x="1828800" y="5384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36" name="Line 23">
            <a:extLst>
              <a:ext uri="{FF2B5EF4-FFF2-40B4-BE49-F238E27FC236}">
                <a16:creationId xmlns="" xmlns:a16="http://schemas.microsoft.com/office/drawing/2014/main" id="{2A7F1C41-FDBA-4DCF-8F72-F0166C6DF3CB}"/>
              </a:ext>
            </a:extLst>
          </p:cNvPr>
          <p:cNvSpPr>
            <a:spLocks noChangeShapeType="1"/>
          </p:cNvSpPr>
          <p:nvPr>
            <p:custDataLst>
              <p:tags r:id="rId15"/>
            </p:custDataLst>
          </p:nvPr>
        </p:nvSpPr>
        <p:spPr bwMode="auto">
          <a:xfrm flipV="1">
            <a:off x="1828800" y="54610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 name="Line 19">
            <a:extLst>
              <a:ext uri="{FF2B5EF4-FFF2-40B4-BE49-F238E27FC236}">
                <a16:creationId xmlns="" xmlns:a16="http://schemas.microsoft.com/office/drawing/2014/main" id="{B5AFFF97-7884-4CEB-9E7D-3B8155B75DC3}"/>
              </a:ext>
            </a:extLst>
          </p:cNvPr>
          <p:cNvSpPr>
            <a:spLocks noChangeShapeType="1"/>
          </p:cNvSpPr>
          <p:nvPr>
            <p:custDataLst>
              <p:tags r:id="rId16"/>
            </p:custDataLst>
          </p:nvPr>
        </p:nvSpPr>
        <p:spPr bwMode="auto">
          <a:xfrm flipH="1">
            <a:off x="1066800" y="54991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 name="Line 19">
            <a:extLst>
              <a:ext uri="{FF2B5EF4-FFF2-40B4-BE49-F238E27FC236}">
                <a16:creationId xmlns="" xmlns:a16="http://schemas.microsoft.com/office/drawing/2014/main" id="{35607CB5-A2CF-42AB-8A85-9D5A9D3F0A41}"/>
              </a:ext>
            </a:extLst>
          </p:cNvPr>
          <p:cNvSpPr>
            <a:spLocks noChangeShapeType="1"/>
          </p:cNvSpPr>
          <p:nvPr>
            <p:custDataLst>
              <p:tags r:id="rId17"/>
            </p:custDataLst>
          </p:nvPr>
        </p:nvSpPr>
        <p:spPr bwMode="auto">
          <a:xfrm flipH="1">
            <a:off x="1765300" y="54864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268583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8" y="1152000"/>
            <a:ext cx="8970202" cy="4907606"/>
          </a:xfrm>
          <a:prstGeom prst="rect">
            <a:avLst/>
          </a:prstGeom>
          <a:noFill/>
          <a:ln>
            <a:noFill/>
          </a:ln>
        </p:spPr>
        <p:txBody>
          <a:bodyPr lIns="0" tIns="0" rIns="0" bIns="0">
            <a:normAutofit/>
          </a:bodyPr>
          <a:lstStyle/>
          <a:p>
            <a:pPr marL="889200" lvl="1" indent="-324000">
              <a:spcBef>
                <a:spcPts val="938"/>
              </a:spcBef>
              <a:buSzPct val="100000"/>
              <a:buBlip>
                <a:blip r:embed="rId20"/>
              </a:buBlip>
            </a:pPr>
            <a:endParaRPr lang="fr-FR" sz="2670" spc="-1" dirty="0" smtClean="0">
              <a:solidFill>
                <a:srgbClr val="000000"/>
              </a:solidFill>
            </a:endParaRPr>
          </a:p>
          <a:p>
            <a:pPr>
              <a:buFont typeface="Arial" pitchFamily="34" charset="0"/>
              <a:buChar char="•"/>
            </a:pPr>
            <a:r>
              <a:rPr lang="en-US" altLang="zh-CN" sz="2800" dirty="0" smtClean="0"/>
              <a:t>What is main memory?</a:t>
            </a:r>
          </a:p>
          <a:p>
            <a:pPr lvl="1">
              <a:buFont typeface="Arial" pitchFamily="34" charset="0"/>
              <a:buChar char="•"/>
            </a:pPr>
            <a:r>
              <a:rPr lang="en-US" altLang="zh-CN" sz="2800" dirty="0" smtClean="0"/>
              <a:t>Store variables, data, code, etc.</a:t>
            </a:r>
          </a:p>
          <a:p>
            <a:pPr lvl="1">
              <a:buFont typeface="Arial" pitchFamily="34" charset="0"/>
              <a:buChar char="•"/>
            </a:pPr>
            <a:r>
              <a:rPr lang="en-US" altLang="zh-CN" sz="2800" dirty="0" smtClean="0"/>
              <a:t>It can be shared among multiple processes</a:t>
            </a:r>
            <a:endParaRPr lang="zh-CN" altLang="en-US" sz="2800" dirty="0" smtClean="0"/>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20"/>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18" name="Rectangle 17">
            <a:extLst>
              <a:ext uri="{FF2B5EF4-FFF2-40B4-BE49-F238E27FC236}">
                <a16:creationId xmlns="" xmlns:a16="http://schemas.microsoft.com/office/drawing/2014/main" id="{A06BDF9C-B3BF-4D63-8929-67FB4D967E28}"/>
              </a:ext>
            </a:extLst>
          </p:cNvPr>
          <p:cNvSpPr>
            <a:spLocks noChangeArrowheads="1"/>
          </p:cNvSpPr>
          <p:nvPr>
            <p:custDataLst>
              <p:tags r:id="rId1"/>
            </p:custDataLst>
          </p:nvPr>
        </p:nvSpPr>
        <p:spPr bwMode="auto">
          <a:xfrm>
            <a:off x="838200" y="46609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a:latin typeface="Courier New" panose="02070309020205020404" pitchFamily="49" charset="0"/>
              </a:rPr>
              <a:t>CPU</a:t>
            </a:r>
          </a:p>
        </p:txBody>
      </p:sp>
      <p:sp>
        <p:nvSpPr>
          <p:cNvPr id="19" name="Rectangle 5">
            <a:extLst>
              <a:ext uri="{FF2B5EF4-FFF2-40B4-BE49-F238E27FC236}">
                <a16:creationId xmlns="" xmlns:a16="http://schemas.microsoft.com/office/drawing/2014/main" id="{20AD9585-3608-4DAF-B690-8820F3ECF2C8}"/>
              </a:ext>
            </a:extLst>
          </p:cNvPr>
          <p:cNvSpPr>
            <a:spLocks noChangeArrowheads="1"/>
          </p:cNvSpPr>
          <p:nvPr>
            <p:custDataLst>
              <p:tags r:id="rId2"/>
            </p:custDataLst>
          </p:nvPr>
        </p:nvSpPr>
        <p:spPr bwMode="auto">
          <a:xfrm>
            <a:off x="838200" y="56515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pPr>
            <a:r>
              <a:rPr lang="en-US" altLang="en-US" b="1" dirty="0" smtClean="0">
                <a:solidFill>
                  <a:schemeClr val="accent2"/>
                </a:solidFill>
                <a:latin typeface="Courier New" panose="02070309020205020404" pitchFamily="49" charset="0"/>
              </a:rPr>
              <a:t>memory</a:t>
            </a:r>
            <a:endParaRPr lang="en-US" altLang="en-US" b="1" dirty="0">
              <a:solidFill>
                <a:schemeClr val="accent2"/>
              </a:solidFill>
              <a:latin typeface="Courier New" panose="02070309020205020404" pitchFamily="49" charset="0"/>
            </a:endParaRPr>
          </a:p>
        </p:txBody>
      </p:sp>
      <p:sp>
        <p:nvSpPr>
          <p:cNvPr id="20" name="Rectangle 6">
            <a:extLst>
              <a:ext uri="{FF2B5EF4-FFF2-40B4-BE49-F238E27FC236}">
                <a16:creationId xmlns="" xmlns:a16="http://schemas.microsoft.com/office/drawing/2014/main" id="{14641078-4D13-4653-A498-B3110D270491}"/>
              </a:ext>
            </a:extLst>
          </p:cNvPr>
          <p:cNvSpPr>
            <a:spLocks noChangeArrowheads="1"/>
          </p:cNvSpPr>
          <p:nvPr>
            <p:custDataLst>
              <p:tags r:id="rId3"/>
            </p:custDataLst>
          </p:nvPr>
        </p:nvSpPr>
        <p:spPr bwMode="auto">
          <a:xfrm>
            <a:off x="27432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zh-CN" b="1" dirty="0" smtClean="0">
                <a:latin typeface="Courier New" panose="02070309020205020404" pitchFamily="49" charset="0"/>
              </a:rPr>
              <a:t>Disk</a:t>
            </a:r>
            <a:endParaRPr lang="en-US" altLang="en-US" b="1" dirty="0">
              <a:latin typeface="Courier New" panose="02070309020205020404" pitchFamily="49" charset="0"/>
            </a:endParaRPr>
          </a:p>
        </p:txBody>
      </p:sp>
      <p:sp>
        <p:nvSpPr>
          <p:cNvPr id="21" name="Line 7">
            <a:extLst>
              <a:ext uri="{FF2B5EF4-FFF2-40B4-BE49-F238E27FC236}">
                <a16:creationId xmlns="" xmlns:a16="http://schemas.microsoft.com/office/drawing/2014/main" id="{00496259-7FF1-476E-8826-A54AF002D017}"/>
              </a:ext>
            </a:extLst>
          </p:cNvPr>
          <p:cNvSpPr>
            <a:spLocks noChangeShapeType="1"/>
          </p:cNvSpPr>
          <p:nvPr>
            <p:custDataLst>
              <p:tags r:id="rId4"/>
            </p:custDataLst>
          </p:nvPr>
        </p:nvSpPr>
        <p:spPr bwMode="auto">
          <a:xfrm flipV="1">
            <a:off x="11430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2" name="Line 8">
            <a:extLst>
              <a:ext uri="{FF2B5EF4-FFF2-40B4-BE49-F238E27FC236}">
                <a16:creationId xmlns="" xmlns:a16="http://schemas.microsoft.com/office/drawing/2014/main" id="{6A02E5AC-54BB-4950-8C8C-80E8317F8119}"/>
              </a:ext>
            </a:extLst>
          </p:cNvPr>
          <p:cNvSpPr>
            <a:spLocks noChangeShapeType="1"/>
          </p:cNvSpPr>
          <p:nvPr>
            <p:custDataLst>
              <p:tags r:id="rId5"/>
            </p:custDataLst>
          </p:nvPr>
        </p:nvSpPr>
        <p:spPr bwMode="auto">
          <a:xfrm>
            <a:off x="2209800" y="5041900"/>
            <a:ext cx="3733800" cy="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9">
            <a:extLst>
              <a:ext uri="{FF2B5EF4-FFF2-40B4-BE49-F238E27FC236}">
                <a16:creationId xmlns="" xmlns:a16="http://schemas.microsoft.com/office/drawing/2014/main" id="{8EC193FF-09CA-41A1-85F1-6BB1CA195DC4}"/>
              </a:ext>
            </a:extLst>
          </p:cNvPr>
          <p:cNvSpPr>
            <a:spLocks noChangeArrowheads="1"/>
          </p:cNvSpPr>
          <p:nvPr>
            <p:custDataLst>
              <p:tags r:id="rId6"/>
            </p:custDataLst>
          </p:nvPr>
        </p:nvSpPr>
        <p:spPr bwMode="auto">
          <a:xfrm>
            <a:off x="27432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smtClean="0">
                <a:latin typeface="Courier New" panose="02070309020205020404" pitchFamily="49" charset="0"/>
              </a:rPr>
              <a:t>network</a:t>
            </a:r>
            <a:endParaRPr lang="en-US" altLang="en-US" b="1" dirty="0">
              <a:latin typeface="Courier New" panose="02070309020205020404" pitchFamily="49" charset="0"/>
            </a:endParaRPr>
          </a:p>
        </p:txBody>
      </p:sp>
      <p:sp>
        <p:nvSpPr>
          <p:cNvPr id="24" name="Rectangle 10">
            <a:extLst>
              <a:ext uri="{FF2B5EF4-FFF2-40B4-BE49-F238E27FC236}">
                <a16:creationId xmlns="" xmlns:a16="http://schemas.microsoft.com/office/drawing/2014/main" id="{59E2A54A-6A37-4251-938F-9363300D40F3}"/>
              </a:ext>
            </a:extLst>
          </p:cNvPr>
          <p:cNvSpPr>
            <a:spLocks noChangeArrowheads="1"/>
          </p:cNvSpPr>
          <p:nvPr>
            <p:custDataLst>
              <p:tags r:id="rId7"/>
            </p:custDataLst>
          </p:nvPr>
        </p:nvSpPr>
        <p:spPr bwMode="auto">
          <a:xfrm>
            <a:off x="44196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smtClean="0">
                <a:latin typeface="Courier New" panose="02070309020205020404" pitchFamily="49" charset="0"/>
              </a:rPr>
              <a:t>video</a:t>
            </a:r>
            <a:endParaRPr lang="en-US" altLang="en-US" b="1" dirty="0">
              <a:latin typeface="Courier New" panose="02070309020205020404" pitchFamily="49" charset="0"/>
            </a:endParaRPr>
          </a:p>
        </p:txBody>
      </p:sp>
      <p:sp>
        <p:nvSpPr>
          <p:cNvPr id="25" name="Rectangle 11">
            <a:extLst>
              <a:ext uri="{FF2B5EF4-FFF2-40B4-BE49-F238E27FC236}">
                <a16:creationId xmlns="" xmlns:a16="http://schemas.microsoft.com/office/drawing/2014/main" id="{13576C80-8552-45C8-B4E8-ADDD72262B77}"/>
              </a:ext>
            </a:extLst>
          </p:cNvPr>
          <p:cNvSpPr>
            <a:spLocks noChangeArrowheads="1"/>
          </p:cNvSpPr>
          <p:nvPr>
            <p:custDataLst>
              <p:tags r:id="rId8"/>
            </p:custDataLst>
          </p:nvPr>
        </p:nvSpPr>
        <p:spPr bwMode="auto">
          <a:xfrm>
            <a:off x="44196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a:latin typeface="Courier New" panose="02070309020205020404" pitchFamily="49" charset="0"/>
              </a:rPr>
              <a:t>Audio</a:t>
            </a:r>
          </a:p>
        </p:txBody>
      </p:sp>
      <p:sp>
        <p:nvSpPr>
          <p:cNvPr id="26" name="Line 12">
            <a:extLst>
              <a:ext uri="{FF2B5EF4-FFF2-40B4-BE49-F238E27FC236}">
                <a16:creationId xmlns="" xmlns:a16="http://schemas.microsoft.com/office/drawing/2014/main" id="{281836F2-55A8-4B4E-8E00-AF5E9065E261}"/>
              </a:ext>
            </a:extLst>
          </p:cNvPr>
          <p:cNvSpPr>
            <a:spLocks noChangeShapeType="1"/>
          </p:cNvSpPr>
          <p:nvPr>
            <p:custDataLst>
              <p:tags r:id="rId9"/>
            </p:custDataLst>
          </p:nvPr>
        </p:nvSpPr>
        <p:spPr bwMode="auto">
          <a:xfrm>
            <a:off x="34290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Line 13">
            <a:extLst>
              <a:ext uri="{FF2B5EF4-FFF2-40B4-BE49-F238E27FC236}">
                <a16:creationId xmlns="" xmlns:a16="http://schemas.microsoft.com/office/drawing/2014/main" id="{6870204B-F987-4E4F-97FB-9415415DCCAF}"/>
              </a:ext>
            </a:extLst>
          </p:cNvPr>
          <p:cNvSpPr>
            <a:spLocks noChangeShapeType="1"/>
          </p:cNvSpPr>
          <p:nvPr>
            <p:custDataLst>
              <p:tags r:id="rId10"/>
            </p:custDataLst>
          </p:nvPr>
        </p:nvSpPr>
        <p:spPr bwMode="auto">
          <a:xfrm>
            <a:off x="51054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Text Box 14">
            <a:extLst>
              <a:ext uri="{FF2B5EF4-FFF2-40B4-BE49-F238E27FC236}">
                <a16:creationId xmlns="" xmlns:a16="http://schemas.microsoft.com/office/drawing/2014/main" id="{6398833A-32CB-43E7-9A90-89A75A4B5833}"/>
              </a:ext>
            </a:extLst>
          </p:cNvPr>
          <p:cNvSpPr txBox="1">
            <a:spLocks noChangeArrowheads="1"/>
          </p:cNvSpPr>
          <p:nvPr>
            <p:custDataLst>
              <p:tags r:id="rId11"/>
            </p:custDataLst>
          </p:nvPr>
        </p:nvSpPr>
        <p:spPr bwMode="auto">
          <a:xfrm>
            <a:off x="3716254" y="4737100"/>
            <a:ext cx="113364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dirty="0" smtClean="0">
                <a:solidFill>
                  <a:schemeClr val="hlink"/>
                </a:solidFill>
                <a:latin typeface="Arial" panose="020B0604020202020204" pitchFamily="34" charset="0"/>
              </a:rPr>
              <a:t>Data Bus</a:t>
            </a:r>
            <a:endParaRPr lang="en-US" altLang="en-US" sz="1800" dirty="0">
              <a:solidFill>
                <a:schemeClr val="hlink"/>
              </a:solidFill>
              <a:latin typeface="Arial" panose="020B0604020202020204" pitchFamily="34" charset="0"/>
            </a:endParaRPr>
          </a:p>
        </p:txBody>
      </p:sp>
      <p:sp>
        <p:nvSpPr>
          <p:cNvPr id="29" name="Line 15">
            <a:extLst>
              <a:ext uri="{FF2B5EF4-FFF2-40B4-BE49-F238E27FC236}">
                <a16:creationId xmlns="" xmlns:a16="http://schemas.microsoft.com/office/drawing/2014/main" id="{959290D9-7181-4C9C-A1FE-608F2E02A997}"/>
              </a:ext>
            </a:extLst>
          </p:cNvPr>
          <p:cNvSpPr>
            <a:spLocks noChangeShapeType="1"/>
          </p:cNvSpPr>
          <p:nvPr>
            <p:custDataLst>
              <p:tags r:id="rId12"/>
            </p:custDataLst>
          </p:nvPr>
        </p:nvSpPr>
        <p:spPr bwMode="auto">
          <a:xfrm flipV="1">
            <a:off x="18288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Text Box 20">
            <a:extLst>
              <a:ext uri="{FF2B5EF4-FFF2-40B4-BE49-F238E27FC236}">
                <a16:creationId xmlns="" xmlns:a16="http://schemas.microsoft.com/office/drawing/2014/main" id="{803474E3-4379-44A4-89B4-7C5E77105D33}"/>
              </a:ext>
            </a:extLst>
          </p:cNvPr>
          <p:cNvSpPr txBox="1">
            <a:spLocks noChangeArrowheads="1"/>
          </p:cNvSpPr>
          <p:nvPr>
            <p:custDataLst>
              <p:tags r:id="rId13"/>
            </p:custDataLst>
          </p:nvPr>
        </p:nvSpPr>
        <p:spPr bwMode="auto">
          <a:xfrm>
            <a:off x="1143000" y="5399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35" name="Text Box 22">
            <a:extLst>
              <a:ext uri="{FF2B5EF4-FFF2-40B4-BE49-F238E27FC236}">
                <a16:creationId xmlns="" xmlns:a16="http://schemas.microsoft.com/office/drawing/2014/main" id="{E633BC60-159D-436C-863C-051871B2F879}"/>
              </a:ext>
            </a:extLst>
          </p:cNvPr>
          <p:cNvSpPr txBox="1">
            <a:spLocks noChangeArrowheads="1"/>
          </p:cNvSpPr>
          <p:nvPr>
            <p:custDataLst>
              <p:tags r:id="rId14"/>
            </p:custDataLst>
          </p:nvPr>
        </p:nvSpPr>
        <p:spPr bwMode="auto">
          <a:xfrm>
            <a:off x="1828800" y="5384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36" name="Line 23">
            <a:extLst>
              <a:ext uri="{FF2B5EF4-FFF2-40B4-BE49-F238E27FC236}">
                <a16:creationId xmlns="" xmlns:a16="http://schemas.microsoft.com/office/drawing/2014/main" id="{2A7F1C41-FDBA-4DCF-8F72-F0166C6DF3CB}"/>
              </a:ext>
            </a:extLst>
          </p:cNvPr>
          <p:cNvSpPr>
            <a:spLocks noChangeShapeType="1"/>
          </p:cNvSpPr>
          <p:nvPr>
            <p:custDataLst>
              <p:tags r:id="rId15"/>
            </p:custDataLst>
          </p:nvPr>
        </p:nvSpPr>
        <p:spPr bwMode="auto">
          <a:xfrm flipV="1">
            <a:off x="1828800" y="54610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 name="Line 19">
            <a:extLst>
              <a:ext uri="{FF2B5EF4-FFF2-40B4-BE49-F238E27FC236}">
                <a16:creationId xmlns="" xmlns:a16="http://schemas.microsoft.com/office/drawing/2014/main" id="{B5AFFF97-7884-4CEB-9E7D-3B8155B75DC3}"/>
              </a:ext>
            </a:extLst>
          </p:cNvPr>
          <p:cNvSpPr>
            <a:spLocks noChangeShapeType="1"/>
          </p:cNvSpPr>
          <p:nvPr>
            <p:custDataLst>
              <p:tags r:id="rId16"/>
            </p:custDataLst>
          </p:nvPr>
        </p:nvSpPr>
        <p:spPr bwMode="auto">
          <a:xfrm flipH="1">
            <a:off x="1066800" y="54991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 name="Line 19">
            <a:extLst>
              <a:ext uri="{FF2B5EF4-FFF2-40B4-BE49-F238E27FC236}">
                <a16:creationId xmlns="" xmlns:a16="http://schemas.microsoft.com/office/drawing/2014/main" id="{35607CB5-A2CF-42AB-8A85-9D5A9D3F0A41}"/>
              </a:ext>
            </a:extLst>
          </p:cNvPr>
          <p:cNvSpPr>
            <a:spLocks noChangeShapeType="1"/>
          </p:cNvSpPr>
          <p:nvPr>
            <p:custDataLst>
              <p:tags r:id="rId17"/>
            </p:custDataLst>
          </p:nvPr>
        </p:nvSpPr>
        <p:spPr bwMode="auto">
          <a:xfrm flipH="1">
            <a:off x="1765300" y="54864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268583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Disposition de la mémoire</a:t>
            </a:r>
          </a:p>
        </p:txBody>
      </p:sp>
      <p:sp>
        <p:nvSpPr>
          <p:cNvPr id="193" name="TextShape 2"/>
          <p:cNvSpPr txBox="1"/>
          <p:nvPr/>
        </p:nvSpPr>
        <p:spPr>
          <a:xfrm>
            <a:off x="503998" y="1152000"/>
            <a:ext cx="8970202" cy="1908700"/>
          </a:xfrm>
          <a:prstGeom prst="rect">
            <a:avLst/>
          </a:prstGeom>
          <a:noFill/>
          <a:ln>
            <a:noFill/>
          </a:ln>
        </p:spPr>
        <p:txBody>
          <a:bodyPr lIns="0" tIns="0" rIns="0" bIns="0">
            <a:normAutofit fontScale="77500" lnSpcReduction="20000"/>
          </a:bodyPr>
          <a:lstStyle/>
          <a:p>
            <a:pPr marL="432000" indent="-324000">
              <a:spcBef>
                <a:spcPts val="938"/>
              </a:spcBef>
              <a:buSzPct val="100000"/>
              <a:buBlip>
                <a:blip r:embed="rId24"/>
              </a:buBlip>
            </a:pPr>
            <a:r>
              <a:rPr lang="fr-FR" sz="2670" b="1" spc="-1" dirty="0">
                <a:solidFill>
                  <a:srgbClr val="000000"/>
                </a:solidFill>
              </a:rPr>
              <a:t>Qu'est-ce que la mémoire principale?</a:t>
            </a:r>
          </a:p>
          <a:p>
            <a:pPr marL="889200" lvl="1" indent="-324000">
              <a:spcBef>
                <a:spcPts val="938"/>
              </a:spcBef>
              <a:buSzPct val="100000"/>
              <a:buBlip>
                <a:blip r:embed="rId24"/>
              </a:buBlip>
            </a:pPr>
            <a:r>
              <a:rPr lang="fr-FR" sz="2670" spc="-1" dirty="0">
                <a:solidFill>
                  <a:srgbClr val="000000"/>
                </a:solidFill>
              </a:rPr>
              <a:t>Espace mémoire adressable contigu pour un seul processus</a:t>
            </a:r>
          </a:p>
          <a:p>
            <a:pPr marL="889200" lvl="1" indent="-324000">
              <a:spcBef>
                <a:spcPts val="938"/>
              </a:spcBef>
              <a:buSzPct val="100000"/>
              <a:buBlip>
                <a:blip r:embed="rId24"/>
              </a:buBlip>
            </a:pPr>
            <a:r>
              <a:rPr lang="fr-FR" sz="2670" spc="-1" dirty="0">
                <a:solidFill>
                  <a:srgbClr val="000000"/>
                </a:solidFill>
              </a:rPr>
              <a:t>Peut être échangé dans la mémoire physique à partir du disque dans les pages</a:t>
            </a:r>
          </a:p>
          <a:p>
            <a:pPr marL="889200" lvl="1" indent="-324000">
              <a:spcBef>
                <a:spcPts val="938"/>
              </a:spcBef>
              <a:buSzPct val="100000"/>
              <a:buBlip>
                <a:blip r:embed="rId24"/>
              </a:buBlip>
            </a:pPr>
            <a:r>
              <a:rPr lang="fr-FR" sz="2670" spc="-1" dirty="0">
                <a:solidFill>
                  <a:srgbClr val="000000"/>
                </a:solidFill>
              </a:rPr>
              <a:t>Supposons que chaque processus possède sa propre mémoire contiguë</a:t>
            </a: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24"/>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
        <p:nvSpPr>
          <p:cNvPr id="5" name="Rectangle 4">
            <a:extLst>
              <a:ext uri="{FF2B5EF4-FFF2-40B4-BE49-F238E27FC236}">
                <a16:creationId xmlns="" xmlns:a16="http://schemas.microsoft.com/office/drawing/2014/main" id="{E3AFFF74-5B8A-46DF-98A6-CBC20DACB997}"/>
              </a:ext>
            </a:extLst>
          </p:cNvPr>
          <p:cNvSpPr>
            <a:spLocks noChangeArrowheads="1"/>
          </p:cNvSpPr>
          <p:nvPr>
            <p:custDataLst>
              <p:tags r:id="rId1"/>
            </p:custDataLst>
          </p:nvPr>
        </p:nvSpPr>
        <p:spPr bwMode="auto">
          <a:xfrm>
            <a:off x="838200" y="46609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a:latin typeface="Courier New" panose="02070309020205020404" pitchFamily="49" charset="0"/>
              </a:rPr>
              <a:t>CPU</a:t>
            </a:r>
          </a:p>
        </p:txBody>
      </p:sp>
      <p:sp>
        <p:nvSpPr>
          <p:cNvPr id="7" name="Rectangle 5">
            <a:extLst>
              <a:ext uri="{FF2B5EF4-FFF2-40B4-BE49-F238E27FC236}">
                <a16:creationId xmlns="" xmlns:a16="http://schemas.microsoft.com/office/drawing/2014/main" id="{5AA3B098-FCEC-4BE8-A52C-BE6A39EEC056}"/>
              </a:ext>
            </a:extLst>
          </p:cNvPr>
          <p:cNvSpPr>
            <a:spLocks noChangeArrowheads="1"/>
          </p:cNvSpPr>
          <p:nvPr>
            <p:custDataLst>
              <p:tags r:id="rId2"/>
            </p:custDataLst>
          </p:nvPr>
        </p:nvSpPr>
        <p:spPr bwMode="auto">
          <a:xfrm>
            <a:off x="838200" y="56515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wrap="none" anchor="ctr"/>
          <a:lstStyle/>
          <a:p>
            <a:pPr algn="ctr">
              <a:buFontTx/>
              <a:buNone/>
            </a:pPr>
            <a:r>
              <a:rPr lang="en-US" altLang="en-US" b="1" dirty="0" err="1">
                <a:solidFill>
                  <a:schemeClr val="accent2"/>
                </a:solidFill>
                <a:latin typeface="Courier New" panose="02070309020205020404" pitchFamily="49" charset="0"/>
              </a:rPr>
              <a:t>Mémoire</a:t>
            </a:r>
            <a:endParaRPr lang="en-US" altLang="en-US" b="1" dirty="0">
              <a:solidFill>
                <a:schemeClr val="accent2"/>
              </a:solidFill>
              <a:latin typeface="Courier New" panose="02070309020205020404" pitchFamily="49" charset="0"/>
            </a:endParaRPr>
          </a:p>
        </p:txBody>
      </p:sp>
      <p:sp>
        <p:nvSpPr>
          <p:cNvPr id="8" name="Rectangle 6">
            <a:extLst>
              <a:ext uri="{FF2B5EF4-FFF2-40B4-BE49-F238E27FC236}">
                <a16:creationId xmlns="" xmlns:a16="http://schemas.microsoft.com/office/drawing/2014/main" id="{A74271C8-0100-4F16-86D0-01A2DBCF90DE}"/>
              </a:ext>
            </a:extLst>
          </p:cNvPr>
          <p:cNvSpPr>
            <a:spLocks noChangeArrowheads="1"/>
          </p:cNvSpPr>
          <p:nvPr>
            <p:custDataLst>
              <p:tags r:id="rId3"/>
            </p:custDataLst>
          </p:nvPr>
        </p:nvSpPr>
        <p:spPr bwMode="auto">
          <a:xfrm>
            <a:off x="27432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Disque</a:t>
            </a:r>
            <a:endParaRPr lang="en-US" altLang="en-US" b="1" dirty="0">
              <a:latin typeface="Courier New" panose="02070309020205020404" pitchFamily="49" charset="0"/>
            </a:endParaRPr>
          </a:p>
        </p:txBody>
      </p:sp>
      <p:sp>
        <p:nvSpPr>
          <p:cNvPr id="9" name="Line 7">
            <a:extLst>
              <a:ext uri="{FF2B5EF4-FFF2-40B4-BE49-F238E27FC236}">
                <a16:creationId xmlns="" xmlns:a16="http://schemas.microsoft.com/office/drawing/2014/main" id="{ED89BCE2-8853-4E94-B599-546ABE67C1EE}"/>
              </a:ext>
            </a:extLst>
          </p:cNvPr>
          <p:cNvSpPr>
            <a:spLocks noChangeShapeType="1"/>
          </p:cNvSpPr>
          <p:nvPr>
            <p:custDataLst>
              <p:tags r:id="rId4"/>
            </p:custDataLst>
          </p:nvPr>
        </p:nvSpPr>
        <p:spPr bwMode="auto">
          <a:xfrm flipV="1">
            <a:off x="11430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8">
            <a:extLst>
              <a:ext uri="{FF2B5EF4-FFF2-40B4-BE49-F238E27FC236}">
                <a16:creationId xmlns="" xmlns:a16="http://schemas.microsoft.com/office/drawing/2014/main" id="{0DB41605-5C13-4DE2-8C03-3378BFDC75FD}"/>
              </a:ext>
            </a:extLst>
          </p:cNvPr>
          <p:cNvSpPr>
            <a:spLocks noChangeShapeType="1"/>
          </p:cNvSpPr>
          <p:nvPr>
            <p:custDataLst>
              <p:tags r:id="rId5"/>
            </p:custDataLst>
          </p:nvPr>
        </p:nvSpPr>
        <p:spPr bwMode="auto">
          <a:xfrm>
            <a:off x="2209800" y="5041900"/>
            <a:ext cx="3733800" cy="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Rectangle 9">
            <a:extLst>
              <a:ext uri="{FF2B5EF4-FFF2-40B4-BE49-F238E27FC236}">
                <a16:creationId xmlns="" xmlns:a16="http://schemas.microsoft.com/office/drawing/2014/main" id="{EDA7CF63-9BAB-49FF-B27C-E45BEC094F76}"/>
              </a:ext>
            </a:extLst>
          </p:cNvPr>
          <p:cNvSpPr>
            <a:spLocks noChangeArrowheads="1"/>
          </p:cNvSpPr>
          <p:nvPr>
            <p:custDataLst>
              <p:tags r:id="rId6"/>
            </p:custDataLst>
          </p:nvPr>
        </p:nvSpPr>
        <p:spPr bwMode="auto">
          <a:xfrm>
            <a:off x="27432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Réseau</a:t>
            </a:r>
            <a:endParaRPr lang="en-US" altLang="en-US" b="1" dirty="0">
              <a:latin typeface="Courier New" panose="02070309020205020404" pitchFamily="49" charset="0"/>
            </a:endParaRPr>
          </a:p>
        </p:txBody>
      </p:sp>
      <p:sp>
        <p:nvSpPr>
          <p:cNvPr id="12" name="Rectangle 10">
            <a:extLst>
              <a:ext uri="{FF2B5EF4-FFF2-40B4-BE49-F238E27FC236}">
                <a16:creationId xmlns="" xmlns:a16="http://schemas.microsoft.com/office/drawing/2014/main" id="{5992BE99-1316-4F0F-AA3E-85E63CF544F2}"/>
              </a:ext>
            </a:extLst>
          </p:cNvPr>
          <p:cNvSpPr>
            <a:spLocks noChangeArrowheads="1"/>
          </p:cNvSpPr>
          <p:nvPr>
            <p:custDataLst>
              <p:tags r:id="rId7"/>
            </p:custDataLst>
          </p:nvPr>
        </p:nvSpPr>
        <p:spPr bwMode="auto">
          <a:xfrm>
            <a:off x="4419600" y="54991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err="1">
                <a:latin typeface="Courier New" panose="02070309020205020404" pitchFamily="49" charset="0"/>
              </a:rPr>
              <a:t>Vidéo</a:t>
            </a:r>
            <a:endParaRPr lang="en-US" altLang="en-US" b="1" dirty="0">
              <a:latin typeface="Courier New" panose="02070309020205020404" pitchFamily="49" charset="0"/>
            </a:endParaRPr>
          </a:p>
        </p:txBody>
      </p:sp>
      <p:sp>
        <p:nvSpPr>
          <p:cNvPr id="13" name="Rectangle 11">
            <a:extLst>
              <a:ext uri="{FF2B5EF4-FFF2-40B4-BE49-F238E27FC236}">
                <a16:creationId xmlns="" xmlns:a16="http://schemas.microsoft.com/office/drawing/2014/main" id="{CA4A73DA-4D6C-406A-B3BF-B3EDB3415E84}"/>
              </a:ext>
            </a:extLst>
          </p:cNvPr>
          <p:cNvSpPr>
            <a:spLocks noChangeArrowheads="1"/>
          </p:cNvSpPr>
          <p:nvPr>
            <p:custDataLst>
              <p:tags r:id="rId8"/>
            </p:custDataLst>
          </p:nvPr>
        </p:nvSpPr>
        <p:spPr bwMode="auto">
          <a:xfrm>
            <a:off x="4419600" y="3822700"/>
            <a:ext cx="1371600" cy="7620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r>
              <a:rPr lang="en-US" altLang="en-US" b="1" dirty="0">
                <a:latin typeface="Courier New" panose="02070309020205020404" pitchFamily="49" charset="0"/>
              </a:rPr>
              <a:t>Audio</a:t>
            </a:r>
          </a:p>
        </p:txBody>
      </p:sp>
      <p:sp>
        <p:nvSpPr>
          <p:cNvPr id="14" name="Line 12">
            <a:extLst>
              <a:ext uri="{FF2B5EF4-FFF2-40B4-BE49-F238E27FC236}">
                <a16:creationId xmlns="" xmlns:a16="http://schemas.microsoft.com/office/drawing/2014/main" id="{A4AC2843-ABC3-47DC-B58F-A918BC7CA290}"/>
              </a:ext>
            </a:extLst>
          </p:cNvPr>
          <p:cNvSpPr>
            <a:spLocks noChangeShapeType="1"/>
          </p:cNvSpPr>
          <p:nvPr>
            <p:custDataLst>
              <p:tags r:id="rId9"/>
            </p:custDataLst>
          </p:nvPr>
        </p:nvSpPr>
        <p:spPr bwMode="auto">
          <a:xfrm>
            <a:off x="34290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Line 13">
            <a:extLst>
              <a:ext uri="{FF2B5EF4-FFF2-40B4-BE49-F238E27FC236}">
                <a16:creationId xmlns="" xmlns:a16="http://schemas.microsoft.com/office/drawing/2014/main" id="{E8198956-4884-4A47-A561-12008ED2282D}"/>
              </a:ext>
            </a:extLst>
          </p:cNvPr>
          <p:cNvSpPr>
            <a:spLocks noChangeShapeType="1"/>
          </p:cNvSpPr>
          <p:nvPr>
            <p:custDataLst>
              <p:tags r:id="rId10"/>
            </p:custDataLst>
          </p:nvPr>
        </p:nvSpPr>
        <p:spPr bwMode="auto">
          <a:xfrm>
            <a:off x="5105400" y="4584700"/>
            <a:ext cx="0" cy="914400"/>
          </a:xfrm>
          <a:prstGeom prst="line">
            <a:avLst/>
          </a:prstGeom>
          <a:noFill/>
          <a:ln w="28575">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4">
            <a:extLst>
              <a:ext uri="{FF2B5EF4-FFF2-40B4-BE49-F238E27FC236}">
                <a16:creationId xmlns="" xmlns:a16="http://schemas.microsoft.com/office/drawing/2014/main" id="{F0DBFB23-FDC1-4501-B67E-E7FD6229F8B3}"/>
              </a:ext>
            </a:extLst>
          </p:cNvPr>
          <p:cNvSpPr txBox="1">
            <a:spLocks noChangeArrowheads="1"/>
          </p:cNvSpPr>
          <p:nvPr>
            <p:custDataLst>
              <p:tags r:id="rId11"/>
            </p:custDataLst>
          </p:nvPr>
        </p:nvSpPr>
        <p:spPr bwMode="auto">
          <a:xfrm>
            <a:off x="3357181" y="4737100"/>
            <a:ext cx="185178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dirty="0">
                <a:solidFill>
                  <a:schemeClr val="hlink"/>
                </a:solidFill>
                <a:latin typeface="Arial" panose="020B0604020202020204" pitchFamily="34" charset="0"/>
              </a:rPr>
              <a:t>Bus de </a:t>
            </a:r>
            <a:r>
              <a:rPr lang="en-US" altLang="en-US" dirty="0" err="1">
                <a:solidFill>
                  <a:schemeClr val="hlink"/>
                </a:solidFill>
                <a:latin typeface="Arial" panose="020B0604020202020204" pitchFamily="34" charset="0"/>
              </a:rPr>
              <a:t>données</a:t>
            </a:r>
            <a:endParaRPr lang="en-US" altLang="en-US" sz="1800" dirty="0">
              <a:solidFill>
                <a:schemeClr val="hlink"/>
              </a:solidFill>
              <a:latin typeface="Arial" panose="020B0604020202020204" pitchFamily="34" charset="0"/>
            </a:endParaRPr>
          </a:p>
        </p:txBody>
      </p:sp>
      <p:sp>
        <p:nvSpPr>
          <p:cNvPr id="17" name="Line 15">
            <a:extLst>
              <a:ext uri="{FF2B5EF4-FFF2-40B4-BE49-F238E27FC236}">
                <a16:creationId xmlns="" xmlns:a16="http://schemas.microsoft.com/office/drawing/2014/main" id="{67A46A30-6C56-44CD-AE7C-C392D30B6A98}"/>
              </a:ext>
            </a:extLst>
          </p:cNvPr>
          <p:cNvSpPr>
            <a:spLocks noChangeShapeType="1"/>
          </p:cNvSpPr>
          <p:nvPr>
            <p:custDataLst>
              <p:tags r:id="rId12"/>
            </p:custDataLst>
          </p:nvPr>
        </p:nvSpPr>
        <p:spPr bwMode="auto">
          <a:xfrm flipV="1">
            <a:off x="1828800" y="54229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Rectangle 4">
            <a:extLst>
              <a:ext uri="{FF2B5EF4-FFF2-40B4-BE49-F238E27FC236}">
                <a16:creationId xmlns="" xmlns:a16="http://schemas.microsoft.com/office/drawing/2014/main" id="{2F417FDB-3E3A-4CF7-8A7B-431641E82F6F}"/>
              </a:ext>
            </a:extLst>
          </p:cNvPr>
          <p:cNvSpPr>
            <a:spLocks noChangeArrowheads="1"/>
          </p:cNvSpPr>
          <p:nvPr>
            <p:custDataLst>
              <p:tags r:id="rId13"/>
            </p:custDataLst>
          </p:nvPr>
        </p:nvSpPr>
        <p:spPr bwMode="auto">
          <a:xfrm>
            <a:off x="7620000" y="3098800"/>
            <a:ext cx="1752600" cy="3657600"/>
          </a:xfrm>
          <a:prstGeom prst="rect">
            <a:avLst/>
          </a:pr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none" anchor="ctr"/>
          <a:lstStyle/>
          <a:p>
            <a:pPr algn="ctr">
              <a:buFontTx/>
              <a:buNone/>
            </a:pPr>
            <a:endParaRPr lang="en-US" altLang="en-US">
              <a:solidFill>
                <a:schemeClr val="accent2"/>
              </a:solidFill>
            </a:endParaRPr>
          </a:p>
        </p:txBody>
      </p:sp>
      <p:sp>
        <p:nvSpPr>
          <p:cNvPr id="19" name="Text Box 5">
            <a:extLst>
              <a:ext uri="{FF2B5EF4-FFF2-40B4-BE49-F238E27FC236}">
                <a16:creationId xmlns="" xmlns:a16="http://schemas.microsoft.com/office/drawing/2014/main" id="{DD5E10C1-CFD0-422A-B562-96DB90AE837D}"/>
              </a:ext>
            </a:extLst>
          </p:cNvPr>
          <p:cNvSpPr txBox="1">
            <a:spLocks noChangeArrowheads="1"/>
          </p:cNvSpPr>
          <p:nvPr>
            <p:custDataLst>
              <p:tags r:id="rId14"/>
            </p:custDataLst>
          </p:nvPr>
        </p:nvSpPr>
        <p:spPr bwMode="auto">
          <a:xfrm flipV="1">
            <a:off x="7223125" y="2960688"/>
            <a:ext cx="3206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altLang="en-US" sz="1800" b="1">
                <a:solidFill>
                  <a:schemeClr val="accent2"/>
                </a:solidFill>
                <a:latin typeface="Courier New" panose="02070309020205020404" pitchFamily="49" charset="0"/>
              </a:rPr>
              <a:t>0</a:t>
            </a:r>
          </a:p>
        </p:txBody>
      </p:sp>
      <p:sp>
        <p:nvSpPr>
          <p:cNvPr id="20" name="Text Box 6">
            <a:extLst>
              <a:ext uri="{FF2B5EF4-FFF2-40B4-BE49-F238E27FC236}">
                <a16:creationId xmlns="" xmlns:a16="http://schemas.microsoft.com/office/drawing/2014/main" id="{60CC2497-3CDC-4289-A2D3-5E626CB9D121}"/>
              </a:ext>
            </a:extLst>
          </p:cNvPr>
          <p:cNvSpPr txBox="1">
            <a:spLocks noChangeArrowheads="1"/>
          </p:cNvSpPr>
          <p:nvPr>
            <p:custDataLst>
              <p:tags r:id="rId15"/>
            </p:custDataLst>
          </p:nvPr>
        </p:nvSpPr>
        <p:spPr bwMode="auto">
          <a:xfrm>
            <a:off x="6070600" y="6527800"/>
            <a:ext cx="15494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ltLang="en-US" sz="1800" b="1">
                <a:solidFill>
                  <a:schemeClr val="accent2"/>
                </a:solidFill>
                <a:latin typeface="Courier New" panose="02070309020205020404" pitchFamily="49" charset="0"/>
              </a:rPr>
              <a:t>0xffffffff</a:t>
            </a:r>
          </a:p>
        </p:txBody>
      </p:sp>
      <p:sp>
        <p:nvSpPr>
          <p:cNvPr id="21" name="Text Box 7">
            <a:extLst>
              <a:ext uri="{FF2B5EF4-FFF2-40B4-BE49-F238E27FC236}">
                <a16:creationId xmlns="" xmlns:a16="http://schemas.microsoft.com/office/drawing/2014/main" id="{2D30F81D-401B-43A1-8425-388C99AD08C0}"/>
              </a:ext>
            </a:extLst>
          </p:cNvPr>
          <p:cNvSpPr txBox="1">
            <a:spLocks noChangeArrowheads="1"/>
          </p:cNvSpPr>
          <p:nvPr>
            <p:custDataLst>
              <p:tags r:id="rId16"/>
            </p:custDataLst>
          </p:nvPr>
        </p:nvSpPr>
        <p:spPr bwMode="auto">
          <a:xfrm>
            <a:off x="7746031" y="4254500"/>
            <a:ext cx="1645002"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accent2"/>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2000" dirty="0" err="1">
                <a:solidFill>
                  <a:schemeClr val="accent2"/>
                </a:solidFill>
                <a:latin typeface="Arial" panose="020B0604020202020204" pitchFamily="34" charset="0"/>
              </a:rPr>
              <a:t>Espace</a:t>
            </a:r>
            <a:r>
              <a:rPr lang="en-US" altLang="en-US" sz="2000" dirty="0">
                <a:solidFill>
                  <a:schemeClr val="accent2"/>
                </a:solidFill>
                <a:latin typeface="Arial" panose="020B0604020202020204" pitchFamily="34" charset="0"/>
              </a:rPr>
              <a:t> </a:t>
            </a:r>
          </a:p>
          <a:p>
            <a:pPr algn="ctr">
              <a:buFontTx/>
              <a:buNone/>
            </a:pPr>
            <a:r>
              <a:rPr lang="en-US" altLang="en-US" sz="2000" dirty="0" err="1">
                <a:solidFill>
                  <a:schemeClr val="accent2"/>
                </a:solidFill>
                <a:latin typeface="Arial" panose="020B0604020202020204" pitchFamily="34" charset="0"/>
              </a:rPr>
              <a:t>d'adressage</a:t>
            </a:r>
            <a:r>
              <a:rPr lang="en-US" altLang="en-US" sz="2000" dirty="0">
                <a:solidFill>
                  <a:schemeClr val="accent2"/>
                </a:solidFill>
                <a:latin typeface="Arial" panose="020B0604020202020204" pitchFamily="34" charset="0"/>
              </a:rPr>
              <a:t> </a:t>
            </a:r>
          </a:p>
          <a:p>
            <a:pPr algn="ctr">
              <a:buFontTx/>
              <a:buNone/>
            </a:pPr>
            <a:r>
              <a:rPr lang="en-US" altLang="en-US" sz="2000" dirty="0" err="1">
                <a:solidFill>
                  <a:schemeClr val="accent2"/>
                </a:solidFill>
                <a:latin typeface="Arial" panose="020B0604020202020204" pitchFamily="34" charset="0"/>
              </a:rPr>
              <a:t>virtuel</a:t>
            </a:r>
            <a:endParaRPr lang="en-US" altLang="en-US" sz="2000" dirty="0">
              <a:solidFill>
                <a:schemeClr val="accent2"/>
              </a:solidFill>
              <a:latin typeface="Arial" panose="020B0604020202020204" pitchFamily="34" charset="0"/>
            </a:endParaRPr>
          </a:p>
        </p:txBody>
      </p:sp>
      <p:sp>
        <p:nvSpPr>
          <p:cNvPr id="22" name="Text Box 20">
            <a:extLst>
              <a:ext uri="{FF2B5EF4-FFF2-40B4-BE49-F238E27FC236}">
                <a16:creationId xmlns="" xmlns:a16="http://schemas.microsoft.com/office/drawing/2014/main" id="{838BDD87-34D5-4D7A-A01E-EDFE2262CC8F}"/>
              </a:ext>
            </a:extLst>
          </p:cNvPr>
          <p:cNvSpPr txBox="1">
            <a:spLocks noChangeArrowheads="1"/>
          </p:cNvSpPr>
          <p:nvPr>
            <p:custDataLst>
              <p:tags r:id="rId17"/>
            </p:custDataLst>
          </p:nvPr>
        </p:nvSpPr>
        <p:spPr bwMode="auto">
          <a:xfrm>
            <a:off x="1143000" y="5399088"/>
            <a:ext cx="4572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23" name="Text Box 22">
            <a:extLst>
              <a:ext uri="{FF2B5EF4-FFF2-40B4-BE49-F238E27FC236}">
                <a16:creationId xmlns="" xmlns:a16="http://schemas.microsoft.com/office/drawing/2014/main" id="{276E5873-CA8A-46D0-880E-11A92322C79D}"/>
              </a:ext>
            </a:extLst>
          </p:cNvPr>
          <p:cNvSpPr txBox="1">
            <a:spLocks noChangeArrowheads="1"/>
          </p:cNvSpPr>
          <p:nvPr>
            <p:custDataLst>
              <p:tags r:id="rId18"/>
            </p:custDataLst>
          </p:nvPr>
        </p:nvSpPr>
        <p:spPr bwMode="auto">
          <a:xfrm>
            <a:off x="1828800" y="5384800"/>
            <a:ext cx="457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lang="en-US" altLang="en-US" sz="1800" b="1" dirty="0">
                <a:solidFill>
                  <a:schemeClr val="accent2"/>
                </a:solidFill>
                <a:latin typeface="Courier New" panose="02070309020205020404" pitchFamily="49" charset="0"/>
              </a:rPr>
              <a:t>32</a:t>
            </a:r>
          </a:p>
        </p:txBody>
      </p:sp>
      <p:sp>
        <p:nvSpPr>
          <p:cNvPr id="24" name="Line 23">
            <a:extLst>
              <a:ext uri="{FF2B5EF4-FFF2-40B4-BE49-F238E27FC236}">
                <a16:creationId xmlns="" xmlns:a16="http://schemas.microsoft.com/office/drawing/2014/main" id="{166EADEC-F82F-4998-9ACD-94A86C37D7AF}"/>
              </a:ext>
            </a:extLst>
          </p:cNvPr>
          <p:cNvSpPr>
            <a:spLocks noChangeShapeType="1"/>
          </p:cNvSpPr>
          <p:nvPr>
            <p:custDataLst>
              <p:tags r:id="rId19"/>
            </p:custDataLst>
          </p:nvPr>
        </p:nvSpPr>
        <p:spPr bwMode="auto">
          <a:xfrm flipV="1">
            <a:off x="1828800" y="5461000"/>
            <a:ext cx="0" cy="2286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Line 19">
            <a:extLst>
              <a:ext uri="{FF2B5EF4-FFF2-40B4-BE49-F238E27FC236}">
                <a16:creationId xmlns="" xmlns:a16="http://schemas.microsoft.com/office/drawing/2014/main" id="{D2409B7F-1135-42A0-97CF-D00D1B5EF68C}"/>
              </a:ext>
            </a:extLst>
          </p:cNvPr>
          <p:cNvSpPr>
            <a:spLocks noChangeShapeType="1"/>
          </p:cNvSpPr>
          <p:nvPr>
            <p:custDataLst>
              <p:tags r:id="rId20"/>
            </p:custDataLst>
          </p:nvPr>
        </p:nvSpPr>
        <p:spPr bwMode="auto">
          <a:xfrm flipH="1">
            <a:off x="1066800" y="54991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Line 19">
            <a:extLst>
              <a:ext uri="{FF2B5EF4-FFF2-40B4-BE49-F238E27FC236}">
                <a16:creationId xmlns="" xmlns:a16="http://schemas.microsoft.com/office/drawing/2014/main" id="{565C19A2-1B0E-4E48-BA61-5A49E8F85EAF}"/>
              </a:ext>
            </a:extLst>
          </p:cNvPr>
          <p:cNvSpPr>
            <a:spLocks noChangeShapeType="1"/>
          </p:cNvSpPr>
          <p:nvPr>
            <p:custDataLst>
              <p:tags r:id="rId21"/>
            </p:custDataLst>
          </p:nvPr>
        </p:nvSpPr>
        <p:spPr bwMode="auto">
          <a:xfrm flipH="1">
            <a:off x="1765300" y="5486400"/>
            <a:ext cx="152400" cy="76200"/>
          </a:xfrm>
          <a:prstGeom prst="line">
            <a:avLst/>
          </a:prstGeom>
          <a:noFill/>
          <a:ln w="28575">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 xmlns:p14="http://schemas.microsoft.com/office/powerpoint/2010/main" val="1165175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19846</TotalTime>
  <Words>3647</Words>
  <Application>Microsoft Office PowerPoint</Application>
  <PresentationFormat>自定义</PresentationFormat>
  <Paragraphs>1079</Paragraphs>
  <Slides>56</Slides>
  <Notes>54</Notes>
  <HiddenSlides>0</HiddenSlides>
  <MMClips>0</MMClips>
  <ScaleCrop>false</ScaleCrop>
  <HeadingPairs>
    <vt:vector size="4" baseType="variant">
      <vt:variant>
        <vt:lpstr>主题</vt:lpstr>
      </vt:variant>
      <vt:variant>
        <vt:i4>4</vt:i4>
      </vt:variant>
      <vt:variant>
        <vt:lpstr>幻灯片标题</vt:lpstr>
      </vt:variant>
      <vt:variant>
        <vt:i4>56</vt:i4>
      </vt:variant>
    </vt:vector>
  </HeadingPairs>
  <TitlesOfParts>
    <vt:vector size="60" baseType="lpstr">
      <vt:lpstr>Office Theme</vt:lpstr>
      <vt:lpstr>Office Theme</vt:lpstr>
      <vt:lpstr>Office Theme</vt:lpstr>
      <vt:lpstr>Office Theme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Manager>Wassim Swaileh (CYU</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dell</cp:lastModifiedBy>
  <cp:revision>274</cp:revision>
  <dcterms:created xsi:type="dcterms:W3CDTF">2019-12-04T12:27:05Z</dcterms:created>
  <dcterms:modified xsi:type="dcterms:W3CDTF">2021-03-16T05:51:03Z</dcterms:modified>
  <cp:contentStatus/>
  <dc:language>fr-FR</dc:language>
</cp:coreProperties>
</file>