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2"/>
  </p:notesMasterIdLst>
  <p:sldIdLst>
    <p:sldId id="256" r:id="rId5"/>
    <p:sldId id="365" r:id="rId6"/>
    <p:sldId id="257" r:id="rId7"/>
    <p:sldId id="427" r:id="rId8"/>
    <p:sldId id="423" r:id="rId9"/>
    <p:sldId id="428" r:id="rId10"/>
    <p:sldId id="258" r:id="rId11"/>
    <p:sldId id="424" r:id="rId12"/>
    <p:sldId id="425" r:id="rId13"/>
    <p:sldId id="426" r:id="rId14"/>
    <p:sldId id="285" r:id="rId15"/>
    <p:sldId id="430" r:id="rId16"/>
    <p:sldId id="286" r:id="rId17"/>
    <p:sldId id="431" r:id="rId18"/>
    <p:sldId id="325" r:id="rId19"/>
    <p:sldId id="291" r:id="rId20"/>
    <p:sldId id="432" r:id="rId21"/>
    <p:sldId id="293" r:id="rId22"/>
    <p:sldId id="434" r:id="rId23"/>
    <p:sldId id="435" r:id="rId24"/>
    <p:sldId id="294" r:id="rId25"/>
    <p:sldId id="436" r:id="rId26"/>
    <p:sldId id="295" r:id="rId27"/>
    <p:sldId id="437" r:id="rId28"/>
    <p:sldId id="297" r:id="rId29"/>
    <p:sldId id="438" r:id="rId30"/>
    <p:sldId id="287" r:id="rId31"/>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8" autoAdjust="0"/>
    <p:restoredTop sz="75491" autoAdjust="0"/>
  </p:normalViewPr>
  <p:slideViewPr>
    <p:cSldViewPr snapToGrid="0" showGuides="1">
      <p:cViewPr varScale="1">
        <p:scale>
          <a:sx n="76" d="100"/>
          <a:sy n="76" d="100"/>
        </p:scale>
        <p:origin x="2034" y="96"/>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9C0F225B-B4B6-406E-973D-B2C862785501}" type="presOf" srcId="{9FD0BEF3-7069-44BE-8824-9B631EE43B6E}" destId="{840192C8-4F5F-4C8C-AF2F-6C849059EDB1}" srcOrd="0" destOrd="0" presId="urn:microsoft.com/office/officeart/2005/8/layout/hierarchy1"/>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20/03/2021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1794186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2521643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3189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235464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907429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119771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316008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4014099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646554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278959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247408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395034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endParaRPr lang="fr-FR" altLang="en-US" sz="1102">
              <a:latin typeface="Arial" pitchFamily="34" charset="0"/>
            </a:endParaRPr>
          </a:p>
        </p:txBody>
      </p:sp>
      <p:sp>
        <p:nvSpPr>
          <p:cNvPr id="5" name="Footer Placeholder 4"/>
          <p:cNvSpPr>
            <a:spLocks noGrp="1"/>
          </p:cNvSpPr>
          <p:nvPr>
            <p:ph type="ftr" sz="quarter" idx="11"/>
          </p:nvPr>
        </p:nvSpPr>
        <p:spPr/>
        <p:txBody>
          <a:bodyPr/>
          <a:lstStyle/>
          <a:p>
            <a:pPr lvl="0" algn="ctr" eaLnBrk="1" hangingPunct="1"/>
            <a:endParaRPr lang="fr-FR" altLang="en-US" sz="1102">
              <a:latin typeface="Arial" pitchFamily="34" charset="0"/>
            </a:endParaRPr>
          </a:p>
        </p:txBody>
      </p:sp>
      <p:sp>
        <p:nvSpPr>
          <p:cNvPr id="6" name="Slide Number Placeholder 5"/>
          <p:cNvSpPr>
            <a:spLocks noGrp="1"/>
          </p:cNvSpPr>
          <p:nvPr>
            <p:ph type="sldNum" sz="quarter" idx="12"/>
          </p:nvPr>
        </p:nvSpPr>
        <p:spPr/>
        <p:txBody>
          <a:bodyPr/>
          <a:lstStyle/>
          <a:p>
            <a:pPr lvl="0" algn="r" eaLnBrk="1" hangingPunct="1"/>
            <a:fld id="{93AE1883-0942-4AA3-9DB2-9C7C3A0314B1}" type="slidenum">
              <a:rPr lang="fr-FR" altLang="en-US" sz="1102">
                <a:latin typeface="Arial" pitchFamily="34" charset="0"/>
              </a:rPr>
              <a:t>‹N°›</a:t>
            </a:fld>
            <a:endParaRPr lang="en-US"/>
          </a:p>
        </p:txBody>
      </p:sp>
    </p:spTree>
    <p:extLst>
      <p:ext uri="{BB962C8B-B14F-4D97-AF65-F5344CB8AC3E}">
        <p14:creationId xmlns:p14="http://schemas.microsoft.com/office/powerpoint/2010/main" val="240312209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jpg"/><Relationship Id="rId2" Type="http://schemas.openxmlformats.org/officeDocument/2006/relationships/slideLayout" Target="../slideLayouts/slideLayout14.xml"/><Relationship Id="rId16" Type="http://schemas.openxmlformats.org/officeDocument/2006/relationships/image" Target="../media/image4.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3.jpg"/><Relationship Id="rId2" Type="http://schemas.openxmlformats.org/officeDocument/2006/relationships/slideLayout" Target="../slideLayouts/slideLayout39.xml"/><Relationship Id="rId16" Type="http://schemas.openxmlformats.org/officeDocument/2006/relationships/image" Target="../media/image4.jp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2.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5"/>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a:t>
            </a:r>
            <a:r>
              <a:rPr lang="en-GB" sz="2670" spc="-1" dirty="0">
                <a:solidFill>
                  <a:srgbClr val="666666"/>
                </a:solidFill>
                <a:latin typeface="Arial"/>
                <a:ea typeface="Lucida Sans Unicode"/>
              </a:rPr>
              <a:t>4</a:t>
            </a:r>
            <a:r>
              <a:rPr lang="en-GB" sz="2670" b="0" strike="noStrike" spc="-1" dirty="0">
                <a:solidFill>
                  <a:srgbClr val="666666"/>
                </a:solidFill>
                <a:latin typeface="Arial"/>
                <a:ea typeface="Lucida Sans Unicode"/>
              </a:rPr>
              <a:t> : </a:t>
            </a:r>
            <a:r>
              <a:rPr lang="fr-FR" sz="2670" spc="-1" dirty="0">
                <a:solidFill>
                  <a:srgbClr val="666666"/>
                </a:solidFill>
                <a:ea typeface="Lucida Sans Unicode"/>
              </a:rPr>
              <a:t>listes chaînées (1)</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8889618" cy="4957537"/>
          </a:xfrm>
          <a:noFill/>
          <a:ln>
            <a:miter lim="800000"/>
          </a:ln>
        </p:spPr>
        <p:txBody>
          <a:bodyPr/>
          <a:lstStyle>
            <a:lvl1pPr marL="0" indent="0" algn="l"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130375" indent="-324000">
              <a:spcBef>
                <a:spcPts val="938"/>
              </a:spcBef>
              <a:buSzPct val="100000"/>
              <a:buBlip>
                <a:blip r:embed="rId2"/>
              </a:buBlip>
            </a:pPr>
            <a:r>
              <a:rPr lang="fr-FR" altLang="en-US" sz="2870" b="1" spc="-1" dirty="0">
                <a:solidFill>
                  <a:srgbClr val="000000"/>
                </a:solidFill>
                <a:latin typeface="+mn-lt"/>
              </a:rPr>
              <a:t>Fonctionnement des différents services</a:t>
            </a:r>
          </a:p>
          <a:p>
            <a:pPr marL="889200" lvl="1" indent="-324000">
              <a:spcBef>
                <a:spcPts val="938"/>
              </a:spcBef>
              <a:buSzPct val="100000"/>
              <a:buBlip>
                <a:blip r:embed="rId2"/>
              </a:buBlip>
            </a:pPr>
            <a:r>
              <a:rPr lang="fr-FR" altLang="en-US" sz="2270" spc="-1" dirty="0">
                <a:solidFill>
                  <a:srgbClr val="000000"/>
                </a:solidFill>
                <a:latin typeface="+mn-lt"/>
              </a:rPr>
              <a:t>Les diapositives qui suivent illustrent le fonctionnement des différents services d’une liste simplement chaînée.</a:t>
            </a:r>
          </a:p>
          <a:p>
            <a:pPr marL="889200" lvl="1" indent="-324000">
              <a:spcBef>
                <a:spcPts val="938"/>
              </a:spcBef>
              <a:buSzPct val="100000"/>
              <a:buBlip>
                <a:blip r:embed="rId2"/>
              </a:buBlip>
            </a:pPr>
            <a:r>
              <a:rPr lang="fr-FR" altLang="en-US" sz="2270" spc="-1" dirty="0">
                <a:solidFill>
                  <a:srgbClr val="000000"/>
                </a:solidFill>
                <a:latin typeface="+mn-lt"/>
              </a:rPr>
              <a:t>Il existe plusieurs façon d’implanter une liste. Celle qui a été choisie pose que le premier nœud possède l’indice 0 et que le dernier nœud possède l’indice n – 1 où n est le nombre de nœuds de la liste.</a:t>
            </a:r>
          </a:p>
        </p:txBody>
      </p:sp>
      <p:sp>
        <p:nvSpPr>
          <p:cNvPr id="7" name="TextShape 1">
            <a:extLst>
              <a:ext uri="{FF2B5EF4-FFF2-40B4-BE49-F238E27FC236}">
                <a16:creationId xmlns:a16="http://schemas.microsoft.com/office/drawing/2014/main" id="{23FA59EF-6335-44AC-889B-0F714852CB87}"/>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extLst>
      <p:ext uri="{BB962C8B-B14F-4D97-AF65-F5344CB8AC3E}">
        <p14:creationId xmlns:p14="http://schemas.microsoft.com/office/powerpoint/2010/main" val="18986947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44041"/>
          <p:cNvSpPr/>
          <p:nvPr/>
        </p:nvSpPr>
        <p:spPr>
          <a:xfrm>
            <a:off x="1309473" y="3065868"/>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44065" name="Rectangle 44064"/>
          <p:cNvSpPr/>
          <p:nvPr/>
        </p:nvSpPr>
        <p:spPr>
          <a:xfrm>
            <a:off x="1547462" y="3860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0</a:t>
            </a:r>
            <a:endParaRPr lang="fr-FR" altLang="en-US" sz="3086">
              <a:latin typeface="Arial" pitchFamily="34" charset="0"/>
            </a:endParaRPr>
          </a:p>
        </p:txBody>
      </p:sp>
      <p:sp>
        <p:nvSpPr>
          <p:cNvPr id="44035" name="Rectangle 44034"/>
          <p:cNvSpPr/>
          <p:nvPr/>
        </p:nvSpPr>
        <p:spPr>
          <a:xfrm>
            <a:off x="672500" y="1679927"/>
            <a:ext cx="8889618" cy="98870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a:t>On fait pointer la tête vers NULL.</a:t>
            </a:r>
          </a:p>
          <a:p>
            <a:pPr marL="584467" indent="-584467" algn="just">
              <a:buNone/>
            </a:pPr>
            <a:r>
              <a:rPr lang="fr-CA" altLang="en-US" sz="2646"/>
              <a:t>On initialise le nombre de nœuds à 0.</a:t>
            </a:r>
          </a:p>
        </p:txBody>
      </p:sp>
      <p:cxnSp>
        <p:nvCxnSpPr>
          <p:cNvPr id="44043" name="Connecteur droit 44042"/>
          <p:cNvCxnSpPr/>
          <p:nvPr/>
        </p:nvCxnSpPr>
        <p:spPr>
          <a:xfrm>
            <a:off x="1309473" y="3781587"/>
            <a:ext cx="873213" cy="0"/>
          </a:xfrm>
          <a:prstGeom prst="line">
            <a:avLst/>
          </a:prstGeom>
          <a:noFill/>
          <a:ln>
            <a:solidFill>
              <a:schemeClr val="tx1"/>
            </a:solidFill>
            <a:miter lim="800000"/>
          </a:ln>
        </p:spPr>
      </p:cxnSp>
      <p:sp>
        <p:nvSpPr>
          <p:cNvPr id="44053" name="Rectangle : coins arrondis 44052"/>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4057" name="Rectangle : coins arrondis 44056"/>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4067" name="Connecteur droit 44066"/>
          <p:cNvCxnSpPr/>
          <p:nvPr/>
        </p:nvCxnSpPr>
        <p:spPr>
          <a:xfrm>
            <a:off x="1309473" y="3065868"/>
            <a:ext cx="873213" cy="713969"/>
          </a:xfrm>
          <a:prstGeom prst="line">
            <a:avLst/>
          </a:prstGeom>
          <a:noFill/>
          <a:ln>
            <a:solidFill>
              <a:schemeClr val="tx1"/>
            </a:solidFill>
            <a:miter lim="800000"/>
          </a:ln>
        </p:spPr>
      </p:cxnSp>
      <p:cxnSp>
        <p:nvCxnSpPr>
          <p:cNvPr id="44068" name="Connecteur droit 44067"/>
          <p:cNvCxnSpPr/>
          <p:nvPr/>
        </p:nvCxnSpPr>
        <p:spPr>
          <a:xfrm flipV="1">
            <a:off x="1309473" y="3065868"/>
            <a:ext cx="873213" cy="713969"/>
          </a:xfrm>
          <a:prstGeom prst="line">
            <a:avLst/>
          </a:prstGeom>
          <a:noFill/>
          <a:ln>
            <a:solidFill>
              <a:schemeClr val="tx1"/>
            </a:solidFill>
            <a:miter lim="800000"/>
          </a:ln>
        </p:spPr>
      </p:cxnSp>
      <p:sp>
        <p:nvSpPr>
          <p:cNvPr id="44070" name="Rectangle 44069"/>
          <p:cNvSpPr/>
          <p:nvPr/>
        </p:nvSpPr>
        <p:spPr>
          <a:xfrm>
            <a:off x="1547462" y="385858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a:t>
            </a:r>
            <a:endParaRPr lang="fr-FR" altLang="en-US" sz="3086">
              <a:latin typeface="Arial" pitchFamily="34" charset="0"/>
            </a:endParaRPr>
          </a:p>
        </p:txBody>
      </p:sp>
      <p:sp>
        <p:nvSpPr>
          <p:cNvPr id="44071" name="Rectangle 44070"/>
          <p:cNvSpPr/>
          <p:nvPr/>
        </p:nvSpPr>
        <p:spPr>
          <a:xfrm>
            <a:off x="1547462" y="314461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a:t>
            </a:r>
            <a:endParaRPr lang="fr-FR" altLang="en-US" sz="3086">
              <a:latin typeface="Arial" pitchFamily="34" charset="0"/>
            </a:endParaRPr>
          </a:p>
        </p:txBody>
      </p:sp>
      <p:sp>
        <p:nvSpPr>
          <p:cNvPr id="15" name="TextShape 1">
            <a:extLst>
              <a:ext uri="{FF2B5EF4-FFF2-40B4-BE49-F238E27FC236}">
                <a16:creationId xmlns:a16="http://schemas.microsoft.com/office/drawing/2014/main" id="{42DBFB54-33EE-414B-A119-78029A2FFB68}"/>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16" name="Rectangle 15">
            <a:extLst>
              <a:ext uri="{FF2B5EF4-FFF2-40B4-BE49-F238E27FC236}">
                <a16:creationId xmlns:a16="http://schemas.microsoft.com/office/drawing/2014/main" id="{D8E5C920-F770-461D-8F08-9C9C19D49D41}"/>
              </a:ext>
            </a:extLst>
          </p:cNvPr>
          <p:cNvSpPr/>
          <p:nvPr/>
        </p:nvSpPr>
        <p:spPr>
          <a:xfrm>
            <a:off x="483222" y="1093272"/>
            <a:ext cx="9041778" cy="523220"/>
          </a:xfrm>
          <a:prstGeom prst="rect">
            <a:avLst/>
          </a:prstGeom>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Création de la liste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44053"/>
                                        </p:tgtEl>
                                        <p:attrNameLst>
                                          <p:attrName>style.visibility</p:attrName>
                                        </p:attrNameLst>
                                      </p:cBhvr>
                                      <p:to>
                                        <p:strVal val="visible"/>
                                      </p:to>
                                    </p:set>
                                    <p:animEffect transition="in" filter="slide(fromTop)">
                                      <p:cBhvr>
                                        <p:cTn id="7" dur="500"/>
                                        <p:tgtEl>
                                          <p:spTgt spid="44053"/>
                                        </p:tgtEl>
                                      </p:cBhvr>
                                    </p:animEffect>
                                  </p:childTnLst>
                                </p:cTn>
                              </p:par>
                            </p:childTnLst>
                          </p:cTn>
                        </p:par>
                        <p:par>
                          <p:cTn id="8" fill="hold" nodeType="afterGroup">
                            <p:stCondLst>
                              <p:cond delay="500"/>
                            </p:stCondLst>
                            <p:childTnLst>
                              <p:par>
                                <p:cTn id="9" presetID="53" presetClass="exit" presetSubtype="0" fill="hold" grpId="0" nodeType="afterEffect">
                                  <p:stCondLst>
                                    <p:cond delay="0"/>
                                  </p:stCondLst>
                                  <p:childTnLst>
                                    <p:anim calcmode="lin" valueType="num">
                                      <p:cBhvr>
                                        <p:cTn id="10" dur="500" fill="hold"/>
                                        <p:tgtEl>
                                          <p:spTgt spid="44071"/>
                                        </p:tgtEl>
                                        <p:attrNameLst>
                                          <p:attrName>ppt_w</p:attrName>
                                        </p:attrNameLst>
                                      </p:cBhvr>
                                      <p:tavLst>
                                        <p:tav tm="0">
                                          <p:val>
                                            <p:strVal val="ppt_w"/>
                                          </p:val>
                                        </p:tav>
                                        <p:tav tm="100000">
                                          <p:val>
                                            <p:fltVal val="0"/>
                                          </p:val>
                                        </p:tav>
                                      </p:tavLst>
                                    </p:anim>
                                    <p:anim calcmode="lin" valueType="num">
                                      <p:cBhvr>
                                        <p:cTn id="11" dur="500" fill="hold"/>
                                        <p:tgtEl>
                                          <p:spTgt spid="44071"/>
                                        </p:tgtEl>
                                        <p:attrNameLst>
                                          <p:attrName>ppt_h</p:attrName>
                                        </p:attrNameLst>
                                      </p:cBhvr>
                                      <p:tavLst>
                                        <p:tav tm="0">
                                          <p:val>
                                            <p:strVal val="ppt_h"/>
                                          </p:val>
                                        </p:tav>
                                        <p:tav tm="100000">
                                          <p:val>
                                            <p:fltVal val="0"/>
                                          </p:val>
                                        </p:tav>
                                      </p:tavLst>
                                    </p:anim>
                                    <p:animEffect transition="out" filter="fade">
                                      <p:cBhvr>
                                        <p:cTn id="12" dur="500"/>
                                        <p:tgtEl>
                                          <p:spTgt spid="44071"/>
                                        </p:tgtEl>
                                      </p:cBhvr>
                                    </p:animEffect>
                                    <p:set>
                                      <p:cBhvr>
                                        <p:cTn id="13" dur="1" fill="hold">
                                          <p:stCondLst>
                                            <p:cond delay="499"/>
                                          </p:stCondLst>
                                        </p:cTn>
                                        <p:tgtEl>
                                          <p:spTgt spid="44071"/>
                                        </p:tgtEl>
                                        <p:attrNameLst>
                                          <p:attrName>style.visibility</p:attrName>
                                        </p:attrNameLst>
                                      </p:cBhvr>
                                      <p:to>
                                        <p:strVal val="hidden"/>
                                      </p:to>
                                    </p:set>
                                  </p:childTnLst>
                                </p:cTn>
                              </p:par>
                            </p:childTnLst>
                          </p:cTn>
                        </p:par>
                        <p:par>
                          <p:cTn id="14" fill="hold" nodeType="afterGroup">
                            <p:stCondLst>
                              <p:cond delay="1000"/>
                            </p:stCondLst>
                            <p:childTnLst>
                              <p:par>
                                <p:cTn id="15" presetID="53" presetClass="entr" presetSubtype="0" fill="hold" nodeType="afterEffect">
                                  <p:stCondLst>
                                    <p:cond delay="0"/>
                                  </p:stCondLst>
                                  <p:childTnLst>
                                    <p:set>
                                      <p:cBhvr>
                                        <p:cTn id="16" dur="1" fill="hold">
                                          <p:stCondLst>
                                            <p:cond delay="0"/>
                                          </p:stCondLst>
                                        </p:cTn>
                                        <p:tgtEl>
                                          <p:spTgt spid="44068"/>
                                        </p:tgtEl>
                                        <p:attrNameLst>
                                          <p:attrName>style.visibility</p:attrName>
                                        </p:attrNameLst>
                                      </p:cBhvr>
                                      <p:to>
                                        <p:strVal val="visible"/>
                                      </p:to>
                                    </p:set>
                                    <p:anim calcmode="lin" valueType="num">
                                      <p:cBhvr>
                                        <p:cTn id="17" dur="500" fill="hold"/>
                                        <p:tgtEl>
                                          <p:spTgt spid="44068"/>
                                        </p:tgtEl>
                                        <p:attrNameLst>
                                          <p:attrName>ppt_w</p:attrName>
                                        </p:attrNameLst>
                                      </p:cBhvr>
                                      <p:tavLst>
                                        <p:tav tm="0">
                                          <p:val>
                                            <p:fltVal val="0"/>
                                          </p:val>
                                        </p:tav>
                                        <p:tav tm="100000">
                                          <p:val>
                                            <p:strVal val="#ppt_w"/>
                                          </p:val>
                                        </p:tav>
                                      </p:tavLst>
                                    </p:anim>
                                    <p:anim calcmode="lin" valueType="num">
                                      <p:cBhvr>
                                        <p:cTn id="18" dur="500" fill="hold"/>
                                        <p:tgtEl>
                                          <p:spTgt spid="44068"/>
                                        </p:tgtEl>
                                        <p:attrNameLst>
                                          <p:attrName>ppt_h</p:attrName>
                                        </p:attrNameLst>
                                      </p:cBhvr>
                                      <p:tavLst>
                                        <p:tav tm="0">
                                          <p:val>
                                            <p:fltVal val="0"/>
                                          </p:val>
                                        </p:tav>
                                        <p:tav tm="100000">
                                          <p:val>
                                            <p:strVal val="#ppt_h"/>
                                          </p:val>
                                        </p:tav>
                                      </p:tavLst>
                                    </p:anim>
                                    <p:animEffect transition="in" filter="fade">
                                      <p:cBhvr>
                                        <p:cTn id="19" dur="500"/>
                                        <p:tgtEl>
                                          <p:spTgt spid="44068"/>
                                        </p:tgtEl>
                                      </p:cBhvr>
                                    </p:animEffect>
                                  </p:childTnLst>
                                </p:cTn>
                              </p:par>
                              <p:par>
                                <p:cTn id="20" presetID="53" presetClass="entr" presetSubtype="0" fill="hold" nodeType="withEffect">
                                  <p:stCondLst>
                                    <p:cond delay="0"/>
                                  </p:stCondLst>
                                  <p:childTnLst>
                                    <p:set>
                                      <p:cBhvr>
                                        <p:cTn id="21" dur="1" fill="hold">
                                          <p:stCondLst>
                                            <p:cond delay="0"/>
                                          </p:stCondLst>
                                        </p:cTn>
                                        <p:tgtEl>
                                          <p:spTgt spid="44067"/>
                                        </p:tgtEl>
                                        <p:attrNameLst>
                                          <p:attrName>style.visibility</p:attrName>
                                        </p:attrNameLst>
                                      </p:cBhvr>
                                      <p:to>
                                        <p:strVal val="visible"/>
                                      </p:to>
                                    </p:set>
                                    <p:anim calcmode="lin" valueType="num">
                                      <p:cBhvr>
                                        <p:cTn id="22" dur="500" fill="hold"/>
                                        <p:tgtEl>
                                          <p:spTgt spid="44067"/>
                                        </p:tgtEl>
                                        <p:attrNameLst>
                                          <p:attrName>ppt_w</p:attrName>
                                        </p:attrNameLst>
                                      </p:cBhvr>
                                      <p:tavLst>
                                        <p:tav tm="0">
                                          <p:val>
                                            <p:fltVal val="0"/>
                                          </p:val>
                                        </p:tav>
                                        <p:tav tm="100000">
                                          <p:val>
                                            <p:strVal val="#ppt_w"/>
                                          </p:val>
                                        </p:tav>
                                      </p:tavLst>
                                    </p:anim>
                                    <p:anim calcmode="lin" valueType="num">
                                      <p:cBhvr>
                                        <p:cTn id="23" dur="500" fill="hold"/>
                                        <p:tgtEl>
                                          <p:spTgt spid="44067"/>
                                        </p:tgtEl>
                                        <p:attrNameLst>
                                          <p:attrName>ppt_h</p:attrName>
                                        </p:attrNameLst>
                                      </p:cBhvr>
                                      <p:tavLst>
                                        <p:tav tm="0">
                                          <p:val>
                                            <p:fltVal val="0"/>
                                          </p:val>
                                        </p:tav>
                                        <p:tav tm="100000">
                                          <p:val>
                                            <p:strVal val="#ppt_h"/>
                                          </p:val>
                                        </p:tav>
                                      </p:tavLst>
                                    </p:anim>
                                    <p:animEffect transition="in" filter="fade">
                                      <p:cBhvr>
                                        <p:cTn id="24" dur="500"/>
                                        <p:tgtEl>
                                          <p:spTgt spid="44067"/>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12" presetClass="exit" presetSubtype="4" fill="hold" nodeType="clickEffect">
                                  <p:stCondLst>
                                    <p:cond delay="0"/>
                                  </p:stCondLst>
                                  <p:childTnLst>
                                    <p:animEffect transition="out" filter="slide(fromBottom)">
                                      <p:cBhvr>
                                        <p:cTn id="28" dur="500"/>
                                        <p:tgtEl>
                                          <p:spTgt spid="44053"/>
                                        </p:tgtEl>
                                      </p:cBhvr>
                                    </p:animEffect>
                                    <p:set>
                                      <p:cBhvr>
                                        <p:cTn id="29" dur="1" fill="hold">
                                          <p:stCondLst>
                                            <p:cond delay="499"/>
                                          </p:stCondLst>
                                        </p:cTn>
                                        <p:tgtEl>
                                          <p:spTgt spid="44053"/>
                                        </p:tgtEl>
                                        <p:attrNameLst>
                                          <p:attrName>style.visibility</p:attrName>
                                        </p:attrNameLst>
                                      </p:cBhvr>
                                      <p:to>
                                        <p:strVal val="hidden"/>
                                      </p:to>
                                    </p:set>
                                  </p:childTnLst>
                                </p:cTn>
                              </p:par>
                              <p:par>
                                <p:cTn id="30" presetID="12" presetClass="entr" presetSubtype="1" fill="hold" nodeType="withEffect">
                                  <p:stCondLst>
                                    <p:cond delay="0"/>
                                  </p:stCondLst>
                                  <p:childTnLst>
                                    <p:set>
                                      <p:cBhvr>
                                        <p:cTn id="31" dur="1" fill="hold">
                                          <p:stCondLst>
                                            <p:cond delay="0"/>
                                          </p:stCondLst>
                                        </p:cTn>
                                        <p:tgtEl>
                                          <p:spTgt spid="44057"/>
                                        </p:tgtEl>
                                        <p:attrNameLst>
                                          <p:attrName>style.visibility</p:attrName>
                                        </p:attrNameLst>
                                      </p:cBhvr>
                                      <p:to>
                                        <p:strVal val="visible"/>
                                      </p:to>
                                    </p:set>
                                    <p:animEffect transition="in" filter="slide(fromTop)">
                                      <p:cBhvr>
                                        <p:cTn id="32" dur="500"/>
                                        <p:tgtEl>
                                          <p:spTgt spid="44057"/>
                                        </p:tgtEl>
                                      </p:cBhvr>
                                    </p:animEffect>
                                  </p:childTnLst>
                                </p:cTn>
                              </p:par>
                            </p:childTnLst>
                          </p:cTn>
                        </p:par>
                        <p:par>
                          <p:cTn id="33" fill="hold" nodeType="afterGroup">
                            <p:stCondLst>
                              <p:cond delay="500"/>
                            </p:stCondLst>
                            <p:childTnLst>
                              <p:par>
                                <p:cTn id="34" presetID="53" presetClass="exit" presetSubtype="0" fill="hold" grpId="0" nodeType="afterEffect">
                                  <p:stCondLst>
                                    <p:cond delay="0"/>
                                  </p:stCondLst>
                                  <p:childTnLst>
                                    <p:anim calcmode="lin" valueType="num">
                                      <p:cBhvr>
                                        <p:cTn id="35" dur="500" fill="hold"/>
                                        <p:tgtEl>
                                          <p:spTgt spid="44070"/>
                                        </p:tgtEl>
                                        <p:attrNameLst>
                                          <p:attrName>ppt_w</p:attrName>
                                        </p:attrNameLst>
                                      </p:cBhvr>
                                      <p:tavLst>
                                        <p:tav tm="0">
                                          <p:val>
                                            <p:strVal val="ppt_w"/>
                                          </p:val>
                                        </p:tav>
                                        <p:tav tm="100000">
                                          <p:val>
                                            <p:fltVal val="0"/>
                                          </p:val>
                                        </p:tav>
                                      </p:tavLst>
                                    </p:anim>
                                    <p:anim calcmode="lin" valueType="num">
                                      <p:cBhvr>
                                        <p:cTn id="36" dur="500" fill="hold"/>
                                        <p:tgtEl>
                                          <p:spTgt spid="44070"/>
                                        </p:tgtEl>
                                        <p:attrNameLst>
                                          <p:attrName>ppt_h</p:attrName>
                                        </p:attrNameLst>
                                      </p:cBhvr>
                                      <p:tavLst>
                                        <p:tav tm="0">
                                          <p:val>
                                            <p:strVal val="ppt_h"/>
                                          </p:val>
                                        </p:tav>
                                        <p:tav tm="100000">
                                          <p:val>
                                            <p:fltVal val="0"/>
                                          </p:val>
                                        </p:tav>
                                      </p:tavLst>
                                    </p:anim>
                                    <p:animEffect transition="out" filter="fade">
                                      <p:cBhvr>
                                        <p:cTn id="37" dur="500"/>
                                        <p:tgtEl>
                                          <p:spTgt spid="44070"/>
                                        </p:tgtEl>
                                      </p:cBhvr>
                                    </p:animEffect>
                                    <p:set>
                                      <p:cBhvr>
                                        <p:cTn id="38" dur="1" fill="hold">
                                          <p:stCondLst>
                                            <p:cond delay="499"/>
                                          </p:stCondLst>
                                        </p:cTn>
                                        <p:tgtEl>
                                          <p:spTgt spid="44070"/>
                                        </p:tgtEl>
                                        <p:attrNameLst>
                                          <p:attrName>style.visibility</p:attrName>
                                        </p:attrNameLst>
                                      </p:cBhvr>
                                      <p:to>
                                        <p:strVal val="hidden"/>
                                      </p:to>
                                    </p:set>
                                  </p:childTnLst>
                                </p:cTn>
                              </p:par>
                            </p:childTnLst>
                          </p:cTn>
                        </p:par>
                        <p:par>
                          <p:cTn id="39" fill="hold" nodeType="afterGroup">
                            <p:stCondLst>
                              <p:cond delay="1000"/>
                            </p:stCondLst>
                            <p:childTnLst>
                              <p:par>
                                <p:cTn id="40" presetID="53" presetClass="entr" presetSubtype="0" fill="hold" grpId="0" nodeType="afterEffect">
                                  <p:stCondLst>
                                    <p:cond delay="0"/>
                                  </p:stCondLst>
                                  <p:childTnLst>
                                    <p:set>
                                      <p:cBhvr>
                                        <p:cTn id="41" dur="1" fill="hold">
                                          <p:stCondLst>
                                            <p:cond delay="0"/>
                                          </p:stCondLst>
                                        </p:cTn>
                                        <p:tgtEl>
                                          <p:spTgt spid="44065"/>
                                        </p:tgtEl>
                                        <p:attrNameLst>
                                          <p:attrName>style.visibility</p:attrName>
                                        </p:attrNameLst>
                                      </p:cBhvr>
                                      <p:to>
                                        <p:strVal val="visible"/>
                                      </p:to>
                                    </p:set>
                                    <p:anim calcmode="lin" valueType="num">
                                      <p:cBhvr>
                                        <p:cTn id="42" dur="500" fill="hold"/>
                                        <p:tgtEl>
                                          <p:spTgt spid="44065"/>
                                        </p:tgtEl>
                                        <p:attrNameLst>
                                          <p:attrName>ppt_w</p:attrName>
                                        </p:attrNameLst>
                                      </p:cBhvr>
                                      <p:tavLst>
                                        <p:tav tm="0">
                                          <p:val>
                                            <p:fltVal val="0"/>
                                          </p:val>
                                        </p:tav>
                                        <p:tav tm="100000">
                                          <p:val>
                                            <p:strVal val="#ppt_w"/>
                                          </p:val>
                                        </p:tav>
                                      </p:tavLst>
                                    </p:anim>
                                    <p:anim calcmode="lin" valueType="num">
                                      <p:cBhvr>
                                        <p:cTn id="43" dur="500" fill="hold"/>
                                        <p:tgtEl>
                                          <p:spTgt spid="44065"/>
                                        </p:tgtEl>
                                        <p:attrNameLst>
                                          <p:attrName>ppt_h</p:attrName>
                                        </p:attrNameLst>
                                      </p:cBhvr>
                                      <p:tavLst>
                                        <p:tav tm="0">
                                          <p:val>
                                            <p:fltVal val="0"/>
                                          </p:val>
                                        </p:tav>
                                        <p:tav tm="100000">
                                          <p:val>
                                            <p:strVal val="#ppt_h"/>
                                          </p:val>
                                        </p:tav>
                                      </p:tavLst>
                                    </p:anim>
                                    <p:animEffect transition="in" filter="fade">
                                      <p:cBhvr>
                                        <p:cTn id="44" dur="500"/>
                                        <p:tgtEl>
                                          <p:spTgt spid="44065"/>
                                        </p:tgtEl>
                                      </p:cBhvr>
                                    </p:animEffect>
                                  </p:childTnLst>
                                </p:cTn>
                              </p:par>
                            </p:childTnLst>
                          </p:cTn>
                        </p:par>
                      </p:childTnLst>
                    </p:cTn>
                  </p:par>
                  <p:par>
                    <p:cTn id="45" fill="hold" nodeType="clickPar">
                      <p:stCondLst>
                        <p:cond delay="indefinite"/>
                      </p:stCondLst>
                      <p:childTnLst>
                        <p:par>
                          <p:cTn id="46" fill="hold" nodeType="afterGroup">
                            <p:stCondLst>
                              <p:cond delay="0"/>
                            </p:stCondLst>
                            <p:childTnLst>
                              <p:par>
                                <p:cTn id="47" presetID="12" presetClass="exit" presetSubtype="4" fill="hold" nodeType="clickEffect">
                                  <p:stCondLst>
                                    <p:cond delay="0"/>
                                  </p:stCondLst>
                                  <p:childTnLst>
                                    <p:animEffect transition="out" filter="slide(fromBottom)">
                                      <p:cBhvr>
                                        <p:cTn id="48" dur="500"/>
                                        <p:tgtEl>
                                          <p:spTgt spid="44057"/>
                                        </p:tgtEl>
                                      </p:cBhvr>
                                    </p:animEffect>
                                    <p:set>
                                      <p:cBhvr>
                                        <p:cTn id="49" dur="1" fill="hold">
                                          <p:stCondLst>
                                            <p:cond delay="499"/>
                                          </p:stCondLst>
                                        </p:cTn>
                                        <p:tgtEl>
                                          <p:spTgt spid="440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5" grpId="0"/>
      <p:bldP spid="44070" grpId="0"/>
      <p:bldP spid="440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7" name="Rectangle 6">
            <a:extLst>
              <a:ext uri="{FF2B5EF4-FFF2-40B4-BE49-F238E27FC236}">
                <a16:creationId xmlns:a16="http://schemas.microsoft.com/office/drawing/2014/main" id="{8506111A-D28D-445B-9187-4A7DBFF24734}"/>
              </a:ext>
            </a:extLst>
          </p:cNvPr>
          <p:cNvSpPr/>
          <p:nvPr/>
        </p:nvSpPr>
        <p:spPr>
          <a:xfrm>
            <a:off x="673100" y="1794679"/>
            <a:ext cx="8801100" cy="4247317"/>
          </a:xfrm>
          <a:prstGeom prst="rect">
            <a:avLst/>
          </a:prstGeom>
        </p:spPr>
        <p:txBody>
          <a:bodyPr wrap="square">
            <a:spAutoFit/>
          </a:bodyPr>
          <a:lstStyle/>
          <a:p>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p>
          <a:p>
            <a:r>
              <a:rPr lang="fr-FR" b="1" dirty="0">
                <a:solidFill>
                  <a:srgbClr val="000080"/>
                </a:solidFill>
                <a:highlight>
                  <a:srgbClr val="FFFFFF"/>
                </a:highlight>
              </a:rPr>
              <a:t>    </a:t>
            </a:r>
            <a:r>
              <a:rPr lang="fr-FR" dirty="0">
                <a:solidFill>
                  <a:srgbClr val="008000"/>
                </a:solidFill>
                <a:highlight>
                  <a:srgbClr val="FFFFFF"/>
                </a:highlight>
              </a:rPr>
              <a:t>// Liste *liste = (Liste *)</a:t>
            </a:r>
            <a:r>
              <a:rPr lang="fr-FR" dirty="0" err="1">
                <a:solidFill>
                  <a:srgbClr val="008000"/>
                </a:solidFill>
                <a:highlight>
                  <a:srgbClr val="FFFFFF"/>
                </a:highlight>
              </a:rPr>
              <a:t>malloc</a:t>
            </a:r>
            <a:r>
              <a:rPr lang="fr-FR" dirty="0">
                <a:solidFill>
                  <a:srgbClr val="008000"/>
                </a:solidFill>
                <a:highlight>
                  <a:srgbClr val="FFFFFF"/>
                </a:highlight>
              </a:rPr>
              <a:t>(</a:t>
            </a:r>
            <a:r>
              <a:rPr lang="fr-FR" dirty="0" err="1">
                <a:solidFill>
                  <a:srgbClr val="008000"/>
                </a:solidFill>
                <a:highlight>
                  <a:srgbClr val="FFFFFF"/>
                </a:highlight>
              </a:rPr>
              <a:t>sizeof</a:t>
            </a:r>
            <a:r>
              <a:rPr lang="fr-FR" dirty="0">
                <a:solidFill>
                  <a:srgbClr val="008000"/>
                </a:solidFill>
                <a:highlight>
                  <a:srgbClr val="FFFFFF"/>
                </a:highlight>
              </a:rPr>
              <a:t>(Liste));</a:t>
            </a: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extLst>
      <p:ext uri="{BB962C8B-B14F-4D97-AF65-F5344CB8AC3E}">
        <p14:creationId xmlns:p14="http://schemas.microsoft.com/office/powerpoint/2010/main" val="3244631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58" name="Rectangle 45057"/>
          <p:cNvSpPr/>
          <p:nvPr/>
        </p:nvSpPr>
        <p:spPr>
          <a:xfrm>
            <a:off x="2922373" y="5526263"/>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45059" name="Rectangle 45058"/>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sp>
        <p:nvSpPr>
          <p:cNvPr id="45061" name="Rectangle 45060"/>
          <p:cNvSpPr/>
          <p:nvPr/>
        </p:nvSpPr>
        <p:spPr>
          <a:xfrm>
            <a:off x="672500" y="1679928"/>
            <a:ext cx="8889618"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a:t>On tente de créer un nouveau nœud.</a:t>
            </a:r>
          </a:p>
          <a:p>
            <a:pPr marL="584467" indent="-584467" algn="just">
              <a:buNone/>
            </a:pPr>
            <a:r>
              <a:rPr lang="fr-CA" altLang="en-US" sz="2646"/>
              <a:t>SI la création fut un succès ALORS</a:t>
            </a:r>
          </a:p>
          <a:p>
            <a:pPr marL="584467" indent="-584467" algn="just">
              <a:buNone/>
            </a:pPr>
            <a:r>
              <a:rPr lang="fr-CA" altLang="en-US" sz="2646"/>
              <a:t>	On fait pointer le nouveau nœud vers le premier élément de la liste (NULL si celle-ci est vide).</a:t>
            </a:r>
          </a:p>
          <a:p>
            <a:pPr marL="584467" indent="-584467" algn="just">
              <a:buNone/>
            </a:pPr>
            <a:r>
              <a:rPr lang="fr-CA" altLang="en-US" sz="2646"/>
              <a:t>	On initialise le nœud.</a:t>
            </a:r>
          </a:p>
          <a:p>
            <a:pPr marL="584467" indent="-584467" algn="just">
              <a:buNone/>
            </a:pPr>
            <a:r>
              <a:rPr lang="fr-CA" altLang="en-US" sz="2646"/>
              <a:t>	On fait pointer la tête de liste sur le nouveau nœud.</a:t>
            </a:r>
          </a:p>
          <a:p>
            <a:pPr marL="584467" indent="-584467" algn="just">
              <a:buNone/>
            </a:pPr>
            <a:r>
              <a:rPr lang="fr-CA" altLang="en-US" sz="2646"/>
              <a:t>	On incrémente le nombre de nœuds.</a:t>
            </a:r>
          </a:p>
          <a:p>
            <a:pPr marL="584467" indent="-584467" algn="just">
              <a:buNone/>
            </a:pPr>
            <a:r>
              <a:rPr lang="fr-CA" altLang="en-US" sz="2646"/>
              <a:t>FINSI</a:t>
            </a:r>
          </a:p>
        </p:txBody>
      </p:sp>
      <p:cxnSp>
        <p:nvCxnSpPr>
          <p:cNvPr id="45062" name="Connecteur droit 45061"/>
          <p:cNvCxnSpPr/>
          <p:nvPr/>
        </p:nvCxnSpPr>
        <p:spPr>
          <a:xfrm>
            <a:off x="2922373" y="6241982"/>
            <a:ext cx="873213" cy="0"/>
          </a:xfrm>
          <a:prstGeom prst="line">
            <a:avLst/>
          </a:prstGeom>
          <a:noFill/>
          <a:ln>
            <a:solidFill>
              <a:schemeClr val="tx1"/>
            </a:solidFill>
            <a:miter lim="800000"/>
          </a:ln>
        </p:spPr>
      </p:cxnSp>
      <p:sp>
        <p:nvSpPr>
          <p:cNvPr id="45063" name="Rectangle 45062"/>
          <p:cNvSpPr/>
          <p:nvPr/>
        </p:nvSpPr>
        <p:spPr>
          <a:xfrm>
            <a:off x="4590051" y="55262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5064" name="Connecteur droit 45063"/>
          <p:cNvCxnSpPr/>
          <p:nvPr/>
        </p:nvCxnSpPr>
        <p:spPr>
          <a:xfrm flipH="1">
            <a:off x="5542010" y="5526262"/>
            <a:ext cx="0" cy="715720"/>
          </a:xfrm>
          <a:prstGeom prst="line">
            <a:avLst/>
          </a:prstGeom>
          <a:noFill/>
          <a:ln>
            <a:solidFill>
              <a:schemeClr val="tx1"/>
            </a:solidFill>
            <a:miter lim="800000"/>
          </a:ln>
        </p:spPr>
      </p:cxnSp>
      <p:sp>
        <p:nvSpPr>
          <p:cNvPr id="45065" name="Rectangle 45064"/>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45066" name="Connecteur droit 45065"/>
          <p:cNvCxnSpPr/>
          <p:nvPr/>
        </p:nvCxnSpPr>
        <p:spPr>
          <a:xfrm>
            <a:off x="3478849" y="5923495"/>
            <a:ext cx="1032456" cy="0"/>
          </a:xfrm>
          <a:prstGeom prst="line">
            <a:avLst/>
          </a:prstGeom>
          <a:noFill/>
          <a:ln>
            <a:solidFill>
              <a:schemeClr val="tx1"/>
            </a:solidFill>
            <a:miter lim="800000"/>
            <a:tailEnd type="triangle" w="lg" len="lg"/>
          </a:ln>
        </p:spPr>
      </p:cxnSp>
      <p:sp>
        <p:nvSpPr>
          <p:cNvPr id="45067" name="Rectangle 45066"/>
          <p:cNvSpPr/>
          <p:nvPr/>
        </p:nvSpPr>
        <p:spPr>
          <a:xfrm>
            <a:off x="6812456" y="55262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5068" name="Connecteur droit 45067"/>
          <p:cNvCxnSpPr/>
          <p:nvPr/>
        </p:nvCxnSpPr>
        <p:spPr>
          <a:xfrm flipH="1">
            <a:off x="7764415" y="5526262"/>
            <a:ext cx="0" cy="715720"/>
          </a:xfrm>
          <a:prstGeom prst="line">
            <a:avLst/>
          </a:prstGeom>
          <a:noFill/>
          <a:ln>
            <a:solidFill>
              <a:schemeClr val="tx1"/>
            </a:solidFill>
            <a:miter lim="800000"/>
          </a:ln>
        </p:spPr>
      </p:cxnSp>
      <p:cxnSp>
        <p:nvCxnSpPr>
          <p:cNvPr id="45069" name="Connecteur droit 45068"/>
          <p:cNvCxnSpPr/>
          <p:nvPr/>
        </p:nvCxnSpPr>
        <p:spPr>
          <a:xfrm>
            <a:off x="5701253" y="5923495"/>
            <a:ext cx="1032456" cy="0"/>
          </a:xfrm>
          <a:prstGeom prst="line">
            <a:avLst/>
          </a:prstGeom>
          <a:noFill/>
          <a:ln>
            <a:solidFill>
              <a:schemeClr val="tx1"/>
            </a:solidFill>
            <a:miter lim="800000"/>
            <a:tailEnd type="triangle" w="lg" len="lg"/>
          </a:ln>
        </p:spPr>
      </p:cxnSp>
      <p:sp>
        <p:nvSpPr>
          <p:cNvPr id="45070" name="Rectangle 45069"/>
          <p:cNvSpPr/>
          <p:nvPr/>
        </p:nvSpPr>
        <p:spPr>
          <a:xfrm>
            <a:off x="4590051" y="6637465"/>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45071" name="Connecteur droit 45070"/>
          <p:cNvCxnSpPr/>
          <p:nvPr/>
        </p:nvCxnSpPr>
        <p:spPr>
          <a:xfrm flipH="1">
            <a:off x="5542010" y="6637465"/>
            <a:ext cx="0" cy="715719"/>
          </a:xfrm>
          <a:prstGeom prst="line">
            <a:avLst/>
          </a:prstGeom>
          <a:noFill/>
          <a:ln>
            <a:solidFill>
              <a:schemeClr val="tx1"/>
            </a:solidFill>
            <a:miter lim="800000"/>
          </a:ln>
        </p:spPr>
      </p:cxnSp>
      <p:sp>
        <p:nvSpPr>
          <p:cNvPr id="45072" name="Rectangle : coins arrondis 45071"/>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3" name="Rectangle 45072"/>
          <p:cNvSpPr/>
          <p:nvPr/>
        </p:nvSpPr>
        <p:spPr>
          <a:xfrm>
            <a:off x="4747545"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45074" name="Rectangle 45073"/>
          <p:cNvSpPr/>
          <p:nvPr/>
        </p:nvSpPr>
        <p:spPr>
          <a:xfrm>
            <a:off x="6969949"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45075" name="Rectangle : coins arrondis 45074"/>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6" name="Rectangle : coins arrondis 45075"/>
          <p:cNvSpPr/>
          <p:nvPr/>
        </p:nvSpPr>
        <p:spPr>
          <a:xfrm>
            <a:off x="674250" y="2668635"/>
            <a:ext cx="8889618" cy="873212"/>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77" name="Connecteur droit 45076"/>
          <p:cNvCxnSpPr/>
          <p:nvPr/>
        </p:nvCxnSpPr>
        <p:spPr>
          <a:xfrm flipH="1" flipV="1">
            <a:off x="5701253" y="6320728"/>
            <a:ext cx="0" cy="713969"/>
          </a:xfrm>
          <a:prstGeom prst="line">
            <a:avLst/>
          </a:prstGeom>
          <a:noFill/>
          <a:ln>
            <a:solidFill>
              <a:schemeClr val="tx1"/>
            </a:solidFill>
            <a:miter lim="800000"/>
            <a:tailEnd type="triangle" w="lg" len="lg"/>
          </a:ln>
        </p:spPr>
      </p:cxnSp>
      <p:sp>
        <p:nvSpPr>
          <p:cNvPr id="45078" name="Rectangle : coins arrondis 45077"/>
          <p:cNvSpPr/>
          <p:nvPr/>
        </p:nvSpPr>
        <p:spPr>
          <a:xfrm>
            <a:off x="674250" y="354184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9" name="Rectangle : coins arrondis 45078"/>
          <p:cNvSpPr/>
          <p:nvPr/>
        </p:nvSpPr>
        <p:spPr>
          <a:xfrm>
            <a:off x="674250" y="401782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0" name="Rectangle : coins arrondis 45079"/>
          <p:cNvSpPr/>
          <p:nvPr/>
        </p:nvSpPr>
        <p:spPr>
          <a:xfrm>
            <a:off x="674250" y="449380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1" name="Rectangle 45080"/>
          <p:cNvSpPr/>
          <p:nvPr/>
        </p:nvSpPr>
        <p:spPr>
          <a:xfrm>
            <a:off x="4747545" y="6716211"/>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cxnSp>
        <p:nvCxnSpPr>
          <p:cNvPr id="45082" name="Connecteur droit 45081"/>
          <p:cNvCxnSpPr/>
          <p:nvPr/>
        </p:nvCxnSpPr>
        <p:spPr>
          <a:xfrm>
            <a:off x="3478849" y="5923496"/>
            <a:ext cx="1030706" cy="1030705"/>
          </a:xfrm>
          <a:prstGeom prst="line">
            <a:avLst/>
          </a:prstGeom>
          <a:noFill/>
          <a:ln>
            <a:solidFill>
              <a:schemeClr val="tx1"/>
            </a:solidFill>
            <a:miter lim="800000"/>
            <a:tailEnd type="triangle" w="lg" len="lg"/>
          </a:ln>
        </p:spPr>
      </p:cxnSp>
      <p:sp>
        <p:nvSpPr>
          <p:cNvPr id="45083" name="Rectangle : coins arrondis 45082"/>
          <p:cNvSpPr/>
          <p:nvPr/>
        </p:nvSpPr>
        <p:spPr>
          <a:xfrm>
            <a:off x="674250" y="496978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84" name="Connecteur droit 45083"/>
          <p:cNvCxnSpPr/>
          <p:nvPr/>
        </p:nvCxnSpPr>
        <p:spPr>
          <a:xfrm>
            <a:off x="7764415" y="5526262"/>
            <a:ext cx="397232" cy="713969"/>
          </a:xfrm>
          <a:prstGeom prst="line">
            <a:avLst/>
          </a:prstGeom>
          <a:noFill/>
          <a:ln>
            <a:solidFill>
              <a:schemeClr val="tx1"/>
            </a:solidFill>
            <a:miter lim="800000"/>
          </a:ln>
        </p:spPr>
      </p:cxnSp>
      <p:cxnSp>
        <p:nvCxnSpPr>
          <p:cNvPr id="45085" name="Connecteur droit 45084"/>
          <p:cNvCxnSpPr/>
          <p:nvPr/>
        </p:nvCxnSpPr>
        <p:spPr>
          <a:xfrm flipV="1">
            <a:off x="7764415" y="5526262"/>
            <a:ext cx="397232" cy="713969"/>
          </a:xfrm>
          <a:prstGeom prst="line">
            <a:avLst/>
          </a:prstGeom>
          <a:noFill/>
          <a:ln>
            <a:solidFill>
              <a:schemeClr val="tx1"/>
            </a:solidFill>
            <a:miter lim="800000"/>
          </a:ln>
        </p:spPr>
      </p:cxn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animEffect transition="in" filter="slide(fromTop)">
                                      <p:cBhvr>
                                        <p:cTn id="7" dur="500"/>
                                        <p:tgtEl>
                                          <p:spTgt spid="45072"/>
                                        </p:tgtEl>
                                      </p:cBhvr>
                                    </p:animEffect>
                                  </p:childTnLst>
                                </p:cTn>
                              </p:par>
                              <p:par>
                                <p:cTn id="8" presetID="10" presetClass="entr" presetSubtype="0" fill="hold" nodeType="withEffect">
                                  <p:stCondLst>
                                    <p:cond delay="0"/>
                                  </p:stCondLst>
                                  <p:childTnLst>
                                    <p:set>
                                      <p:cBhvr>
                                        <p:cTn id="9" dur="1" fill="hold">
                                          <p:stCondLst>
                                            <p:cond delay="0"/>
                                          </p:stCondLst>
                                        </p:cTn>
                                        <p:tgtEl>
                                          <p:spTgt spid="45070"/>
                                        </p:tgtEl>
                                        <p:attrNameLst>
                                          <p:attrName>style.visibility</p:attrName>
                                        </p:attrNameLst>
                                      </p:cBhvr>
                                      <p:to>
                                        <p:strVal val="visible"/>
                                      </p:to>
                                    </p:set>
                                    <p:animEffect transition="in" filter="fade">
                                      <p:cBhvr>
                                        <p:cTn id="10" dur="2000"/>
                                        <p:tgtEl>
                                          <p:spTgt spid="45070"/>
                                        </p:tgtEl>
                                      </p:cBhvr>
                                    </p:animEffect>
                                  </p:childTnLst>
                                </p:cTn>
                              </p:par>
                              <p:par>
                                <p:cTn id="11" presetID="10" presetClass="entr" presetSubtype="0" fill="hold" nodeType="withEffect">
                                  <p:stCondLst>
                                    <p:cond delay="0"/>
                                  </p:stCondLst>
                                  <p:childTnLst>
                                    <p:set>
                                      <p:cBhvr>
                                        <p:cTn id="12" dur="1" fill="hold">
                                          <p:stCondLst>
                                            <p:cond delay="0"/>
                                          </p:stCondLst>
                                        </p:cTn>
                                        <p:tgtEl>
                                          <p:spTgt spid="45071"/>
                                        </p:tgtEl>
                                        <p:attrNameLst>
                                          <p:attrName>style.visibility</p:attrName>
                                        </p:attrNameLst>
                                      </p:cBhvr>
                                      <p:to>
                                        <p:strVal val="visible"/>
                                      </p:to>
                                    </p:set>
                                    <p:animEffect transition="in" filter="fade">
                                      <p:cBhvr>
                                        <p:cTn id="13" dur="2000"/>
                                        <p:tgtEl>
                                          <p:spTgt spid="45071"/>
                                        </p:tgtEl>
                                      </p:cBhvr>
                                    </p:animEffect>
                                  </p:childTnLst>
                                </p:cTn>
                              </p:par>
                            </p:childTnLst>
                          </p:cTn>
                        </p:par>
                      </p:childTnLst>
                    </p:cTn>
                  </p:par>
                  <p:par>
                    <p:cTn id="14" fill="hold" nodeType="clickPar">
                      <p:stCondLst>
                        <p:cond delay="indefinite"/>
                      </p:stCondLst>
                      <p:childTnLst>
                        <p:par>
                          <p:cTn id="15" fill="hold" nodeType="afterGroup">
                            <p:stCondLst>
                              <p:cond delay="0"/>
                            </p:stCondLst>
                            <p:childTnLst>
                              <p:par>
                                <p:cTn id="16" presetID="12" presetClass="exit" presetSubtype="4" fill="hold" nodeType="clickEffect">
                                  <p:stCondLst>
                                    <p:cond delay="0"/>
                                  </p:stCondLst>
                                  <p:childTnLst>
                                    <p:animEffect transition="out" filter="slide(fromBottom)">
                                      <p:cBhvr>
                                        <p:cTn id="17" dur="500"/>
                                        <p:tgtEl>
                                          <p:spTgt spid="45072"/>
                                        </p:tgtEl>
                                      </p:cBhvr>
                                    </p:animEffect>
                                    <p:set>
                                      <p:cBhvr>
                                        <p:cTn id="18" dur="1" fill="hold">
                                          <p:stCondLst>
                                            <p:cond delay="499"/>
                                          </p:stCondLst>
                                        </p:cTn>
                                        <p:tgtEl>
                                          <p:spTgt spid="45072"/>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45075"/>
                                        </p:tgtEl>
                                        <p:attrNameLst>
                                          <p:attrName>style.visibility</p:attrName>
                                        </p:attrNameLst>
                                      </p:cBhvr>
                                      <p:to>
                                        <p:strVal val="visible"/>
                                      </p:to>
                                    </p:set>
                                    <p:animEffect transition="in" filter="slide(fromTop)">
                                      <p:cBhvr>
                                        <p:cTn id="21" dur="500"/>
                                        <p:tgtEl>
                                          <p:spTgt spid="45075"/>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12" presetClass="exit" presetSubtype="4" fill="hold" nodeType="clickEffect">
                                  <p:stCondLst>
                                    <p:cond delay="0"/>
                                  </p:stCondLst>
                                  <p:childTnLst>
                                    <p:animEffect transition="out" filter="slide(fromBottom)">
                                      <p:cBhvr>
                                        <p:cTn id="25" dur="500"/>
                                        <p:tgtEl>
                                          <p:spTgt spid="45075"/>
                                        </p:tgtEl>
                                      </p:cBhvr>
                                    </p:animEffect>
                                    <p:set>
                                      <p:cBhvr>
                                        <p:cTn id="26" dur="1" fill="hold">
                                          <p:stCondLst>
                                            <p:cond delay="499"/>
                                          </p:stCondLst>
                                        </p:cTn>
                                        <p:tgtEl>
                                          <p:spTgt spid="45075"/>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45076"/>
                                        </p:tgtEl>
                                        <p:attrNameLst>
                                          <p:attrName>style.visibility</p:attrName>
                                        </p:attrNameLst>
                                      </p:cBhvr>
                                      <p:to>
                                        <p:strVal val="visible"/>
                                      </p:to>
                                    </p:set>
                                    <p:animEffect transition="in" filter="slide(fromTop)">
                                      <p:cBhvr>
                                        <p:cTn id="29" dur="500"/>
                                        <p:tgtEl>
                                          <p:spTgt spid="45076"/>
                                        </p:tgtEl>
                                      </p:cBhvr>
                                    </p:animEffect>
                                  </p:childTnLst>
                                </p:cTn>
                              </p:par>
                            </p:childTnLst>
                          </p:cTn>
                        </p:par>
                        <p:par>
                          <p:cTn id="30" fill="hold" nodeType="afterGroup">
                            <p:stCondLst>
                              <p:cond delay="500"/>
                            </p:stCondLst>
                            <p:childTnLst>
                              <p:par>
                                <p:cTn id="31" presetID="22" presetClass="entr" presetSubtype="4" fill="hold" nodeType="afterEffect">
                                  <p:stCondLst>
                                    <p:cond delay="0"/>
                                  </p:stCondLst>
                                  <p:childTnLst>
                                    <p:set>
                                      <p:cBhvr>
                                        <p:cTn id="32" dur="1" fill="hold">
                                          <p:stCondLst>
                                            <p:cond delay="0"/>
                                          </p:stCondLst>
                                        </p:cTn>
                                        <p:tgtEl>
                                          <p:spTgt spid="45077"/>
                                        </p:tgtEl>
                                        <p:attrNameLst>
                                          <p:attrName>style.visibility</p:attrName>
                                        </p:attrNameLst>
                                      </p:cBhvr>
                                      <p:to>
                                        <p:strVal val="visible"/>
                                      </p:to>
                                    </p:set>
                                    <p:animEffect transition="in" filter="wipe(down)">
                                      <p:cBhvr>
                                        <p:cTn id="33" dur="2000"/>
                                        <p:tgtEl>
                                          <p:spTgt spid="45077"/>
                                        </p:tgtEl>
                                      </p:cBhvr>
                                    </p:animEffect>
                                  </p:childTnLst>
                                </p:cTn>
                              </p:par>
                            </p:childTnLst>
                          </p:cTn>
                        </p:par>
                      </p:childTnLst>
                    </p:cTn>
                  </p:par>
                  <p:par>
                    <p:cTn id="34" fill="hold" nodeType="clickPar">
                      <p:stCondLst>
                        <p:cond delay="indefinite"/>
                      </p:stCondLst>
                      <p:childTnLst>
                        <p:par>
                          <p:cTn id="35" fill="hold" nodeType="afterGroup">
                            <p:stCondLst>
                              <p:cond delay="0"/>
                            </p:stCondLst>
                            <p:childTnLst>
                              <p:par>
                                <p:cTn id="36" presetID="12" presetClass="exit" presetSubtype="4" fill="hold" nodeType="clickEffect">
                                  <p:stCondLst>
                                    <p:cond delay="0"/>
                                  </p:stCondLst>
                                  <p:childTnLst>
                                    <p:animEffect transition="out" filter="slide(fromBottom)">
                                      <p:cBhvr>
                                        <p:cTn id="37" dur="500"/>
                                        <p:tgtEl>
                                          <p:spTgt spid="45076"/>
                                        </p:tgtEl>
                                      </p:cBhvr>
                                    </p:animEffect>
                                    <p:set>
                                      <p:cBhvr>
                                        <p:cTn id="38" dur="1" fill="hold">
                                          <p:stCondLst>
                                            <p:cond delay="499"/>
                                          </p:stCondLst>
                                        </p:cTn>
                                        <p:tgtEl>
                                          <p:spTgt spid="45076"/>
                                        </p:tgtEl>
                                        <p:attrNameLst>
                                          <p:attrName>style.visibility</p:attrName>
                                        </p:attrNameLst>
                                      </p:cBhvr>
                                      <p:to>
                                        <p:strVal val="hidden"/>
                                      </p:to>
                                    </p:set>
                                  </p:childTnLst>
                                </p:cTn>
                              </p:par>
                              <p:par>
                                <p:cTn id="39" presetID="12" presetClass="entr" presetSubtype="1" fill="hold" nodeType="withEffect">
                                  <p:stCondLst>
                                    <p:cond delay="0"/>
                                  </p:stCondLst>
                                  <p:childTnLst>
                                    <p:set>
                                      <p:cBhvr>
                                        <p:cTn id="40" dur="1" fill="hold">
                                          <p:stCondLst>
                                            <p:cond delay="0"/>
                                          </p:stCondLst>
                                        </p:cTn>
                                        <p:tgtEl>
                                          <p:spTgt spid="45078"/>
                                        </p:tgtEl>
                                        <p:attrNameLst>
                                          <p:attrName>style.visibility</p:attrName>
                                        </p:attrNameLst>
                                      </p:cBhvr>
                                      <p:to>
                                        <p:strVal val="visible"/>
                                      </p:to>
                                    </p:set>
                                    <p:animEffect transition="in" filter="slide(fromTop)">
                                      <p:cBhvr>
                                        <p:cTn id="41" dur="500"/>
                                        <p:tgtEl>
                                          <p:spTgt spid="45078"/>
                                        </p:tgtEl>
                                      </p:cBhvr>
                                    </p:animEffect>
                                  </p:childTnLst>
                                </p:cTn>
                              </p:par>
                            </p:childTnLst>
                          </p:cTn>
                        </p:par>
                        <p:par>
                          <p:cTn id="42" fill="hold" nodeType="afterGroup">
                            <p:stCondLst>
                              <p:cond delay="500"/>
                            </p:stCondLst>
                            <p:childTnLst>
                              <p:par>
                                <p:cTn id="43" presetID="53" presetClass="entr" presetSubtype="0" fill="hold" grpId="0" nodeType="afterEffect">
                                  <p:stCondLst>
                                    <p:cond delay="0"/>
                                  </p:stCondLst>
                                  <p:childTnLst>
                                    <p:set>
                                      <p:cBhvr>
                                        <p:cTn id="44" dur="1" fill="hold">
                                          <p:stCondLst>
                                            <p:cond delay="0"/>
                                          </p:stCondLst>
                                        </p:cTn>
                                        <p:tgtEl>
                                          <p:spTgt spid="45081"/>
                                        </p:tgtEl>
                                        <p:attrNameLst>
                                          <p:attrName>style.visibility</p:attrName>
                                        </p:attrNameLst>
                                      </p:cBhvr>
                                      <p:to>
                                        <p:strVal val="visible"/>
                                      </p:to>
                                    </p:set>
                                    <p:anim calcmode="lin" valueType="num">
                                      <p:cBhvr>
                                        <p:cTn id="45" dur="500" fill="hold"/>
                                        <p:tgtEl>
                                          <p:spTgt spid="45081"/>
                                        </p:tgtEl>
                                        <p:attrNameLst>
                                          <p:attrName>ppt_w</p:attrName>
                                        </p:attrNameLst>
                                      </p:cBhvr>
                                      <p:tavLst>
                                        <p:tav tm="0">
                                          <p:val>
                                            <p:fltVal val="0"/>
                                          </p:val>
                                        </p:tav>
                                        <p:tav tm="100000">
                                          <p:val>
                                            <p:strVal val="#ppt_w"/>
                                          </p:val>
                                        </p:tav>
                                      </p:tavLst>
                                    </p:anim>
                                    <p:anim calcmode="lin" valueType="num">
                                      <p:cBhvr>
                                        <p:cTn id="46" dur="500" fill="hold"/>
                                        <p:tgtEl>
                                          <p:spTgt spid="45081"/>
                                        </p:tgtEl>
                                        <p:attrNameLst>
                                          <p:attrName>ppt_h</p:attrName>
                                        </p:attrNameLst>
                                      </p:cBhvr>
                                      <p:tavLst>
                                        <p:tav tm="0">
                                          <p:val>
                                            <p:fltVal val="0"/>
                                          </p:val>
                                        </p:tav>
                                        <p:tav tm="100000">
                                          <p:val>
                                            <p:strVal val="#ppt_h"/>
                                          </p:val>
                                        </p:tav>
                                      </p:tavLst>
                                    </p:anim>
                                    <p:animEffect transition="in" filter="fade">
                                      <p:cBhvr>
                                        <p:cTn id="47" dur="500"/>
                                        <p:tgtEl>
                                          <p:spTgt spid="45081"/>
                                        </p:tgtEl>
                                      </p:cBhvr>
                                    </p:animEffect>
                                  </p:childTnLst>
                                </p:cTn>
                              </p:par>
                            </p:childTnLst>
                          </p:cTn>
                        </p:par>
                      </p:childTnLst>
                    </p:cTn>
                  </p:par>
                  <p:par>
                    <p:cTn id="48" fill="hold" nodeType="clickPar">
                      <p:stCondLst>
                        <p:cond delay="indefinite"/>
                      </p:stCondLst>
                      <p:childTnLst>
                        <p:par>
                          <p:cTn id="49" fill="hold" nodeType="afterGroup">
                            <p:stCondLst>
                              <p:cond delay="0"/>
                            </p:stCondLst>
                            <p:childTnLst>
                              <p:par>
                                <p:cTn id="50" presetID="12" presetClass="exit" presetSubtype="4" fill="hold" nodeType="clickEffect">
                                  <p:stCondLst>
                                    <p:cond delay="0"/>
                                  </p:stCondLst>
                                  <p:childTnLst>
                                    <p:animEffect transition="out" filter="slide(fromBottom)">
                                      <p:cBhvr>
                                        <p:cTn id="51" dur="500"/>
                                        <p:tgtEl>
                                          <p:spTgt spid="45078"/>
                                        </p:tgtEl>
                                      </p:cBhvr>
                                    </p:animEffect>
                                    <p:set>
                                      <p:cBhvr>
                                        <p:cTn id="52" dur="1" fill="hold">
                                          <p:stCondLst>
                                            <p:cond delay="499"/>
                                          </p:stCondLst>
                                        </p:cTn>
                                        <p:tgtEl>
                                          <p:spTgt spid="45078"/>
                                        </p:tgtEl>
                                        <p:attrNameLst>
                                          <p:attrName>style.visibility</p:attrName>
                                        </p:attrNameLst>
                                      </p:cBhvr>
                                      <p:to>
                                        <p:strVal val="hidden"/>
                                      </p:to>
                                    </p:set>
                                  </p:childTnLst>
                                </p:cTn>
                              </p:par>
                              <p:par>
                                <p:cTn id="53" presetID="12" presetClass="entr" presetSubtype="1" fill="hold" nodeType="withEffect">
                                  <p:stCondLst>
                                    <p:cond delay="0"/>
                                  </p:stCondLst>
                                  <p:childTnLst>
                                    <p:set>
                                      <p:cBhvr>
                                        <p:cTn id="54" dur="1" fill="hold">
                                          <p:stCondLst>
                                            <p:cond delay="0"/>
                                          </p:stCondLst>
                                        </p:cTn>
                                        <p:tgtEl>
                                          <p:spTgt spid="45079"/>
                                        </p:tgtEl>
                                        <p:attrNameLst>
                                          <p:attrName>style.visibility</p:attrName>
                                        </p:attrNameLst>
                                      </p:cBhvr>
                                      <p:to>
                                        <p:strVal val="visible"/>
                                      </p:to>
                                    </p:set>
                                    <p:animEffect transition="in" filter="slide(fromTop)">
                                      <p:cBhvr>
                                        <p:cTn id="55" dur="500"/>
                                        <p:tgtEl>
                                          <p:spTgt spid="45079"/>
                                        </p:tgtEl>
                                      </p:cBhvr>
                                    </p:animEffect>
                                  </p:childTnLst>
                                </p:cTn>
                              </p:par>
                            </p:childTnLst>
                          </p:cTn>
                        </p:par>
                        <p:par>
                          <p:cTn id="56" fill="hold" nodeType="afterGroup">
                            <p:stCondLst>
                              <p:cond delay="500"/>
                            </p:stCondLst>
                            <p:childTnLst>
                              <p:par>
                                <p:cTn id="57" presetID="22" presetClass="exit" presetSubtype="2" fill="hold" nodeType="afterEffect">
                                  <p:stCondLst>
                                    <p:cond delay="0"/>
                                  </p:stCondLst>
                                  <p:childTnLst>
                                    <p:animEffect transition="out" filter="wipe(right)">
                                      <p:cBhvr>
                                        <p:cTn id="58" dur="2000"/>
                                        <p:tgtEl>
                                          <p:spTgt spid="45066"/>
                                        </p:tgtEl>
                                      </p:cBhvr>
                                    </p:animEffect>
                                    <p:set>
                                      <p:cBhvr>
                                        <p:cTn id="59" dur="1" fill="hold">
                                          <p:stCondLst>
                                            <p:cond delay="1999"/>
                                          </p:stCondLst>
                                        </p:cTn>
                                        <p:tgtEl>
                                          <p:spTgt spid="45066"/>
                                        </p:tgtEl>
                                        <p:attrNameLst>
                                          <p:attrName>style.visibility</p:attrName>
                                        </p:attrNameLst>
                                      </p:cBhvr>
                                      <p:to>
                                        <p:strVal val="hidden"/>
                                      </p:to>
                                    </p:set>
                                  </p:childTnLst>
                                </p:cTn>
                              </p:par>
                            </p:childTnLst>
                          </p:cTn>
                        </p:par>
                        <p:par>
                          <p:cTn id="60" fill="hold" nodeType="afterGroup">
                            <p:stCondLst>
                              <p:cond delay="2500"/>
                            </p:stCondLst>
                            <p:childTnLst>
                              <p:par>
                                <p:cTn id="61" presetID="22" presetClass="entr" presetSubtype="8" fill="hold" nodeType="afterEffect">
                                  <p:stCondLst>
                                    <p:cond delay="0"/>
                                  </p:stCondLst>
                                  <p:childTnLst>
                                    <p:set>
                                      <p:cBhvr>
                                        <p:cTn id="62" dur="1" fill="hold">
                                          <p:stCondLst>
                                            <p:cond delay="0"/>
                                          </p:stCondLst>
                                        </p:cTn>
                                        <p:tgtEl>
                                          <p:spTgt spid="45082"/>
                                        </p:tgtEl>
                                        <p:attrNameLst>
                                          <p:attrName>style.visibility</p:attrName>
                                        </p:attrNameLst>
                                      </p:cBhvr>
                                      <p:to>
                                        <p:strVal val="visible"/>
                                      </p:to>
                                    </p:set>
                                    <p:animEffect transition="in" filter="wipe(left)">
                                      <p:cBhvr>
                                        <p:cTn id="63" dur="2000"/>
                                        <p:tgtEl>
                                          <p:spTgt spid="45082"/>
                                        </p:tgtEl>
                                      </p:cBhvr>
                                    </p:animEffect>
                                  </p:childTnLst>
                                </p:cTn>
                              </p:par>
                            </p:childTnLst>
                          </p:cTn>
                        </p:par>
                      </p:childTnLst>
                    </p:cTn>
                  </p:par>
                  <p:par>
                    <p:cTn id="64" fill="hold" nodeType="clickPar">
                      <p:stCondLst>
                        <p:cond delay="indefinite"/>
                      </p:stCondLst>
                      <p:childTnLst>
                        <p:par>
                          <p:cTn id="65" fill="hold" nodeType="afterGroup">
                            <p:stCondLst>
                              <p:cond delay="0"/>
                            </p:stCondLst>
                            <p:childTnLst>
                              <p:par>
                                <p:cTn id="66" presetID="12" presetClass="exit" presetSubtype="4" fill="hold" nodeType="clickEffect">
                                  <p:stCondLst>
                                    <p:cond delay="0"/>
                                  </p:stCondLst>
                                  <p:childTnLst>
                                    <p:animEffect transition="out" filter="slide(fromBottom)">
                                      <p:cBhvr>
                                        <p:cTn id="67" dur="500"/>
                                        <p:tgtEl>
                                          <p:spTgt spid="45079"/>
                                        </p:tgtEl>
                                      </p:cBhvr>
                                    </p:animEffect>
                                    <p:set>
                                      <p:cBhvr>
                                        <p:cTn id="68" dur="1" fill="hold">
                                          <p:stCondLst>
                                            <p:cond delay="499"/>
                                          </p:stCondLst>
                                        </p:cTn>
                                        <p:tgtEl>
                                          <p:spTgt spid="45079"/>
                                        </p:tgtEl>
                                        <p:attrNameLst>
                                          <p:attrName>style.visibility</p:attrName>
                                        </p:attrNameLst>
                                      </p:cBhvr>
                                      <p:to>
                                        <p:strVal val="hidden"/>
                                      </p:to>
                                    </p:set>
                                  </p:childTnLst>
                                </p:cTn>
                              </p:par>
                              <p:par>
                                <p:cTn id="69" presetID="12" presetClass="entr" presetSubtype="1" fill="hold" nodeType="withEffect">
                                  <p:stCondLst>
                                    <p:cond delay="0"/>
                                  </p:stCondLst>
                                  <p:childTnLst>
                                    <p:set>
                                      <p:cBhvr>
                                        <p:cTn id="70" dur="1" fill="hold">
                                          <p:stCondLst>
                                            <p:cond delay="0"/>
                                          </p:stCondLst>
                                        </p:cTn>
                                        <p:tgtEl>
                                          <p:spTgt spid="45080"/>
                                        </p:tgtEl>
                                        <p:attrNameLst>
                                          <p:attrName>style.visibility</p:attrName>
                                        </p:attrNameLst>
                                      </p:cBhvr>
                                      <p:to>
                                        <p:strVal val="visible"/>
                                      </p:to>
                                    </p:set>
                                    <p:animEffect transition="in" filter="slide(fromTop)">
                                      <p:cBhvr>
                                        <p:cTn id="71" dur="500"/>
                                        <p:tgtEl>
                                          <p:spTgt spid="45080"/>
                                        </p:tgtEl>
                                      </p:cBhvr>
                                    </p:animEffect>
                                  </p:childTnLst>
                                </p:cTn>
                              </p:par>
                            </p:childTnLst>
                          </p:cTn>
                        </p:par>
                        <p:par>
                          <p:cTn id="72" fill="hold" nodeType="afterGroup">
                            <p:stCondLst>
                              <p:cond delay="500"/>
                            </p:stCondLst>
                            <p:childTnLst>
                              <p:par>
                                <p:cTn id="73" presetID="53" presetClass="exit" presetSubtype="0" fill="hold" grpId="0" nodeType="afterEffect">
                                  <p:stCondLst>
                                    <p:cond delay="0"/>
                                  </p:stCondLst>
                                  <p:childTnLst>
                                    <p:anim calcmode="lin" valueType="num">
                                      <p:cBhvr>
                                        <p:cTn id="74" dur="500" fill="hold"/>
                                        <p:tgtEl>
                                          <p:spTgt spid="45065"/>
                                        </p:tgtEl>
                                        <p:attrNameLst>
                                          <p:attrName>ppt_w</p:attrName>
                                        </p:attrNameLst>
                                      </p:cBhvr>
                                      <p:tavLst>
                                        <p:tav tm="0">
                                          <p:val>
                                            <p:strVal val="ppt_w"/>
                                          </p:val>
                                        </p:tav>
                                        <p:tav tm="100000">
                                          <p:val>
                                            <p:fltVal val="0"/>
                                          </p:val>
                                        </p:tav>
                                      </p:tavLst>
                                    </p:anim>
                                    <p:anim calcmode="lin" valueType="num">
                                      <p:cBhvr>
                                        <p:cTn id="75" dur="500" fill="hold"/>
                                        <p:tgtEl>
                                          <p:spTgt spid="45065"/>
                                        </p:tgtEl>
                                        <p:attrNameLst>
                                          <p:attrName>ppt_h</p:attrName>
                                        </p:attrNameLst>
                                      </p:cBhvr>
                                      <p:tavLst>
                                        <p:tav tm="0">
                                          <p:val>
                                            <p:strVal val="ppt_h"/>
                                          </p:val>
                                        </p:tav>
                                        <p:tav tm="100000">
                                          <p:val>
                                            <p:fltVal val="0"/>
                                          </p:val>
                                        </p:tav>
                                      </p:tavLst>
                                    </p:anim>
                                    <p:animEffect transition="out" filter="fade">
                                      <p:cBhvr>
                                        <p:cTn id="76" dur="500"/>
                                        <p:tgtEl>
                                          <p:spTgt spid="45065"/>
                                        </p:tgtEl>
                                      </p:cBhvr>
                                    </p:animEffect>
                                    <p:set>
                                      <p:cBhvr>
                                        <p:cTn id="77" dur="1" fill="hold">
                                          <p:stCondLst>
                                            <p:cond delay="499"/>
                                          </p:stCondLst>
                                        </p:cTn>
                                        <p:tgtEl>
                                          <p:spTgt spid="45065"/>
                                        </p:tgtEl>
                                        <p:attrNameLst>
                                          <p:attrName>style.visibility</p:attrName>
                                        </p:attrNameLst>
                                      </p:cBhvr>
                                      <p:to>
                                        <p:strVal val="hidden"/>
                                      </p:to>
                                    </p:set>
                                  </p:childTnLst>
                                </p:cTn>
                              </p:par>
                            </p:childTnLst>
                          </p:cTn>
                        </p:par>
                        <p:par>
                          <p:cTn id="78" fill="hold" nodeType="afterGroup">
                            <p:stCondLst>
                              <p:cond delay="1000"/>
                            </p:stCondLst>
                            <p:childTnLst>
                              <p:par>
                                <p:cTn id="79" presetID="53" presetClass="entr" presetSubtype="0" fill="hold" grpId="0" nodeType="afterEffect">
                                  <p:stCondLst>
                                    <p:cond delay="0"/>
                                  </p:stCondLst>
                                  <p:childTnLst>
                                    <p:set>
                                      <p:cBhvr>
                                        <p:cTn id="80" dur="1" fill="hold">
                                          <p:stCondLst>
                                            <p:cond delay="0"/>
                                          </p:stCondLst>
                                        </p:cTn>
                                        <p:tgtEl>
                                          <p:spTgt spid="45059"/>
                                        </p:tgtEl>
                                        <p:attrNameLst>
                                          <p:attrName>style.visibility</p:attrName>
                                        </p:attrNameLst>
                                      </p:cBhvr>
                                      <p:to>
                                        <p:strVal val="visible"/>
                                      </p:to>
                                    </p:set>
                                    <p:anim calcmode="lin" valueType="num">
                                      <p:cBhvr>
                                        <p:cTn id="81" dur="500" fill="hold"/>
                                        <p:tgtEl>
                                          <p:spTgt spid="45059"/>
                                        </p:tgtEl>
                                        <p:attrNameLst>
                                          <p:attrName>ppt_w</p:attrName>
                                        </p:attrNameLst>
                                      </p:cBhvr>
                                      <p:tavLst>
                                        <p:tav tm="0">
                                          <p:val>
                                            <p:fltVal val="0"/>
                                          </p:val>
                                        </p:tav>
                                        <p:tav tm="100000">
                                          <p:val>
                                            <p:strVal val="#ppt_w"/>
                                          </p:val>
                                        </p:tav>
                                      </p:tavLst>
                                    </p:anim>
                                    <p:anim calcmode="lin" valueType="num">
                                      <p:cBhvr>
                                        <p:cTn id="82" dur="500" fill="hold"/>
                                        <p:tgtEl>
                                          <p:spTgt spid="45059"/>
                                        </p:tgtEl>
                                        <p:attrNameLst>
                                          <p:attrName>ppt_h</p:attrName>
                                        </p:attrNameLst>
                                      </p:cBhvr>
                                      <p:tavLst>
                                        <p:tav tm="0">
                                          <p:val>
                                            <p:fltVal val="0"/>
                                          </p:val>
                                        </p:tav>
                                        <p:tav tm="100000">
                                          <p:val>
                                            <p:strVal val="#ppt_h"/>
                                          </p:val>
                                        </p:tav>
                                      </p:tavLst>
                                    </p:anim>
                                    <p:animEffect transition="in" filter="fade">
                                      <p:cBhvr>
                                        <p:cTn id="83" dur="500"/>
                                        <p:tgtEl>
                                          <p:spTgt spid="45059"/>
                                        </p:tgtEl>
                                      </p:cBhvr>
                                    </p:animEffect>
                                  </p:childTnLst>
                                </p:cTn>
                              </p:par>
                            </p:childTnLst>
                          </p:cTn>
                        </p:par>
                      </p:childTnLst>
                    </p:cTn>
                  </p:par>
                  <p:par>
                    <p:cTn id="84" fill="hold" nodeType="clickPar">
                      <p:stCondLst>
                        <p:cond delay="indefinite"/>
                      </p:stCondLst>
                      <p:childTnLst>
                        <p:par>
                          <p:cTn id="85" fill="hold" nodeType="afterGroup">
                            <p:stCondLst>
                              <p:cond delay="0"/>
                            </p:stCondLst>
                            <p:childTnLst>
                              <p:par>
                                <p:cTn id="86" presetID="12" presetClass="exit" presetSubtype="4" fill="hold" nodeType="clickEffect">
                                  <p:stCondLst>
                                    <p:cond delay="0"/>
                                  </p:stCondLst>
                                  <p:childTnLst>
                                    <p:animEffect transition="out" filter="slide(fromBottom)">
                                      <p:cBhvr>
                                        <p:cTn id="87" dur="500"/>
                                        <p:tgtEl>
                                          <p:spTgt spid="45080"/>
                                        </p:tgtEl>
                                      </p:cBhvr>
                                    </p:animEffect>
                                    <p:set>
                                      <p:cBhvr>
                                        <p:cTn id="88" dur="1" fill="hold">
                                          <p:stCondLst>
                                            <p:cond delay="499"/>
                                          </p:stCondLst>
                                        </p:cTn>
                                        <p:tgtEl>
                                          <p:spTgt spid="45080"/>
                                        </p:tgtEl>
                                        <p:attrNameLst>
                                          <p:attrName>style.visibility</p:attrName>
                                        </p:attrNameLst>
                                      </p:cBhvr>
                                      <p:to>
                                        <p:strVal val="hidden"/>
                                      </p:to>
                                    </p:set>
                                  </p:childTnLst>
                                </p:cTn>
                              </p:par>
                              <p:par>
                                <p:cTn id="89" presetID="12" presetClass="entr" presetSubtype="1" fill="hold" nodeType="withEffect">
                                  <p:stCondLst>
                                    <p:cond delay="0"/>
                                  </p:stCondLst>
                                  <p:childTnLst>
                                    <p:set>
                                      <p:cBhvr>
                                        <p:cTn id="90" dur="1" fill="hold">
                                          <p:stCondLst>
                                            <p:cond delay="0"/>
                                          </p:stCondLst>
                                        </p:cTn>
                                        <p:tgtEl>
                                          <p:spTgt spid="45083"/>
                                        </p:tgtEl>
                                        <p:attrNameLst>
                                          <p:attrName>style.visibility</p:attrName>
                                        </p:attrNameLst>
                                      </p:cBhvr>
                                      <p:to>
                                        <p:strVal val="visible"/>
                                      </p:to>
                                    </p:set>
                                    <p:animEffect transition="in" filter="slide(fromTop)">
                                      <p:cBhvr>
                                        <p:cTn id="91" dur="500"/>
                                        <p:tgtEl>
                                          <p:spTgt spid="45083"/>
                                        </p:tgtEl>
                                      </p:cBhvr>
                                    </p:animEffect>
                                  </p:childTnLst>
                                </p:cTn>
                              </p:par>
                            </p:childTnLst>
                          </p:cTn>
                        </p:par>
                      </p:childTnLst>
                    </p:cTn>
                  </p:par>
                  <p:par>
                    <p:cTn id="92" fill="hold" nodeType="clickPar">
                      <p:stCondLst>
                        <p:cond delay="indefinite"/>
                      </p:stCondLst>
                      <p:childTnLst>
                        <p:par>
                          <p:cTn id="93" fill="hold" nodeType="afterGroup">
                            <p:stCondLst>
                              <p:cond delay="0"/>
                            </p:stCondLst>
                            <p:childTnLst>
                              <p:par>
                                <p:cTn id="94" presetID="12" presetClass="exit" presetSubtype="4" fill="hold" nodeType="clickEffect">
                                  <p:stCondLst>
                                    <p:cond delay="0"/>
                                  </p:stCondLst>
                                  <p:childTnLst>
                                    <p:animEffect transition="out" filter="slide(fromBottom)">
                                      <p:cBhvr>
                                        <p:cTn id="95" dur="500"/>
                                        <p:tgtEl>
                                          <p:spTgt spid="45083"/>
                                        </p:tgtEl>
                                      </p:cBhvr>
                                    </p:animEffect>
                                    <p:set>
                                      <p:cBhvr>
                                        <p:cTn id="96" dur="1" fill="hold">
                                          <p:stCondLst>
                                            <p:cond delay="499"/>
                                          </p:stCondLst>
                                        </p:cTn>
                                        <p:tgtEl>
                                          <p:spTgt spid="450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5" grpId="0"/>
      <p:bldP spid="450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758981"/>
            <a:ext cx="8420100" cy="4524315"/>
          </a:xfrm>
          <a:prstGeom prst="rect">
            <a:avLst/>
          </a:prstGeom>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inserTete</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Création du nouvel élément */</a:t>
            </a:r>
          </a:p>
          <a:p>
            <a:r>
              <a:rPr lang="fr-FR" dirty="0">
                <a:solidFill>
                  <a:srgbClr val="008000"/>
                </a:solidFill>
                <a:highlight>
                  <a:srgbClr val="FFFFFF"/>
                </a:highlight>
              </a:rPr>
              <a:t>    // </a:t>
            </a:r>
            <a:r>
              <a:rPr lang="fr-FR" dirty="0" err="1">
                <a:solidFill>
                  <a:srgbClr val="008000"/>
                </a:solidFill>
              </a:rPr>
              <a:t>Element</a:t>
            </a:r>
            <a:r>
              <a:rPr lang="fr-FR" dirty="0">
                <a:solidFill>
                  <a:srgbClr val="008000"/>
                </a:solidFill>
              </a:rPr>
              <a:t> *nouveau = (</a:t>
            </a:r>
            <a:r>
              <a:rPr lang="fr-FR" dirty="0" err="1">
                <a:solidFill>
                  <a:srgbClr val="008000"/>
                </a:solidFill>
              </a:rPr>
              <a:t>Element</a:t>
            </a:r>
            <a:r>
              <a:rPr lang="fr-FR" dirty="0">
                <a:solidFill>
                  <a:srgbClr val="008000"/>
                </a:solidFill>
              </a:rPr>
              <a:t> *)</a:t>
            </a:r>
            <a:r>
              <a:rPr lang="fr-FR" dirty="0" err="1">
                <a:solidFill>
                  <a:srgbClr val="008000"/>
                </a:solidFill>
              </a:rPr>
              <a:t>malloc</a:t>
            </a:r>
            <a:r>
              <a:rPr lang="fr-FR" dirty="0">
                <a:solidFill>
                  <a:srgbClr val="008000"/>
                </a:solidFill>
              </a:rPr>
              <a:t>(</a:t>
            </a:r>
            <a:r>
              <a:rPr lang="fr-FR" dirty="0" err="1">
                <a:solidFill>
                  <a:srgbClr val="008000"/>
                </a:solidFill>
              </a:rPr>
              <a:t>sizeof</a:t>
            </a:r>
            <a:r>
              <a:rPr lang="fr-FR" dirty="0">
                <a:solidFill>
                  <a:srgbClr val="008000"/>
                </a:solidFill>
              </a:rPr>
              <a:t>(</a:t>
            </a:r>
            <a:r>
              <a:rPr lang="fr-FR" dirty="0" err="1">
                <a:solidFill>
                  <a:srgbClr val="008000"/>
                </a:solidFill>
              </a:rPr>
              <a:t>Element</a:t>
            </a:r>
            <a:r>
              <a:rPr lang="fr-FR" dirty="0">
                <a:solidFill>
                  <a:srgbClr val="008000"/>
                </a:solidFill>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nouveau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nouveau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nombre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Insertion de l'élément au début de la liste */</a:t>
            </a:r>
            <a:endParaRPr lang="fr-FR" dirty="0">
              <a:solidFill>
                <a:srgbClr val="00000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extLst>
      <p:ext uri="{BB962C8B-B14F-4D97-AF65-F5344CB8AC3E}">
        <p14:creationId xmlns:p14="http://schemas.microsoft.com/office/powerpoint/2010/main" val="414582786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108000">
              <a:spcBef>
                <a:spcPts val="938"/>
              </a:spcBef>
              <a:buSzPct val="100000"/>
            </a:pPr>
            <a:endParaRPr lang="fr-FR" sz="2000" b="1" spc="-1" dirty="0">
              <a:solidFill>
                <a:srgbClr val="000000"/>
              </a:solidFill>
            </a:endParaRPr>
          </a:p>
          <a:p>
            <a:pPr marL="565200" lvl="1">
              <a:spcBef>
                <a:spcPts val="938"/>
              </a:spcBef>
              <a:buSzPct val="100000"/>
            </a:pPr>
            <a:endParaRPr lang="fr-FR" sz="2000" spc="-1" dirty="0">
              <a:solidFill>
                <a:srgbClr val="000000"/>
              </a:solidFill>
            </a:endParaRP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3200" y="18719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2387600" y="1518662"/>
            <a:ext cx="64516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Question : Est-ce que le segment de code dessous est correct</a:t>
            </a:r>
            <a:r>
              <a:rPr lang="fr-FR" dirty="0">
                <a:effectLst>
                  <a:outerShdw blurRad="38100" dist="38100" dir="2700000" algn="tl">
                    <a:srgbClr val="000000">
                      <a:alpha val="43137"/>
                    </a:srgbClr>
                  </a:outerShdw>
                </a:effectLst>
              </a:rPr>
              <a:t>?</a:t>
            </a:r>
          </a:p>
          <a:p>
            <a:r>
              <a:rPr lang="fr-FR" sz="1600" b="1" dirty="0">
                <a:effectLst>
                  <a:outerShdw blurRad="38100" dist="38100" dir="2700000" algn="tl">
                    <a:srgbClr val="000000">
                      <a:alpha val="43137"/>
                    </a:srgbClr>
                  </a:outerShdw>
                </a:effectLst>
              </a:rPr>
              <a:t>Choix:</a:t>
            </a:r>
          </a:p>
          <a:p>
            <a:pPr lvl="1"/>
            <a:r>
              <a:rPr lang="fr-FR" sz="1600" dirty="0">
                <a:effectLst>
                  <a:outerShdw blurRad="38100" dist="38100" dir="2700000" algn="tl">
                    <a:srgbClr val="000000">
                      <a:alpha val="43137"/>
                    </a:srgbClr>
                  </a:outerShdw>
                </a:effectLst>
              </a:rPr>
              <a:t>A- Oui </a:t>
            </a:r>
          </a:p>
          <a:p>
            <a:pPr lvl="1"/>
            <a:r>
              <a:rPr lang="fr-FR" sz="1600" dirty="0">
                <a:effectLst>
                  <a:outerShdw blurRad="38100" dist="38100" dir="2700000" algn="tl">
                    <a:srgbClr val="000000">
                      <a:alpha val="43137"/>
                    </a:srgbClr>
                  </a:outerShdw>
                </a:effectLst>
              </a:rPr>
              <a:t>B- Non</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718300" y="4064000"/>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2C068FB5-82F0-4567-B18B-454DFFDF2B9B}"/>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à la fin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100" b="1" spc="-1" dirty="0">
              <a:solidFill>
                <a:srgbClr val="000000"/>
              </a:solidFill>
            </a:endParaRPr>
          </a:p>
        </p:txBody>
      </p:sp>
      <p:sp>
        <p:nvSpPr>
          <p:cNvPr id="51227" name="Rectangle 51226"/>
          <p:cNvSpPr/>
          <p:nvPr/>
        </p:nvSpPr>
        <p:spPr>
          <a:xfrm>
            <a:off x="672500" y="1679928"/>
            <a:ext cx="8889618" cy="384633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764"/>
              <a:t>SI la liste est vide ALORS</a:t>
            </a:r>
          </a:p>
          <a:p>
            <a:pPr marL="584467" indent="-584467" algn="just">
              <a:buNone/>
            </a:pPr>
            <a:r>
              <a:rPr lang="fr-CA" altLang="en-US" sz="1764"/>
              <a:t>	On ajoute au début de la liste</a:t>
            </a:r>
          </a:p>
          <a:p>
            <a:pPr marL="584467" indent="-584467" algn="just">
              <a:buNone/>
            </a:pPr>
            <a:r>
              <a:rPr lang="fr-CA" altLang="en-US" sz="1764"/>
              <a:t>SINON</a:t>
            </a:r>
          </a:p>
          <a:p>
            <a:pPr marL="584467" indent="-584467" algn="just">
              <a:buNone/>
            </a:pPr>
            <a:r>
              <a:rPr lang="fr-CA" altLang="en-US" sz="1764"/>
              <a:t>	On tente de créer un nouveau nœud.</a:t>
            </a:r>
          </a:p>
          <a:p>
            <a:pPr marL="584467" indent="-584467" algn="just">
              <a:buNone/>
            </a:pPr>
            <a:r>
              <a:rPr lang="fr-CA" altLang="en-US" sz="1764"/>
              <a:t>	SI la création fut un succès ALORS</a:t>
            </a:r>
          </a:p>
          <a:p>
            <a:pPr marL="584467" indent="-584467" algn="just">
              <a:buNone/>
            </a:pPr>
            <a:r>
              <a:rPr lang="fr-CA" altLang="en-US" sz="1764"/>
              <a:t>		On positionne un pointeur sur le dernier élément de la liste (voir consulter 	i</a:t>
            </a:r>
            <a:r>
              <a:rPr lang="fr-CA" altLang="en-US" sz="1764" baseline="30000"/>
              <a:t>ème</a:t>
            </a:r>
            <a:r>
              <a:rPr lang="fr-CA" altLang="en-US" sz="1764"/>
              <a:t> élément).</a:t>
            </a:r>
          </a:p>
          <a:p>
            <a:pPr marL="584467" indent="-584467" algn="just">
              <a:buNone/>
            </a:pPr>
            <a:r>
              <a:rPr lang="fr-CA" altLang="en-US" sz="1764"/>
              <a:t>		On initialise les champs du nouveau nœud.</a:t>
            </a:r>
          </a:p>
          <a:p>
            <a:pPr marL="584467" indent="-584467" algn="just">
              <a:buNone/>
            </a:pPr>
            <a:r>
              <a:rPr lang="fr-CA" altLang="en-US" sz="1764"/>
              <a:t>		On fait pointer le dernier nœud sur le nouveau nœud.</a:t>
            </a:r>
          </a:p>
          <a:p>
            <a:pPr marL="584467" indent="-584467" algn="just">
              <a:buNone/>
            </a:pPr>
            <a:r>
              <a:rPr lang="fr-CA" altLang="en-US" sz="1764"/>
              <a:t>		On incrémente le nombre de nœuds.</a:t>
            </a:r>
          </a:p>
          <a:p>
            <a:pPr marL="584467" indent="-584467" algn="just">
              <a:buNone/>
            </a:pPr>
            <a:r>
              <a:rPr lang="fr-CA" altLang="en-US" sz="1764"/>
              <a:t>	FINSI</a:t>
            </a:r>
          </a:p>
          <a:p>
            <a:pPr marL="584467" indent="-584467" algn="just">
              <a:buNone/>
            </a:pPr>
            <a:r>
              <a:rPr lang="fr-CA" altLang="en-US" sz="1764"/>
              <a:t>FINSI</a:t>
            </a:r>
          </a:p>
        </p:txBody>
      </p:sp>
      <p:sp>
        <p:nvSpPr>
          <p:cNvPr id="51202" name="Rectangle 51201"/>
          <p:cNvSpPr/>
          <p:nvPr/>
        </p:nvSpPr>
        <p:spPr>
          <a:xfrm>
            <a:off x="1946446" y="5605010"/>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1203" name="Rectangle 51202"/>
          <p:cNvSpPr/>
          <p:nvPr/>
        </p:nvSpPr>
        <p:spPr>
          <a:xfrm>
            <a:off x="2184435"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1206" name="Connecteur droit 51205"/>
          <p:cNvCxnSpPr/>
          <p:nvPr/>
        </p:nvCxnSpPr>
        <p:spPr>
          <a:xfrm>
            <a:off x="1946446" y="6320728"/>
            <a:ext cx="873213" cy="0"/>
          </a:xfrm>
          <a:prstGeom prst="line">
            <a:avLst/>
          </a:prstGeom>
          <a:noFill/>
          <a:ln>
            <a:solidFill>
              <a:schemeClr val="tx1"/>
            </a:solidFill>
            <a:miter lim="800000"/>
          </a:ln>
        </p:spPr>
      </p:cxnSp>
      <p:sp>
        <p:nvSpPr>
          <p:cNvPr id="51207" name="Rectangle 51206"/>
          <p:cNvSpPr/>
          <p:nvPr/>
        </p:nvSpPr>
        <p:spPr>
          <a:xfrm>
            <a:off x="3614124" y="5605009"/>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208" name="Connecteur droit 51207"/>
          <p:cNvCxnSpPr/>
          <p:nvPr/>
        </p:nvCxnSpPr>
        <p:spPr>
          <a:xfrm flipH="1">
            <a:off x="4566083" y="5605009"/>
            <a:ext cx="0" cy="715719"/>
          </a:xfrm>
          <a:prstGeom prst="line">
            <a:avLst/>
          </a:prstGeom>
          <a:noFill/>
          <a:ln>
            <a:solidFill>
              <a:schemeClr val="tx1"/>
            </a:solidFill>
            <a:miter lim="800000"/>
          </a:ln>
        </p:spPr>
      </p:cxnSp>
      <p:sp>
        <p:nvSpPr>
          <p:cNvPr id="51209" name="Rectangle 51208"/>
          <p:cNvSpPr/>
          <p:nvPr/>
        </p:nvSpPr>
        <p:spPr>
          <a:xfrm>
            <a:off x="2184435"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51210" name="Connecteur droit 51209"/>
          <p:cNvCxnSpPr/>
          <p:nvPr/>
        </p:nvCxnSpPr>
        <p:spPr>
          <a:xfrm>
            <a:off x="2502921" y="6002241"/>
            <a:ext cx="1032456" cy="0"/>
          </a:xfrm>
          <a:prstGeom prst="line">
            <a:avLst/>
          </a:prstGeom>
          <a:noFill/>
          <a:ln>
            <a:solidFill>
              <a:schemeClr val="tx1"/>
            </a:solidFill>
            <a:miter lim="800000"/>
            <a:tailEnd type="triangle" w="lg" len="lg"/>
          </a:ln>
        </p:spPr>
      </p:cxnSp>
      <p:sp>
        <p:nvSpPr>
          <p:cNvPr id="51211" name="Rectangle 51210"/>
          <p:cNvSpPr/>
          <p:nvPr/>
        </p:nvSpPr>
        <p:spPr>
          <a:xfrm>
            <a:off x="5836529" y="5605009"/>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212" name="Connecteur droit 51211"/>
          <p:cNvCxnSpPr/>
          <p:nvPr/>
        </p:nvCxnSpPr>
        <p:spPr>
          <a:xfrm flipH="1">
            <a:off x="6788487" y="5605009"/>
            <a:ext cx="0" cy="715719"/>
          </a:xfrm>
          <a:prstGeom prst="line">
            <a:avLst/>
          </a:prstGeom>
          <a:noFill/>
          <a:ln>
            <a:solidFill>
              <a:schemeClr val="tx1"/>
            </a:solidFill>
            <a:miter lim="800000"/>
          </a:ln>
        </p:spPr>
      </p:cxnSp>
      <p:cxnSp>
        <p:nvCxnSpPr>
          <p:cNvPr id="51213" name="Connecteur droit 51212"/>
          <p:cNvCxnSpPr/>
          <p:nvPr/>
        </p:nvCxnSpPr>
        <p:spPr>
          <a:xfrm>
            <a:off x="4725326" y="6002241"/>
            <a:ext cx="1032456" cy="0"/>
          </a:xfrm>
          <a:prstGeom prst="line">
            <a:avLst/>
          </a:prstGeom>
          <a:noFill/>
          <a:ln>
            <a:solidFill>
              <a:schemeClr val="tx1"/>
            </a:solidFill>
            <a:miter lim="800000"/>
            <a:tailEnd type="triangle" w="lg" len="lg"/>
          </a:ln>
        </p:spPr>
      </p:cxnSp>
      <p:sp>
        <p:nvSpPr>
          <p:cNvPr id="51214" name="Rectangle 51213"/>
          <p:cNvSpPr/>
          <p:nvPr/>
        </p:nvSpPr>
        <p:spPr>
          <a:xfrm>
            <a:off x="7819193" y="5605009"/>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215" name="Connecteur droit 51214"/>
          <p:cNvCxnSpPr/>
          <p:nvPr/>
        </p:nvCxnSpPr>
        <p:spPr>
          <a:xfrm flipH="1">
            <a:off x="8771152" y="5605009"/>
            <a:ext cx="0" cy="715719"/>
          </a:xfrm>
          <a:prstGeom prst="line">
            <a:avLst/>
          </a:prstGeom>
          <a:noFill/>
          <a:ln>
            <a:solidFill>
              <a:schemeClr val="tx1"/>
            </a:solidFill>
            <a:miter lim="800000"/>
          </a:ln>
        </p:spPr>
      </p:cxnSp>
      <p:sp>
        <p:nvSpPr>
          <p:cNvPr id="51217" name="Rectangle 51216"/>
          <p:cNvSpPr/>
          <p:nvPr/>
        </p:nvSpPr>
        <p:spPr>
          <a:xfrm>
            <a:off x="3771617"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1218" name="Rectangle 51217"/>
          <p:cNvSpPr/>
          <p:nvPr/>
        </p:nvSpPr>
        <p:spPr>
          <a:xfrm>
            <a:off x="5994022"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1221" name="Rectangle 51220"/>
          <p:cNvSpPr/>
          <p:nvPr/>
        </p:nvSpPr>
        <p:spPr>
          <a:xfrm>
            <a:off x="7976686"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51225" name="Rectangle : coins arrondis 51224"/>
          <p:cNvSpPr/>
          <p:nvPr/>
        </p:nvSpPr>
        <p:spPr>
          <a:xfrm>
            <a:off x="674251" y="1716677"/>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28" name="Rectangle : coins arrondis 51227"/>
          <p:cNvSpPr/>
          <p:nvPr/>
        </p:nvSpPr>
        <p:spPr>
          <a:xfrm>
            <a:off x="674251" y="2351898"/>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0" name="Rectangle : coins arrondis 51229"/>
          <p:cNvSpPr/>
          <p:nvPr/>
        </p:nvSpPr>
        <p:spPr>
          <a:xfrm>
            <a:off x="674251" y="2668636"/>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1" name="Rectangle : coins arrondis 51230"/>
          <p:cNvSpPr/>
          <p:nvPr/>
        </p:nvSpPr>
        <p:spPr>
          <a:xfrm>
            <a:off x="674251" y="2985371"/>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2" name="Rectangle : coins arrondis 51231"/>
          <p:cNvSpPr/>
          <p:nvPr/>
        </p:nvSpPr>
        <p:spPr>
          <a:xfrm>
            <a:off x="674251" y="3303858"/>
            <a:ext cx="8970114" cy="6352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3" name="Rectangle : coins arrondis 51232"/>
          <p:cNvSpPr/>
          <p:nvPr/>
        </p:nvSpPr>
        <p:spPr>
          <a:xfrm>
            <a:off x="674251" y="3939081"/>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4" name="Rectangle : coins arrondis 51233"/>
          <p:cNvSpPr/>
          <p:nvPr/>
        </p:nvSpPr>
        <p:spPr>
          <a:xfrm>
            <a:off x="674251" y="4255817"/>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5" name="Rectangle : coins arrondis 51234"/>
          <p:cNvSpPr/>
          <p:nvPr/>
        </p:nvSpPr>
        <p:spPr>
          <a:xfrm>
            <a:off x="674251" y="4574303"/>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6" name="Rectangle : coins arrondis 51235"/>
          <p:cNvSpPr/>
          <p:nvPr/>
        </p:nvSpPr>
        <p:spPr>
          <a:xfrm>
            <a:off x="674251" y="4891040"/>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7" name="Rectangle : coins arrondis 51236"/>
          <p:cNvSpPr/>
          <p:nvPr/>
        </p:nvSpPr>
        <p:spPr>
          <a:xfrm>
            <a:off x="674251" y="5207776"/>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8" name="Rectangle 51237"/>
          <p:cNvSpPr/>
          <p:nvPr/>
        </p:nvSpPr>
        <p:spPr>
          <a:xfrm>
            <a:off x="5834778"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239" name="Connecteur droit 51238"/>
          <p:cNvCxnSpPr/>
          <p:nvPr/>
        </p:nvCxnSpPr>
        <p:spPr>
          <a:xfrm flipH="1" flipV="1">
            <a:off x="5040313" y="6399475"/>
            <a:ext cx="1270445" cy="633473"/>
          </a:xfrm>
          <a:prstGeom prst="line">
            <a:avLst/>
          </a:prstGeom>
          <a:noFill/>
          <a:ln>
            <a:solidFill>
              <a:schemeClr val="tx1"/>
            </a:solidFill>
            <a:miter lim="800000"/>
            <a:tailEnd type="triangle" w="lg" len="lg"/>
          </a:ln>
        </p:spPr>
      </p:cxnSp>
      <p:cxnSp>
        <p:nvCxnSpPr>
          <p:cNvPr id="51240" name="Connecteur droit 51239"/>
          <p:cNvCxnSpPr/>
          <p:nvPr/>
        </p:nvCxnSpPr>
        <p:spPr>
          <a:xfrm flipH="1" flipV="1">
            <a:off x="6310757" y="6399475"/>
            <a:ext cx="0" cy="633473"/>
          </a:xfrm>
          <a:prstGeom prst="line">
            <a:avLst/>
          </a:prstGeom>
          <a:noFill/>
          <a:ln>
            <a:solidFill>
              <a:schemeClr val="tx1"/>
            </a:solidFill>
            <a:miter lim="800000"/>
            <a:tailEnd type="triangle" w="lg" len="lg"/>
          </a:ln>
        </p:spPr>
      </p:cxnSp>
      <p:cxnSp>
        <p:nvCxnSpPr>
          <p:cNvPr id="51241" name="Connecteur droit 51240"/>
          <p:cNvCxnSpPr/>
          <p:nvPr/>
        </p:nvCxnSpPr>
        <p:spPr>
          <a:xfrm>
            <a:off x="8769402" y="5605009"/>
            <a:ext cx="397232" cy="713969"/>
          </a:xfrm>
          <a:prstGeom prst="line">
            <a:avLst/>
          </a:prstGeom>
          <a:noFill/>
          <a:ln>
            <a:solidFill>
              <a:schemeClr val="tx1"/>
            </a:solidFill>
            <a:miter lim="800000"/>
          </a:ln>
        </p:spPr>
      </p:cxnSp>
      <p:cxnSp>
        <p:nvCxnSpPr>
          <p:cNvPr id="51242" name="Connecteur droit 51241"/>
          <p:cNvCxnSpPr/>
          <p:nvPr/>
        </p:nvCxnSpPr>
        <p:spPr>
          <a:xfrm flipV="1">
            <a:off x="8769402" y="5605009"/>
            <a:ext cx="397232" cy="713969"/>
          </a:xfrm>
          <a:prstGeom prst="line">
            <a:avLst/>
          </a:prstGeom>
          <a:noFill/>
          <a:ln>
            <a:solidFill>
              <a:schemeClr val="tx1"/>
            </a:solidFill>
            <a:miter lim="800000"/>
          </a:ln>
        </p:spPr>
      </p:cxnSp>
      <p:cxnSp>
        <p:nvCxnSpPr>
          <p:cNvPr id="51244" name="Connecteur droit 51243"/>
          <p:cNvCxnSpPr/>
          <p:nvPr/>
        </p:nvCxnSpPr>
        <p:spPr>
          <a:xfrm>
            <a:off x="6945981" y="6002241"/>
            <a:ext cx="794466" cy="0"/>
          </a:xfrm>
          <a:prstGeom prst="line">
            <a:avLst/>
          </a:prstGeom>
          <a:noFill/>
          <a:ln>
            <a:solidFill>
              <a:schemeClr val="tx1"/>
            </a:solidFill>
            <a:miter lim="800000"/>
            <a:tailEnd type="triangle" w="lg" len="lg"/>
          </a:ln>
        </p:spPr>
      </p:cxnSp>
      <p:cxnSp>
        <p:nvCxnSpPr>
          <p:cNvPr id="51245" name="Connecteur droit 51244"/>
          <p:cNvCxnSpPr/>
          <p:nvPr/>
        </p:nvCxnSpPr>
        <p:spPr>
          <a:xfrm>
            <a:off x="6786738" y="5605009"/>
            <a:ext cx="397233" cy="713969"/>
          </a:xfrm>
          <a:prstGeom prst="line">
            <a:avLst/>
          </a:prstGeom>
          <a:noFill/>
          <a:ln>
            <a:solidFill>
              <a:schemeClr val="tx1"/>
            </a:solidFill>
            <a:miter lim="800000"/>
          </a:ln>
        </p:spPr>
      </p:cxnSp>
      <p:cxnSp>
        <p:nvCxnSpPr>
          <p:cNvPr id="51246" name="Connecteur droit 51245"/>
          <p:cNvCxnSpPr/>
          <p:nvPr/>
        </p:nvCxnSpPr>
        <p:spPr>
          <a:xfrm flipV="1">
            <a:off x="6786738" y="5605009"/>
            <a:ext cx="397233" cy="713969"/>
          </a:xfrm>
          <a:prstGeom prst="line">
            <a:avLst/>
          </a:prstGeom>
          <a:noFill/>
          <a:ln>
            <a:solidFill>
              <a:schemeClr val="tx1"/>
            </a:solidFill>
            <a:miter lim="800000"/>
          </a:ln>
        </p:spPr>
      </p:cxnSp>
      <p:sp>
        <p:nvSpPr>
          <p:cNvPr id="39" name="TextShape 1">
            <a:extLst>
              <a:ext uri="{FF2B5EF4-FFF2-40B4-BE49-F238E27FC236}">
                <a16:creationId xmlns:a16="http://schemas.microsoft.com/office/drawing/2014/main" id="{EEE7E62D-82C0-4959-8EED-3F9ABE75333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1225"/>
                                        </p:tgtEl>
                                        <p:attrNameLst>
                                          <p:attrName>style.visibility</p:attrName>
                                        </p:attrNameLst>
                                      </p:cBhvr>
                                      <p:to>
                                        <p:strVal val="visible"/>
                                      </p:to>
                                    </p:set>
                                    <p:animEffect transition="in" filter="slide(fromTop)">
                                      <p:cBhvr>
                                        <p:cTn id="7" dur="500"/>
                                        <p:tgtEl>
                                          <p:spTgt spid="5122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1" presetClass="path" presetSubtype="0" accel="50000" decel="50000" fill="hold" nodeType="clickEffect">
                                  <p:stCondLst>
                                    <p:cond delay="0"/>
                                  </p:stCondLst>
                                  <p:childTnLst>
                                    <p:animMotion origin="layout" path="M 4.44444E-06 3.33333E-06 L -0.03993 0.02222 C -0.04896 0.02708 -0.054 0.03402 -0.054 0.04143 C -0.054 0.04977 -0.04896 0.05648 -0.03993 0.06134 L 4.44444E-06 0.08402" ptsTypes="">
                                      <p:cBhvr>
                                        <p:cTn id="11" dur="2000" fill="hold"/>
                                        <p:tgtEl>
                                          <p:spTgt spid="51225"/>
                                        </p:tgtEl>
                                        <p:attrNameLst>
                                          <p:attrName>ppt_x</p:attrName>
                                          <p:attrName>ppt_y</p:attrName>
                                        </p:attrNameLst>
                                      </p:cBhvr>
                                    </p:animMotion>
                                  </p:childTnLst>
                                  <p:subTnLst>
                                    <p:set>
                                      <p:cBhvr override="childStyle">
                                        <p:cTn dur="1" fill="hold" display="0" masterRel="sameClick" afterEffect="1">
                                          <p:stCondLst>
                                            <p:cond evt="end" delay="0">
                                              <p:tn val="10"/>
                                            </p:cond>
                                          </p:stCondLst>
                                        </p:cTn>
                                        <p:tgtEl>
                                          <p:spTgt spid="51225"/>
                                        </p:tgtEl>
                                        <p:attrNameLst>
                                          <p:attrName>style.visibility</p:attrName>
                                        </p:attrNameLst>
                                      </p:cBhvr>
                                      <p:to>
                                        <p:strVal val="hidden"/>
                                      </p:to>
                                    </p:set>
                                  </p:subTnLst>
                                </p:cTn>
                              </p:par>
                              <p:par>
                                <p:cTn id="12" presetID="1" presetClass="entr" presetSubtype="0" fill="hold" nodeType="withEffect">
                                  <p:stCondLst>
                                    <p:cond delay="2000"/>
                                  </p:stCondLst>
                                  <p:childTnLst>
                                    <p:set>
                                      <p:cBhvr>
                                        <p:cTn id="13" dur="1" fill="hold">
                                          <p:stCondLst>
                                            <p:cond delay="0"/>
                                          </p:stCondLst>
                                        </p:cTn>
                                        <p:tgtEl>
                                          <p:spTgt spid="5122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afterGroup">
                            <p:stCondLst>
                              <p:cond delay="0"/>
                            </p:stCondLst>
                            <p:childTnLst>
                              <p:par>
                                <p:cTn id="16" presetID="12" presetClass="exit" presetSubtype="4" fill="hold" nodeType="clickEffect">
                                  <p:stCondLst>
                                    <p:cond delay="0"/>
                                  </p:stCondLst>
                                  <p:childTnLst>
                                    <p:animEffect transition="out" filter="slide(fromBottom)">
                                      <p:cBhvr>
                                        <p:cTn id="17" dur="500"/>
                                        <p:tgtEl>
                                          <p:spTgt spid="51228"/>
                                        </p:tgtEl>
                                      </p:cBhvr>
                                    </p:animEffect>
                                    <p:set>
                                      <p:cBhvr>
                                        <p:cTn id="18" dur="1" fill="hold">
                                          <p:stCondLst>
                                            <p:cond delay="499"/>
                                          </p:stCondLst>
                                        </p:cTn>
                                        <p:tgtEl>
                                          <p:spTgt spid="51228"/>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51230"/>
                                        </p:tgtEl>
                                        <p:attrNameLst>
                                          <p:attrName>style.visibility</p:attrName>
                                        </p:attrNameLst>
                                      </p:cBhvr>
                                      <p:to>
                                        <p:strVal val="visible"/>
                                      </p:to>
                                    </p:set>
                                    <p:animEffect transition="in" filter="slide(fromTop)">
                                      <p:cBhvr>
                                        <p:cTn id="21" dur="500"/>
                                        <p:tgtEl>
                                          <p:spTgt spid="51230"/>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51214"/>
                                        </p:tgtEl>
                                        <p:attrNameLst>
                                          <p:attrName>style.visibility</p:attrName>
                                        </p:attrNameLst>
                                      </p:cBhvr>
                                      <p:to>
                                        <p:strVal val="visible"/>
                                      </p:to>
                                    </p:set>
                                    <p:animEffect transition="in" filter="fade">
                                      <p:cBhvr>
                                        <p:cTn id="25" dur="2000"/>
                                        <p:tgtEl>
                                          <p:spTgt spid="51214"/>
                                        </p:tgtEl>
                                      </p:cBhvr>
                                    </p:animEffect>
                                  </p:childTnLst>
                                </p:cTn>
                              </p:par>
                              <p:par>
                                <p:cTn id="26" presetID="10" presetClass="entr" presetSubtype="0" fill="hold" nodeType="withEffect">
                                  <p:stCondLst>
                                    <p:cond delay="0"/>
                                  </p:stCondLst>
                                  <p:childTnLst>
                                    <p:set>
                                      <p:cBhvr>
                                        <p:cTn id="27" dur="1" fill="hold">
                                          <p:stCondLst>
                                            <p:cond delay="0"/>
                                          </p:stCondLst>
                                        </p:cTn>
                                        <p:tgtEl>
                                          <p:spTgt spid="51215"/>
                                        </p:tgtEl>
                                        <p:attrNameLst>
                                          <p:attrName>style.visibility</p:attrName>
                                        </p:attrNameLst>
                                      </p:cBhvr>
                                      <p:to>
                                        <p:strVal val="visible"/>
                                      </p:to>
                                    </p:set>
                                    <p:animEffect transition="in" filter="fade">
                                      <p:cBhvr>
                                        <p:cTn id="28" dur="2000"/>
                                        <p:tgtEl>
                                          <p:spTgt spid="51215"/>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12" presetClass="exit" presetSubtype="4" fill="hold" nodeType="clickEffect">
                                  <p:stCondLst>
                                    <p:cond delay="0"/>
                                  </p:stCondLst>
                                  <p:childTnLst>
                                    <p:animEffect transition="out" filter="slide(fromBottom)">
                                      <p:cBhvr>
                                        <p:cTn id="32" dur="500"/>
                                        <p:tgtEl>
                                          <p:spTgt spid="51230"/>
                                        </p:tgtEl>
                                      </p:cBhvr>
                                    </p:animEffect>
                                    <p:set>
                                      <p:cBhvr>
                                        <p:cTn id="33" dur="1" fill="hold">
                                          <p:stCondLst>
                                            <p:cond delay="499"/>
                                          </p:stCondLst>
                                        </p:cTn>
                                        <p:tgtEl>
                                          <p:spTgt spid="51230"/>
                                        </p:tgtEl>
                                        <p:attrNameLst>
                                          <p:attrName>style.visibility</p:attrName>
                                        </p:attrNameLst>
                                      </p:cBhvr>
                                      <p:to>
                                        <p:strVal val="hidden"/>
                                      </p:to>
                                    </p:set>
                                  </p:childTnLst>
                                </p:cTn>
                              </p:par>
                              <p:par>
                                <p:cTn id="34" presetID="12" presetClass="entr" presetSubtype="1" fill="hold" nodeType="withEffect">
                                  <p:stCondLst>
                                    <p:cond delay="0"/>
                                  </p:stCondLst>
                                  <p:childTnLst>
                                    <p:set>
                                      <p:cBhvr>
                                        <p:cTn id="35" dur="1" fill="hold">
                                          <p:stCondLst>
                                            <p:cond delay="0"/>
                                          </p:stCondLst>
                                        </p:cTn>
                                        <p:tgtEl>
                                          <p:spTgt spid="51231"/>
                                        </p:tgtEl>
                                        <p:attrNameLst>
                                          <p:attrName>style.visibility</p:attrName>
                                        </p:attrNameLst>
                                      </p:cBhvr>
                                      <p:to>
                                        <p:strVal val="visible"/>
                                      </p:to>
                                    </p:set>
                                    <p:animEffect transition="in" filter="slide(fromTop)">
                                      <p:cBhvr>
                                        <p:cTn id="36" dur="500"/>
                                        <p:tgtEl>
                                          <p:spTgt spid="51231"/>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12" presetClass="exit" presetSubtype="4" fill="hold" nodeType="clickEffect">
                                  <p:stCondLst>
                                    <p:cond delay="0"/>
                                  </p:stCondLst>
                                  <p:childTnLst>
                                    <p:animEffect transition="out" filter="slide(fromBottom)">
                                      <p:cBhvr>
                                        <p:cTn id="40" dur="500"/>
                                        <p:tgtEl>
                                          <p:spTgt spid="51231"/>
                                        </p:tgtEl>
                                      </p:cBhvr>
                                    </p:animEffect>
                                    <p:set>
                                      <p:cBhvr>
                                        <p:cTn id="41" dur="1" fill="hold">
                                          <p:stCondLst>
                                            <p:cond delay="499"/>
                                          </p:stCondLst>
                                        </p:cTn>
                                        <p:tgtEl>
                                          <p:spTgt spid="51231"/>
                                        </p:tgtEl>
                                        <p:attrNameLst>
                                          <p:attrName>style.visibility</p:attrName>
                                        </p:attrNameLst>
                                      </p:cBhvr>
                                      <p:to>
                                        <p:strVal val="hidden"/>
                                      </p:to>
                                    </p:set>
                                  </p:childTnLst>
                                </p:cTn>
                              </p:par>
                              <p:par>
                                <p:cTn id="42" presetID="12" presetClass="entr" presetSubtype="1" fill="hold" nodeType="withEffect">
                                  <p:stCondLst>
                                    <p:cond delay="0"/>
                                  </p:stCondLst>
                                  <p:childTnLst>
                                    <p:set>
                                      <p:cBhvr>
                                        <p:cTn id="43" dur="1" fill="hold">
                                          <p:stCondLst>
                                            <p:cond delay="0"/>
                                          </p:stCondLst>
                                        </p:cTn>
                                        <p:tgtEl>
                                          <p:spTgt spid="51232"/>
                                        </p:tgtEl>
                                        <p:attrNameLst>
                                          <p:attrName>style.visibility</p:attrName>
                                        </p:attrNameLst>
                                      </p:cBhvr>
                                      <p:to>
                                        <p:strVal val="visible"/>
                                      </p:to>
                                    </p:set>
                                    <p:animEffect transition="in" filter="slide(fromTop)">
                                      <p:cBhvr>
                                        <p:cTn id="44" dur="500"/>
                                        <p:tgtEl>
                                          <p:spTgt spid="51232"/>
                                        </p:tgtEl>
                                      </p:cBhvr>
                                    </p:animEffect>
                                  </p:childTnLst>
                                </p:cTn>
                              </p:par>
                            </p:childTnLst>
                          </p:cTn>
                        </p:par>
                        <p:par>
                          <p:cTn id="45" fill="hold" nodeType="afterGroup">
                            <p:stCondLst>
                              <p:cond delay="500"/>
                            </p:stCondLst>
                            <p:childTnLst>
                              <p:par>
                                <p:cTn id="46" presetID="58" presetClass="entr" presetSubtype="0" accel="100000" fill="hold" nodeType="afterEffect">
                                  <p:stCondLst>
                                    <p:cond delay="0"/>
                                  </p:stCondLst>
                                  <p:childTnLst>
                                    <p:set>
                                      <p:cBhvr>
                                        <p:cTn id="47" dur="1" fill="hold">
                                          <p:stCondLst>
                                            <p:cond delay="0"/>
                                          </p:stCondLst>
                                        </p:cTn>
                                        <p:tgtEl>
                                          <p:spTgt spid="51238"/>
                                        </p:tgtEl>
                                        <p:attrNameLst>
                                          <p:attrName>style.visibility</p:attrName>
                                        </p:attrNameLst>
                                      </p:cBhvr>
                                      <p:to>
                                        <p:strVal val="visible"/>
                                      </p:to>
                                    </p:set>
                                    <p:anim calcmode="lin" valueType="num">
                                      <p:cBhvr>
                                        <p:cTn id="48" dur="1000" fill="hold"/>
                                        <p:tgtEl>
                                          <p:spTgt spid="51238"/>
                                        </p:tgtEl>
                                        <p:attrNameLst>
                                          <p:attrName>ppt_w</p:attrName>
                                        </p:attrNameLst>
                                      </p:cBhvr>
                                      <p:tavLst>
                                        <p:tav tm="0">
                                          <p:val>
                                            <p:strVal val="#ppt_w*2.5"/>
                                          </p:val>
                                        </p:tav>
                                        <p:tav tm="100000">
                                          <p:val>
                                            <p:strVal val="#ppt_w"/>
                                          </p:val>
                                        </p:tav>
                                      </p:tavLst>
                                    </p:anim>
                                    <p:anim calcmode="lin" valueType="num">
                                      <p:cBhvr>
                                        <p:cTn id="49" dur="1000" fill="hold"/>
                                        <p:tgtEl>
                                          <p:spTgt spid="51238"/>
                                        </p:tgtEl>
                                        <p:attrNameLst>
                                          <p:attrName>ppt_h</p:attrName>
                                        </p:attrNameLst>
                                      </p:cBhvr>
                                      <p:tavLst>
                                        <p:tav tm="0">
                                          <p:val>
                                            <p:strVal val="#ppt_h*0.01"/>
                                          </p:val>
                                        </p:tav>
                                        <p:tav tm="100000">
                                          <p:val>
                                            <p:strVal val="#ppt_h"/>
                                          </p:val>
                                        </p:tav>
                                      </p:tavLst>
                                    </p:anim>
                                    <p:anim calcmode="lin" valueType="num">
                                      <p:cBhvr>
                                        <p:cTn id="50" dur="1000" fill="hold"/>
                                        <p:tgtEl>
                                          <p:spTgt spid="51238"/>
                                        </p:tgtEl>
                                        <p:attrNameLst>
                                          <p:attrName>ppt_x</p:attrName>
                                        </p:attrNameLst>
                                      </p:cBhvr>
                                      <p:tavLst>
                                        <p:tav tm="0">
                                          <p:val>
                                            <p:strVal val="#ppt_x"/>
                                          </p:val>
                                        </p:tav>
                                        <p:tav tm="100000">
                                          <p:val>
                                            <p:strVal val="#ppt_x"/>
                                          </p:val>
                                        </p:tav>
                                      </p:tavLst>
                                    </p:anim>
                                    <p:anim calcmode="lin" valueType="num">
                                      <p:cBhvr>
                                        <p:cTn id="51" dur="1000" fill="hold"/>
                                        <p:tgtEl>
                                          <p:spTgt spid="51238"/>
                                        </p:tgtEl>
                                        <p:attrNameLst>
                                          <p:attrName>ppt_y</p:attrName>
                                        </p:attrNameLst>
                                      </p:cBhvr>
                                      <p:tavLst>
                                        <p:tav tm="0">
                                          <p:val>
                                            <p:strVal val="#ppt_h+1"/>
                                          </p:val>
                                        </p:tav>
                                        <p:tav tm="100000">
                                          <p:val>
                                            <p:strVal val="#ppt_y"/>
                                          </p:val>
                                        </p:tav>
                                      </p:tavLst>
                                    </p:anim>
                                    <p:animEffect transition="in" filter="fade">
                                      <p:cBhvr>
                                        <p:cTn id="52" dur="1000"/>
                                        <p:tgtEl>
                                          <p:spTgt spid="51238"/>
                                        </p:tgtEl>
                                      </p:cBhvr>
                                    </p:animEffect>
                                  </p:childTnLst>
                                </p:cTn>
                              </p:par>
                            </p:childTnLst>
                          </p:cTn>
                        </p:par>
                        <p:par>
                          <p:cTn id="53" fill="hold" nodeType="afterGroup">
                            <p:stCondLst>
                              <p:cond delay="1500"/>
                            </p:stCondLst>
                            <p:childTnLst>
                              <p:par>
                                <p:cTn id="54" presetID="22" presetClass="entr" presetSubtype="4" fill="hold" nodeType="afterEffect">
                                  <p:stCondLst>
                                    <p:cond delay="0"/>
                                  </p:stCondLst>
                                  <p:childTnLst>
                                    <p:set>
                                      <p:cBhvr>
                                        <p:cTn id="55" dur="1" fill="hold">
                                          <p:stCondLst>
                                            <p:cond delay="0"/>
                                          </p:stCondLst>
                                        </p:cTn>
                                        <p:tgtEl>
                                          <p:spTgt spid="51239"/>
                                        </p:tgtEl>
                                        <p:attrNameLst>
                                          <p:attrName>style.visibility</p:attrName>
                                        </p:attrNameLst>
                                      </p:cBhvr>
                                      <p:to>
                                        <p:strVal val="visible"/>
                                      </p:to>
                                    </p:set>
                                    <p:animEffect transition="in" filter="wipe(down)">
                                      <p:cBhvr>
                                        <p:cTn id="56" dur="2000"/>
                                        <p:tgtEl>
                                          <p:spTgt spid="51239"/>
                                        </p:tgtEl>
                                      </p:cBhvr>
                                    </p:animEffect>
                                  </p:childTnLst>
                                </p:cTn>
                              </p:par>
                            </p:childTnLst>
                          </p:cTn>
                        </p:par>
                        <p:par>
                          <p:cTn id="57" fill="hold" nodeType="afterGroup">
                            <p:stCondLst>
                              <p:cond delay="3500"/>
                            </p:stCondLst>
                            <p:childTnLst>
                              <p:par>
                                <p:cTn id="58" presetID="22" presetClass="exit" presetSubtype="1" fill="hold" nodeType="afterEffect">
                                  <p:stCondLst>
                                    <p:cond delay="0"/>
                                  </p:stCondLst>
                                  <p:childTnLst>
                                    <p:animEffect transition="out" filter="wipe(up)">
                                      <p:cBhvr>
                                        <p:cTn id="59" dur="2000"/>
                                        <p:tgtEl>
                                          <p:spTgt spid="51239"/>
                                        </p:tgtEl>
                                      </p:cBhvr>
                                    </p:animEffect>
                                    <p:set>
                                      <p:cBhvr>
                                        <p:cTn id="60" dur="1" fill="hold">
                                          <p:stCondLst>
                                            <p:cond delay="1999"/>
                                          </p:stCondLst>
                                        </p:cTn>
                                        <p:tgtEl>
                                          <p:spTgt spid="51239"/>
                                        </p:tgtEl>
                                        <p:attrNameLst>
                                          <p:attrName>style.visibility</p:attrName>
                                        </p:attrNameLst>
                                      </p:cBhvr>
                                      <p:to>
                                        <p:strVal val="hidden"/>
                                      </p:to>
                                    </p:set>
                                  </p:childTnLst>
                                </p:cTn>
                              </p:par>
                            </p:childTnLst>
                          </p:cTn>
                        </p:par>
                        <p:par>
                          <p:cTn id="61" fill="hold" nodeType="afterGroup">
                            <p:stCondLst>
                              <p:cond delay="5500"/>
                            </p:stCondLst>
                            <p:childTnLst>
                              <p:par>
                                <p:cTn id="62" presetID="22" presetClass="entr" presetSubtype="4" fill="hold" nodeType="afterEffect">
                                  <p:stCondLst>
                                    <p:cond delay="0"/>
                                  </p:stCondLst>
                                  <p:childTnLst>
                                    <p:set>
                                      <p:cBhvr>
                                        <p:cTn id="63" dur="1" fill="hold">
                                          <p:stCondLst>
                                            <p:cond delay="0"/>
                                          </p:stCondLst>
                                        </p:cTn>
                                        <p:tgtEl>
                                          <p:spTgt spid="51240"/>
                                        </p:tgtEl>
                                        <p:attrNameLst>
                                          <p:attrName>style.visibility</p:attrName>
                                        </p:attrNameLst>
                                      </p:cBhvr>
                                      <p:to>
                                        <p:strVal val="visible"/>
                                      </p:to>
                                    </p:set>
                                    <p:animEffect transition="in" filter="wipe(down)">
                                      <p:cBhvr>
                                        <p:cTn id="64" dur="2000"/>
                                        <p:tgtEl>
                                          <p:spTgt spid="51240"/>
                                        </p:tgtEl>
                                      </p:cBhvr>
                                    </p:animEffect>
                                  </p:childTnLst>
                                </p:cTn>
                              </p:par>
                            </p:childTnLst>
                          </p:cTn>
                        </p:par>
                      </p:childTnLst>
                    </p:cTn>
                  </p:par>
                  <p:par>
                    <p:cTn id="65" fill="hold" nodeType="clickPar">
                      <p:stCondLst>
                        <p:cond delay="indefinite"/>
                      </p:stCondLst>
                      <p:childTnLst>
                        <p:par>
                          <p:cTn id="66" fill="hold" nodeType="afterGroup">
                            <p:stCondLst>
                              <p:cond delay="0"/>
                            </p:stCondLst>
                            <p:childTnLst>
                              <p:par>
                                <p:cTn id="67" presetID="12" presetClass="exit" presetSubtype="4" fill="hold" nodeType="clickEffect">
                                  <p:stCondLst>
                                    <p:cond delay="0"/>
                                  </p:stCondLst>
                                  <p:childTnLst>
                                    <p:animEffect transition="out" filter="slide(fromBottom)">
                                      <p:cBhvr>
                                        <p:cTn id="68" dur="500"/>
                                        <p:tgtEl>
                                          <p:spTgt spid="51232"/>
                                        </p:tgtEl>
                                      </p:cBhvr>
                                    </p:animEffect>
                                    <p:set>
                                      <p:cBhvr>
                                        <p:cTn id="69" dur="1" fill="hold">
                                          <p:stCondLst>
                                            <p:cond delay="499"/>
                                          </p:stCondLst>
                                        </p:cTn>
                                        <p:tgtEl>
                                          <p:spTgt spid="51232"/>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1233"/>
                                        </p:tgtEl>
                                        <p:attrNameLst>
                                          <p:attrName>style.visibility</p:attrName>
                                        </p:attrNameLst>
                                      </p:cBhvr>
                                      <p:to>
                                        <p:strVal val="visible"/>
                                      </p:to>
                                    </p:set>
                                    <p:animEffect transition="in" filter="slide(fromTop)">
                                      <p:cBhvr>
                                        <p:cTn id="72" dur="500"/>
                                        <p:tgtEl>
                                          <p:spTgt spid="51233"/>
                                        </p:tgtEl>
                                      </p:cBhvr>
                                    </p:animEffect>
                                  </p:childTnLst>
                                </p:cTn>
                              </p:par>
                            </p:childTnLst>
                          </p:cTn>
                        </p:par>
                        <p:par>
                          <p:cTn id="73" fill="hold" nodeType="afterGroup">
                            <p:stCondLst>
                              <p:cond delay="500"/>
                            </p:stCondLst>
                            <p:childTnLst>
                              <p:par>
                                <p:cTn id="74" presetID="53" presetClass="entr" presetSubtype="0" fill="hold" grpId="0" nodeType="afterEffect">
                                  <p:stCondLst>
                                    <p:cond delay="0"/>
                                  </p:stCondLst>
                                  <p:childTnLst>
                                    <p:set>
                                      <p:cBhvr>
                                        <p:cTn id="75" dur="1" fill="hold">
                                          <p:stCondLst>
                                            <p:cond delay="0"/>
                                          </p:stCondLst>
                                        </p:cTn>
                                        <p:tgtEl>
                                          <p:spTgt spid="51221"/>
                                        </p:tgtEl>
                                        <p:attrNameLst>
                                          <p:attrName>style.visibility</p:attrName>
                                        </p:attrNameLst>
                                      </p:cBhvr>
                                      <p:to>
                                        <p:strVal val="visible"/>
                                      </p:to>
                                    </p:set>
                                    <p:anim calcmode="lin" valueType="num">
                                      <p:cBhvr>
                                        <p:cTn id="76" dur="500" fill="hold"/>
                                        <p:tgtEl>
                                          <p:spTgt spid="51221"/>
                                        </p:tgtEl>
                                        <p:attrNameLst>
                                          <p:attrName>ppt_w</p:attrName>
                                        </p:attrNameLst>
                                      </p:cBhvr>
                                      <p:tavLst>
                                        <p:tav tm="0">
                                          <p:val>
                                            <p:fltVal val="0"/>
                                          </p:val>
                                        </p:tav>
                                        <p:tav tm="100000">
                                          <p:val>
                                            <p:strVal val="#ppt_w"/>
                                          </p:val>
                                        </p:tav>
                                      </p:tavLst>
                                    </p:anim>
                                    <p:anim calcmode="lin" valueType="num">
                                      <p:cBhvr>
                                        <p:cTn id="77" dur="500" fill="hold"/>
                                        <p:tgtEl>
                                          <p:spTgt spid="51221"/>
                                        </p:tgtEl>
                                        <p:attrNameLst>
                                          <p:attrName>ppt_h</p:attrName>
                                        </p:attrNameLst>
                                      </p:cBhvr>
                                      <p:tavLst>
                                        <p:tav tm="0">
                                          <p:val>
                                            <p:fltVal val="0"/>
                                          </p:val>
                                        </p:tav>
                                        <p:tav tm="100000">
                                          <p:val>
                                            <p:strVal val="#ppt_h"/>
                                          </p:val>
                                        </p:tav>
                                      </p:tavLst>
                                    </p:anim>
                                    <p:animEffect transition="in" filter="fade">
                                      <p:cBhvr>
                                        <p:cTn id="78" dur="500"/>
                                        <p:tgtEl>
                                          <p:spTgt spid="51221"/>
                                        </p:tgtEl>
                                      </p:cBhvr>
                                    </p:animEffect>
                                  </p:childTnLst>
                                </p:cTn>
                              </p:par>
                              <p:par>
                                <p:cTn id="79" presetID="53" presetClass="entr" presetSubtype="0" fill="hold" nodeType="withEffect">
                                  <p:stCondLst>
                                    <p:cond delay="0"/>
                                  </p:stCondLst>
                                  <p:childTnLst>
                                    <p:set>
                                      <p:cBhvr>
                                        <p:cTn id="80" dur="1" fill="hold">
                                          <p:stCondLst>
                                            <p:cond delay="0"/>
                                          </p:stCondLst>
                                        </p:cTn>
                                        <p:tgtEl>
                                          <p:spTgt spid="51242"/>
                                        </p:tgtEl>
                                        <p:attrNameLst>
                                          <p:attrName>style.visibility</p:attrName>
                                        </p:attrNameLst>
                                      </p:cBhvr>
                                      <p:to>
                                        <p:strVal val="visible"/>
                                      </p:to>
                                    </p:set>
                                    <p:anim calcmode="lin" valueType="num">
                                      <p:cBhvr>
                                        <p:cTn id="81" dur="2000" fill="hold"/>
                                        <p:tgtEl>
                                          <p:spTgt spid="51242"/>
                                        </p:tgtEl>
                                        <p:attrNameLst>
                                          <p:attrName>ppt_w</p:attrName>
                                        </p:attrNameLst>
                                      </p:cBhvr>
                                      <p:tavLst>
                                        <p:tav tm="0">
                                          <p:val>
                                            <p:fltVal val="0"/>
                                          </p:val>
                                        </p:tav>
                                        <p:tav tm="100000">
                                          <p:val>
                                            <p:strVal val="#ppt_w"/>
                                          </p:val>
                                        </p:tav>
                                      </p:tavLst>
                                    </p:anim>
                                    <p:anim calcmode="lin" valueType="num">
                                      <p:cBhvr>
                                        <p:cTn id="82" dur="2000" fill="hold"/>
                                        <p:tgtEl>
                                          <p:spTgt spid="51242"/>
                                        </p:tgtEl>
                                        <p:attrNameLst>
                                          <p:attrName>ppt_h</p:attrName>
                                        </p:attrNameLst>
                                      </p:cBhvr>
                                      <p:tavLst>
                                        <p:tav tm="0">
                                          <p:val>
                                            <p:fltVal val="0"/>
                                          </p:val>
                                        </p:tav>
                                        <p:tav tm="100000">
                                          <p:val>
                                            <p:strVal val="#ppt_h"/>
                                          </p:val>
                                        </p:tav>
                                      </p:tavLst>
                                    </p:anim>
                                    <p:animEffect transition="in" filter="fade">
                                      <p:cBhvr>
                                        <p:cTn id="83" dur="2000"/>
                                        <p:tgtEl>
                                          <p:spTgt spid="51242"/>
                                        </p:tgtEl>
                                      </p:cBhvr>
                                    </p:animEffect>
                                  </p:childTnLst>
                                </p:cTn>
                              </p:par>
                              <p:par>
                                <p:cTn id="84" presetID="53" presetClass="entr" presetSubtype="0" fill="hold" nodeType="withEffect">
                                  <p:stCondLst>
                                    <p:cond delay="0"/>
                                  </p:stCondLst>
                                  <p:childTnLst>
                                    <p:set>
                                      <p:cBhvr>
                                        <p:cTn id="85" dur="1" fill="hold">
                                          <p:stCondLst>
                                            <p:cond delay="0"/>
                                          </p:stCondLst>
                                        </p:cTn>
                                        <p:tgtEl>
                                          <p:spTgt spid="51241"/>
                                        </p:tgtEl>
                                        <p:attrNameLst>
                                          <p:attrName>style.visibility</p:attrName>
                                        </p:attrNameLst>
                                      </p:cBhvr>
                                      <p:to>
                                        <p:strVal val="visible"/>
                                      </p:to>
                                    </p:set>
                                    <p:anim calcmode="lin" valueType="num">
                                      <p:cBhvr>
                                        <p:cTn id="86" dur="2000" fill="hold"/>
                                        <p:tgtEl>
                                          <p:spTgt spid="51241"/>
                                        </p:tgtEl>
                                        <p:attrNameLst>
                                          <p:attrName>ppt_w</p:attrName>
                                        </p:attrNameLst>
                                      </p:cBhvr>
                                      <p:tavLst>
                                        <p:tav tm="0">
                                          <p:val>
                                            <p:fltVal val="0"/>
                                          </p:val>
                                        </p:tav>
                                        <p:tav tm="100000">
                                          <p:val>
                                            <p:strVal val="#ppt_w"/>
                                          </p:val>
                                        </p:tav>
                                      </p:tavLst>
                                    </p:anim>
                                    <p:anim calcmode="lin" valueType="num">
                                      <p:cBhvr>
                                        <p:cTn id="87" dur="2000" fill="hold"/>
                                        <p:tgtEl>
                                          <p:spTgt spid="51241"/>
                                        </p:tgtEl>
                                        <p:attrNameLst>
                                          <p:attrName>ppt_h</p:attrName>
                                        </p:attrNameLst>
                                      </p:cBhvr>
                                      <p:tavLst>
                                        <p:tav tm="0">
                                          <p:val>
                                            <p:fltVal val="0"/>
                                          </p:val>
                                        </p:tav>
                                        <p:tav tm="100000">
                                          <p:val>
                                            <p:strVal val="#ppt_h"/>
                                          </p:val>
                                        </p:tav>
                                      </p:tavLst>
                                    </p:anim>
                                    <p:animEffect transition="in" filter="fade">
                                      <p:cBhvr>
                                        <p:cTn id="88" dur="2000"/>
                                        <p:tgtEl>
                                          <p:spTgt spid="51241"/>
                                        </p:tgtEl>
                                      </p:cBhvr>
                                    </p:animEffect>
                                  </p:childTnLst>
                                </p:cTn>
                              </p:par>
                            </p:childTnLst>
                          </p:cTn>
                        </p:par>
                      </p:childTnLst>
                    </p:cTn>
                  </p:par>
                  <p:par>
                    <p:cTn id="89" fill="hold" nodeType="clickPar">
                      <p:stCondLst>
                        <p:cond delay="indefinite"/>
                      </p:stCondLst>
                      <p:childTnLst>
                        <p:par>
                          <p:cTn id="90" fill="hold" nodeType="afterGroup">
                            <p:stCondLst>
                              <p:cond delay="0"/>
                            </p:stCondLst>
                            <p:childTnLst>
                              <p:par>
                                <p:cTn id="91" presetID="12" presetClass="exit" presetSubtype="4" fill="hold" nodeType="clickEffect">
                                  <p:stCondLst>
                                    <p:cond delay="0"/>
                                  </p:stCondLst>
                                  <p:childTnLst>
                                    <p:animEffect transition="out" filter="slide(fromBottom)">
                                      <p:cBhvr>
                                        <p:cTn id="92" dur="500"/>
                                        <p:tgtEl>
                                          <p:spTgt spid="51233"/>
                                        </p:tgtEl>
                                      </p:cBhvr>
                                    </p:animEffect>
                                    <p:set>
                                      <p:cBhvr>
                                        <p:cTn id="93" dur="1" fill="hold">
                                          <p:stCondLst>
                                            <p:cond delay="499"/>
                                          </p:stCondLst>
                                        </p:cTn>
                                        <p:tgtEl>
                                          <p:spTgt spid="51233"/>
                                        </p:tgtEl>
                                        <p:attrNameLst>
                                          <p:attrName>style.visibility</p:attrName>
                                        </p:attrNameLst>
                                      </p:cBhvr>
                                      <p:to>
                                        <p:strVal val="hidden"/>
                                      </p:to>
                                    </p:set>
                                  </p:childTnLst>
                                </p:cTn>
                              </p:par>
                              <p:par>
                                <p:cTn id="94" presetID="12" presetClass="entr" presetSubtype="1" fill="hold" nodeType="withEffect">
                                  <p:stCondLst>
                                    <p:cond delay="0"/>
                                  </p:stCondLst>
                                  <p:childTnLst>
                                    <p:set>
                                      <p:cBhvr>
                                        <p:cTn id="95" dur="1" fill="hold">
                                          <p:stCondLst>
                                            <p:cond delay="0"/>
                                          </p:stCondLst>
                                        </p:cTn>
                                        <p:tgtEl>
                                          <p:spTgt spid="51234"/>
                                        </p:tgtEl>
                                        <p:attrNameLst>
                                          <p:attrName>style.visibility</p:attrName>
                                        </p:attrNameLst>
                                      </p:cBhvr>
                                      <p:to>
                                        <p:strVal val="visible"/>
                                      </p:to>
                                    </p:set>
                                    <p:animEffect transition="in" filter="slide(fromTop)">
                                      <p:cBhvr>
                                        <p:cTn id="96" dur="500"/>
                                        <p:tgtEl>
                                          <p:spTgt spid="51234"/>
                                        </p:tgtEl>
                                      </p:cBhvr>
                                    </p:animEffect>
                                  </p:childTnLst>
                                </p:cTn>
                              </p:par>
                            </p:childTnLst>
                          </p:cTn>
                        </p:par>
                        <p:par>
                          <p:cTn id="97" fill="hold" nodeType="afterGroup">
                            <p:stCondLst>
                              <p:cond delay="500"/>
                            </p:stCondLst>
                            <p:childTnLst>
                              <p:par>
                                <p:cTn id="98" presetID="53" presetClass="exit" presetSubtype="0" fill="hold" nodeType="afterEffect">
                                  <p:stCondLst>
                                    <p:cond delay="0"/>
                                  </p:stCondLst>
                                  <p:childTnLst>
                                    <p:anim calcmode="lin" valueType="num">
                                      <p:cBhvr>
                                        <p:cTn id="99" dur="500" fill="hold"/>
                                        <p:tgtEl>
                                          <p:spTgt spid="51245"/>
                                        </p:tgtEl>
                                        <p:attrNameLst>
                                          <p:attrName>ppt_w</p:attrName>
                                        </p:attrNameLst>
                                      </p:cBhvr>
                                      <p:tavLst>
                                        <p:tav tm="0">
                                          <p:val>
                                            <p:strVal val="ppt_w"/>
                                          </p:val>
                                        </p:tav>
                                        <p:tav tm="100000">
                                          <p:val>
                                            <p:fltVal val="0"/>
                                          </p:val>
                                        </p:tav>
                                      </p:tavLst>
                                    </p:anim>
                                    <p:anim calcmode="lin" valueType="num">
                                      <p:cBhvr>
                                        <p:cTn id="100" dur="500" fill="hold"/>
                                        <p:tgtEl>
                                          <p:spTgt spid="51245"/>
                                        </p:tgtEl>
                                        <p:attrNameLst>
                                          <p:attrName>ppt_h</p:attrName>
                                        </p:attrNameLst>
                                      </p:cBhvr>
                                      <p:tavLst>
                                        <p:tav tm="0">
                                          <p:val>
                                            <p:strVal val="ppt_h"/>
                                          </p:val>
                                        </p:tav>
                                        <p:tav tm="100000">
                                          <p:val>
                                            <p:fltVal val="0"/>
                                          </p:val>
                                        </p:tav>
                                      </p:tavLst>
                                    </p:anim>
                                    <p:animEffect transition="out" filter="fade">
                                      <p:cBhvr>
                                        <p:cTn id="101" dur="500"/>
                                        <p:tgtEl>
                                          <p:spTgt spid="51245"/>
                                        </p:tgtEl>
                                      </p:cBhvr>
                                    </p:animEffect>
                                    <p:set>
                                      <p:cBhvr>
                                        <p:cTn id="102" dur="1" fill="hold">
                                          <p:stCondLst>
                                            <p:cond delay="499"/>
                                          </p:stCondLst>
                                        </p:cTn>
                                        <p:tgtEl>
                                          <p:spTgt spid="51245"/>
                                        </p:tgtEl>
                                        <p:attrNameLst>
                                          <p:attrName>style.visibility</p:attrName>
                                        </p:attrNameLst>
                                      </p:cBhvr>
                                      <p:to>
                                        <p:strVal val="hidden"/>
                                      </p:to>
                                    </p:set>
                                  </p:childTnLst>
                                </p:cTn>
                              </p:par>
                              <p:par>
                                <p:cTn id="103" presetID="53" presetClass="exit" presetSubtype="0" fill="hold" nodeType="withEffect">
                                  <p:stCondLst>
                                    <p:cond delay="0"/>
                                  </p:stCondLst>
                                  <p:childTnLst>
                                    <p:anim calcmode="lin" valueType="num">
                                      <p:cBhvr>
                                        <p:cTn id="104" dur="500" fill="hold"/>
                                        <p:tgtEl>
                                          <p:spTgt spid="51246"/>
                                        </p:tgtEl>
                                        <p:attrNameLst>
                                          <p:attrName>ppt_w</p:attrName>
                                        </p:attrNameLst>
                                      </p:cBhvr>
                                      <p:tavLst>
                                        <p:tav tm="0">
                                          <p:val>
                                            <p:strVal val="ppt_w"/>
                                          </p:val>
                                        </p:tav>
                                        <p:tav tm="100000">
                                          <p:val>
                                            <p:fltVal val="0"/>
                                          </p:val>
                                        </p:tav>
                                      </p:tavLst>
                                    </p:anim>
                                    <p:anim calcmode="lin" valueType="num">
                                      <p:cBhvr>
                                        <p:cTn id="105" dur="500" fill="hold"/>
                                        <p:tgtEl>
                                          <p:spTgt spid="51246"/>
                                        </p:tgtEl>
                                        <p:attrNameLst>
                                          <p:attrName>ppt_h</p:attrName>
                                        </p:attrNameLst>
                                      </p:cBhvr>
                                      <p:tavLst>
                                        <p:tav tm="0">
                                          <p:val>
                                            <p:strVal val="ppt_h"/>
                                          </p:val>
                                        </p:tav>
                                        <p:tav tm="100000">
                                          <p:val>
                                            <p:fltVal val="0"/>
                                          </p:val>
                                        </p:tav>
                                      </p:tavLst>
                                    </p:anim>
                                    <p:animEffect transition="out" filter="fade">
                                      <p:cBhvr>
                                        <p:cTn id="106" dur="500"/>
                                        <p:tgtEl>
                                          <p:spTgt spid="51246"/>
                                        </p:tgtEl>
                                      </p:cBhvr>
                                    </p:animEffect>
                                    <p:set>
                                      <p:cBhvr>
                                        <p:cTn id="107" dur="1" fill="hold">
                                          <p:stCondLst>
                                            <p:cond delay="499"/>
                                          </p:stCondLst>
                                        </p:cTn>
                                        <p:tgtEl>
                                          <p:spTgt spid="51246"/>
                                        </p:tgtEl>
                                        <p:attrNameLst>
                                          <p:attrName>style.visibility</p:attrName>
                                        </p:attrNameLst>
                                      </p:cBhvr>
                                      <p:to>
                                        <p:strVal val="hidden"/>
                                      </p:to>
                                    </p:set>
                                  </p:childTnLst>
                                </p:cTn>
                              </p:par>
                            </p:childTnLst>
                          </p:cTn>
                        </p:par>
                        <p:par>
                          <p:cTn id="108" fill="hold" nodeType="afterGroup">
                            <p:stCondLst>
                              <p:cond delay="1000"/>
                            </p:stCondLst>
                            <p:childTnLst>
                              <p:par>
                                <p:cTn id="109" presetID="22" presetClass="entr" presetSubtype="8" fill="hold" nodeType="afterEffect">
                                  <p:stCondLst>
                                    <p:cond delay="0"/>
                                  </p:stCondLst>
                                  <p:childTnLst>
                                    <p:set>
                                      <p:cBhvr>
                                        <p:cTn id="110" dur="1" fill="hold">
                                          <p:stCondLst>
                                            <p:cond delay="0"/>
                                          </p:stCondLst>
                                        </p:cTn>
                                        <p:tgtEl>
                                          <p:spTgt spid="51244"/>
                                        </p:tgtEl>
                                        <p:attrNameLst>
                                          <p:attrName>style.visibility</p:attrName>
                                        </p:attrNameLst>
                                      </p:cBhvr>
                                      <p:to>
                                        <p:strVal val="visible"/>
                                      </p:to>
                                    </p:set>
                                    <p:animEffect transition="in" filter="wipe(left)">
                                      <p:cBhvr>
                                        <p:cTn id="111" dur="2000"/>
                                        <p:tgtEl>
                                          <p:spTgt spid="51244"/>
                                        </p:tgtEl>
                                      </p:cBhvr>
                                    </p:animEffect>
                                  </p:childTnLst>
                                </p:cTn>
                              </p:par>
                            </p:childTnLst>
                          </p:cTn>
                        </p:par>
                      </p:childTnLst>
                    </p:cTn>
                  </p:par>
                  <p:par>
                    <p:cTn id="112" fill="hold" nodeType="clickPar">
                      <p:stCondLst>
                        <p:cond delay="indefinite"/>
                      </p:stCondLst>
                      <p:childTnLst>
                        <p:par>
                          <p:cTn id="113" fill="hold" nodeType="afterGroup">
                            <p:stCondLst>
                              <p:cond delay="0"/>
                            </p:stCondLst>
                            <p:childTnLst>
                              <p:par>
                                <p:cTn id="114" presetID="12" presetClass="exit" presetSubtype="4" fill="hold" nodeType="clickEffect">
                                  <p:stCondLst>
                                    <p:cond delay="0"/>
                                  </p:stCondLst>
                                  <p:childTnLst>
                                    <p:animEffect transition="out" filter="slide(fromBottom)">
                                      <p:cBhvr>
                                        <p:cTn id="115" dur="500"/>
                                        <p:tgtEl>
                                          <p:spTgt spid="51234"/>
                                        </p:tgtEl>
                                      </p:cBhvr>
                                    </p:animEffect>
                                    <p:set>
                                      <p:cBhvr>
                                        <p:cTn id="116" dur="1" fill="hold">
                                          <p:stCondLst>
                                            <p:cond delay="499"/>
                                          </p:stCondLst>
                                        </p:cTn>
                                        <p:tgtEl>
                                          <p:spTgt spid="51234"/>
                                        </p:tgtEl>
                                        <p:attrNameLst>
                                          <p:attrName>style.visibility</p:attrName>
                                        </p:attrNameLst>
                                      </p:cBhvr>
                                      <p:to>
                                        <p:strVal val="hidden"/>
                                      </p:to>
                                    </p:set>
                                  </p:childTnLst>
                                </p:cTn>
                              </p:par>
                              <p:par>
                                <p:cTn id="117" presetID="12" presetClass="entr" presetSubtype="1" fill="hold" nodeType="withEffect">
                                  <p:stCondLst>
                                    <p:cond delay="0"/>
                                  </p:stCondLst>
                                  <p:childTnLst>
                                    <p:set>
                                      <p:cBhvr>
                                        <p:cTn id="118" dur="1" fill="hold">
                                          <p:stCondLst>
                                            <p:cond delay="0"/>
                                          </p:stCondLst>
                                        </p:cTn>
                                        <p:tgtEl>
                                          <p:spTgt spid="51235"/>
                                        </p:tgtEl>
                                        <p:attrNameLst>
                                          <p:attrName>style.visibility</p:attrName>
                                        </p:attrNameLst>
                                      </p:cBhvr>
                                      <p:to>
                                        <p:strVal val="visible"/>
                                      </p:to>
                                    </p:set>
                                    <p:animEffect transition="in" filter="slide(fromTop)">
                                      <p:cBhvr>
                                        <p:cTn id="119" dur="500"/>
                                        <p:tgtEl>
                                          <p:spTgt spid="51235"/>
                                        </p:tgtEl>
                                      </p:cBhvr>
                                    </p:animEffect>
                                  </p:childTnLst>
                                </p:cTn>
                              </p:par>
                            </p:childTnLst>
                          </p:cTn>
                        </p:par>
                        <p:par>
                          <p:cTn id="120" fill="hold" nodeType="afterGroup">
                            <p:stCondLst>
                              <p:cond delay="500"/>
                            </p:stCondLst>
                            <p:childTnLst>
                              <p:par>
                                <p:cTn id="121" presetID="53" presetClass="exit" presetSubtype="0" fill="hold" grpId="0" nodeType="afterEffect">
                                  <p:stCondLst>
                                    <p:cond delay="0"/>
                                  </p:stCondLst>
                                  <p:childTnLst>
                                    <p:anim calcmode="lin" valueType="num">
                                      <p:cBhvr>
                                        <p:cTn id="122" dur="500" fill="hold"/>
                                        <p:tgtEl>
                                          <p:spTgt spid="51209"/>
                                        </p:tgtEl>
                                        <p:attrNameLst>
                                          <p:attrName>ppt_w</p:attrName>
                                        </p:attrNameLst>
                                      </p:cBhvr>
                                      <p:tavLst>
                                        <p:tav tm="0">
                                          <p:val>
                                            <p:strVal val="ppt_w"/>
                                          </p:val>
                                        </p:tav>
                                        <p:tav tm="100000">
                                          <p:val>
                                            <p:fltVal val="0"/>
                                          </p:val>
                                        </p:tav>
                                      </p:tavLst>
                                    </p:anim>
                                    <p:anim calcmode="lin" valueType="num">
                                      <p:cBhvr>
                                        <p:cTn id="123" dur="500" fill="hold"/>
                                        <p:tgtEl>
                                          <p:spTgt spid="51209"/>
                                        </p:tgtEl>
                                        <p:attrNameLst>
                                          <p:attrName>ppt_h</p:attrName>
                                        </p:attrNameLst>
                                      </p:cBhvr>
                                      <p:tavLst>
                                        <p:tav tm="0">
                                          <p:val>
                                            <p:strVal val="ppt_h"/>
                                          </p:val>
                                        </p:tav>
                                        <p:tav tm="100000">
                                          <p:val>
                                            <p:fltVal val="0"/>
                                          </p:val>
                                        </p:tav>
                                      </p:tavLst>
                                    </p:anim>
                                    <p:animEffect transition="out" filter="fade">
                                      <p:cBhvr>
                                        <p:cTn id="124" dur="500"/>
                                        <p:tgtEl>
                                          <p:spTgt spid="51209"/>
                                        </p:tgtEl>
                                      </p:cBhvr>
                                    </p:animEffect>
                                    <p:set>
                                      <p:cBhvr>
                                        <p:cTn id="125" dur="1" fill="hold">
                                          <p:stCondLst>
                                            <p:cond delay="499"/>
                                          </p:stCondLst>
                                        </p:cTn>
                                        <p:tgtEl>
                                          <p:spTgt spid="51209"/>
                                        </p:tgtEl>
                                        <p:attrNameLst>
                                          <p:attrName>style.visibility</p:attrName>
                                        </p:attrNameLst>
                                      </p:cBhvr>
                                      <p:to>
                                        <p:strVal val="hidden"/>
                                      </p:to>
                                    </p:set>
                                  </p:childTnLst>
                                </p:cTn>
                              </p:par>
                            </p:childTnLst>
                          </p:cTn>
                        </p:par>
                        <p:par>
                          <p:cTn id="126" fill="hold" nodeType="afterGroup">
                            <p:stCondLst>
                              <p:cond delay="1000"/>
                            </p:stCondLst>
                            <p:childTnLst>
                              <p:par>
                                <p:cTn id="127" presetID="53" presetClass="entr" presetSubtype="0" fill="hold" grpId="0" nodeType="afterEffect">
                                  <p:stCondLst>
                                    <p:cond delay="0"/>
                                  </p:stCondLst>
                                  <p:childTnLst>
                                    <p:set>
                                      <p:cBhvr>
                                        <p:cTn id="128" dur="1" fill="hold">
                                          <p:stCondLst>
                                            <p:cond delay="0"/>
                                          </p:stCondLst>
                                        </p:cTn>
                                        <p:tgtEl>
                                          <p:spTgt spid="51203"/>
                                        </p:tgtEl>
                                        <p:attrNameLst>
                                          <p:attrName>style.visibility</p:attrName>
                                        </p:attrNameLst>
                                      </p:cBhvr>
                                      <p:to>
                                        <p:strVal val="visible"/>
                                      </p:to>
                                    </p:set>
                                    <p:anim calcmode="lin" valueType="num">
                                      <p:cBhvr>
                                        <p:cTn id="129" dur="500" fill="hold"/>
                                        <p:tgtEl>
                                          <p:spTgt spid="51203"/>
                                        </p:tgtEl>
                                        <p:attrNameLst>
                                          <p:attrName>ppt_w</p:attrName>
                                        </p:attrNameLst>
                                      </p:cBhvr>
                                      <p:tavLst>
                                        <p:tav tm="0">
                                          <p:val>
                                            <p:fltVal val="0"/>
                                          </p:val>
                                        </p:tav>
                                        <p:tav tm="100000">
                                          <p:val>
                                            <p:strVal val="#ppt_w"/>
                                          </p:val>
                                        </p:tav>
                                      </p:tavLst>
                                    </p:anim>
                                    <p:anim calcmode="lin" valueType="num">
                                      <p:cBhvr>
                                        <p:cTn id="130" dur="500" fill="hold"/>
                                        <p:tgtEl>
                                          <p:spTgt spid="51203"/>
                                        </p:tgtEl>
                                        <p:attrNameLst>
                                          <p:attrName>ppt_h</p:attrName>
                                        </p:attrNameLst>
                                      </p:cBhvr>
                                      <p:tavLst>
                                        <p:tav tm="0">
                                          <p:val>
                                            <p:fltVal val="0"/>
                                          </p:val>
                                        </p:tav>
                                        <p:tav tm="100000">
                                          <p:val>
                                            <p:strVal val="#ppt_h"/>
                                          </p:val>
                                        </p:tav>
                                      </p:tavLst>
                                    </p:anim>
                                    <p:animEffect transition="in" filter="fade">
                                      <p:cBhvr>
                                        <p:cTn id="131" dur="500"/>
                                        <p:tgtEl>
                                          <p:spTgt spid="51203"/>
                                        </p:tgtEl>
                                      </p:cBhvr>
                                    </p:animEffect>
                                  </p:childTnLst>
                                </p:cTn>
                              </p:par>
                            </p:childTnLst>
                          </p:cTn>
                        </p:par>
                      </p:childTnLst>
                    </p:cTn>
                  </p:par>
                  <p:par>
                    <p:cTn id="132" fill="hold" nodeType="clickPar">
                      <p:stCondLst>
                        <p:cond delay="indefinite"/>
                      </p:stCondLst>
                      <p:childTnLst>
                        <p:par>
                          <p:cTn id="133" fill="hold" nodeType="afterGroup">
                            <p:stCondLst>
                              <p:cond delay="0"/>
                            </p:stCondLst>
                            <p:childTnLst>
                              <p:par>
                                <p:cTn id="134" presetID="12" presetClass="exit" presetSubtype="4" fill="hold" nodeType="clickEffect">
                                  <p:stCondLst>
                                    <p:cond delay="0"/>
                                  </p:stCondLst>
                                  <p:childTnLst>
                                    <p:animEffect transition="out" filter="slide(fromBottom)">
                                      <p:cBhvr>
                                        <p:cTn id="135" dur="500"/>
                                        <p:tgtEl>
                                          <p:spTgt spid="51235"/>
                                        </p:tgtEl>
                                      </p:cBhvr>
                                    </p:animEffect>
                                    <p:set>
                                      <p:cBhvr>
                                        <p:cTn id="136" dur="1" fill="hold">
                                          <p:stCondLst>
                                            <p:cond delay="499"/>
                                          </p:stCondLst>
                                        </p:cTn>
                                        <p:tgtEl>
                                          <p:spTgt spid="51235"/>
                                        </p:tgtEl>
                                        <p:attrNameLst>
                                          <p:attrName>style.visibility</p:attrName>
                                        </p:attrNameLst>
                                      </p:cBhvr>
                                      <p:to>
                                        <p:strVal val="hidden"/>
                                      </p:to>
                                    </p:set>
                                  </p:childTnLst>
                                </p:cTn>
                              </p:par>
                              <p:par>
                                <p:cTn id="137" presetID="12" presetClass="entr" presetSubtype="1" fill="hold" nodeType="withEffect">
                                  <p:stCondLst>
                                    <p:cond delay="0"/>
                                  </p:stCondLst>
                                  <p:childTnLst>
                                    <p:set>
                                      <p:cBhvr>
                                        <p:cTn id="138" dur="1" fill="hold">
                                          <p:stCondLst>
                                            <p:cond delay="0"/>
                                          </p:stCondLst>
                                        </p:cTn>
                                        <p:tgtEl>
                                          <p:spTgt spid="51236"/>
                                        </p:tgtEl>
                                        <p:attrNameLst>
                                          <p:attrName>style.visibility</p:attrName>
                                        </p:attrNameLst>
                                      </p:cBhvr>
                                      <p:to>
                                        <p:strVal val="visible"/>
                                      </p:to>
                                    </p:set>
                                    <p:animEffect transition="in" filter="slide(fromTop)">
                                      <p:cBhvr>
                                        <p:cTn id="139" dur="500"/>
                                        <p:tgtEl>
                                          <p:spTgt spid="51236"/>
                                        </p:tgtEl>
                                      </p:cBhvr>
                                    </p:animEffect>
                                  </p:childTnLst>
                                </p:cTn>
                              </p:par>
                            </p:childTnLst>
                          </p:cTn>
                        </p:par>
                      </p:childTnLst>
                    </p:cTn>
                  </p:par>
                  <p:par>
                    <p:cTn id="140" fill="hold" nodeType="clickPar">
                      <p:stCondLst>
                        <p:cond delay="indefinite"/>
                      </p:stCondLst>
                      <p:childTnLst>
                        <p:par>
                          <p:cTn id="141" fill="hold" nodeType="afterGroup">
                            <p:stCondLst>
                              <p:cond delay="0"/>
                            </p:stCondLst>
                            <p:childTnLst>
                              <p:par>
                                <p:cTn id="142" presetID="12" presetClass="exit" presetSubtype="4" fill="hold" nodeType="clickEffect">
                                  <p:stCondLst>
                                    <p:cond delay="0"/>
                                  </p:stCondLst>
                                  <p:childTnLst>
                                    <p:animEffect transition="out" filter="slide(fromBottom)">
                                      <p:cBhvr>
                                        <p:cTn id="143" dur="500"/>
                                        <p:tgtEl>
                                          <p:spTgt spid="51236"/>
                                        </p:tgtEl>
                                      </p:cBhvr>
                                    </p:animEffect>
                                    <p:set>
                                      <p:cBhvr>
                                        <p:cTn id="144" dur="1" fill="hold">
                                          <p:stCondLst>
                                            <p:cond delay="499"/>
                                          </p:stCondLst>
                                        </p:cTn>
                                        <p:tgtEl>
                                          <p:spTgt spid="51236"/>
                                        </p:tgtEl>
                                        <p:attrNameLst>
                                          <p:attrName>style.visibility</p:attrName>
                                        </p:attrNameLst>
                                      </p:cBhvr>
                                      <p:to>
                                        <p:strVal val="hidden"/>
                                      </p:to>
                                    </p:set>
                                  </p:childTnLst>
                                </p:cTn>
                              </p:par>
                              <p:par>
                                <p:cTn id="145" presetID="12" presetClass="entr" presetSubtype="1" fill="hold" nodeType="withEffect">
                                  <p:stCondLst>
                                    <p:cond delay="0"/>
                                  </p:stCondLst>
                                  <p:childTnLst>
                                    <p:set>
                                      <p:cBhvr>
                                        <p:cTn id="146" dur="1" fill="hold">
                                          <p:stCondLst>
                                            <p:cond delay="0"/>
                                          </p:stCondLst>
                                        </p:cTn>
                                        <p:tgtEl>
                                          <p:spTgt spid="51237"/>
                                        </p:tgtEl>
                                        <p:attrNameLst>
                                          <p:attrName>style.visibility</p:attrName>
                                        </p:attrNameLst>
                                      </p:cBhvr>
                                      <p:to>
                                        <p:strVal val="visible"/>
                                      </p:to>
                                    </p:set>
                                    <p:animEffect transition="in" filter="slide(fromTop)">
                                      <p:cBhvr>
                                        <p:cTn id="147" dur="500"/>
                                        <p:tgtEl>
                                          <p:spTgt spid="51237"/>
                                        </p:tgtEl>
                                      </p:cBhvr>
                                    </p:animEffect>
                                  </p:childTnLst>
                                </p:cTn>
                              </p:par>
                            </p:childTnLst>
                          </p:cTn>
                        </p:par>
                      </p:childTnLst>
                    </p:cTn>
                  </p:par>
                  <p:par>
                    <p:cTn id="148" fill="hold" nodeType="clickPar">
                      <p:stCondLst>
                        <p:cond delay="indefinite"/>
                      </p:stCondLst>
                      <p:childTnLst>
                        <p:par>
                          <p:cTn id="149" fill="hold" nodeType="afterGroup">
                            <p:stCondLst>
                              <p:cond delay="0"/>
                            </p:stCondLst>
                            <p:childTnLst>
                              <p:par>
                                <p:cTn id="150" presetID="12" presetClass="exit" presetSubtype="4" fill="hold" nodeType="clickEffect">
                                  <p:stCondLst>
                                    <p:cond delay="0"/>
                                  </p:stCondLst>
                                  <p:childTnLst>
                                    <p:animEffect transition="out" filter="slide(fromBottom)">
                                      <p:cBhvr>
                                        <p:cTn id="151" dur="500"/>
                                        <p:tgtEl>
                                          <p:spTgt spid="51237"/>
                                        </p:tgtEl>
                                      </p:cBhvr>
                                    </p:animEffect>
                                    <p:set>
                                      <p:cBhvr>
                                        <p:cTn id="152" dur="1" fill="hold">
                                          <p:stCondLst>
                                            <p:cond delay="499"/>
                                          </p:stCondLst>
                                        </p:cTn>
                                        <p:tgtEl>
                                          <p:spTgt spid="512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9" grpId="0"/>
      <p:bldP spid="512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Rectangle 1">
            <a:extLst>
              <a:ext uri="{FF2B5EF4-FFF2-40B4-BE49-F238E27FC236}">
                <a16:creationId xmlns:a16="http://schemas.microsoft.com/office/drawing/2014/main" id="{5FE9575C-5683-4ACB-B1C3-68023DD43D62}"/>
              </a:ext>
            </a:extLst>
          </p:cNvPr>
          <p:cNvSpPr/>
          <p:nvPr/>
        </p:nvSpPr>
        <p:spPr>
          <a:xfrm>
            <a:off x="850900" y="1490385"/>
            <a:ext cx="8724900" cy="5755422"/>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a:t>
            </a:r>
            <a:r>
              <a:rPr lang="fr-FR" sz="1600" dirty="0" err="1">
                <a:solidFill>
                  <a:srgbClr val="008000"/>
                </a:solidFill>
                <a:highlight>
                  <a:srgbClr val="FFFFFF"/>
                </a:highlight>
              </a:rPr>
              <a:t>verification</a:t>
            </a:r>
            <a:r>
              <a:rPr lang="fr-FR" sz="1600" dirty="0">
                <a:solidFill>
                  <a:srgbClr val="008000"/>
                </a:solidFill>
                <a:highlight>
                  <a:srgbClr val="FFFFFF"/>
                </a:highlight>
              </a:rPr>
              <a:t> que l'Ensemble n'est pas vide*/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b="1" dirty="0">
                <a:solidFill>
                  <a:srgbClr val="000000"/>
                </a:solidFill>
                <a:highlight>
                  <a:srgbClr val="FFFFFF"/>
                </a:highlight>
              </a:rPr>
              <a:t>liste-&gt;premier ==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nLa</a:t>
            </a:r>
            <a:r>
              <a:rPr lang="fr-FR" sz="1600" dirty="0">
                <a:solidFill>
                  <a:srgbClr val="808080"/>
                </a:solidFill>
                <a:highlight>
                  <a:srgbClr val="FFFFFF"/>
                </a:highlight>
              </a:rPr>
              <a:t>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création de nouvel </a:t>
            </a:r>
            <a:r>
              <a:rPr lang="fr-FR" sz="1600" dirty="0" err="1">
                <a:solidFill>
                  <a:srgbClr val="008000"/>
                </a:solidFill>
                <a:highlight>
                  <a:srgbClr val="FFFFFF"/>
                </a:highlight>
              </a:rPr>
              <a:t>Element</a:t>
            </a:r>
            <a:r>
              <a:rPr lang="fr-FR" sz="1600" dirty="0">
                <a:solidFill>
                  <a:srgbClr val="00800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malloc</a:t>
            </a:r>
            <a:r>
              <a:rPr lang="fr-FR" sz="1600" b="1" dirty="0">
                <a:solidFill>
                  <a:srgbClr val="000080"/>
                </a:solidFill>
                <a:highlight>
                  <a:srgbClr val="FFFFFF"/>
                </a:highlight>
              </a:rPr>
              <a:t>(</a:t>
            </a:r>
            <a:r>
              <a:rPr lang="fr-FR" sz="1600" b="1" dirty="0" err="1">
                <a:solidFill>
                  <a:srgbClr val="0000FF"/>
                </a:solidFill>
                <a:highlight>
                  <a:srgbClr val="FFFFFF"/>
                </a:highlight>
              </a:rPr>
              <a:t>sizeof</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nerreur</a:t>
            </a:r>
            <a:r>
              <a:rPr lang="fr-FR" sz="1600" dirty="0">
                <a:solidFill>
                  <a:srgbClr val="808080"/>
                </a:solidFill>
                <a:highlight>
                  <a:srgbClr val="FFFFFF"/>
                </a:highlight>
              </a:rPr>
              <a:t> d'allocation mémoire\n"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nouveau</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v</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nouveau</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p>
          <a:p>
            <a:r>
              <a:rPr lang="fr-FR" sz="1600" dirty="0">
                <a:solidFill>
                  <a:srgbClr val="000000"/>
                </a:solidFill>
                <a:highlight>
                  <a:srgbClr val="FFFFFF"/>
                </a:highlight>
              </a:rPr>
              <a:t>    </a:t>
            </a:r>
            <a:r>
              <a:rPr lang="fr-FR" sz="1600" dirty="0">
                <a:solidFill>
                  <a:srgbClr val="008000"/>
                </a:solidFill>
                <a:highlight>
                  <a:srgbClr val="FFFFFF"/>
                </a:highlight>
              </a:rPr>
              <a:t>/* rattachement de le nouveau </a:t>
            </a:r>
            <a:r>
              <a:rPr lang="fr-FR" sz="1600" dirty="0" err="1">
                <a:solidFill>
                  <a:srgbClr val="008000"/>
                </a:solidFill>
                <a:highlight>
                  <a:srgbClr val="FFFFFF"/>
                </a:highlight>
              </a:rPr>
              <a:t>element</a:t>
            </a:r>
            <a:r>
              <a:rPr lang="fr-FR" sz="1600" dirty="0">
                <a:solidFill>
                  <a:srgbClr val="008000"/>
                </a:solidFill>
                <a:highlight>
                  <a:srgbClr val="FFFFFF"/>
                </a:highlight>
              </a:rPr>
              <a:t> au à la fin de queue de l'Ensemble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nouveau</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extLst>
      <p:ext uri="{BB962C8B-B14F-4D97-AF65-F5344CB8AC3E}">
        <p14:creationId xmlns:p14="http://schemas.microsoft.com/office/powerpoint/2010/main" val="42009102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C16F71DA-E6A4-49ED-B69A-2BDBED6CBE02}"/>
              </a:ext>
            </a:extLst>
          </p:cNvPr>
          <p:cNvSpPr/>
          <p:nvPr/>
        </p:nvSpPr>
        <p:spPr>
          <a:xfrm>
            <a:off x="483222" y="1093272"/>
            <a:ext cx="92195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à la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position</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53250" name="Rectangle 53249"/>
          <p:cNvSpPr/>
          <p:nvPr/>
        </p:nvSpPr>
        <p:spPr>
          <a:xfrm>
            <a:off x="672500" y="1679928"/>
            <a:ext cx="8889618" cy="392508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lnSpc>
                <a:spcPct val="98000"/>
              </a:lnSpc>
              <a:buNone/>
            </a:pPr>
            <a:r>
              <a:rPr lang="fr-CA" altLang="en-US" sz="1764"/>
              <a:t>SI i = 0 OU la liste est vide ALORS</a:t>
            </a:r>
          </a:p>
          <a:p>
            <a:pPr marL="584467" indent="-584467" algn="just">
              <a:lnSpc>
                <a:spcPct val="98000"/>
              </a:lnSpc>
              <a:buNone/>
            </a:pPr>
            <a:r>
              <a:rPr lang="fr-CA" altLang="en-US" sz="1764"/>
              <a:t>	On ajoute au début de la liste</a:t>
            </a:r>
          </a:p>
          <a:p>
            <a:pPr marL="584467" indent="-584467" algn="just">
              <a:lnSpc>
                <a:spcPct val="98000"/>
              </a:lnSpc>
              <a:buNone/>
            </a:pPr>
            <a:r>
              <a:rPr lang="fr-CA" altLang="en-US" sz="1764"/>
              <a:t>SINON SI i &lt;</a:t>
            </a:r>
            <a:r>
              <a:rPr lang="fr-CA" altLang="en-US" sz="1764">
                <a:ea typeface="Arial" pitchFamily="34" charset="0"/>
              </a:rPr>
              <a:t> </a:t>
            </a:r>
            <a:r>
              <a:rPr lang="fr-CA" altLang="en-US" sz="1764"/>
              <a:t>nombre de nœuds de la liste ALORS</a:t>
            </a:r>
          </a:p>
          <a:p>
            <a:pPr marL="584467" indent="-584467" algn="just">
              <a:lnSpc>
                <a:spcPct val="98000"/>
              </a:lnSpc>
              <a:buNone/>
            </a:pPr>
            <a:r>
              <a:rPr lang="fr-CA" altLang="en-US" sz="1764"/>
              <a:t>	On tente de créer un nouveau nœud.</a:t>
            </a:r>
          </a:p>
          <a:p>
            <a:pPr marL="584467" indent="-584467" algn="just">
              <a:lnSpc>
                <a:spcPct val="98000"/>
              </a:lnSpc>
              <a:buNone/>
            </a:pPr>
            <a:r>
              <a:rPr lang="fr-CA" altLang="en-US" sz="1764"/>
              <a:t>	SI la création fut un succès ALORS</a:t>
            </a:r>
          </a:p>
          <a:p>
            <a:pPr marL="584467" indent="-584467" algn="just">
              <a:lnSpc>
                <a:spcPct val="98000"/>
              </a:lnSpc>
              <a:buNone/>
            </a:pPr>
            <a:r>
              <a:rPr lang="fr-CA" altLang="en-US" sz="1764"/>
              <a:t>		On positionne un pointeur sur le i-1</a:t>
            </a:r>
            <a:r>
              <a:rPr lang="fr-CA" altLang="en-US" sz="1764" baseline="30000"/>
              <a:t>ème</a:t>
            </a:r>
            <a:r>
              <a:rPr lang="fr-CA" altLang="en-US" sz="1764"/>
              <a:t> nœud.</a:t>
            </a:r>
          </a:p>
          <a:p>
            <a:pPr marL="584467" indent="-584467" algn="just">
              <a:lnSpc>
                <a:spcPct val="98000"/>
              </a:lnSpc>
              <a:buNone/>
            </a:pPr>
            <a:r>
              <a:rPr lang="fr-CA" altLang="en-US" sz="1764"/>
              <a:t>		On initialise les données du nouveau nœud.</a:t>
            </a:r>
          </a:p>
          <a:p>
            <a:pPr marL="584467" indent="-584467" algn="just">
              <a:lnSpc>
                <a:spcPct val="98000"/>
              </a:lnSpc>
              <a:buNone/>
            </a:pPr>
            <a:r>
              <a:rPr lang="fr-CA" altLang="en-US" sz="1764"/>
              <a:t>		On fait pointer le nouveau nœud sur le i</a:t>
            </a:r>
            <a:r>
              <a:rPr lang="fr-CA" altLang="en-US" sz="1764" baseline="30000"/>
              <a:t>ème</a:t>
            </a:r>
            <a:r>
              <a:rPr lang="fr-CA" altLang="en-US" sz="1764"/>
              <a:t> nœud (NULL si on ajoute à la fin).</a:t>
            </a:r>
          </a:p>
          <a:p>
            <a:pPr marL="584467" indent="-584467" algn="just">
              <a:lnSpc>
                <a:spcPct val="98000"/>
              </a:lnSpc>
              <a:buNone/>
            </a:pPr>
            <a:r>
              <a:rPr lang="fr-CA" altLang="en-US" sz="1764"/>
              <a:t>		On fait pointer le i-1</a:t>
            </a:r>
            <a:r>
              <a:rPr lang="fr-CA" altLang="en-US" sz="1764" baseline="30000"/>
              <a:t>ème</a:t>
            </a:r>
            <a:r>
              <a:rPr lang="fr-CA" altLang="en-US" sz="1764"/>
              <a:t> nœud sur le nouveau.</a:t>
            </a:r>
          </a:p>
          <a:p>
            <a:pPr marL="584467" indent="-584467" algn="just">
              <a:lnSpc>
                <a:spcPct val="98000"/>
              </a:lnSpc>
              <a:buNone/>
            </a:pPr>
            <a:r>
              <a:rPr lang="fr-CA" altLang="en-US" sz="1764"/>
              <a:t>		On incrémente le nombre de nœuds.</a:t>
            </a:r>
          </a:p>
          <a:p>
            <a:pPr marL="584467" indent="-584467" algn="just">
              <a:lnSpc>
                <a:spcPct val="98000"/>
              </a:lnSpc>
              <a:buNone/>
            </a:pPr>
            <a:r>
              <a:rPr lang="fr-CA" altLang="en-US" sz="1764"/>
              <a:t>	FINSI</a:t>
            </a:r>
          </a:p>
          <a:p>
            <a:pPr marL="584467" indent="-584467" algn="just">
              <a:lnSpc>
                <a:spcPct val="98000"/>
              </a:lnSpc>
              <a:buNone/>
            </a:pPr>
            <a:r>
              <a:rPr lang="fr-CA" altLang="en-US" sz="1764"/>
              <a:t>FINSI</a:t>
            </a:r>
          </a:p>
        </p:txBody>
      </p:sp>
      <p:sp>
        <p:nvSpPr>
          <p:cNvPr id="53252" name="Rectangle : coins arrondis 53251"/>
          <p:cNvSpPr/>
          <p:nvPr/>
        </p:nvSpPr>
        <p:spPr>
          <a:xfrm>
            <a:off x="674251" y="1716677"/>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53" name="Rectangle : coins arrondis 53252"/>
          <p:cNvSpPr/>
          <p:nvPr/>
        </p:nvSpPr>
        <p:spPr>
          <a:xfrm>
            <a:off x="674251" y="2351898"/>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55" name="Rectangle : coins arrondis 53254"/>
          <p:cNvSpPr/>
          <p:nvPr/>
        </p:nvSpPr>
        <p:spPr>
          <a:xfrm>
            <a:off x="674251" y="2668636"/>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3" name="Rectangle : coins arrondis 53262"/>
          <p:cNvSpPr/>
          <p:nvPr/>
        </p:nvSpPr>
        <p:spPr>
          <a:xfrm>
            <a:off x="674251" y="2985372"/>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4" name="Rectangle : coins arrondis 53263"/>
          <p:cNvSpPr/>
          <p:nvPr/>
        </p:nvSpPr>
        <p:spPr>
          <a:xfrm>
            <a:off x="674251" y="3303857"/>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5" name="Rectangle : coins arrondis 53264"/>
          <p:cNvSpPr/>
          <p:nvPr/>
        </p:nvSpPr>
        <p:spPr>
          <a:xfrm>
            <a:off x="674251" y="3620595"/>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6" name="Rectangle : coins arrondis 53265"/>
          <p:cNvSpPr/>
          <p:nvPr/>
        </p:nvSpPr>
        <p:spPr>
          <a:xfrm>
            <a:off x="674251" y="3939081"/>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7" name="Rectangle : coins arrondis 53266"/>
          <p:cNvSpPr/>
          <p:nvPr/>
        </p:nvSpPr>
        <p:spPr>
          <a:xfrm>
            <a:off x="674251" y="4255817"/>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8" name="Rectangle : coins arrondis 53267"/>
          <p:cNvSpPr/>
          <p:nvPr/>
        </p:nvSpPr>
        <p:spPr>
          <a:xfrm>
            <a:off x="674251" y="4574303"/>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9" name="Rectangle : coins arrondis 53268"/>
          <p:cNvSpPr/>
          <p:nvPr/>
        </p:nvSpPr>
        <p:spPr>
          <a:xfrm>
            <a:off x="674251" y="4891040"/>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70" name="Rectangle : coins arrondis 53269"/>
          <p:cNvSpPr/>
          <p:nvPr/>
        </p:nvSpPr>
        <p:spPr>
          <a:xfrm>
            <a:off x="674251" y="5207776"/>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93" name="Rectangle 53292"/>
          <p:cNvSpPr/>
          <p:nvPr/>
        </p:nvSpPr>
        <p:spPr>
          <a:xfrm>
            <a:off x="2261432" y="5605010"/>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3294" name="Rectangle 53293"/>
          <p:cNvSpPr/>
          <p:nvPr/>
        </p:nvSpPr>
        <p:spPr>
          <a:xfrm>
            <a:off x="2499421"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3295" name="Connecteur droit 53294"/>
          <p:cNvCxnSpPr/>
          <p:nvPr/>
        </p:nvCxnSpPr>
        <p:spPr>
          <a:xfrm>
            <a:off x="2261432" y="6320728"/>
            <a:ext cx="873213" cy="0"/>
          </a:xfrm>
          <a:prstGeom prst="line">
            <a:avLst/>
          </a:prstGeom>
          <a:noFill/>
          <a:ln>
            <a:solidFill>
              <a:schemeClr val="tx1"/>
            </a:solidFill>
            <a:miter lim="800000"/>
          </a:ln>
        </p:spPr>
      </p:cxnSp>
      <p:sp>
        <p:nvSpPr>
          <p:cNvPr id="53296" name="Rectangle 53295"/>
          <p:cNvSpPr/>
          <p:nvPr/>
        </p:nvSpPr>
        <p:spPr>
          <a:xfrm>
            <a:off x="3929111" y="5605009"/>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297" name="Connecteur droit 53296"/>
          <p:cNvCxnSpPr/>
          <p:nvPr/>
        </p:nvCxnSpPr>
        <p:spPr>
          <a:xfrm flipH="1">
            <a:off x="4881069" y="5605009"/>
            <a:ext cx="0" cy="715719"/>
          </a:xfrm>
          <a:prstGeom prst="line">
            <a:avLst/>
          </a:prstGeom>
          <a:noFill/>
          <a:ln>
            <a:solidFill>
              <a:schemeClr val="tx1"/>
            </a:solidFill>
            <a:miter lim="800000"/>
          </a:ln>
        </p:spPr>
      </p:cxnSp>
      <p:cxnSp>
        <p:nvCxnSpPr>
          <p:cNvPr id="53299" name="Connecteur droit 53298"/>
          <p:cNvCxnSpPr/>
          <p:nvPr/>
        </p:nvCxnSpPr>
        <p:spPr>
          <a:xfrm>
            <a:off x="2817908" y="6002241"/>
            <a:ext cx="1032456" cy="0"/>
          </a:xfrm>
          <a:prstGeom prst="line">
            <a:avLst/>
          </a:prstGeom>
          <a:noFill/>
          <a:ln>
            <a:solidFill>
              <a:schemeClr val="tx1"/>
            </a:solidFill>
            <a:miter lim="800000"/>
            <a:tailEnd type="triangle" w="lg" len="lg"/>
          </a:ln>
        </p:spPr>
      </p:cxnSp>
      <p:sp>
        <p:nvSpPr>
          <p:cNvPr id="53300" name="Rectangle 53299"/>
          <p:cNvSpPr/>
          <p:nvPr/>
        </p:nvSpPr>
        <p:spPr>
          <a:xfrm>
            <a:off x="6151515" y="5605009"/>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301" name="Connecteur droit 53300"/>
          <p:cNvCxnSpPr/>
          <p:nvPr/>
        </p:nvCxnSpPr>
        <p:spPr>
          <a:xfrm flipH="1">
            <a:off x="7103474" y="5605009"/>
            <a:ext cx="0" cy="715719"/>
          </a:xfrm>
          <a:prstGeom prst="line">
            <a:avLst/>
          </a:prstGeom>
          <a:noFill/>
          <a:ln>
            <a:solidFill>
              <a:schemeClr val="tx1"/>
            </a:solidFill>
            <a:miter lim="800000"/>
          </a:ln>
        </p:spPr>
      </p:cxnSp>
      <p:cxnSp>
        <p:nvCxnSpPr>
          <p:cNvPr id="53302" name="Connecteur droit 53301"/>
          <p:cNvCxnSpPr/>
          <p:nvPr/>
        </p:nvCxnSpPr>
        <p:spPr>
          <a:xfrm>
            <a:off x="5040312" y="6002241"/>
            <a:ext cx="1032456" cy="0"/>
          </a:xfrm>
          <a:prstGeom prst="line">
            <a:avLst/>
          </a:prstGeom>
          <a:noFill/>
          <a:ln>
            <a:solidFill>
              <a:schemeClr val="tx1"/>
            </a:solidFill>
            <a:miter lim="800000"/>
            <a:tailEnd type="triangle" w="lg" len="lg"/>
          </a:ln>
        </p:spPr>
      </p:cxnSp>
      <p:sp>
        <p:nvSpPr>
          <p:cNvPr id="53303" name="Rectangle 53302"/>
          <p:cNvSpPr/>
          <p:nvPr/>
        </p:nvSpPr>
        <p:spPr>
          <a:xfrm>
            <a:off x="8134179" y="5605009"/>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304" name="Connecteur droit 53303"/>
          <p:cNvCxnSpPr/>
          <p:nvPr/>
        </p:nvCxnSpPr>
        <p:spPr>
          <a:xfrm flipH="1">
            <a:off x="9086138" y="5605009"/>
            <a:ext cx="0" cy="715719"/>
          </a:xfrm>
          <a:prstGeom prst="line">
            <a:avLst/>
          </a:prstGeom>
          <a:noFill/>
          <a:ln>
            <a:solidFill>
              <a:schemeClr val="tx1"/>
            </a:solidFill>
            <a:miter lim="800000"/>
          </a:ln>
        </p:spPr>
      </p:cxnSp>
      <p:sp>
        <p:nvSpPr>
          <p:cNvPr id="53305" name="Rectangle 53304"/>
          <p:cNvSpPr/>
          <p:nvPr/>
        </p:nvSpPr>
        <p:spPr>
          <a:xfrm>
            <a:off x="4086604"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3306" name="Rectangle 53305"/>
          <p:cNvSpPr/>
          <p:nvPr/>
        </p:nvSpPr>
        <p:spPr>
          <a:xfrm>
            <a:off x="6309008"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3307" name="Rectangle 53306"/>
          <p:cNvSpPr/>
          <p:nvPr/>
        </p:nvSpPr>
        <p:spPr>
          <a:xfrm>
            <a:off x="8291672"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53</a:t>
            </a:r>
            <a:endParaRPr lang="fr-FR" altLang="en-US" sz="3086">
              <a:latin typeface="Arial" pitchFamily="34" charset="0"/>
            </a:endParaRPr>
          </a:p>
        </p:txBody>
      </p:sp>
      <p:sp>
        <p:nvSpPr>
          <p:cNvPr id="53308" name="Rectangle 53307"/>
          <p:cNvSpPr/>
          <p:nvPr/>
        </p:nvSpPr>
        <p:spPr>
          <a:xfrm>
            <a:off x="6149764"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309" name="Connecteur droit 53308"/>
          <p:cNvCxnSpPr/>
          <p:nvPr/>
        </p:nvCxnSpPr>
        <p:spPr>
          <a:xfrm flipH="1" flipV="1">
            <a:off x="5355299" y="6399475"/>
            <a:ext cx="1270445" cy="633473"/>
          </a:xfrm>
          <a:prstGeom prst="line">
            <a:avLst/>
          </a:prstGeom>
          <a:noFill/>
          <a:ln>
            <a:solidFill>
              <a:schemeClr val="tx1"/>
            </a:solidFill>
            <a:miter lim="800000"/>
            <a:tailEnd type="triangle" w="lg" len="lg"/>
          </a:ln>
        </p:spPr>
      </p:cxnSp>
      <p:cxnSp>
        <p:nvCxnSpPr>
          <p:cNvPr id="53310" name="Connecteur droit 53309"/>
          <p:cNvCxnSpPr/>
          <p:nvPr/>
        </p:nvCxnSpPr>
        <p:spPr>
          <a:xfrm flipH="1" flipV="1">
            <a:off x="6625744" y="6399475"/>
            <a:ext cx="0" cy="633473"/>
          </a:xfrm>
          <a:prstGeom prst="line">
            <a:avLst/>
          </a:prstGeom>
          <a:noFill/>
          <a:ln>
            <a:solidFill>
              <a:schemeClr val="tx1"/>
            </a:solidFill>
            <a:miter lim="800000"/>
            <a:tailEnd type="triangle" w="lg" len="lg"/>
          </a:ln>
        </p:spPr>
      </p:cxnSp>
      <p:cxnSp>
        <p:nvCxnSpPr>
          <p:cNvPr id="53311" name="Connecteur droit 53310"/>
          <p:cNvCxnSpPr/>
          <p:nvPr/>
        </p:nvCxnSpPr>
        <p:spPr>
          <a:xfrm>
            <a:off x="9084389" y="5605009"/>
            <a:ext cx="397232" cy="713969"/>
          </a:xfrm>
          <a:prstGeom prst="line">
            <a:avLst/>
          </a:prstGeom>
          <a:noFill/>
          <a:ln>
            <a:solidFill>
              <a:schemeClr val="tx1"/>
            </a:solidFill>
            <a:miter lim="800000"/>
          </a:ln>
        </p:spPr>
      </p:cxnSp>
      <p:cxnSp>
        <p:nvCxnSpPr>
          <p:cNvPr id="53312" name="Connecteur droit 53311"/>
          <p:cNvCxnSpPr/>
          <p:nvPr/>
        </p:nvCxnSpPr>
        <p:spPr>
          <a:xfrm flipV="1">
            <a:off x="9084389" y="5605009"/>
            <a:ext cx="397232" cy="713969"/>
          </a:xfrm>
          <a:prstGeom prst="line">
            <a:avLst/>
          </a:prstGeom>
          <a:noFill/>
          <a:ln>
            <a:solidFill>
              <a:schemeClr val="tx1"/>
            </a:solidFill>
            <a:miter lim="800000"/>
          </a:ln>
        </p:spPr>
      </p:cxnSp>
      <p:cxnSp>
        <p:nvCxnSpPr>
          <p:cNvPr id="53313" name="Connecteur droit 53312"/>
          <p:cNvCxnSpPr/>
          <p:nvPr/>
        </p:nvCxnSpPr>
        <p:spPr>
          <a:xfrm>
            <a:off x="7260968" y="6002241"/>
            <a:ext cx="794466" cy="0"/>
          </a:xfrm>
          <a:prstGeom prst="line">
            <a:avLst/>
          </a:prstGeom>
          <a:noFill/>
          <a:ln>
            <a:solidFill>
              <a:schemeClr val="tx1"/>
            </a:solidFill>
            <a:miter lim="800000"/>
            <a:tailEnd type="triangle" w="lg" len="lg"/>
          </a:ln>
        </p:spPr>
      </p:cxnSp>
      <p:sp>
        <p:nvSpPr>
          <p:cNvPr id="53314" name="Rectangle 53313"/>
          <p:cNvSpPr/>
          <p:nvPr/>
        </p:nvSpPr>
        <p:spPr>
          <a:xfrm>
            <a:off x="275267" y="6446723"/>
            <a:ext cx="873212" cy="794466"/>
          </a:xfrm>
          <a:prstGeom prst="rect">
            <a:avLst/>
          </a:prstGeom>
          <a:ln/>
        </p:spPr>
        <p:style>
          <a:lnRef idx="0">
            <a:schemeClr val="accent6"/>
          </a:lnRef>
          <a:fillRef idx="3">
            <a:schemeClr val="accent6"/>
          </a:fillRef>
          <a:effectRef idx="3">
            <a:schemeClr val="accent6"/>
          </a:effectRef>
          <a:fontRef idx="minor">
            <a:schemeClr val="lt1"/>
          </a:fontRef>
        </p:style>
      </p:sp>
      <p:sp>
        <p:nvSpPr>
          <p:cNvPr id="53315" name="Rectangle 53314"/>
          <p:cNvSpPr/>
          <p:nvPr/>
        </p:nvSpPr>
        <p:spPr>
          <a:xfrm>
            <a:off x="593754" y="5891997"/>
            <a:ext cx="395483"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i</a:t>
            </a:r>
            <a:endParaRPr lang="fr-FR" altLang="en-US" sz="3086">
              <a:latin typeface="Arial" pitchFamily="34" charset="0"/>
            </a:endParaRPr>
          </a:p>
        </p:txBody>
      </p:sp>
      <p:sp>
        <p:nvSpPr>
          <p:cNvPr id="53316" name="Rectangle 53315"/>
          <p:cNvSpPr/>
          <p:nvPr/>
        </p:nvSpPr>
        <p:spPr>
          <a:xfrm>
            <a:off x="515006" y="6527219"/>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sp>
        <p:nvSpPr>
          <p:cNvPr id="53319" name="Rectangle 53318"/>
          <p:cNvSpPr/>
          <p:nvPr/>
        </p:nvSpPr>
        <p:spPr>
          <a:xfrm>
            <a:off x="8135930" y="6637465"/>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3320" name="Connecteur droit 53319"/>
          <p:cNvCxnSpPr/>
          <p:nvPr/>
        </p:nvCxnSpPr>
        <p:spPr>
          <a:xfrm flipH="1">
            <a:off x="9087889" y="6637465"/>
            <a:ext cx="0" cy="715719"/>
          </a:xfrm>
          <a:prstGeom prst="line">
            <a:avLst/>
          </a:prstGeom>
          <a:noFill/>
          <a:ln>
            <a:solidFill>
              <a:schemeClr val="tx1"/>
            </a:solidFill>
            <a:miter lim="800000"/>
          </a:ln>
        </p:spPr>
      </p:cxnSp>
      <p:cxnSp>
        <p:nvCxnSpPr>
          <p:cNvPr id="53321" name="Connecteur droit 53320"/>
          <p:cNvCxnSpPr/>
          <p:nvPr/>
        </p:nvCxnSpPr>
        <p:spPr>
          <a:xfrm flipH="1" flipV="1">
            <a:off x="9247131" y="6399475"/>
            <a:ext cx="0" cy="635222"/>
          </a:xfrm>
          <a:prstGeom prst="line">
            <a:avLst/>
          </a:prstGeom>
          <a:noFill/>
          <a:ln>
            <a:solidFill>
              <a:schemeClr val="tx1"/>
            </a:solidFill>
            <a:miter lim="800000"/>
            <a:tailEnd type="triangle" w="lg" len="lg"/>
          </a:ln>
        </p:spPr>
      </p:cxnSp>
      <p:sp>
        <p:nvSpPr>
          <p:cNvPr id="53322" name="Rectangle 53321"/>
          <p:cNvSpPr/>
          <p:nvPr/>
        </p:nvSpPr>
        <p:spPr>
          <a:xfrm>
            <a:off x="8293423" y="6716211"/>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cxnSp>
        <p:nvCxnSpPr>
          <p:cNvPr id="53323" name="Connecteur droit 53322"/>
          <p:cNvCxnSpPr/>
          <p:nvPr/>
        </p:nvCxnSpPr>
        <p:spPr>
          <a:xfrm>
            <a:off x="7260967" y="6002242"/>
            <a:ext cx="796215" cy="745468"/>
          </a:xfrm>
          <a:prstGeom prst="line">
            <a:avLst/>
          </a:prstGeom>
          <a:noFill/>
          <a:ln>
            <a:solidFill>
              <a:schemeClr val="tx1"/>
            </a:solidFill>
            <a:miter lim="800000"/>
            <a:tailEnd type="triangle" w="lg" len="lg"/>
          </a:ln>
        </p:spPr>
      </p:cxnSp>
      <p:sp>
        <p:nvSpPr>
          <p:cNvPr id="53324" name="Rectangle 53323"/>
          <p:cNvSpPr/>
          <p:nvPr/>
        </p:nvSpPr>
        <p:spPr>
          <a:xfrm>
            <a:off x="2499421"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4</a:t>
            </a:r>
            <a:endParaRPr lang="fr-FR" altLang="en-US" sz="3086">
              <a:latin typeface="Arial" pitchFamily="34" charset="0"/>
            </a:endParaRPr>
          </a:p>
        </p:txBody>
      </p:sp>
      <p:sp>
        <p:nvSpPr>
          <p:cNvPr id="46" name="TextShape 1">
            <a:extLst>
              <a:ext uri="{FF2B5EF4-FFF2-40B4-BE49-F238E27FC236}">
                <a16:creationId xmlns:a16="http://schemas.microsoft.com/office/drawing/2014/main" id="{23BB84FD-CE39-4825-A1BC-A6DEFFBC5337}"/>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slide(fromTop)">
                                      <p:cBhvr>
                                        <p:cTn id="7" dur="500"/>
                                        <p:tgtEl>
                                          <p:spTgt spid="5325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51" presetClass="path" presetSubtype="0" accel="50000" decel="50000" fill="hold" nodeType="clickEffect">
                                  <p:stCondLst>
                                    <p:cond delay="0"/>
                                  </p:stCondLst>
                                  <p:childTnLst>
                                    <p:animMotion origin="layout" path="M 4.44444E-06 -2.59259E-06 L -0.03993 0.02361 C -0.04896 0.02894 -0.054 0.03635 -0.054 0.04422 C -0.054 0.05301 -0.04896 0.06019 -0.03993 0.06528 L 4.44444E-06 0.08935" ptsTypes="">
                                      <p:cBhvr>
                                        <p:cTn id="11" dur="2000" fill="hold"/>
                                        <p:tgtEl>
                                          <p:spTgt spid="53252"/>
                                        </p:tgtEl>
                                        <p:attrNameLst>
                                          <p:attrName>ppt_x</p:attrName>
                                          <p:attrName>ppt_y</p:attrName>
                                        </p:attrNameLst>
                                      </p:cBhvr>
                                    </p:animMotion>
                                  </p:childTnLst>
                                  <p:subTnLst>
                                    <p:set>
                                      <p:cBhvr override="childStyle">
                                        <p:cTn dur="1" fill="hold" display="0" masterRel="sameClick" afterEffect="1">
                                          <p:stCondLst>
                                            <p:cond evt="end" delay="0">
                                              <p:tn val="10"/>
                                            </p:cond>
                                          </p:stCondLst>
                                        </p:cTn>
                                        <p:tgtEl>
                                          <p:spTgt spid="53252"/>
                                        </p:tgtEl>
                                        <p:attrNameLst>
                                          <p:attrName>style.visibility</p:attrName>
                                        </p:attrNameLst>
                                      </p:cBhvr>
                                      <p:to>
                                        <p:strVal val="hidden"/>
                                      </p:to>
                                    </p:set>
                                  </p:subTnLst>
                                </p:cTn>
                              </p:par>
                              <p:par>
                                <p:cTn id="12" presetID="1" presetClass="entr" presetSubtype="0" fill="hold" nodeType="withEffect">
                                  <p:stCondLst>
                                    <p:cond delay="2000"/>
                                  </p:stCondLst>
                                  <p:childTnLst>
                                    <p:set>
                                      <p:cBhvr>
                                        <p:cTn id="13" dur="1" fill="hold">
                                          <p:stCondLst>
                                            <p:cond delay="0"/>
                                          </p:stCondLst>
                                        </p:cTn>
                                        <p:tgtEl>
                                          <p:spTgt spid="5325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afterGroup">
                            <p:stCondLst>
                              <p:cond delay="0"/>
                            </p:stCondLst>
                            <p:childTnLst>
                              <p:par>
                                <p:cTn id="16" presetID="12" presetClass="exit" presetSubtype="4" fill="hold" nodeType="clickEffect">
                                  <p:stCondLst>
                                    <p:cond delay="0"/>
                                  </p:stCondLst>
                                  <p:childTnLst>
                                    <p:animEffect transition="out" filter="slide(fromBottom)">
                                      <p:cBhvr>
                                        <p:cTn id="17" dur="500"/>
                                        <p:tgtEl>
                                          <p:spTgt spid="53253"/>
                                        </p:tgtEl>
                                      </p:cBhvr>
                                    </p:animEffect>
                                    <p:set>
                                      <p:cBhvr>
                                        <p:cTn id="18" dur="1" fill="hold">
                                          <p:stCondLst>
                                            <p:cond delay="499"/>
                                          </p:stCondLst>
                                        </p:cTn>
                                        <p:tgtEl>
                                          <p:spTgt spid="53253"/>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53255"/>
                                        </p:tgtEl>
                                        <p:attrNameLst>
                                          <p:attrName>style.visibility</p:attrName>
                                        </p:attrNameLst>
                                      </p:cBhvr>
                                      <p:to>
                                        <p:strVal val="visible"/>
                                      </p:to>
                                    </p:set>
                                    <p:animEffect transition="in" filter="slide(fromTop)">
                                      <p:cBhvr>
                                        <p:cTn id="21" dur="500"/>
                                        <p:tgtEl>
                                          <p:spTgt spid="53255"/>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53319"/>
                                        </p:tgtEl>
                                        <p:attrNameLst>
                                          <p:attrName>style.visibility</p:attrName>
                                        </p:attrNameLst>
                                      </p:cBhvr>
                                      <p:to>
                                        <p:strVal val="visible"/>
                                      </p:to>
                                    </p:set>
                                    <p:animEffect transition="in" filter="fade">
                                      <p:cBhvr>
                                        <p:cTn id="25" dur="2000"/>
                                        <p:tgtEl>
                                          <p:spTgt spid="53319"/>
                                        </p:tgtEl>
                                      </p:cBhvr>
                                    </p:animEffect>
                                  </p:childTnLst>
                                </p:cTn>
                              </p:par>
                              <p:par>
                                <p:cTn id="26" presetID="10" presetClass="entr" presetSubtype="0" fill="hold" nodeType="withEffect">
                                  <p:stCondLst>
                                    <p:cond delay="0"/>
                                  </p:stCondLst>
                                  <p:childTnLst>
                                    <p:set>
                                      <p:cBhvr>
                                        <p:cTn id="27" dur="1" fill="hold">
                                          <p:stCondLst>
                                            <p:cond delay="0"/>
                                          </p:stCondLst>
                                        </p:cTn>
                                        <p:tgtEl>
                                          <p:spTgt spid="53320"/>
                                        </p:tgtEl>
                                        <p:attrNameLst>
                                          <p:attrName>style.visibility</p:attrName>
                                        </p:attrNameLst>
                                      </p:cBhvr>
                                      <p:to>
                                        <p:strVal val="visible"/>
                                      </p:to>
                                    </p:set>
                                    <p:animEffect transition="in" filter="fade">
                                      <p:cBhvr>
                                        <p:cTn id="28" dur="2000"/>
                                        <p:tgtEl>
                                          <p:spTgt spid="53320"/>
                                        </p:tgtEl>
                                      </p:cBhvr>
                                    </p:animEffect>
                                  </p:childTnLst>
                                </p:cTn>
                              </p:par>
                            </p:childTnLst>
                          </p:cTn>
                        </p:par>
                      </p:childTnLst>
                    </p:cTn>
                  </p:par>
                  <p:par>
                    <p:cTn id="29" fill="hold" nodeType="clickPar">
                      <p:stCondLst>
                        <p:cond delay="indefinite"/>
                      </p:stCondLst>
                      <p:childTnLst>
                        <p:par>
                          <p:cTn id="30" fill="hold" nodeType="afterGroup">
                            <p:stCondLst>
                              <p:cond delay="0"/>
                            </p:stCondLst>
                            <p:childTnLst>
                              <p:par>
                                <p:cTn id="31" presetID="12" presetClass="exit" presetSubtype="4" fill="hold" nodeType="clickEffect">
                                  <p:stCondLst>
                                    <p:cond delay="0"/>
                                  </p:stCondLst>
                                  <p:childTnLst>
                                    <p:animEffect transition="out" filter="slide(fromBottom)">
                                      <p:cBhvr>
                                        <p:cTn id="32" dur="500"/>
                                        <p:tgtEl>
                                          <p:spTgt spid="53255"/>
                                        </p:tgtEl>
                                      </p:cBhvr>
                                    </p:animEffect>
                                    <p:set>
                                      <p:cBhvr>
                                        <p:cTn id="33" dur="1" fill="hold">
                                          <p:stCondLst>
                                            <p:cond delay="499"/>
                                          </p:stCondLst>
                                        </p:cTn>
                                        <p:tgtEl>
                                          <p:spTgt spid="53255"/>
                                        </p:tgtEl>
                                        <p:attrNameLst>
                                          <p:attrName>style.visibility</p:attrName>
                                        </p:attrNameLst>
                                      </p:cBhvr>
                                      <p:to>
                                        <p:strVal val="hidden"/>
                                      </p:to>
                                    </p:set>
                                  </p:childTnLst>
                                </p:cTn>
                              </p:par>
                              <p:par>
                                <p:cTn id="34" presetID="12" presetClass="entr" presetSubtype="1" fill="hold" nodeType="withEffect">
                                  <p:stCondLst>
                                    <p:cond delay="0"/>
                                  </p:stCondLst>
                                  <p:childTnLst>
                                    <p:set>
                                      <p:cBhvr>
                                        <p:cTn id="35" dur="1" fill="hold">
                                          <p:stCondLst>
                                            <p:cond delay="0"/>
                                          </p:stCondLst>
                                        </p:cTn>
                                        <p:tgtEl>
                                          <p:spTgt spid="53263"/>
                                        </p:tgtEl>
                                        <p:attrNameLst>
                                          <p:attrName>style.visibility</p:attrName>
                                        </p:attrNameLst>
                                      </p:cBhvr>
                                      <p:to>
                                        <p:strVal val="visible"/>
                                      </p:to>
                                    </p:set>
                                    <p:animEffect transition="in" filter="slide(fromTop)">
                                      <p:cBhvr>
                                        <p:cTn id="36" dur="500"/>
                                        <p:tgtEl>
                                          <p:spTgt spid="53263"/>
                                        </p:tgtEl>
                                      </p:cBhvr>
                                    </p:animEffect>
                                  </p:childTnLst>
                                </p:cTn>
                              </p:par>
                            </p:childTnLst>
                          </p:cTn>
                        </p:par>
                      </p:childTnLst>
                    </p:cTn>
                  </p:par>
                  <p:par>
                    <p:cTn id="37" fill="hold" nodeType="clickPar">
                      <p:stCondLst>
                        <p:cond delay="indefinite"/>
                      </p:stCondLst>
                      <p:childTnLst>
                        <p:par>
                          <p:cTn id="38" fill="hold" nodeType="afterGroup">
                            <p:stCondLst>
                              <p:cond delay="0"/>
                            </p:stCondLst>
                            <p:childTnLst>
                              <p:par>
                                <p:cTn id="39" presetID="12" presetClass="exit" presetSubtype="4" fill="hold" nodeType="clickEffect">
                                  <p:stCondLst>
                                    <p:cond delay="0"/>
                                  </p:stCondLst>
                                  <p:childTnLst>
                                    <p:animEffect transition="out" filter="slide(fromBottom)">
                                      <p:cBhvr>
                                        <p:cTn id="40" dur="500"/>
                                        <p:tgtEl>
                                          <p:spTgt spid="53263"/>
                                        </p:tgtEl>
                                      </p:cBhvr>
                                    </p:animEffect>
                                    <p:set>
                                      <p:cBhvr>
                                        <p:cTn id="41" dur="1" fill="hold">
                                          <p:stCondLst>
                                            <p:cond delay="499"/>
                                          </p:stCondLst>
                                        </p:cTn>
                                        <p:tgtEl>
                                          <p:spTgt spid="53263"/>
                                        </p:tgtEl>
                                        <p:attrNameLst>
                                          <p:attrName>style.visibility</p:attrName>
                                        </p:attrNameLst>
                                      </p:cBhvr>
                                      <p:to>
                                        <p:strVal val="hidden"/>
                                      </p:to>
                                    </p:set>
                                  </p:childTnLst>
                                </p:cTn>
                              </p:par>
                              <p:par>
                                <p:cTn id="42" presetID="12" presetClass="entr" presetSubtype="1" fill="hold" nodeType="withEffect">
                                  <p:stCondLst>
                                    <p:cond delay="0"/>
                                  </p:stCondLst>
                                  <p:childTnLst>
                                    <p:set>
                                      <p:cBhvr>
                                        <p:cTn id="43" dur="1" fill="hold">
                                          <p:stCondLst>
                                            <p:cond delay="0"/>
                                          </p:stCondLst>
                                        </p:cTn>
                                        <p:tgtEl>
                                          <p:spTgt spid="53264"/>
                                        </p:tgtEl>
                                        <p:attrNameLst>
                                          <p:attrName>style.visibility</p:attrName>
                                        </p:attrNameLst>
                                      </p:cBhvr>
                                      <p:to>
                                        <p:strVal val="visible"/>
                                      </p:to>
                                    </p:set>
                                    <p:animEffect transition="in" filter="slide(fromTop)">
                                      <p:cBhvr>
                                        <p:cTn id="44" dur="500"/>
                                        <p:tgtEl>
                                          <p:spTgt spid="53264"/>
                                        </p:tgtEl>
                                      </p:cBhvr>
                                    </p:animEffect>
                                  </p:childTnLst>
                                </p:cTn>
                              </p:par>
                            </p:childTnLst>
                          </p:cTn>
                        </p:par>
                        <p:par>
                          <p:cTn id="45" fill="hold" nodeType="afterGroup">
                            <p:stCondLst>
                              <p:cond delay="500"/>
                            </p:stCondLst>
                            <p:childTnLst>
                              <p:par>
                                <p:cTn id="46" presetID="58" presetClass="entr" presetSubtype="0" accel="100000" fill="hold" nodeType="afterEffect">
                                  <p:stCondLst>
                                    <p:cond delay="0"/>
                                  </p:stCondLst>
                                  <p:childTnLst>
                                    <p:set>
                                      <p:cBhvr>
                                        <p:cTn id="47" dur="1" fill="hold">
                                          <p:stCondLst>
                                            <p:cond delay="0"/>
                                          </p:stCondLst>
                                        </p:cTn>
                                        <p:tgtEl>
                                          <p:spTgt spid="53308"/>
                                        </p:tgtEl>
                                        <p:attrNameLst>
                                          <p:attrName>style.visibility</p:attrName>
                                        </p:attrNameLst>
                                      </p:cBhvr>
                                      <p:to>
                                        <p:strVal val="visible"/>
                                      </p:to>
                                    </p:set>
                                    <p:anim calcmode="lin" valueType="num">
                                      <p:cBhvr>
                                        <p:cTn id="48" dur="1000" fill="hold"/>
                                        <p:tgtEl>
                                          <p:spTgt spid="53308"/>
                                        </p:tgtEl>
                                        <p:attrNameLst>
                                          <p:attrName>ppt_w</p:attrName>
                                        </p:attrNameLst>
                                      </p:cBhvr>
                                      <p:tavLst>
                                        <p:tav tm="0">
                                          <p:val>
                                            <p:strVal val="#ppt_w*2.5"/>
                                          </p:val>
                                        </p:tav>
                                        <p:tav tm="100000">
                                          <p:val>
                                            <p:strVal val="#ppt_w"/>
                                          </p:val>
                                        </p:tav>
                                      </p:tavLst>
                                    </p:anim>
                                    <p:anim calcmode="lin" valueType="num">
                                      <p:cBhvr>
                                        <p:cTn id="49" dur="1000" fill="hold"/>
                                        <p:tgtEl>
                                          <p:spTgt spid="53308"/>
                                        </p:tgtEl>
                                        <p:attrNameLst>
                                          <p:attrName>ppt_h</p:attrName>
                                        </p:attrNameLst>
                                      </p:cBhvr>
                                      <p:tavLst>
                                        <p:tav tm="0">
                                          <p:val>
                                            <p:strVal val="#ppt_h*0.01"/>
                                          </p:val>
                                        </p:tav>
                                        <p:tav tm="100000">
                                          <p:val>
                                            <p:strVal val="#ppt_h"/>
                                          </p:val>
                                        </p:tav>
                                      </p:tavLst>
                                    </p:anim>
                                    <p:anim calcmode="lin" valueType="num">
                                      <p:cBhvr>
                                        <p:cTn id="50" dur="1000" fill="hold"/>
                                        <p:tgtEl>
                                          <p:spTgt spid="53308"/>
                                        </p:tgtEl>
                                        <p:attrNameLst>
                                          <p:attrName>ppt_x</p:attrName>
                                        </p:attrNameLst>
                                      </p:cBhvr>
                                      <p:tavLst>
                                        <p:tav tm="0">
                                          <p:val>
                                            <p:strVal val="#ppt_x"/>
                                          </p:val>
                                        </p:tav>
                                        <p:tav tm="100000">
                                          <p:val>
                                            <p:strVal val="#ppt_x"/>
                                          </p:val>
                                        </p:tav>
                                      </p:tavLst>
                                    </p:anim>
                                    <p:anim calcmode="lin" valueType="num">
                                      <p:cBhvr>
                                        <p:cTn id="51" dur="1000" fill="hold"/>
                                        <p:tgtEl>
                                          <p:spTgt spid="53308"/>
                                        </p:tgtEl>
                                        <p:attrNameLst>
                                          <p:attrName>ppt_y</p:attrName>
                                        </p:attrNameLst>
                                      </p:cBhvr>
                                      <p:tavLst>
                                        <p:tav tm="0">
                                          <p:val>
                                            <p:strVal val="#ppt_h+1"/>
                                          </p:val>
                                        </p:tav>
                                        <p:tav tm="100000">
                                          <p:val>
                                            <p:strVal val="#ppt_y"/>
                                          </p:val>
                                        </p:tav>
                                      </p:tavLst>
                                    </p:anim>
                                    <p:animEffect transition="in" filter="fade">
                                      <p:cBhvr>
                                        <p:cTn id="52" dur="1000"/>
                                        <p:tgtEl>
                                          <p:spTgt spid="53308"/>
                                        </p:tgtEl>
                                      </p:cBhvr>
                                    </p:animEffect>
                                  </p:childTnLst>
                                </p:cTn>
                              </p:par>
                            </p:childTnLst>
                          </p:cTn>
                        </p:par>
                        <p:par>
                          <p:cTn id="53" fill="hold" nodeType="afterGroup">
                            <p:stCondLst>
                              <p:cond delay="1500"/>
                            </p:stCondLst>
                            <p:childTnLst>
                              <p:par>
                                <p:cTn id="54" presetID="22" presetClass="entr" presetSubtype="4" fill="hold" nodeType="afterEffect">
                                  <p:stCondLst>
                                    <p:cond delay="0"/>
                                  </p:stCondLst>
                                  <p:childTnLst>
                                    <p:set>
                                      <p:cBhvr>
                                        <p:cTn id="55" dur="1" fill="hold">
                                          <p:stCondLst>
                                            <p:cond delay="0"/>
                                          </p:stCondLst>
                                        </p:cTn>
                                        <p:tgtEl>
                                          <p:spTgt spid="53309"/>
                                        </p:tgtEl>
                                        <p:attrNameLst>
                                          <p:attrName>style.visibility</p:attrName>
                                        </p:attrNameLst>
                                      </p:cBhvr>
                                      <p:to>
                                        <p:strVal val="visible"/>
                                      </p:to>
                                    </p:set>
                                    <p:animEffect transition="in" filter="wipe(down)">
                                      <p:cBhvr>
                                        <p:cTn id="56" dur="2000"/>
                                        <p:tgtEl>
                                          <p:spTgt spid="53309"/>
                                        </p:tgtEl>
                                      </p:cBhvr>
                                    </p:animEffect>
                                  </p:childTnLst>
                                </p:cTn>
                              </p:par>
                            </p:childTnLst>
                          </p:cTn>
                        </p:par>
                        <p:par>
                          <p:cTn id="57" fill="hold" nodeType="afterGroup">
                            <p:stCondLst>
                              <p:cond delay="3500"/>
                            </p:stCondLst>
                            <p:childTnLst>
                              <p:par>
                                <p:cTn id="58" presetID="22" presetClass="exit" presetSubtype="1" fill="hold" nodeType="afterEffect">
                                  <p:stCondLst>
                                    <p:cond delay="0"/>
                                  </p:stCondLst>
                                  <p:childTnLst>
                                    <p:animEffect transition="out" filter="wipe(up)">
                                      <p:cBhvr>
                                        <p:cTn id="59" dur="2000"/>
                                        <p:tgtEl>
                                          <p:spTgt spid="53309"/>
                                        </p:tgtEl>
                                      </p:cBhvr>
                                    </p:animEffect>
                                    <p:set>
                                      <p:cBhvr>
                                        <p:cTn id="60" dur="1" fill="hold">
                                          <p:stCondLst>
                                            <p:cond delay="1999"/>
                                          </p:stCondLst>
                                        </p:cTn>
                                        <p:tgtEl>
                                          <p:spTgt spid="53309"/>
                                        </p:tgtEl>
                                        <p:attrNameLst>
                                          <p:attrName>style.visibility</p:attrName>
                                        </p:attrNameLst>
                                      </p:cBhvr>
                                      <p:to>
                                        <p:strVal val="hidden"/>
                                      </p:to>
                                    </p:set>
                                  </p:childTnLst>
                                </p:cTn>
                              </p:par>
                            </p:childTnLst>
                          </p:cTn>
                        </p:par>
                        <p:par>
                          <p:cTn id="61" fill="hold" nodeType="afterGroup">
                            <p:stCondLst>
                              <p:cond delay="5500"/>
                            </p:stCondLst>
                            <p:childTnLst>
                              <p:par>
                                <p:cTn id="62" presetID="22" presetClass="entr" presetSubtype="4" fill="hold" nodeType="afterEffect">
                                  <p:stCondLst>
                                    <p:cond delay="0"/>
                                  </p:stCondLst>
                                  <p:childTnLst>
                                    <p:set>
                                      <p:cBhvr>
                                        <p:cTn id="63" dur="1" fill="hold">
                                          <p:stCondLst>
                                            <p:cond delay="0"/>
                                          </p:stCondLst>
                                        </p:cTn>
                                        <p:tgtEl>
                                          <p:spTgt spid="53310"/>
                                        </p:tgtEl>
                                        <p:attrNameLst>
                                          <p:attrName>style.visibility</p:attrName>
                                        </p:attrNameLst>
                                      </p:cBhvr>
                                      <p:to>
                                        <p:strVal val="visible"/>
                                      </p:to>
                                    </p:set>
                                    <p:animEffect transition="in" filter="wipe(down)">
                                      <p:cBhvr>
                                        <p:cTn id="64" dur="2000"/>
                                        <p:tgtEl>
                                          <p:spTgt spid="53310"/>
                                        </p:tgtEl>
                                      </p:cBhvr>
                                    </p:animEffect>
                                  </p:childTnLst>
                                </p:cTn>
                              </p:par>
                            </p:childTnLst>
                          </p:cTn>
                        </p:par>
                      </p:childTnLst>
                    </p:cTn>
                  </p:par>
                  <p:par>
                    <p:cTn id="65" fill="hold" nodeType="clickPar">
                      <p:stCondLst>
                        <p:cond delay="indefinite"/>
                      </p:stCondLst>
                      <p:childTnLst>
                        <p:par>
                          <p:cTn id="66" fill="hold" nodeType="afterGroup">
                            <p:stCondLst>
                              <p:cond delay="0"/>
                            </p:stCondLst>
                            <p:childTnLst>
                              <p:par>
                                <p:cTn id="67" presetID="12" presetClass="exit" presetSubtype="4" fill="hold" nodeType="clickEffect">
                                  <p:stCondLst>
                                    <p:cond delay="0"/>
                                  </p:stCondLst>
                                  <p:childTnLst>
                                    <p:animEffect transition="out" filter="slide(fromBottom)">
                                      <p:cBhvr>
                                        <p:cTn id="68" dur="500"/>
                                        <p:tgtEl>
                                          <p:spTgt spid="53264"/>
                                        </p:tgtEl>
                                      </p:cBhvr>
                                    </p:animEffect>
                                    <p:set>
                                      <p:cBhvr>
                                        <p:cTn id="69" dur="1" fill="hold">
                                          <p:stCondLst>
                                            <p:cond delay="499"/>
                                          </p:stCondLst>
                                        </p:cTn>
                                        <p:tgtEl>
                                          <p:spTgt spid="53264"/>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3265"/>
                                        </p:tgtEl>
                                        <p:attrNameLst>
                                          <p:attrName>style.visibility</p:attrName>
                                        </p:attrNameLst>
                                      </p:cBhvr>
                                      <p:to>
                                        <p:strVal val="visible"/>
                                      </p:to>
                                    </p:set>
                                    <p:animEffect transition="in" filter="slide(fromTop)">
                                      <p:cBhvr>
                                        <p:cTn id="72" dur="500"/>
                                        <p:tgtEl>
                                          <p:spTgt spid="53265"/>
                                        </p:tgtEl>
                                      </p:cBhvr>
                                    </p:animEffect>
                                  </p:childTnLst>
                                </p:cTn>
                              </p:par>
                            </p:childTnLst>
                          </p:cTn>
                        </p:par>
                        <p:par>
                          <p:cTn id="73" fill="hold" nodeType="afterGroup">
                            <p:stCondLst>
                              <p:cond delay="500"/>
                            </p:stCondLst>
                            <p:childTnLst>
                              <p:par>
                                <p:cTn id="74" presetID="53" presetClass="entr" presetSubtype="0" fill="hold" grpId="0" nodeType="afterEffect">
                                  <p:stCondLst>
                                    <p:cond delay="0"/>
                                  </p:stCondLst>
                                  <p:childTnLst>
                                    <p:set>
                                      <p:cBhvr>
                                        <p:cTn id="75" dur="1" fill="hold">
                                          <p:stCondLst>
                                            <p:cond delay="0"/>
                                          </p:stCondLst>
                                        </p:cTn>
                                        <p:tgtEl>
                                          <p:spTgt spid="53322"/>
                                        </p:tgtEl>
                                        <p:attrNameLst>
                                          <p:attrName>style.visibility</p:attrName>
                                        </p:attrNameLst>
                                      </p:cBhvr>
                                      <p:to>
                                        <p:strVal val="visible"/>
                                      </p:to>
                                    </p:set>
                                    <p:anim calcmode="lin" valueType="num">
                                      <p:cBhvr>
                                        <p:cTn id="76" dur="500" fill="hold"/>
                                        <p:tgtEl>
                                          <p:spTgt spid="53322"/>
                                        </p:tgtEl>
                                        <p:attrNameLst>
                                          <p:attrName>ppt_w</p:attrName>
                                        </p:attrNameLst>
                                      </p:cBhvr>
                                      <p:tavLst>
                                        <p:tav tm="0">
                                          <p:val>
                                            <p:fltVal val="0"/>
                                          </p:val>
                                        </p:tav>
                                        <p:tav tm="100000">
                                          <p:val>
                                            <p:strVal val="#ppt_w"/>
                                          </p:val>
                                        </p:tav>
                                      </p:tavLst>
                                    </p:anim>
                                    <p:anim calcmode="lin" valueType="num">
                                      <p:cBhvr>
                                        <p:cTn id="77" dur="500" fill="hold"/>
                                        <p:tgtEl>
                                          <p:spTgt spid="53322"/>
                                        </p:tgtEl>
                                        <p:attrNameLst>
                                          <p:attrName>ppt_h</p:attrName>
                                        </p:attrNameLst>
                                      </p:cBhvr>
                                      <p:tavLst>
                                        <p:tav tm="0">
                                          <p:val>
                                            <p:fltVal val="0"/>
                                          </p:val>
                                        </p:tav>
                                        <p:tav tm="100000">
                                          <p:val>
                                            <p:strVal val="#ppt_h"/>
                                          </p:val>
                                        </p:tav>
                                      </p:tavLst>
                                    </p:anim>
                                    <p:animEffect transition="in" filter="fade">
                                      <p:cBhvr>
                                        <p:cTn id="78" dur="500"/>
                                        <p:tgtEl>
                                          <p:spTgt spid="53322"/>
                                        </p:tgtEl>
                                      </p:cBhvr>
                                    </p:animEffect>
                                  </p:childTnLst>
                                </p:cTn>
                              </p:par>
                            </p:childTnLst>
                          </p:cTn>
                        </p:par>
                      </p:childTnLst>
                    </p:cTn>
                  </p:par>
                  <p:par>
                    <p:cTn id="79" fill="hold" nodeType="clickPar">
                      <p:stCondLst>
                        <p:cond delay="indefinite"/>
                      </p:stCondLst>
                      <p:childTnLst>
                        <p:par>
                          <p:cTn id="80" fill="hold" nodeType="afterGroup">
                            <p:stCondLst>
                              <p:cond delay="0"/>
                            </p:stCondLst>
                            <p:childTnLst>
                              <p:par>
                                <p:cTn id="81" presetID="12" presetClass="exit" presetSubtype="4" fill="hold" nodeType="clickEffect">
                                  <p:stCondLst>
                                    <p:cond delay="0"/>
                                  </p:stCondLst>
                                  <p:childTnLst>
                                    <p:animEffect transition="out" filter="slide(fromBottom)">
                                      <p:cBhvr>
                                        <p:cTn id="82" dur="500"/>
                                        <p:tgtEl>
                                          <p:spTgt spid="53265"/>
                                        </p:tgtEl>
                                      </p:cBhvr>
                                    </p:animEffect>
                                    <p:set>
                                      <p:cBhvr>
                                        <p:cTn id="83" dur="1" fill="hold">
                                          <p:stCondLst>
                                            <p:cond delay="499"/>
                                          </p:stCondLst>
                                        </p:cTn>
                                        <p:tgtEl>
                                          <p:spTgt spid="53265"/>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3266"/>
                                        </p:tgtEl>
                                        <p:attrNameLst>
                                          <p:attrName>style.visibility</p:attrName>
                                        </p:attrNameLst>
                                      </p:cBhvr>
                                      <p:to>
                                        <p:strVal val="visible"/>
                                      </p:to>
                                    </p:set>
                                    <p:animEffect transition="in" filter="slide(fromTop)">
                                      <p:cBhvr>
                                        <p:cTn id="86" dur="500"/>
                                        <p:tgtEl>
                                          <p:spTgt spid="53266"/>
                                        </p:tgtEl>
                                      </p:cBhvr>
                                    </p:animEffect>
                                  </p:childTnLst>
                                </p:cTn>
                              </p:par>
                            </p:childTnLst>
                          </p:cTn>
                        </p:par>
                        <p:par>
                          <p:cTn id="87" fill="hold" nodeType="afterGroup">
                            <p:stCondLst>
                              <p:cond delay="500"/>
                            </p:stCondLst>
                            <p:childTnLst>
                              <p:par>
                                <p:cTn id="88" presetID="22" presetClass="entr" presetSubtype="4" fill="hold" nodeType="afterEffect">
                                  <p:stCondLst>
                                    <p:cond delay="0"/>
                                  </p:stCondLst>
                                  <p:childTnLst>
                                    <p:set>
                                      <p:cBhvr>
                                        <p:cTn id="89" dur="1" fill="hold">
                                          <p:stCondLst>
                                            <p:cond delay="0"/>
                                          </p:stCondLst>
                                        </p:cTn>
                                        <p:tgtEl>
                                          <p:spTgt spid="53321"/>
                                        </p:tgtEl>
                                        <p:attrNameLst>
                                          <p:attrName>style.visibility</p:attrName>
                                        </p:attrNameLst>
                                      </p:cBhvr>
                                      <p:to>
                                        <p:strVal val="visible"/>
                                      </p:to>
                                    </p:set>
                                    <p:animEffect transition="in" filter="wipe(down)">
                                      <p:cBhvr>
                                        <p:cTn id="90" dur="2000"/>
                                        <p:tgtEl>
                                          <p:spTgt spid="53321"/>
                                        </p:tgtEl>
                                      </p:cBhvr>
                                    </p:animEffect>
                                  </p:childTnLst>
                                </p:cTn>
                              </p:par>
                            </p:childTnLst>
                          </p:cTn>
                        </p:par>
                      </p:childTnLst>
                    </p:cTn>
                  </p:par>
                  <p:par>
                    <p:cTn id="91" fill="hold" nodeType="clickPar">
                      <p:stCondLst>
                        <p:cond delay="indefinite"/>
                      </p:stCondLst>
                      <p:childTnLst>
                        <p:par>
                          <p:cTn id="92" fill="hold" nodeType="afterGroup">
                            <p:stCondLst>
                              <p:cond delay="0"/>
                            </p:stCondLst>
                            <p:childTnLst>
                              <p:par>
                                <p:cTn id="93" presetID="12" presetClass="exit" presetSubtype="4" fill="hold" nodeType="clickEffect">
                                  <p:stCondLst>
                                    <p:cond delay="0"/>
                                  </p:stCondLst>
                                  <p:childTnLst>
                                    <p:animEffect transition="out" filter="slide(fromBottom)">
                                      <p:cBhvr>
                                        <p:cTn id="94" dur="500"/>
                                        <p:tgtEl>
                                          <p:spTgt spid="53266"/>
                                        </p:tgtEl>
                                      </p:cBhvr>
                                    </p:animEffect>
                                    <p:set>
                                      <p:cBhvr>
                                        <p:cTn id="95" dur="1" fill="hold">
                                          <p:stCondLst>
                                            <p:cond delay="499"/>
                                          </p:stCondLst>
                                        </p:cTn>
                                        <p:tgtEl>
                                          <p:spTgt spid="53266"/>
                                        </p:tgtEl>
                                        <p:attrNameLst>
                                          <p:attrName>style.visibility</p:attrName>
                                        </p:attrNameLst>
                                      </p:cBhvr>
                                      <p:to>
                                        <p:strVal val="hidden"/>
                                      </p:to>
                                    </p:set>
                                  </p:childTnLst>
                                </p:cTn>
                              </p:par>
                              <p:par>
                                <p:cTn id="96" presetID="12" presetClass="entr" presetSubtype="1" fill="hold" nodeType="withEffect">
                                  <p:stCondLst>
                                    <p:cond delay="0"/>
                                  </p:stCondLst>
                                  <p:childTnLst>
                                    <p:set>
                                      <p:cBhvr>
                                        <p:cTn id="97" dur="1" fill="hold">
                                          <p:stCondLst>
                                            <p:cond delay="0"/>
                                          </p:stCondLst>
                                        </p:cTn>
                                        <p:tgtEl>
                                          <p:spTgt spid="53267"/>
                                        </p:tgtEl>
                                        <p:attrNameLst>
                                          <p:attrName>style.visibility</p:attrName>
                                        </p:attrNameLst>
                                      </p:cBhvr>
                                      <p:to>
                                        <p:strVal val="visible"/>
                                      </p:to>
                                    </p:set>
                                    <p:animEffect transition="in" filter="slide(fromTop)">
                                      <p:cBhvr>
                                        <p:cTn id="98" dur="500"/>
                                        <p:tgtEl>
                                          <p:spTgt spid="53267"/>
                                        </p:tgtEl>
                                      </p:cBhvr>
                                    </p:animEffect>
                                  </p:childTnLst>
                                </p:cTn>
                              </p:par>
                            </p:childTnLst>
                          </p:cTn>
                        </p:par>
                        <p:par>
                          <p:cTn id="99" fill="hold" nodeType="afterGroup">
                            <p:stCondLst>
                              <p:cond delay="500"/>
                            </p:stCondLst>
                            <p:childTnLst>
                              <p:par>
                                <p:cTn id="100" presetID="22" presetClass="exit" presetSubtype="2" fill="hold" nodeType="afterEffect">
                                  <p:stCondLst>
                                    <p:cond delay="0"/>
                                  </p:stCondLst>
                                  <p:childTnLst>
                                    <p:animEffect transition="out" filter="wipe(right)">
                                      <p:cBhvr>
                                        <p:cTn id="101" dur="2000"/>
                                        <p:tgtEl>
                                          <p:spTgt spid="53313"/>
                                        </p:tgtEl>
                                      </p:cBhvr>
                                    </p:animEffect>
                                    <p:set>
                                      <p:cBhvr>
                                        <p:cTn id="102" dur="1" fill="hold">
                                          <p:stCondLst>
                                            <p:cond delay="1999"/>
                                          </p:stCondLst>
                                        </p:cTn>
                                        <p:tgtEl>
                                          <p:spTgt spid="53313"/>
                                        </p:tgtEl>
                                        <p:attrNameLst>
                                          <p:attrName>style.visibility</p:attrName>
                                        </p:attrNameLst>
                                      </p:cBhvr>
                                      <p:to>
                                        <p:strVal val="hidden"/>
                                      </p:to>
                                    </p:se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53323"/>
                                        </p:tgtEl>
                                        <p:attrNameLst>
                                          <p:attrName>style.visibility</p:attrName>
                                        </p:attrNameLst>
                                      </p:cBhvr>
                                      <p:to>
                                        <p:strVal val="visible"/>
                                      </p:to>
                                    </p:set>
                                    <p:animEffect transition="in" filter="wipe(left)">
                                      <p:cBhvr>
                                        <p:cTn id="106" dur="2000"/>
                                        <p:tgtEl>
                                          <p:spTgt spid="53323"/>
                                        </p:tgtEl>
                                      </p:cBhvr>
                                    </p:animEffect>
                                  </p:childTnLst>
                                </p:cTn>
                              </p:par>
                            </p:childTnLst>
                          </p:cTn>
                        </p:par>
                      </p:childTnLst>
                    </p:cTn>
                  </p:par>
                  <p:par>
                    <p:cTn id="107" fill="hold" nodeType="clickPar">
                      <p:stCondLst>
                        <p:cond delay="indefinite"/>
                      </p:stCondLst>
                      <p:childTnLst>
                        <p:par>
                          <p:cTn id="108" fill="hold" nodeType="afterGroup">
                            <p:stCondLst>
                              <p:cond delay="0"/>
                            </p:stCondLst>
                            <p:childTnLst>
                              <p:par>
                                <p:cTn id="109" presetID="12" presetClass="exit" presetSubtype="4" fill="hold" nodeType="clickEffect">
                                  <p:stCondLst>
                                    <p:cond delay="0"/>
                                  </p:stCondLst>
                                  <p:childTnLst>
                                    <p:animEffect transition="out" filter="slide(fromBottom)">
                                      <p:cBhvr>
                                        <p:cTn id="110" dur="500"/>
                                        <p:tgtEl>
                                          <p:spTgt spid="53267"/>
                                        </p:tgtEl>
                                      </p:cBhvr>
                                    </p:animEffect>
                                    <p:set>
                                      <p:cBhvr>
                                        <p:cTn id="111" dur="1" fill="hold">
                                          <p:stCondLst>
                                            <p:cond delay="499"/>
                                          </p:stCondLst>
                                        </p:cTn>
                                        <p:tgtEl>
                                          <p:spTgt spid="53267"/>
                                        </p:tgtEl>
                                        <p:attrNameLst>
                                          <p:attrName>style.visibility</p:attrName>
                                        </p:attrNameLst>
                                      </p:cBhvr>
                                      <p:to>
                                        <p:strVal val="hidden"/>
                                      </p:to>
                                    </p:set>
                                  </p:childTnLst>
                                </p:cTn>
                              </p:par>
                              <p:par>
                                <p:cTn id="112" presetID="12" presetClass="entr" presetSubtype="1" fill="hold" nodeType="withEffect">
                                  <p:stCondLst>
                                    <p:cond delay="0"/>
                                  </p:stCondLst>
                                  <p:childTnLst>
                                    <p:set>
                                      <p:cBhvr>
                                        <p:cTn id="113" dur="1" fill="hold">
                                          <p:stCondLst>
                                            <p:cond delay="0"/>
                                          </p:stCondLst>
                                        </p:cTn>
                                        <p:tgtEl>
                                          <p:spTgt spid="53268"/>
                                        </p:tgtEl>
                                        <p:attrNameLst>
                                          <p:attrName>style.visibility</p:attrName>
                                        </p:attrNameLst>
                                      </p:cBhvr>
                                      <p:to>
                                        <p:strVal val="visible"/>
                                      </p:to>
                                    </p:set>
                                    <p:animEffect transition="in" filter="slide(fromTop)">
                                      <p:cBhvr>
                                        <p:cTn id="114" dur="500"/>
                                        <p:tgtEl>
                                          <p:spTgt spid="53268"/>
                                        </p:tgtEl>
                                      </p:cBhvr>
                                    </p:animEffect>
                                  </p:childTnLst>
                                </p:cTn>
                              </p:par>
                            </p:childTnLst>
                          </p:cTn>
                        </p:par>
                        <p:par>
                          <p:cTn id="115" fill="hold" nodeType="afterGroup">
                            <p:stCondLst>
                              <p:cond delay="500"/>
                            </p:stCondLst>
                            <p:childTnLst>
                              <p:par>
                                <p:cTn id="116" presetID="53" presetClass="exit" presetSubtype="0" fill="hold" grpId="0" nodeType="afterEffect">
                                  <p:stCondLst>
                                    <p:cond delay="0"/>
                                  </p:stCondLst>
                                  <p:childTnLst>
                                    <p:anim calcmode="lin" valueType="num">
                                      <p:cBhvr>
                                        <p:cTn id="117" dur="500" fill="hold"/>
                                        <p:tgtEl>
                                          <p:spTgt spid="53294"/>
                                        </p:tgtEl>
                                        <p:attrNameLst>
                                          <p:attrName>ppt_w</p:attrName>
                                        </p:attrNameLst>
                                      </p:cBhvr>
                                      <p:tavLst>
                                        <p:tav tm="0">
                                          <p:val>
                                            <p:strVal val="ppt_w"/>
                                          </p:val>
                                        </p:tav>
                                        <p:tav tm="100000">
                                          <p:val>
                                            <p:fltVal val="0"/>
                                          </p:val>
                                        </p:tav>
                                      </p:tavLst>
                                    </p:anim>
                                    <p:anim calcmode="lin" valueType="num">
                                      <p:cBhvr>
                                        <p:cTn id="118" dur="500" fill="hold"/>
                                        <p:tgtEl>
                                          <p:spTgt spid="53294"/>
                                        </p:tgtEl>
                                        <p:attrNameLst>
                                          <p:attrName>ppt_h</p:attrName>
                                        </p:attrNameLst>
                                      </p:cBhvr>
                                      <p:tavLst>
                                        <p:tav tm="0">
                                          <p:val>
                                            <p:strVal val="ppt_h"/>
                                          </p:val>
                                        </p:tav>
                                        <p:tav tm="100000">
                                          <p:val>
                                            <p:fltVal val="0"/>
                                          </p:val>
                                        </p:tav>
                                      </p:tavLst>
                                    </p:anim>
                                    <p:animEffect transition="out" filter="fade">
                                      <p:cBhvr>
                                        <p:cTn id="119" dur="500"/>
                                        <p:tgtEl>
                                          <p:spTgt spid="53294"/>
                                        </p:tgtEl>
                                      </p:cBhvr>
                                    </p:animEffect>
                                    <p:set>
                                      <p:cBhvr>
                                        <p:cTn id="120" dur="1" fill="hold">
                                          <p:stCondLst>
                                            <p:cond delay="499"/>
                                          </p:stCondLst>
                                        </p:cTn>
                                        <p:tgtEl>
                                          <p:spTgt spid="53294"/>
                                        </p:tgtEl>
                                        <p:attrNameLst>
                                          <p:attrName>style.visibility</p:attrName>
                                        </p:attrNameLst>
                                      </p:cBhvr>
                                      <p:to>
                                        <p:strVal val="hidden"/>
                                      </p:to>
                                    </p:set>
                                  </p:childTnLst>
                                </p:cTn>
                              </p:par>
                            </p:childTnLst>
                          </p:cTn>
                        </p:par>
                        <p:par>
                          <p:cTn id="121" fill="hold" nodeType="afterGroup">
                            <p:stCondLst>
                              <p:cond delay="1000"/>
                            </p:stCondLst>
                            <p:childTnLst>
                              <p:par>
                                <p:cTn id="122" presetID="53" presetClass="entr" presetSubtype="0" fill="hold" grpId="0" nodeType="afterEffect">
                                  <p:stCondLst>
                                    <p:cond delay="0"/>
                                  </p:stCondLst>
                                  <p:childTnLst>
                                    <p:set>
                                      <p:cBhvr>
                                        <p:cTn id="123" dur="1" fill="hold">
                                          <p:stCondLst>
                                            <p:cond delay="0"/>
                                          </p:stCondLst>
                                        </p:cTn>
                                        <p:tgtEl>
                                          <p:spTgt spid="53324"/>
                                        </p:tgtEl>
                                        <p:attrNameLst>
                                          <p:attrName>style.visibility</p:attrName>
                                        </p:attrNameLst>
                                      </p:cBhvr>
                                      <p:to>
                                        <p:strVal val="visible"/>
                                      </p:to>
                                    </p:set>
                                    <p:anim calcmode="lin" valueType="num">
                                      <p:cBhvr>
                                        <p:cTn id="124" dur="500" fill="hold"/>
                                        <p:tgtEl>
                                          <p:spTgt spid="53324"/>
                                        </p:tgtEl>
                                        <p:attrNameLst>
                                          <p:attrName>ppt_w</p:attrName>
                                        </p:attrNameLst>
                                      </p:cBhvr>
                                      <p:tavLst>
                                        <p:tav tm="0">
                                          <p:val>
                                            <p:fltVal val="0"/>
                                          </p:val>
                                        </p:tav>
                                        <p:tav tm="100000">
                                          <p:val>
                                            <p:strVal val="#ppt_w"/>
                                          </p:val>
                                        </p:tav>
                                      </p:tavLst>
                                    </p:anim>
                                    <p:anim calcmode="lin" valueType="num">
                                      <p:cBhvr>
                                        <p:cTn id="125" dur="500" fill="hold"/>
                                        <p:tgtEl>
                                          <p:spTgt spid="53324"/>
                                        </p:tgtEl>
                                        <p:attrNameLst>
                                          <p:attrName>ppt_h</p:attrName>
                                        </p:attrNameLst>
                                      </p:cBhvr>
                                      <p:tavLst>
                                        <p:tav tm="0">
                                          <p:val>
                                            <p:fltVal val="0"/>
                                          </p:val>
                                        </p:tav>
                                        <p:tav tm="100000">
                                          <p:val>
                                            <p:strVal val="#ppt_h"/>
                                          </p:val>
                                        </p:tav>
                                      </p:tavLst>
                                    </p:anim>
                                    <p:animEffect transition="in" filter="fade">
                                      <p:cBhvr>
                                        <p:cTn id="126" dur="500"/>
                                        <p:tgtEl>
                                          <p:spTgt spid="53324"/>
                                        </p:tgtEl>
                                      </p:cBhvr>
                                    </p:animEffect>
                                  </p:childTnLst>
                                </p:cTn>
                              </p:par>
                            </p:childTnLst>
                          </p:cTn>
                        </p:par>
                      </p:childTnLst>
                    </p:cTn>
                  </p:par>
                  <p:par>
                    <p:cTn id="127" fill="hold" nodeType="clickPar">
                      <p:stCondLst>
                        <p:cond delay="indefinite"/>
                      </p:stCondLst>
                      <p:childTnLst>
                        <p:par>
                          <p:cTn id="128" fill="hold" nodeType="afterGroup">
                            <p:stCondLst>
                              <p:cond delay="0"/>
                            </p:stCondLst>
                            <p:childTnLst>
                              <p:par>
                                <p:cTn id="129" presetID="12" presetClass="exit" presetSubtype="4" fill="hold" nodeType="clickEffect">
                                  <p:stCondLst>
                                    <p:cond delay="0"/>
                                  </p:stCondLst>
                                  <p:childTnLst>
                                    <p:animEffect transition="out" filter="slide(fromBottom)">
                                      <p:cBhvr>
                                        <p:cTn id="130" dur="500"/>
                                        <p:tgtEl>
                                          <p:spTgt spid="53268"/>
                                        </p:tgtEl>
                                      </p:cBhvr>
                                    </p:animEffect>
                                    <p:set>
                                      <p:cBhvr>
                                        <p:cTn id="131" dur="1" fill="hold">
                                          <p:stCondLst>
                                            <p:cond delay="499"/>
                                          </p:stCondLst>
                                        </p:cTn>
                                        <p:tgtEl>
                                          <p:spTgt spid="53268"/>
                                        </p:tgtEl>
                                        <p:attrNameLst>
                                          <p:attrName>style.visibility</p:attrName>
                                        </p:attrNameLst>
                                      </p:cBhvr>
                                      <p:to>
                                        <p:strVal val="hidden"/>
                                      </p:to>
                                    </p:set>
                                  </p:childTnLst>
                                </p:cTn>
                              </p:par>
                              <p:par>
                                <p:cTn id="132" presetID="12" presetClass="entr" presetSubtype="1" fill="hold" nodeType="withEffect">
                                  <p:stCondLst>
                                    <p:cond delay="0"/>
                                  </p:stCondLst>
                                  <p:childTnLst>
                                    <p:set>
                                      <p:cBhvr>
                                        <p:cTn id="133" dur="1" fill="hold">
                                          <p:stCondLst>
                                            <p:cond delay="0"/>
                                          </p:stCondLst>
                                        </p:cTn>
                                        <p:tgtEl>
                                          <p:spTgt spid="53269"/>
                                        </p:tgtEl>
                                        <p:attrNameLst>
                                          <p:attrName>style.visibility</p:attrName>
                                        </p:attrNameLst>
                                      </p:cBhvr>
                                      <p:to>
                                        <p:strVal val="visible"/>
                                      </p:to>
                                    </p:set>
                                    <p:animEffect transition="in" filter="slide(fromTop)">
                                      <p:cBhvr>
                                        <p:cTn id="134" dur="500"/>
                                        <p:tgtEl>
                                          <p:spTgt spid="53269"/>
                                        </p:tgtEl>
                                      </p:cBhvr>
                                    </p:animEffect>
                                  </p:childTnLst>
                                </p:cTn>
                              </p:par>
                            </p:childTnLst>
                          </p:cTn>
                        </p:par>
                      </p:childTnLst>
                    </p:cTn>
                  </p:par>
                  <p:par>
                    <p:cTn id="135" fill="hold" nodeType="clickPar">
                      <p:stCondLst>
                        <p:cond delay="indefinite"/>
                      </p:stCondLst>
                      <p:childTnLst>
                        <p:par>
                          <p:cTn id="136" fill="hold" nodeType="afterGroup">
                            <p:stCondLst>
                              <p:cond delay="0"/>
                            </p:stCondLst>
                            <p:childTnLst>
                              <p:par>
                                <p:cTn id="137" presetID="12" presetClass="exit" presetSubtype="4" fill="hold" nodeType="clickEffect">
                                  <p:stCondLst>
                                    <p:cond delay="0"/>
                                  </p:stCondLst>
                                  <p:childTnLst>
                                    <p:animEffect transition="out" filter="slide(fromBottom)">
                                      <p:cBhvr>
                                        <p:cTn id="138" dur="500"/>
                                        <p:tgtEl>
                                          <p:spTgt spid="53269"/>
                                        </p:tgtEl>
                                      </p:cBhvr>
                                    </p:animEffect>
                                    <p:set>
                                      <p:cBhvr>
                                        <p:cTn id="139" dur="1" fill="hold">
                                          <p:stCondLst>
                                            <p:cond delay="499"/>
                                          </p:stCondLst>
                                        </p:cTn>
                                        <p:tgtEl>
                                          <p:spTgt spid="53269"/>
                                        </p:tgtEl>
                                        <p:attrNameLst>
                                          <p:attrName>style.visibility</p:attrName>
                                        </p:attrNameLst>
                                      </p:cBhvr>
                                      <p:to>
                                        <p:strVal val="hidden"/>
                                      </p:to>
                                    </p:set>
                                  </p:childTnLst>
                                </p:cTn>
                              </p:par>
                              <p:par>
                                <p:cTn id="140" presetID="12" presetClass="entr" presetSubtype="1" fill="hold" nodeType="withEffect">
                                  <p:stCondLst>
                                    <p:cond delay="0"/>
                                  </p:stCondLst>
                                  <p:childTnLst>
                                    <p:set>
                                      <p:cBhvr>
                                        <p:cTn id="141" dur="1" fill="hold">
                                          <p:stCondLst>
                                            <p:cond delay="0"/>
                                          </p:stCondLst>
                                        </p:cTn>
                                        <p:tgtEl>
                                          <p:spTgt spid="53270"/>
                                        </p:tgtEl>
                                        <p:attrNameLst>
                                          <p:attrName>style.visibility</p:attrName>
                                        </p:attrNameLst>
                                      </p:cBhvr>
                                      <p:to>
                                        <p:strVal val="visible"/>
                                      </p:to>
                                    </p:set>
                                    <p:animEffect transition="in" filter="slide(fromTop)">
                                      <p:cBhvr>
                                        <p:cTn id="142" dur="500"/>
                                        <p:tgtEl>
                                          <p:spTgt spid="53270"/>
                                        </p:tgtEl>
                                      </p:cBhvr>
                                    </p:animEffect>
                                  </p:childTnLst>
                                </p:cTn>
                              </p:par>
                            </p:childTnLst>
                          </p:cTn>
                        </p:par>
                      </p:childTnLst>
                    </p:cTn>
                  </p:par>
                  <p:par>
                    <p:cTn id="143" fill="hold" nodeType="clickPar">
                      <p:stCondLst>
                        <p:cond delay="indefinite"/>
                      </p:stCondLst>
                      <p:childTnLst>
                        <p:par>
                          <p:cTn id="144" fill="hold" nodeType="afterGroup">
                            <p:stCondLst>
                              <p:cond delay="0"/>
                            </p:stCondLst>
                            <p:childTnLst>
                              <p:par>
                                <p:cTn id="145" presetID="12" presetClass="exit" presetSubtype="4" fill="hold" nodeType="clickEffect">
                                  <p:stCondLst>
                                    <p:cond delay="0"/>
                                  </p:stCondLst>
                                  <p:childTnLst>
                                    <p:animEffect transition="out" filter="slide(fromBottom)">
                                      <p:cBhvr>
                                        <p:cTn id="146" dur="500"/>
                                        <p:tgtEl>
                                          <p:spTgt spid="53270"/>
                                        </p:tgtEl>
                                      </p:cBhvr>
                                    </p:animEffect>
                                    <p:set>
                                      <p:cBhvr>
                                        <p:cTn id="147" dur="1" fill="hold">
                                          <p:stCondLst>
                                            <p:cond delay="499"/>
                                          </p:stCondLst>
                                        </p:cTn>
                                        <p:tgtEl>
                                          <p:spTgt spid="532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4" grpId="0"/>
      <p:bldP spid="53322" grpId="0"/>
      <p:bldP spid="533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FA420B91-A7D5-49AB-B8FA-90E97164713A}"/>
              </a:ext>
            </a:extLst>
          </p:cNvPr>
          <p:cNvSpPr/>
          <p:nvPr/>
        </p:nvSpPr>
        <p:spPr>
          <a:xfrm>
            <a:off x="596899" y="1607593"/>
            <a:ext cx="9280525" cy="4770537"/>
          </a:xfrm>
          <a:prstGeom prst="rect">
            <a:avLst/>
          </a:prstGeom>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inserPos</a:t>
            </a:r>
            <a:r>
              <a:rPr lang="fr-FR" sz="1600" b="1" dirty="0">
                <a:solidFill>
                  <a:srgbClr val="000080"/>
                </a:solidFill>
                <a:highlight>
                  <a:srgbClr val="FFFFFF"/>
                </a:highlight>
              </a:rPr>
              <a:t>(</a:t>
            </a:r>
            <a:r>
              <a:rPr lang="fr-FR" sz="1600" b="1" dirty="0">
                <a:solidFill>
                  <a:srgbClr val="000000"/>
                </a:solidFill>
                <a:highlight>
                  <a:srgbClr val="FFFFFF"/>
                </a:highlight>
              </a:rPr>
              <a:t>Liste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v</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pos</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en-GB" sz="1600" dirty="0">
                <a:solidFill>
                  <a:srgbClr val="000000"/>
                </a:solidFill>
                <a:highlight>
                  <a:srgbClr val="FFFFFF"/>
                </a:highlight>
              </a:rPr>
              <a:t>    </a:t>
            </a:r>
            <a:r>
              <a:rPr lang="en-GB" sz="1600" b="1" dirty="0">
                <a:solidFill>
                  <a:srgbClr val="0000FF"/>
                </a:solidFill>
                <a:highlight>
                  <a:srgbClr val="FFFFFF"/>
                </a:highlight>
              </a:rPr>
              <a:t>if</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err="1">
                <a:solidFill>
                  <a:srgbClr val="000000"/>
                </a:solidFill>
                <a:highlight>
                  <a:srgbClr val="FFFFFF"/>
                </a:highlight>
              </a:rPr>
              <a:t>liste</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a:solidFill>
                  <a:srgbClr val="000000"/>
                </a:solidFill>
                <a:highlight>
                  <a:srgbClr val="FFFFFF"/>
                </a:highlight>
              </a:rPr>
              <a:t> </a:t>
            </a:r>
            <a:r>
              <a:rPr lang="en-GB" sz="1600" b="1" dirty="0">
                <a:solidFill>
                  <a:srgbClr val="0000FF"/>
                </a:solidFill>
                <a:highlight>
                  <a:srgbClr val="FFFFFF"/>
                </a:highlight>
              </a:rPr>
              <a:t>NULL</a:t>
            </a:r>
            <a:r>
              <a:rPr lang="en-GB" sz="1600" dirty="0">
                <a:solidFill>
                  <a:srgbClr val="000000"/>
                </a:solidFill>
                <a:highlight>
                  <a:srgbClr val="FFFFFF"/>
                </a:highlight>
              </a:rPr>
              <a:t> </a:t>
            </a:r>
            <a:r>
              <a:rPr lang="en-GB" sz="1600" b="1" dirty="0">
                <a:solidFill>
                  <a:srgbClr val="000080"/>
                </a:solidFill>
                <a:highlight>
                  <a:srgbClr val="FFFFFF"/>
                </a:highlight>
              </a:rPr>
              <a:t>&amp;&amp;</a:t>
            </a:r>
            <a:r>
              <a:rPr lang="en-GB" sz="1600" dirty="0">
                <a:solidFill>
                  <a:srgbClr val="000000"/>
                </a:solidFill>
                <a:highlight>
                  <a:srgbClr val="FFFFFF"/>
                </a:highlight>
              </a:rPr>
              <a:t> </a:t>
            </a:r>
            <a:r>
              <a:rPr lang="en-GB" sz="1600" dirty="0" err="1">
                <a:solidFill>
                  <a:srgbClr val="000000"/>
                </a:solidFill>
                <a:highlight>
                  <a:srgbClr val="FFFFFF"/>
                </a:highlight>
              </a:rPr>
              <a:t>pos</a:t>
            </a:r>
            <a:r>
              <a:rPr lang="en-GB" sz="1600" dirty="0">
                <a:solidFill>
                  <a:srgbClr val="000000"/>
                </a:solidFill>
                <a:highlight>
                  <a:srgbClr val="FFFFFF"/>
                </a:highlight>
              </a:rPr>
              <a:t> </a:t>
            </a:r>
            <a:r>
              <a:rPr lang="en-GB" sz="1600" b="1" dirty="0">
                <a:solidFill>
                  <a:srgbClr val="000080"/>
                </a:solidFill>
                <a:highlight>
                  <a:srgbClr val="FFFFFF"/>
                </a:highlight>
              </a:rPr>
              <a:t>&lt;</a:t>
            </a:r>
            <a:r>
              <a:rPr lang="en-GB" sz="1600" dirty="0">
                <a:solidFill>
                  <a:srgbClr val="000000"/>
                </a:solidFill>
                <a:highlight>
                  <a:srgbClr val="FFFFFF"/>
                </a:highlight>
              </a:rPr>
              <a:t> </a:t>
            </a:r>
            <a:r>
              <a:rPr lang="en-GB" sz="1600" dirty="0">
                <a:solidFill>
                  <a:srgbClr val="FF8000"/>
                </a:solidFill>
                <a:highlight>
                  <a:srgbClr val="FFFFFF"/>
                </a:highlight>
              </a:rPr>
              <a:t>1</a:t>
            </a:r>
            <a:r>
              <a:rPr lang="en-GB" sz="1600" b="1" dirty="0">
                <a:solidFill>
                  <a:srgbClr val="000080"/>
                </a:solidFill>
                <a:highlight>
                  <a:srgbClr val="FFFFFF"/>
                </a:highlight>
              </a:rPr>
              <a:t>){</a:t>
            </a:r>
            <a:endParaRPr lang="en-GB"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nLa</a:t>
            </a:r>
            <a:r>
              <a:rPr lang="fr-FR" sz="1600" dirty="0">
                <a:solidFill>
                  <a:srgbClr val="808080"/>
                </a:solidFill>
                <a:highlight>
                  <a:srgbClr val="FFFFFF"/>
                </a:highlight>
              </a:rPr>
              <a:t>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a:t>
            </a:r>
            <a:r>
              <a:rPr lang="fr-FR" sz="1600" dirty="0" err="1">
                <a:solidFill>
                  <a:srgbClr val="008000"/>
                </a:solidFill>
                <a:highlight>
                  <a:srgbClr val="FFFFFF"/>
                </a:highlight>
              </a:rPr>
              <a:t>creation</a:t>
            </a:r>
            <a:r>
              <a:rPr lang="fr-FR" sz="1600" dirty="0">
                <a:solidFill>
                  <a:srgbClr val="008000"/>
                </a:solidFill>
                <a:highlight>
                  <a:srgbClr val="FFFFFF"/>
                </a:highlight>
              </a:rPr>
              <a:t> de nouveau élément</a:t>
            </a: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i </a:t>
            </a:r>
            <a:r>
              <a:rPr lang="fr-FR" sz="1600" b="1" dirty="0">
                <a:solidFill>
                  <a:srgbClr val="000080"/>
                </a:solidFill>
                <a:highlight>
                  <a:srgbClr val="FFFFFF"/>
                </a:highlight>
              </a:rPr>
              <a:t>&lt;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malloc</a:t>
            </a:r>
            <a:r>
              <a:rPr lang="fr-FR" sz="1600" b="1" dirty="0">
                <a:solidFill>
                  <a:srgbClr val="000080"/>
                </a:solidFill>
                <a:highlight>
                  <a:srgbClr val="FFFFFF"/>
                </a:highlight>
              </a:rPr>
              <a:t>(</a:t>
            </a:r>
            <a:r>
              <a:rPr lang="fr-FR" sz="1600" b="1" dirty="0" err="1">
                <a:solidFill>
                  <a:srgbClr val="0000FF"/>
                </a:solidFill>
                <a:highlight>
                  <a:srgbClr val="FFFFFF"/>
                </a:highlight>
              </a:rPr>
              <a:t>sizeof</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nerreur</a:t>
            </a:r>
            <a:r>
              <a:rPr lang="fr-FR" sz="1600" dirty="0">
                <a:solidFill>
                  <a:srgbClr val="808080"/>
                </a:solidFill>
                <a:highlight>
                  <a:srgbClr val="FFFFFF"/>
                </a:highlight>
              </a:rPr>
              <a:t> d'allocation mémoire\n"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nouveau</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v</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"la </a:t>
            </a:r>
            <a:r>
              <a:rPr lang="fr-FR" sz="1600" dirty="0" err="1">
                <a:solidFill>
                  <a:srgbClr val="808080"/>
                </a:solidFill>
                <a:highlight>
                  <a:srgbClr val="FFFFFF"/>
                </a:highlight>
              </a:rPr>
              <a:t>posisition</a:t>
            </a:r>
            <a:r>
              <a:rPr lang="fr-FR" sz="1600" dirty="0">
                <a:solidFill>
                  <a:srgbClr val="808080"/>
                </a:solidFill>
                <a:highlight>
                  <a:srgbClr val="FFFFFF"/>
                </a:highlight>
              </a:rPr>
              <a:t> est plus grand que le nombre des éléments --&gt; </a:t>
            </a:r>
            <a:r>
              <a:rPr lang="fr-FR" sz="1600" dirty="0" err="1">
                <a:solidFill>
                  <a:srgbClr val="808080"/>
                </a:solidFill>
                <a:highlight>
                  <a:srgbClr val="FFFFFF"/>
                </a:highlight>
              </a:rPr>
              <a:t>inserQueue</a:t>
            </a:r>
            <a:r>
              <a:rPr lang="fr-FR" sz="1600" dirty="0">
                <a:solidFill>
                  <a:srgbClr val="808080"/>
                </a:solidFill>
                <a:highlight>
                  <a:srgbClr val="FFFFFF"/>
                </a:highlight>
              </a:rPr>
              <a: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inserQueue</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v</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endParaRPr lang="fr-FR" sz="1600" dirty="0"/>
          </a:p>
        </p:txBody>
      </p:sp>
    </p:spTree>
    <p:extLst>
      <p:ext uri="{BB962C8B-B14F-4D97-AF65-F5344CB8AC3E}">
        <p14:creationId xmlns:p14="http://schemas.microsoft.com/office/powerpoint/2010/main" val="105738063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060370442"/>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57604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Rectangle 1">
            <a:extLst>
              <a:ext uri="{FF2B5EF4-FFF2-40B4-BE49-F238E27FC236}">
                <a16:creationId xmlns:a16="http://schemas.microsoft.com/office/drawing/2014/main" id="{90B254D5-1253-4F23-8CAC-07C9B70FCAC9}"/>
              </a:ext>
            </a:extLst>
          </p:cNvPr>
          <p:cNvSpPr/>
          <p:nvPr/>
        </p:nvSpPr>
        <p:spPr>
          <a:xfrm>
            <a:off x="825500" y="1671093"/>
            <a:ext cx="8991600" cy="4524315"/>
          </a:xfrm>
          <a:prstGeom prst="rect">
            <a:avLst/>
          </a:prstGeom>
        </p:spPr>
        <p:txBody>
          <a:bodyPr wrap="square">
            <a:spAutoFit/>
          </a:bodyPr>
          <a:lstStyle/>
          <a:p>
            <a:r>
              <a:rPr lang="fr-FR" dirty="0" err="1">
                <a:solidFill>
                  <a:srgbClr val="8000FF"/>
                </a:solidFill>
                <a:highlight>
                  <a:srgbClr val="FFFFFF"/>
                </a:highlight>
              </a:rPr>
              <a:t>int</a:t>
            </a:r>
            <a:r>
              <a:rPr lang="fr-FR" dirty="0">
                <a:solidFill>
                  <a:srgbClr val="000000"/>
                </a:solidFill>
                <a:highlight>
                  <a:srgbClr val="FFFFFF"/>
                </a:highlight>
              </a:rPr>
              <a:t> i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actuel </a:t>
            </a:r>
            <a:r>
              <a:rPr lang="fr-FR" b="1" dirty="0">
                <a:solidFill>
                  <a:srgbClr val="000080"/>
                </a:solidFill>
                <a:highlight>
                  <a:srgbClr val="FFFFFF"/>
                </a:highlight>
              </a:rPr>
              <a:t>=</a:t>
            </a:r>
            <a:r>
              <a:rPr lang="fr-FR" dirty="0">
                <a:solidFill>
                  <a:srgbClr val="000000"/>
                </a:solidFill>
                <a:highlight>
                  <a:srgbClr val="FFFFFF"/>
                </a:highlight>
              </a:rPr>
              <a:t> 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err="1">
                <a:solidFill>
                  <a:srgbClr val="0000FF"/>
                </a:solidFill>
                <a:highlight>
                  <a:srgbClr val="FFFFFF"/>
                </a:highlight>
              </a:rPr>
              <a:t>while</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actuel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p>
          <a:p>
            <a:r>
              <a:rPr lang="pt-BR" dirty="0">
                <a:solidFill>
                  <a:srgbClr val="000000"/>
                </a:solidFill>
                <a:highlight>
                  <a:srgbClr val="FFFFFF"/>
                </a:highlight>
              </a:rPr>
              <a:t>        </a:t>
            </a:r>
            <a:r>
              <a:rPr lang="pt-BR" b="1" dirty="0">
                <a:solidFill>
                  <a:srgbClr val="0000FF"/>
                </a:solidFill>
                <a:highlight>
                  <a:srgbClr val="FFFFFF"/>
                </a:highlight>
              </a:rPr>
              <a:t>if</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i </a:t>
            </a:r>
            <a:r>
              <a:rPr lang="pt-BR" b="1" dirty="0">
                <a:solidFill>
                  <a:srgbClr val="000080"/>
                </a:solidFill>
                <a:highlight>
                  <a:srgbClr val="FFFFFF"/>
                </a:highlight>
              </a:rPr>
              <a:t>==</a:t>
            </a:r>
            <a:r>
              <a:rPr lang="pt-BR" dirty="0">
                <a:solidFill>
                  <a:srgbClr val="000000"/>
                </a:solidFill>
                <a:highlight>
                  <a:srgbClr val="FFFFFF"/>
                </a:highlight>
              </a:rPr>
              <a:t> pos</a:t>
            </a:r>
            <a:r>
              <a:rPr lang="pt-BR" b="1" dirty="0">
                <a:solidFill>
                  <a:srgbClr val="000080"/>
                </a:solidFill>
                <a:highlight>
                  <a:srgbClr val="FFFFFF"/>
                </a:highlight>
              </a:rPr>
              <a:t>-</a:t>
            </a:r>
            <a:r>
              <a:rPr lang="pt-BR" dirty="0">
                <a:solidFill>
                  <a:srgbClr val="FF8000"/>
                </a:solidFill>
                <a:highlight>
                  <a:srgbClr val="FFFFFF"/>
                </a:highlight>
              </a:rPr>
              <a:t>1</a:t>
            </a:r>
            <a:r>
              <a:rPr lang="pt-BR" dirty="0">
                <a:solidFill>
                  <a:srgbClr val="000000"/>
                </a:solidFill>
                <a:highlight>
                  <a:srgbClr val="FFFFFF"/>
                </a:highlight>
              </a:rPr>
              <a:t> </a:t>
            </a:r>
            <a:r>
              <a:rPr lang="pt-BR" b="1" dirty="0">
                <a:solidFill>
                  <a:srgbClr val="000080"/>
                </a:solidFill>
                <a:highlight>
                  <a:srgbClr val="FFFFFF"/>
                </a:highlight>
              </a:rPr>
              <a:t>&amp;&amp;</a:t>
            </a:r>
            <a:r>
              <a:rPr lang="pt-BR" dirty="0">
                <a:solidFill>
                  <a:srgbClr val="000000"/>
                </a:solidFill>
                <a:highlight>
                  <a:srgbClr val="FFFFFF"/>
                </a:highlight>
              </a:rPr>
              <a:t> pos</a:t>
            </a:r>
            <a:r>
              <a:rPr lang="pt-BR" b="1" dirty="0">
                <a:solidFill>
                  <a:srgbClr val="000080"/>
                </a:solidFill>
                <a:highlight>
                  <a:srgbClr val="FFFFFF"/>
                </a:highlight>
              </a:rPr>
              <a:t>-</a:t>
            </a:r>
            <a:r>
              <a:rPr lang="pt-BR" dirty="0">
                <a:solidFill>
                  <a:srgbClr val="FF8000"/>
                </a:solidFill>
                <a:highlight>
                  <a:srgbClr val="FFFFFF"/>
                </a:highlight>
              </a:rPr>
              <a:t>1</a:t>
            </a:r>
            <a:r>
              <a:rPr lang="pt-BR" dirty="0">
                <a:solidFill>
                  <a:srgbClr val="000000"/>
                </a:solidFill>
                <a:highlight>
                  <a:srgbClr val="FFFFFF"/>
                </a:highlight>
              </a:rPr>
              <a:t> </a:t>
            </a:r>
            <a:r>
              <a:rPr lang="pt-BR" b="1" dirty="0">
                <a:solidFill>
                  <a:srgbClr val="000080"/>
                </a:solidFill>
                <a:highlight>
                  <a:srgbClr val="FFFFFF"/>
                </a:highlight>
              </a:rPr>
              <a:t>!=</a:t>
            </a:r>
            <a:r>
              <a:rPr lang="pt-BR" dirty="0">
                <a:solidFill>
                  <a:srgbClr val="000000"/>
                </a:solidFill>
                <a:highlight>
                  <a:srgbClr val="FFFFFF"/>
                </a:highlight>
              </a:rPr>
              <a:t> </a:t>
            </a:r>
            <a:r>
              <a:rPr lang="pt-BR" dirty="0">
                <a:solidFill>
                  <a:srgbClr val="FF8000"/>
                </a:solidFill>
                <a:highlight>
                  <a:srgbClr val="FFFFFF"/>
                </a:highlight>
              </a:rPr>
              <a:t>0</a:t>
            </a:r>
            <a:r>
              <a:rPr lang="pt-BR" b="1" dirty="0">
                <a:solidFill>
                  <a:srgbClr val="000080"/>
                </a:solidFill>
                <a:highlight>
                  <a:srgbClr val="FFFFFF"/>
                </a:highlight>
              </a:rPr>
              <a:t>){</a:t>
            </a:r>
            <a:endParaRPr lang="pt-BR" dirty="0">
              <a:solidFill>
                <a:srgbClr val="00000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actuel</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actuel</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b="1" dirty="0" err="1">
                <a:solidFill>
                  <a:srgbClr val="000000"/>
                </a:solidFill>
                <a:highlight>
                  <a:srgbClr val="FFFFFF"/>
                </a:highlight>
              </a:rPr>
              <a:t>cnt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actuel </a:t>
            </a:r>
            <a:r>
              <a:rPr lang="fr-FR" b="1" dirty="0">
                <a:solidFill>
                  <a:srgbClr val="000080"/>
                </a:solidFill>
                <a:highlight>
                  <a:srgbClr val="FFFFFF"/>
                </a:highlight>
              </a:rPr>
              <a:t>=</a:t>
            </a:r>
            <a:r>
              <a:rPr lang="fr-FR" dirty="0">
                <a:solidFill>
                  <a:srgbClr val="000000"/>
                </a:solidFill>
                <a:highlight>
                  <a:srgbClr val="FFFFFF"/>
                </a:highlight>
              </a:rPr>
              <a:t> actuel</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i</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en-GB" dirty="0">
                <a:solidFill>
                  <a:srgbClr val="000000"/>
                </a:solidFill>
                <a:highlight>
                  <a:srgbClr val="FFFFFF"/>
                </a:highlight>
              </a:rPr>
              <a:t>	</a:t>
            </a:r>
            <a:r>
              <a:rPr lang="en-GB" b="1" dirty="0">
                <a:solidFill>
                  <a:srgbClr val="0000FF"/>
                </a:solidFill>
                <a:highlight>
                  <a:srgbClr val="FFFFFF"/>
                </a:highlight>
              </a:rPr>
              <a:t>if</a:t>
            </a:r>
            <a:r>
              <a:rPr lang="en-GB" dirty="0">
                <a:solidFill>
                  <a:srgbClr val="000000"/>
                </a:solidFill>
                <a:highlight>
                  <a:srgbClr val="FFFFFF"/>
                </a:highlight>
              </a:rPr>
              <a:t> </a:t>
            </a:r>
            <a:r>
              <a:rPr lang="en-GB" b="1" dirty="0">
                <a:solidFill>
                  <a:srgbClr val="000080"/>
                </a:solidFill>
                <a:highlight>
                  <a:srgbClr val="FFFFFF"/>
                </a:highlight>
              </a:rPr>
              <a:t>(</a:t>
            </a:r>
            <a:r>
              <a:rPr lang="en-GB" dirty="0">
                <a:solidFill>
                  <a:srgbClr val="000000"/>
                </a:solidFill>
                <a:highlight>
                  <a:srgbClr val="FFFFFF"/>
                </a:highlight>
              </a:rPr>
              <a:t>pos</a:t>
            </a:r>
            <a:r>
              <a:rPr lang="en-GB" b="1" dirty="0">
                <a:solidFill>
                  <a:srgbClr val="000080"/>
                </a:solidFill>
                <a:highlight>
                  <a:srgbClr val="FFFFFF"/>
                </a:highlight>
              </a:rPr>
              <a:t>-</a:t>
            </a:r>
            <a:r>
              <a:rPr lang="en-GB" dirty="0">
                <a:solidFill>
                  <a:srgbClr val="FF8000"/>
                </a:solidFill>
                <a:highlight>
                  <a:srgbClr val="FFFFFF"/>
                </a:highlight>
              </a:rPr>
              <a:t>1</a:t>
            </a:r>
            <a:r>
              <a:rPr lang="en-GB" dirty="0">
                <a:solidFill>
                  <a:srgbClr val="000000"/>
                </a:solidFill>
                <a:highlight>
                  <a:srgbClr val="FFFFFF"/>
                </a:highlight>
              </a:rPr>
              <a:t> </a:t>
            </a:r>
            <a:r>
              <a:rPr lang="en-GB" b="1" dirty="0">
                <a:solidFill>
                  <a:srgbClr val="000080"/>
                </a:solidFill>
                <a:highlight>
                  <a:srgbClr val="FFFFFF"/>
                </a:highlight>
              </a:rPr>
              <a:t>==</a:t>
            </a:r>
            <a:r>
              <a:rPr lang="en-GB" dirty="0">
                <a:solidFill>
                  <a:srgbClr val="000000"/>
                </a:solidFill>
                <a:highlight>
                  <a:srgbClr val="FFFFFF"/>
                </a:highlight>
              </a:rPr>
              <a:t> </a:t>
            </a:r>
            <a:r>
              <a:rPr lang="en-GB" dirty="0">
                <a:solidFill>
                  <a:srgbClr val="FF8000"/>
                </a:solidFill>
                <a:highlight>
                  <a:srgbClr val="FFFFFF"/>
                </a:highlight>
              </a:rPr>
              <a:t>0</a:t>
            </a:r>
            <a:r>
              <a:rPr lang="en-GB" dirty="0">
                <a:solidFill>
                  <a:srgbClr val="000000"/>
                </a:solidFill>
                <a:highlight>
                  <a:srgbClr val="FFFFFF"/>
                </a:highlight>
              </a:rPr>
              <a:t> </a:t>
            </a:r>
            <a:r>
              <a:rPr lang="en-GB" b="1" dirty="0">
                <a:solidFill>
                  <a:srgbClr val="000080"/>
                </a:solidFill>
                <a:highlight>
                  <a:srgbClr val="FFFFFF"/>
                </a:highlight>
              </a:rPr>
              <a:t>&amp;&amp;</a:t>
            </a:r>
            <a:r>
              <a:rPr lang="en-GB" dirty="0">
                <a:solidFill>
                  <a:srgbClr val="000000"/>
                </a:solidFill>
                <a:highlight>
                  <a:srgbClr val="FFFFFF"/>
                </a:highlight>
              </a:rPr>
              <a:t> </a:t>
            </a:r>
            <a:r>
              <a:rPr lang="en-GB" dirty="0" err="1">
                <a:solidFill>
                  <a:srgbClr val="000000"/>
                </a:solidFill>
                <a:highlight>
                  <a:srgbClr val="FFFFFF"/>
                </a:highlight>
              </a:rPr>
              <a:t>i</a:t>
            </a:r>
            <a:r>
              <a:rPr lang="en-GB" dirty="0">
                <a:solidFill>
                  <a:srgbClr val="000000"/>
                </a:solidFill>
                <a:highlight>
                  <a:srgbClr val="FFFFFF"/>
                </a:highlight>
              </a:rPr>
              <a:t> </a:t>
            </a:r>
            <a:r>
              <a:rPr lang="en-GB" b="1" dirty="0">
                <a:solidFill>
                  <a:srgbClr val="000080"/>
                </a:solidFill>
                <a:highlight>
                  <a:srgbClr val="FFFFFF"/>
                </a:highlight>
              </a:rPr>
              <a:t>==</a:t>
            </a:r>
            <a:r>
              <a:rPr lang="en-GB" dirty="0">
                <a:solidFill>
                  <a:srgbClr val="000000"/>
                </a:solidFill>
                <a:highlight>
                  <a:srgbClr val="FFFFFF"/>
                </a:highlight>
              </a:rPr>
              <a:t> </a:t>
            </a:r>
            <a:r>
              <a:rPr lang="en-GB" dirty="0">
                <a:solidFill>
                  <a:srgbClr val="FF8000"/>
                </a:solidFill>
                <a:highlight>
                  <a:srgbClr val="FFFFFF"/>
                </a:highlight>
              </a:rPr>
              <a:t>1</a:t>
            </a:r>
            <a:r>
              <a:rPr lang="en-GB" b="1" dirty="0">
                <a:solidFill>
                  <a:srgbClr val="000080"/>
                </a:solidFill>
                <a:highlight>
                  <a:srgbClr val="FFFFFF"/>
                </a:highlight>
              </a:rPr>
              <a:t>){</a:t>
            </a:r>
            <a:endParaRPr lang="en-GB"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inserTete</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r>
              <a:rPr lang="fr-FR" dirty="0">
                <a:solidFill>
                  <a:srgbClr val="000000"/>
                </a:solidFill>
                <a:highlight>
                  <a:srgbClr val="FFFFFF"/>
                </a:highlight>
              </a:rPr>
              <a:t> v</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extLst>
      <p:ext uri="{BB962C8B-B14F-4D97-AF65-F5344CB8AC3E}">
        <p14:creationId xmlns:p14="http://schemas.microsoft.com/office/powerpoint/2010/main" val="358426503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9041778" cy="5986254"/>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p:txBody>
      </p:sp>
      <p:sp>
        <p:nvSpPr>
          <p:cNvPr id="54274" name="Rectangle 54273"/>
          <p:cNvSpPr/>
          <p:nvPr/>
        </p:nvSpPr>
        <p:spPr>
          <a:xfrm>
            <a:off x="672500" y="1679928"/>
            <a:ext cx="8889618"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205"/>
              <a:t>SI la liste n’est pas vide ALORS</a:t>
            </a:r>
          </a:p>
          <a:p>
            <a:pPr marL="584467" indent="-584467" algn="just">
              <a:buNone/>
            </a:pPr>
            <a:r>
              <a:rPr lang="fr-CA" altLang="en-US" sz="2205"/>
              <a:t>	On fait pointer un pointeur sur le premier élément de la liste.</a:t>
            </a:r>
          </a:p>
          <a:p>
            <a:pPr marL="584467" indent="-584467" algn="just">
              <a:buNone/>
            </a:pPr>
            <a:r>
              <a:rPr lang="fr-CA" altLang="en-US" sz="2205"/>
              <a:t>	On fait pointer la tête de liste sur le deuxième nœud (NULL s’il n’y avait qu’un seul nœud).</a:t>
            </a:r>
          </a:p>
          <a:p>
            <a:pPr marL="584467" indent="-584467" algn="just">
              <a:buNone/>
            </a:pPr>
            <a:r>
              <a:rPr lang="fr-CA" altLang="en-US" sz="2205"/>
              <a:t>	On détruit le nœud pointé par le pointeur.</a:t>
            </a:r>
          </a:p>
          <a:p>
            <a:pPr marL="584467" indent="-584467" algn="just">
              <a:buNone/>
            </a:pPr>
            <a:r>
              <a:rPr lang="fr-CA" altLang="en-US" sz="2205"/>
              <a:t>	On décrémente le nombre de nœuds.</a:t>
            </a:r>
          </a:p>
          <a:p>
            <a:pPr marL="584467" indent="-584467" algn="just">
              <a:buNone/>
            </a:pPr>
            <a:r>
              <a:rPr lang="fr-CA" altLang="en-US" sz="2205"/>
              <a:t>FINSI</a:t>
            </a:r>
          </a:p>
        </p:txBody>
      </p:sp>
      <p:sp>
        <p:nvSpPr>
          <p:cNvPr id="54275" name="Rectangle 54274"/>
          <p:cNvSpPr/>
          <p:nvPr/>
        </p:nvSpPr>
        <p:spPr>
          <a:xfrm>
            <a:off x="1787202" y="5129030"/>
            <a:ext cx="873212"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4276" name="Rectangle 54275"/>
          <p:cNvSpPr/>
          <p:nvPr/>
        </p:nvSpPr>
        <p:spPr>
          <a:xfrm>
            <a:off x="2025192" y="592349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4278" name="Connecteur droit 54277"/>
          <p:cNvCxnSpPr/>
          <p:nvPr/>
        </p:nvCxnSpPr>
        <p:spPr>
          <a:xfrm>
            <a:off x="1787202" y="5844748"/>
            <a:ext cx="873212" cy="0"/>
          </a:xfrm>
          <a:prstGeom prst="line">
            <a:avLst/>
          </a:prstGeom>
          <a:noFill/>
          <a:ln>
            <a:solidFill>
              <a:schemeClr val="tx1"/>
            </a:solidFill>
            <a:miter lim="800000"/>
          </a:ln>
        </p:spPr>
      </p:cxnSp>
      <p:sp>
        <p:nvSpPr>
          <p:cNvPr id="54279" name="Rectangle 54278"/>
          <p:cNvSpPr/>
          <p:nvPr/>
        </p:nvSpPr>
        <p:spPr>
          <a:xfrm>
            <a:off x="3454880" y="5129030"/>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4280" name="Connecteur droit 54279"/>
          <p:cNvCxnSpPr/>
          <p:nvPr/>
        </p:nvCxnSpPr>
        <p:spPr>
          <a:xfrm flipH="1">
            <a:off x="4406839" y="5129030"/>
            <a:ext cx="0" cy="715719"/>
          </a:xfrm>
          <a:prstGeom prst="line">
            <a:avLst/>
          </a:prstGeom>
          <a:noFill/>
          <a:ln>
            <a:solidFill>
              <a:schemeClr val="tx1"/>
            </a:solidFill>
            <a:miter lim="800000"/>
          </a:ln>
        </p:spPr>
      </p:cxnSp>
      <p:sp>
        <p:nvSpPr>
          <p:cNvPr id="54281" name="Rectangle 54280"/>
          <p:cNvSpPr/>
          <p:nvPr/>
        </p:nvSpPr>
        <p:spPr>
          <a:xfrm>
            <a:off x="2023441" y="592349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54282" name="Connecteur droit 54281"/>
          <p:cNvCxnSpPr/>
          <p:nvPr/>
        </p:nvCxnSpPr>
        <p:spPr>
          <a:xfrm>
            <a:off x="2343679" y="5526262"/>
            <a:ext cx="1032456" cy="0"/>
          </a:xfrm>
          <a:prstGeom prst="line">
            <a:avLst/>
          </a:prstGeom>
          <a:noFill/>
          <a:ln>
            <a:solidFill>
              <a:schemeClr val="tx1"/>
            </a:solidFill>
            <a:miter lim="800000"/>
            <a:tailEnd type="triangle" w="lg" len="lg"/>
          </a:ln>
        </p:spPr>
      </p:cxnSp>
      <p:sp>
        <p:nvSpPr>
          <p:cNvPr id="54283" name="Rectangle 54282"/>
          <p:cNvSpPr/>
          <p:nvPr/>
        </p:nvSpPr>
        <p:spPr>
          <a:xfrm>
            <a:off x="5677285" y="5129030"/>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4284" name="Connecteur droit 54283"/>
          <p:cNvCxnSpPr/>
          <p:nvPr/>
        </p:nvCxnSpPr>
        <p:spPr>
          <a:xfrm flipH="1">
            <a:off x="6629244" y="5129030"/>
            <a:ext cx="0" cy="715719"/>
          </a:xfrm>
          <a:prstGeom prst="line">
            <a:avLst/>
          </a:prstGeom>
          <a:noFill/>
          <a:ln>
            <a:solidFill>
              <a:schemeClr val="tx1"/>
            </a:solidFill>
            <a:miter lim="800000"/>
          </a:ln>
        </p:spPr>
      </p:cxnSp>
      <p:cxnSp>
        <p:nvCxnSpPr>
          <p:cNvPr id="54285" name="Connecteur droit 54284"/>
          <p:cNvCxnSpPr/>
          <p:nvPr/>
        </p:nvCxnSpPr>
        <p:spPr>
          <a:xfrm>
            <a:off x="4566083" y="5526262"/>
            <a:ext cx="1032456" cy="0"/>
          </a:xfrm>
          <a:prstGeom prst="line">
            <a:avLst/>
          </a:prstGeom>
          <a:noFill/>
          <a:ln>
            <a:solidFill>
              <a:schemeClr val="tx1"/>
            </a:solidFill>
            <a:miter lim="800000"/>
            <a:tailEnd type="triangle" w="lg" len="lg"/>
          </a:ln>
        </p:spPr>
      </p:cxnSp>
      <p:sp>
        <p:nvSpPr>
          <p:cNvPr id="54286" name="Rectangle 54285"/>
          <p:cNvSpPr/>
          <p:nvPr/>
        </p:nvSpPr>
        <p:spPr>
          <a:xfrm>
            <a:off x="7659950" y="5129030"/>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4287" name="Connecteur droit 54286"/>
          <p:cNvCxnSpPr/>
          <p:nvPr/>
        </p:nvCxnSpPr>
        <p:spPr>
          <a:xfrm flipH="1">
            <a:off x="8611909" y="5129030"/>
            <a:ext cx="0" cy="715719"/>
          </a:xfrm>
          <a:prstGeom prst="line">
            <a:avLst/>
          </a:prstGeom>
          <a:noFill/>
          <a:ln>
            <a:solidFill>
              <a:schemeClr val="tx1"/>
            </a:solidFill>
            <a:miter lim="800000"/>
          </a:ln>
        </p:spPr>
      </p:cxnSp>
      <p:sp>
        <p:nvSpPr>
          <p:cNvPr id="54288" name="Rectangle 54287"/>
          <p:cNvSpPr/>
          <p:nvPr/>
        </p:nvSpPr>
        <p:spPr>
          <a:xfrm>
            <a:off x="3612374"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4289" name="Rectangle 54288"/>
          <p:cNvSpPr/>
          <p:nvPr/>
        </p:nvSpPr>
        <p:spPr>
          <a:xfrm>
            <a:off x="5834778"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4290" name="Rectangle 54289"/>
          <p:cNvSpPr/>
          <p:nvPr/>
        </p:nvSpPr>
        <p:spPr>
          <a:xfrm>
            <a:off x="7817443"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54291" name="Rectangle : coins arrondis 54290"/>
          <p:cNvSpPr/>
          <p:nvPr/>
        </p:nvSpPr>
        <p:spPr>
          <a:xfrm>
            <a:off x="674250" y="1716677"/>
            <a:ext cx="8889618" cy="39548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01" name="Rectangle 54300"/>
          <p:cNvSpPr/>
          <p:nvPr/>
        </p:nvSpPr>
        <p:spPr>
          <a:xfrm>
            <a:off x="3453131" y="6399475"/>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4303" name="Connecteur droit 54302"/>
          <p:cNvCxnSpPr/>
          <p:nvPr/>
        </p:nvCxnSpPr>
        <p:spPr>
          <a:xfrm flipH="1" flipV="1">
            <a:off x="3929110" y="5923496"/>
            <a:ext cx="0" cy="792715"/>
          </a:xfrm>
          <a:prstGeom prst="line">
            <a:avLst/>
          </a:prstGeom>
          <a:noFill/>
          <a:ln>
            <a:solidFill>
              <a:schemeClr val="tx1"/>
            </a:solidFill>
            <a:miter lim="800000"/>
            <a:tailEnd type="triangle" w="lg" len="lg"/>
          </a:ln>
        </p:spPr>
      </p:cxnSp>
      <p:cxnSp>
        <p:nvCxnSpPr>
          <p:cNvPr id="54304" name="Connecteur droit 54303"/>
          <p:cNvCxnSpPr/>
          <p:nvPr/>
        </p:nvCxnSpPr>
        <p:spPr>
          <a:xfrm>
            <a:off x="8610159" y="5129030"/>
            <a:ext cx="397233" cy="713969"/>
          </a:xfrm>
          <a:prstGeom prst="line">
            <a:avLst/>
          </a:prstGeom>
          <a:noFill/>
          <a:ln>
            <a:solidFill>
              <a:schemeClr val="tx1"/>
            </a:solidFill>
            <a:miter lim="800000"/>
          </a:ln>
        </p:spPr>
      </p:cxnSp>
      <p:cxnSp>
        <p:nvCxnSpPr>
          <p:cNvPr id="54305" name="Connecteur droit 54304"/>
          <p:cNvCxnSpPr/>
          <p:nvPr/>
        </p:nvCxnSpPr>
        <p:spPr>
          <a:xfrm flipV="1">
            <a:off x="8610159" y="5129030"/>
            <a:ext cx="397233" cy="713969"/>
          </a:xfrm>
          <a:prstGeom prst="line">
            <a:avLst/>
          </a:prstGeom>
          <a:noFill/>
          <a:ln>
            <a:solidFill>
              <a:schemeClr val="tx1"/>
            </a:solidFill>
            <a:miter lim="800000"/>
          </a:ln>
        </p:spPr>
      </p:cxnSp>
      <p:cxnSp>
        <p:nvCxnSpPr>
          <p:cNvPr id="54306" name="Connecteur droit 54305"/>
          <p:cNvCxnSpPr/>
          <p:nvPr/>
        </p:nvCxnSpPr>
        <p:spPr>
          <a:xfrm>
            <a:off x="6786737" y="5526262"/>
            <a:ext cx="794466" cy="0"/>
          </a:xfrm>
          <a:prstGeom prst="line">
            <a:avLst/>
          </a:prstGeom>
          <a:noFill/>
          <a:ln>
            <a:solidFill>
              <a:schemeClr val="tx1"/>
            </a:solidFill>
            <a:miter lim="800000"/>
            <a:tailEnd type="triangle" w="lg" len="lg"/>
          </a:ln>
        </p:spPr>
      </p:cxnSp>
      <p:sp>
        <p:nvSpPr>
          <p:cNvPr id="54309" name="Rectangle : coins arrondis 54308"/>
          <p:cNvSpPr/>
          <p:nvPr/>
        </p:nvSpPr>
        <p:spPr>
          <a:xfrm>
            <a:off x="674250" y="2112159"/>
            <a:ext cx="8889618" cy="397232"/>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0" name="Rectangle : coins arrondis 54309"/>
          <p:cNvSpPr/>
          <p:nvPr/>
        </p:nvSpPr>
        <p:spPr>
          <a:xfrm>
            <a:off x="674250" y="2509392"/>
            <a:ext cx="8889618" cy="713969"/>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1" name="Rectangle : coins arrondis 54310"/>
          <p:cNvSpPr/>
          <p:nvPr/>
        </p:nvSpPr>
        <p:spPr>
          <a:xfrm>
            <a:off x="674250" y="3223362"/>
            <a:ext cx="8889618" cy="39723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2" name="Rectangle : coins arrondis 54311"/>
          <p:cNvSpPr/>
          <p:nvPr/>
        </p:nvSpPr>
        <p:spPr>
          <a:xfrm>
            <a:off x="674250" y="3620595"/>
            <a:ext cx="8889618" cy="397232"/>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3" name="Rectangle : coins arrondis 54312"/>
          <p:cNvSpPr/>
          <p:nvPr/>
        </p:nvSpPr>
        <p:spPr>
          <a:xfrm>
            <a:off x="674250" y="4017828"/>
            <a:ext cx="8889618" cy="39723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6" name="Forme libre : forme 54315"/>
          <p:cNvSpPr/>
          <p:nvPr/>
        </p:nvSpPr>
        <p:spPr>
          <a:xfrm>
            <a:off x="2266682" y="4653051"/>
            <a:ext cx="3471851" cy="792715"/>
          </a:xfrm>
          <a:custGeom>
            <a:avLst>
              <a:gd name="adj0" fmla="val -53240384"/>
              <a:gd name="adj1" fmla="val -7824259"/>
            </a:avLst>
            <a:gdLst>
              <a:gd name="GT10" fmla="*/ adj0 21600 100000"/>
              <a:gd name="GT11" fmla="*/ adj1 21600 100000"/>
              <a:gd name="GT12" fmla="*/ 21600 w 40982"/>
              <a:gd name="GT13" fmla="+- l GT12 0"/>
              <a:gd name="GT14" fmla="+- t h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0" y="19896"/>
              </a:cxn>
              <a:cxn ang="0">
                <a:pos x="40982" y="12203"/>
              </a:cxn>
              <a:cxn ang="0">
                <a:pos x="21533" y="21600"/>
              </a:cxn>
            </a:cxnLst>
            <a:rect l="l" t="t" r="GT13" b="GT14"/>
            <a:pathLst>
              <a:path w="40982" h="21600" fill="none">
                <a:moveTo>
                  <a:pt x="0" y="19896"/>
                </a:moveTo>
                <a:arcTo wR="21600" hR="21600" stAng="-10528522" swAng="8981240"/>
              </a:path>
              <a:path w="40982" h="21600" stroke="0">
                <a:moveTo>
                  <a:pt x="0" y="19896"/>
                </a:moveTo>
                <a:arcTo wR="21600" hR="21600" stAng="-10528522" swAng="8981240"/>
                <a:lnTo>
                  <a:pt x="21533" y="21600"/>
                </a:lnTo>
                <a:close/>
              </a:path>
            </a:pathLst>
          </a:custGeom>
          <a:noFill/>
          <a:ln>
            <a:solidFill>
              <a:schemeClr val="tx1"/>
            </a:solidFill>
            <a:round/>
            <a:tailEnd type="triangle" w="lg" len="lg"/>
          </a:ln>
        </p:spPr>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slide(fromTop)">
                                      <p:cBhvr>
                                        <p:cTn id="7" dur="500"/>
                                        <p:tgtEl>
                                          <p:spTgt spid="54291"/>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2" presetClass="exit" presetSubtype="4" fill="hold" nodeType="clickEffect">
                                  <p:stCondLst>
                                    <p:cond delay="0"/>
                                  </p:stCondLst>
                                  <p:childTnLst>
                                    <p:animEffect transition="out" filter="slide(fromBottom)">
                                      <p:cBhvr>
                                        <p:cTn id="11" dur="500"/>
                                        <p:tgtEl>
                                          <p:spTgt spid="54291"/>
                                        </p:tgtEl>
                                      </p:cBhvr>
                                    </p:animEffect>
                                    <p:set>
                                      <p:cBhvr>
                                        <p:cTn id="12" dur="1" fill="hold">
                                          <p:stCondLst>
                                            <p:cond delay="499"/>
                                          </p:stCondLst>
                                        </p:cTn>
                                        <p:tgtEl>
                                          <p:spTgt spid="54291"/>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4309"/>
                                        </p:tgtEl>
                                        <p:attrNameLst>
                                          <p:attrName>style.visibility</p:attrName>
                                        </p:attrNameLst>
                                      </p:cBhvr>
                                      <p:to>
                                        <p:strVal val="visible"/>
                                      </p:to>
                                    </p:set>
                                    <p:animEffect transition="in" filter="slide(fromTop)">
                                      <p:cBhvr>
                                        <p:cTn id="15" dur="500"/>
                                        <p:tgtEl>
                                          <p:spTgt spid="54309"/>
                                        </p:tgtEl>
                                      </p:cBhvr>
                                    </p:animEffect>
                                  </p:childTnLst>
                                </p:cTn>
                              </p:par>
                            </p:childTnLst>
                          </p:cTn>
                        </p:par>
                        <p:par>
                          <p:cTn id="16" fill="hold" nodeType="afterGroup">
                            <p:stCondLst>
                              <p:cond delay="500"/>
                            </p:stCondLst>
                            <p:childTnLst>
                              <p:par>
                                <p:cTn id="17" presetID="58" presetClass="entr" presetSubtype="0" accel="100000" fill="hold" nodeType="afterEffect">
                                  <p:stCondLst>
                                    <p:cond delay="0"/>
                                  </p:stCondLst>
                                  <p:childTnLst>
                                    <p:set>
                                      <p:cBhvr>
                                        <p:cTn id="18" dur="1" fill="hold">
                                          <p:stCondLst>
                                            <p:cond delay="0"/>
                                          </p:stCondLst>
                                        </p:cTn>
                                        <p:tgtEl>
                                          <p:spTgt spid="54301"/>
                                        </p:tgtEl>
                                        <p:attrNameLst>
                                          <p:attrName>style.visibility</p:attrName>
                                        </p:attrNameLst>
                                      </p:cBhvr>
                                      <p:to>
                                        <p:strVal val="visible"/>
                                      </p:to>
                                    </p:set>
                                    <p:anim calcmode="lin" valueType="num">
                                      <p:cBhvr>
                                        <p:cTn id="19" dur="1000" fill="hold"/>
                                        <p:tgtEl>
                                          <p:spTgt spid="54301"/>
                                        </p:tgtEl>
                                        <p:attrNameLst>
                                          <p:attrName>ppt_w</p:attrName>
                                        </p:attrNameLst>
                                      </p:cBhvr>
                                      <p:tavLst>
                                        <p:tav tm="0">
                                          <p:val>
                                            <p:strVal val="#ppt_w*2.5"/>
                                          </p:val>
                                        </p:tav>
                                        <p:tav tm="100000">
                                          <p:val>
                                            <p:strVal val="#ppt_w"/>
                                          </p:val>
                                        </p:tav>
                                      </p:tavLst>
                                    </p:anim>
                                    <p:anim calcmode="lin" valueType="num">
                                      <p:cBhvr>
                                        <p:cTn id="20" dur="1000" fill="hold"/>
                                        <p:tgtEl>
                                          <p:spTgt spid="54301"/>
                                        </p:tgtEl>
                                        <p:attrNameLst>
                                          <p:attrName>ppt_h</p:attrName>
                                        </p:attrNameLst>
                                      </p:cBhvr>
                                      <p:tavLst>
                                        <p:tav tm="0">
                                          <p:val>
                                            <p:strVal val="#ppt_h*0.01"/>
                                          </p:val>
                                        </p:tav>
                                        <p:tav tm="100000">
                                          <p:val>
                                            <p:strVal val="#ppt_h"/>
                                          </p:val>
                                        </p:tav>
                                      </p:tavLst>
                                    </p:anim>
                                    <p:anim calcmode="lin" valueType="num">
                                      <p:cBhvr>
                                        <p:cTn id="21" dur="1000" fill="hold"/>
                                        <p:tgtEl>
                                          <p:spTgt spid="54301"/>
                                        </p:tgtEl>
                                        <p:attrNameLst>
                                          <p:attrName>ppt_x</p:attrName>
                                        </p:attrNameLst>
                                      </p:cBhvr>
                                      <p:tavLst>
                                        <p:tav tm="0">
                                          <p:val>
                                            <p:strVal val="#ppt_x"/>
                                          </p:val>
                                        </p:tav>
                                        <p:tav tm="100000">
                                          <p:val>
                                            <p:strVal val="#ppt_x"/>
                                          </p:val>
                                        </p:tav>
                                      </p:tavLst>
                                    </p:anim>
                                    <p:anim calcmode="lin" valueType="num">
                                      <p:cBhvr>
                                        <p:cTn id="22" dur="1000" fill="hold"/>
                                        <p:tgtEl>
                                          <p:spTgt spid="54301"/>
                                        </p:tgtEl>
                                        <p:attrNameLst>
                                          <p:attrName>ppt_y</p:attrName>
                                        </p:attrNameLst>
                                      </p:cBhvr>
                                      <p:tavLst>
                                        <p:tav tm="0">
                                          <p:val>
                                            <p:strVal val="#ppt_h+1"/>
                                          </p:val>
                                        </p:tav>
                                        <p:tav tm="100000">
                                          <p:val>
                                            <p:strVal val="#ppt_y"/>
                                          </p:val>
                                        </p:tav>
                                      </p:tavLst>
                                    </p:anim>
                                    <p:animEffect transition="in" filter="fade">
                                      <p:cBhvr>
                                        <p:cTn id="23" dur="1000"/>
                                        <p:tgtEl>
                                          <p:spTgt spid="54301"/>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54303"/>
                                        </p:tgtEl>
                                        <p:attrNameLst>
                                          <p:attrName>style.visibility</p:attrName>
                                        </p:attrNameLst>
                                      </p:cBhvr>
                                      <p:to>
                                        <p:strVal val="visible"/>
                                      </p:to>
                                    </p:set>
                                    <p:animEffect transition="in" filter="wipe(down)">
                                      <p:cBhvr>
                                        <p:cTn id="27" dur="2000"/>
                                        <p:tgtEl>
                                          <p:spTgt spid="54303"/>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2" presetClass="exit" presetSubtype="4" fill="hold" nodeType="clickEffect">
                                  <p:stCondLst>
                                    <p:cond delay="0"/>
                                  </p:stCondLst>
                                  <p:childTnLst>
                                    <p:animEffect transition="out" filter="slide(fromBottom)">
                                      <p:cBhvr>
                                        <p:cTn id="31" dur="500"/>
                                        <p:tgtEl>
                                          <p:spTgt spid="54309"/>
                                        </p:tgtEl>
                                      </p:cBhvr>
                                    </p:animEffect>
                                    <p:set>
                                      <p:cBhvr>
                                        <p:cTn id="32" dur="1" fill="hold">
                                          <p:stCondLst>
                                            <p:cond delay="499"/>
                                          </p:stCondLst>
                                        </p:cTn>
                                        <p:tgtEl>
                                          <p:spTgt spid="54309"/>
                                        </p:tgtEl>
                                        <p:attrNameLst>
                                          <p:attrName>style.visibility</p:attrName>
                                        </p:attrNameLst>
                                      </p:cBhvr>
                                      <p:to>
                                        <p:strVal val="hidden"/>
                                      </p:to>
                                    </p:set>
                                  </p:childTnLst>
                                </p:cTn>
                              </p:par>
                              <p:par>
                                <p:cTn id="33" presetID="12" presetClass="entr" presetSubtype="1" fill="hold" nodeType="withEffect">
                                  <p:stCondLst>
                                    <p:cond delay="0"/>
                                  </p:stCondLst>
                                  <p:childTnLst>
                                    <p:set>
                                      <p:cBhvr>
                                        <p:cTn id="34" dur="1" fill="hold">
                                          <p:stCondLst>
                                            <p:cond delay="0"/>
                                          </p:stCondLst>
                                        </p:cTn>
                                        <p:tgtEl>
                                          <p:spTgt spid="54310"/>
                                        </p:tgtEl>
                                        <p:attrNameLst>
                                          <p:attrName>style.visibility</p:attrName>
                                        </p:attrNameLst>
                                      </p:cBhvr>
                                      <p:to>
                                        <p:strVal val="visible"/>
                                      </p:to>
                                    </p:set>
                                    <p:animEffect transition="in" filter="slide(fromTop)">
                                      <p:cBhvr>
                                        <p:cTn id="35" dur="500"/>
                                        <p:tgtEl>
                                          <p:spTgt spid="54310"/>
                                        </p:tgtEl>
                                      </p:cBhvr>
                                    </p:animEffect>
                                  </p:childTnLst>
                                </p:cTn>
                              </p:par>
                            </p:childTnLst>
                          </p:cTn>
                        </p:par>
                        <p:par>
                          <p:cTn id="36" fill="hold" nodeType="afterGroup">
                            <p:stCondLst>
                              <p:cond delay="500"/>
                            </p:stCondLst>
                            <p:childTnLst>
                              <p:par>
                                <p:cTn id="37" presetID="22" presetClass="exit" presetSubtype="2" fill="hold" nodeType="afterEffect">
                                  <p:stCondLst>
                                    <p:cond delay="0"/>
                                  </p:stCondLst>
                                  <p:childTnLst>
                                    <p:animEffect transition="out" filter="wipe(right)">
                                      <p:cBhvr>
                                        <p:cTn id="38" dur="2000"/>
                                        <p:tgtEl>
                                          <p:spTgt spid="54282"/>
                                        </p:tgtEl>
                                      </p:cBhvr>
                                    </p:animEffect>
                                    <p:set>
                                      <p:cBhvr>
                                        <p:cTn id="39" dur="1" fill="hold">
                                          <p:stCondLst>
                                            <p:cond delay="1999"/>
                                          </p:stCondLst>
                                        </p:cTn>
                                        <p:tgtEl>
                                          <p:spTgt spid="54282"/>
                                        </p:tgtEl>
                                        <p:attrNameLst>
                                          <p:attrName>style.visibility</p:attrName>
                                        </p:attrNameLst>
                                      </p:cBhvr>
                                      <p:to>
                                        <p:strVal val="hidden"/>
                                      </p:to>
                                    </p:set>
                                  </p:childTnLst>
                                </p:cTn>
                              </p:par>
                            </p:childTnLst>
                          </p:cTn>
                        </p:par>
                        <p:par>
                          <p:cTn id="40" fill="hold" nodeType="afterGroup">
                            <p:stCondLst>
                              <p:cond delay="2500"/>
                            </p:stCondLst>
                            <p:childTnLst>
                              <p:par>
                                <p:cTn id="41" presetID="22" presetClass="entr" presetSubtype="8" fill="hold" nodeType="afterEffect">
                                  <p:stCondLst>
                                    <p:cond delay="0"/>
                                  </p:stCondLst>
                                  <p:childTnLst>
                                    <p:set>
                                      <p:cBhvr>
                                        <p:cTn id="42" dur="1" fill="hold">
                                          <p:stCondLst>
                                            <p:cond delay="0"/>
                                          </p:stCondLst>
                                        </p:cTn>
                                        <p:tgtEl>
                                          <p:spTgt spid="54316"/>
                                        </p:tgtEl>
                                        <p:attrNameLst>
                                          <p:attrName>style.visibility</p:attrName>
                                        </p:attrNameLst>
                                      </p:cBhvr>
                                      <p:to>
                                        <p:strVal val="visible"/>
                                      </p:to>
                                    </p:set>
                                    <p:animEffect transition="in" filter="wipe(left)">
                                      <p:cBhvr>
                                        <p:cTn id="43" dur="2000"/>
                                        <p:tgtEl>
                                          <p:spTgt spid="54316"/>
                                        </p:tgtEl>
                                      </p:cBhvr>
                                    </p:animEffect>
                                  </p:childTnLst>
                                </p:cTn>
                              </p:par>
                            </p:childTnLst>
                          </p:cTn>
                        </p:par>
                      </p:childTnLst>
                    </p:cTn>
                  </p:par>
                  <p:par>
                    <p:cTn id="44" fill="hold" nodeType="clickPar">
                      <p:stCondLst>
                        <p:cond delay="indefinite"/>
                      </p:stCondLst>
                      <p:childTnLst>
                        <p:par>
                          <p:cTn id="45" fill="hold" nodeType="afterGroup">
                            <p:stCondLst>
                              <p:cond delay="0"/>
                            </p:stCondLst>
                            <p:childTnLst>
                              <p:par>
                                <p:cTn id="46" presetID="12" presetClass="exit" presetSubtype="4" fill="hold" nodeType="clickEffect">
                                  <p:stCondLst>
                                    <p:cond delay="0"/>
                                  </p:stCondLst>
                                  <p:childTnLst>
                                    <p:animEffect transition="out" filter="slide(fromBottom)">
                                      <p:cBhvr>
                                        <p:cTn id="47" dur="500"/>
                                        <p:tgtEl>
                                          <p:spTgt spid="54310"/>
                                        </p:tgtEl>
                                      </p:cBhvr>
                                    </p:animEffect>
                                    <p:set>
                                      <p:cBhvr>
                                        <p:cTn id="48" dur="1" fill="hold">
                                          <p:stCondLst>
                                            <p:cond delay="499"/>
                                          </p:stCondLst>
                                        </p:cTn>
                                        <p:tgtEl>
                                          <p:spTgt spid="54310"/>
                                        </p:tgtEl>
                                        <p:attrNameLst>
                                          <p:attrName>style.visibility</p:attrName>
                                        </p:attrNameLst>
                                      </p:cBhvr>
                                      <p:to>
                                        <p:strVal val="hidden"/>
                                      </p:to>
                                    </p:set>
                                  </p:childTnLst>
                                </p:cTn>
                              </p:par>
                              <p:par>
                                <p:cTn id="49" presetID="12" presetClass="entr" presetSubtype="1" fill="hold" nodeType="withEffect">
                                  <p:stCondLst>
                                    <p:cond delay="0"/>
                                  </p:stCondLst>
                                  <p:childTnLst>
                                    <p:set>
                                      <p:cBhvr>
                                        <p:cTn id="50" dur="1" fill="hold">
                                          <p:stCondLst>
                                            <p:cond delay="0"/>
                                          </p:stCondLst>
                                        </p:cTn>
                                        <p:tgtEl>
                                          <p:spTgt spid="54311"/>
                                        </p:tgtEl>
                                        <p:attrNameLst>
                                          <p:attrName>style.visibility</p:attrName>
                                        </p:attrNameLst>
                                      </p:cBhvr>
                                      <p:to>
                                        <p:strVal val="visible"/>
                                      </p:to>
                                    </p:set>
                                    <p:animEffect transition="in" filter="slide(fromTop)">
                                      <p:cBhvr>
                                        <p:cTn id="51" dur="500"/>
                                        <p:tgtEl>
                                          <p:spTgt spid="54311"/>
                                        </p:tgtEl>
                                      </p:cBhvr>
                                    </p:animEffect>
                                  </p:childTnLst>
                                </p:cTn>
                              </p:par>
                            </p:childTnLst>
                          </p:cTn>
                        </p:par>
                        <p:par>
                          <p:cTn id="52" fill="hold" nodeType="afterGroup">
                            <p:stCondLst>
                              <p:cond delay="500"/>
                            </p:stCondLst>
                            <p:childTnLst>
                              <p:par>
                                <p:cTn id="53" presetID="10" presetClass="exit" presetSubtype="0" fill="hold" grpId="0" nodeType="afterEffect">
                                  <p:stCondLst>
                                    <p:cond delay="0"/>
                                  </p:stCondLst>
                                  <p:childTnLst>
                                    <p:animEffect transition="out" filter="fade">
                                      <p:cBhvr>
                                        <p:cTn id="54" dur="2000"/>
                                        <p:tgtEl>
                                          <p:spTgt spid="54288"/>
                                        </p:tgtEl>
                                      </p:cBhvr>
                                    </p:animEffect>
                                    <p:set>
                                      <p:cBhvr>
                                        <p:cTn id="55" dur="1" fill="hold">
                                          <p:stCondLst>
                                            <p:cond delay="1999"/>
                                          </p:stCondLst>
                                        </p:cTn>
                                        <p:tgtEl>
                                          <p:spTgt spid="5428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2000"/>
                                        <p:tgtEl>
                                          <p:spTgt spid="54279"/>
                                        </p:tgtEl>
                                      </p:cBhvr>
                                    </p:animEffect>
                                    <p:set>
                                      <p:cBhvr>
                                        <p:cTn id="58" dur="1" fill="hold">
                                          <p:stCondLst>
                                            <p:cond delay="1999"/>
                                          </p:stCondLst>
                                        </p:cTn>
                                        <p:tgtEl>
                                          <p:spTgt spid="54279"/>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2000"/>
                                        <p:tgtEl>
                                          <p:spTgt spid="54280"/>
                                        </p:tgtEl>
                                      </p:cBhvr>
                                    </p:animEffect>
                                    <p:set>
                                      <p:cBhvr>
                                        <p:cTn id="61" dur="1" fill="hold">
                                          <p:stCondLst>
                                            <p:cond delay="1999"/>
                                          </p:stCondLst>
                                        </p:cTn>
                                        <p:tgtEl>
                                          <p:spTgt spid="5428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2000"/>
                                        <p:tgtEl>
                                          <p:spTgt spid="54285"/>
                                        </p:tgtEl>
                                      </p:cBhvr>
                                    </p:animEffect>
                                    <p:set>
                                      <p:cBhvr>
                                        <p:cTn id="64" dur="1" fill="hold">
                                          <p:stCondLst>
                                            <p:cond delay="1999"/>
                                          </p:stCondLst>
                                        </p:cTn>
                                        <p:tgtEl>
                                          <p:spTgt spid="54285"/>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afterGroup">
                            <p:stCondLst>
                              <p:cond delay="0"/>
                            </p:stCondLst>
                            <p:childTnLst>
                              <p:par>
                                <p:cTn id="67" presetID="12" presetClass="exit" presetSubtype="4" fill="hold" nodeType="clickEffect">
                                  <p:stCondLst>
                                    <p:cond delay="0"/>
                                  </p:stCondLst>
                                  <p:childTnLst>
                                    <p:animEffect transition="out" filter="slide(fromBottom)">
                                      <p:cBhvr>
                                        <p:cTn id="68" dur="500"/>
                                        <p:tgtEl>
                                          <p:spTgt spid="54311"/>
                                        </p:tgtEl>
                                      </p:cBhvr>
                                    </p:animEffect>
                                    <p:set>
                                      <p:cBhvr>
                                        <p:cTn id="69" dur="1" fill="hold">
                                          <p:stCondLst>
                                            <p:cond delay="499"/>
                                          </p:stCondLst>
                                        </p:cTn>
                                        <p:tgtEl>
                                          <p:spTgt spid="54311"/>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4312"/>
                                        </p:tgtEl>
                                        <p:attrNameLst>
                                          <p:attrName>style.visibility</p:attrName>
                                        </p:attrNameLst>
                                      </p:cBhvr>
                                      <p:to>
                                        <p:strVal val="visible"/>
                                      </p:to>
                                    </p:set>
                                    <p:animEffect transition="in" filter="slide(fromTop)">
                                      <p:cBhvr>
                                        <p:cTn id="72" dur="500"/>
                                        <p:tgtEl>
                                          <p:spTgt spid="54312"/>
                                        </p:tgtEl>
                                      </p:cBhvr>
                                    </p:animEffect>
                                  </p:childTnLst>
                                </p:cTn>
                              </p:par>
                            </p:childTnLst>
                          </p:cTn>
                        </p:par>
                        <p:par>
                          <p:cTn id="73" fill="hold" nodeType="afterGroup">
                            <p:stCondLst>
                              <p:cond delay="500"/>
                            </p:stCondLst>
                            <p:childTnLst>
                              <p:par>
                                <p:cTn id="74" presetID="53" presetClass="exit" presetSubtype="0" fill="hold" grpId="0" nodeType="afterEffect">
                                  <p:stCondLst>
                                    <p:cond delay="0"/>
                                  </p:stCondLst>
                                  <p:childTnLst>
                                    <p:anim calcmode="lin" valueType="num">
                                      <p:cBhvr>
                                        <p:cTn id="75" dur="500" fill="hold"/>
                                        <p:tgtEl>
                                          <p:spTgt spid="54276"/>
                                        </p:tgtEl>
                                        <p:attrNameLst>
                                          <p:attrName>ppt_w</p:attrName>
                                        </p:attrNameLst>
                                      </p:cBhvr>
                                      <p:tavLst>
                                        <p:tav tm="0">
                                          <p:val>
                                            <p:strVal val="ppt_w"/>
                                          </p:val>
                                        </p:tav>
                                        <p:tav tm="100000">
                                          <p:val>
                                            <p:fltVal val="0"/>
                                          </p:val>
                                        </p:tav>
                                      </p:tavLst>
                                    </p:anim>
                                    <p:anim calcmode="lin" valueType="num">
                                      <p:cBhvr>
                                        <p:cTn id="76" dur="500" fill="hold"/>
                                        <p:tgtEl>
                                          <p:spTgt spid="54276"/>
                                        </p:tgtEl>
                                        <p:attrNameLst>
                                          <p:attrName>ppt_h</p:attrName>
                                        </p:attrNameLst>
                                      </p:cBhvr>
                                      <p:tavLst>
                                        <p:tav tm="0">
                                          <p:val>
                                            <p:strVal val="ppt_h"/>
                                          </p:val>
                                        </p:tav>
                                        <p:tav tm="100000">
                                          <p:val>
                                            <p:fltVal val="0"/>
                                          </p:val>
                                        </p:tav>
                                      </p:tavLst>
                                    </p:anim>
                                    <p:animEffect transition="out" filter="fade">
                                      <p:cBhvr>
                                        <p:cTn id="77" dur="500"/>
                                        <p:tgtEl>
                                          <p:spTgt spid="54276"/>
                                        </p:tgtEl>
                                      </p:cBhvr>
                                    </p:animEffect>
                                    <p:set>
                                      <p:cBhvr>
                                        <p:cTn id="78" dur="1" fill="hold">
                                          <p:stCondLst>
                                            <p:cond delay="499"/>
                                          </p:stCondLst>
                                        </p:cTn>
                                        <p:tgtEl>
                                          <p:spTgt spid="54276"/>
                                        </p:tgtEl>
                                        <p:attrNameLst>
                                          <p:attrName>style.visibility</p:attrName>
                                        </p:attrNameLst>
                                      </p:cBhvr>
                                      <p:to>
                                        <p:strVal val="hidden"/>
                                      </p:to>
                                    </p:set>
                                  </p:childTnLst>
                                </p:cTn>
                              </p:par>
                            </p:childTnLst>
                          </p:cTn>
                        </p:par>
                        <p:par>
                          <p:cTn id="79" fill="hold" nodeType="afterGroup">
                            <p:stCondLst>
                              <p:cond delay="1000"/>
                            </p:stCondLst>
                            <p:childTnLst>
                              <p:par>
                                <p:cTn id="80" presetID="53" presetClass="entr" presetSubtype="0" fill="hold" grpId="0" nodeType="afterEffect">
                                  <p:stCondLst>
                                    <p:cond delay="0"/>
                                  </p:stCondLst>
                                  <p:childTnLst>
                                    <p:set>
                                      <p:cBhvr>
                                        <p:cTn id="81" dur="1" fill="hold">
                                          <p:stCondLst>
                                            <p:cond delay="0"/>
                                          </p:stCondLst>
                                        </p:cTn>
                                        <p:tgtEl>
                                          <p:spTgt spid="54281"/>
                                        </p:tgtEl>
                                        <p:attrNameLst>
                                          <p:attrName>style.visibility</p:attrName>
                                        </p:attrNameLst>
                                      </p:cBhvr>
                                      <p:to>
                                        <p:strVal val="visible"/>
                                      </p:to>
                                    </p:set>
                                    <p:anim calcmode="lin" valueType="num">
                                      <p:cBhvr>
                                        <p:cTn id="82" dur="500" fill="hold"/>
                                        <p:tgtEl>
                                          <p:spTgt spid="54281"/>
                                        </p:tgtEl>
                                        <p:attrNameLst>
                                          <p:attrName>ppt_w</p:attrName>
                                        </p:attrNameLst>
                                      </p:cBhvr>
                                      <p:tavLst>
                                        <p:tav tm="0">
                                          <p:val>
                                            <p:fltVal val="0"/>
                                          </p:val>
                                        </p:tav>
                                        <p:tav tm="100000">
                                          <p:val>
                                            <p:strVal val="#ppt_w"/>
                                          </p:val>
                                        </p:tav>
                                      </p:tavLst>
                                    </p:anim>
                                    <p:anim calcmode="lin" valueType="num">
                                      <p:cBhvr>
                                        <p:cTn id="83" dur="500" fill="hold"/>
                                        <p:tgtEl>
                                          <p:spTgt spid="54281"/>
                                        </p:tgtEl>
                                        <p:attrNameLst>
                                          <p:attrName>ppt_h</p:attrName>
                                        </p:attrNameLst>
                                      </p:cBhvr>
                                      <p:tavLst>
                                        <p:tav tm="0">
                                          <p:val>
                                            <p:fltVal val="0"/>
                                          </p:val>
                                        </p:tav>
                                        <p:tav tm="100000">
                                          <p:val>
                                            <p:strVal val="#ppt_h"/>
                                          </p:val>
                                        </p:tav>
                                      </p:tavLst>
                                    </p:anim>
                                    <p:animEffect transition="in" filter="fade">
                                      <p:cBhvr>
                                        <p:cTn id="84" dur="500"/>
                                        <p:tgtEl>
                                          <p:spTgt spid="54281"/>
                                        </p:tgtEl>
                                      </p:cBhvr>
                                    </p:animEffect>
                                  </p:childTnLst>
                                </p:cTn>
                              </p:par>
                            </p:childTnLst>
                          </p:cTn>
                        </p:par>
                      </p:childTnLst>
                    </p:cTn>
                  </p:par>
                  <p:par>
                    <p:cTn id="85" fill="hold" nodeType="clickPar">
                      <p:stCondLst>
                        <p:cond delay="indefinite"/>
                      </p:stCondLst>
                      <p:childTnLst>
                        <p:par>
                          <p:cTn id="86" fill="hold" nodeType="afterGroup">
                            <p:stCondLst>
                              <p:cond delay="0"/>
                            </p:stCondLst>
                            <p:childTnLst>
                              <p:par>
                                <p:cTn id="87" presetID="12" presetClass="exit" presetSubtype="4" fill="hold" nodeType="clickEffect">
                                  <p:stCondLst>
                                    <p:cond delay="0"/>
                                  </p:stCondLst>
                                  <p:childTnLst>
                                    <p:animEffect transition="out" filter="slide(fromBottom)">
                                      <p:cBhvr>
                                        <p:cTn id="88" dur="500"/>
                                        <p:tgtEl>
                                          <p:spTgt spid="54312"/>
                                        </p:tgtEl>
                                      </p:cBhvr>
                                    </p:animEffect>
                                    <p:set>
                                      <p:cBhvr>
                                        <p:cTn id="89" dur="1" fill="hold">
                                          <p:stCondLst>
                                            <p:cond delay="499"/>
                                          </p:stCondLst>
                                        </p:cTn>
                                        <p:tgtEl>
                                          <p:spTgt spid="54312"/>
                                        </p:tgtEl>
                                        <p:attrNameLst>
                                          <p:attrName>style.visibility</p:attrName>
                                        </p:attrNameLst>
                                      </p:cBhvr>
                                      <p:to>
                                        <p:strVal val="hidden"/>
                                      </p:to>
                                    </p:set>
                                  </p:childTnLst>
                                </p:cTn>
                              </p:par>
                              <p:par>
                                <p:cTn id="90" presetID="12" presetClass="entr" presetSubtype="1" fill="hold" nodeType="withEffect">
                                  <p:stCondLst>
                                    <p:cond delay="0"/>
                                  </p:stCondLst>
                                  <p:childTnLst>
                                    <p:set>
                                      <p:cBhvr>
                                        <p:cTn id="91" dur="1" fill="hold">
                                          <p:stCondLst>
                                            <p:cond delay="0"/>
                                          </p:stCondLst>
                                        </p:cTn>
                                        <p:tgtEl>
                                          <p:spTgt spid="54313"/>
                                        </p:tgtEl>
                                        <p:attrNameLst>
                                          <p:attrName>style.visibility</p:attrName>
                                        </p:attrNameLst>
                                      </p:cBhvr>
                                      <p:to>
                                        <p:strVal val="visible"/>
                                      </p:to>
                                    </p:set>
                                    <p:animEffect transition="in" filter="slide(fromTop)">
                                      <p:cBhvr>
                                        <p:cTn id="92" dur="500"/>
                                        <p:tgtEl>
                                          <p:spTgt spid="54313"/>
                                        </p:tgtEl>
                                      </p:cBhvr>
                                    </p:animEffect>
                                  </p:childTnLst>
                                </p:cTn>
                              </p:par>
                            </p:childTnLst>
                          </p:cTn>
                        </p:par>
                      </p:childTnLst>
                    </p:cTn>
                  </p:par>
                  <p:par>
                    <p:cTn id="93" fill="hold" nodeType="clickPar">
                      <p:stCondLst>
                        <p:cond delay="indefinite"/>
                      </p:stCondLst>
                      <p:childTnLst>
                        <p:par>
                          <p:cTn id="94" fill="hold" nodeType="afterGroup">
                            <p:stCondLst>
                              <p:cond delay="0"/>
                            </p:stCondLst>
                            <p:childTnLst>
                              <p:par>
                                <p:cTn id="95" presetID="12" presetClass="exit" presetSubtype="4" fill="hold" nodeType="clickEffect">
                                  <p:stCondLst>
                                    <p:cond delay="0"/>
                                  </p:stCondLst>
                                  <p:childTnLst>
                                    <p:animEffect transition="out" filter="slide(fromBottom)">
                                      <p:cBhvr>
                                        <p:cTn id="96" dur="500"/>
                                        <p:tgtEl>
                                          <p:spTgt spid="54313"/>
                                        </p:tgtEl>
                                      </p:cBhvr>
                                    </p:animEffect>
                                    <p:set>
                                      <p:cBhvr>
                                        <p:cTn id="97" dur="1" fill="hold">
                                          <p:stCondLst>
                                            <p:cond delay="499"/>
                                          </p:stCondLst>
                                        </p:cTn>
                                        <p:tgtEl>
                                          <p:spTgt spid="543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81" grpId="0"/>
      <p:bldP spid="542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5A331420-47F9-4C7F-AD55-319983EBCBFA}"/>
              </a:ext>
            </a:extLst>
          </p:cNvPr>
          <p:cNvSpPr/>
          <p:nvPr/>
        </p:nvSpPr>
        <p:spPr>
          <a:xfrm>
            <a:off x="863600" y="2071678"/>
            <a:ext cx="6696075" cy="3416320"/>
          </a:xfrm>
          <a:prstGeom prst="rect">
            <a:avLst/>
          </a:prstGeom>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suppTete</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printf</a:t>
            </a:r>
            <a:r>
              <a:rPr lang="fr-FR" b="1" dirty="0">
                <a:solidFill>
                  <a:srgbClr val="000080"/>
                </a:solidFill>
                <a:highlight>
                  <a:srgbClr val="FFFFFF"/>
                </a:highlight>
              </a:rPr>
              <a:t>(</a:t>
            </a:r>
            <a:r>
              <a:rPr lang="fr-FR" dirty="0">
                <a:solidFill>
                  <a:srgbClr val="808080"/>
                </a:solidFill>
                <a:highlight>
                  <a:srgbClr val="FFFFFF"/>
                </a:highlight>
              </a:rPr>
              <a:t>"\</a:t>
            </a:r>
            <a:r>
              <a:rPr lang="fr-FR" dirty="0" err="1">
                <a:solidFill>
                  <a:srgbClr val="808080"/>
                </a:solidFill>
                <a:highlight>
                  <a:srgbClr val="FFFFFF"/>
                </a:highlight>
              </a:rPr>
              <a:t>nLa</a:t>
            </a:r>
            <a:r>
              <a:rPr lang="fr-FR" dirty="0">
                <a:solidFill>
                  <a:srgbClr val="808080"/>
                </a:solidFill>
                <a:highlight>
                  <a:srgbClr val="FFFFFF"/>
                </a:highlight>
              </a:rPr>
              <a:t> liste n’</a:t>
            </a:r>
            <a:r>
              <a:rPr lang="fr-FR" dirty="0" err="1">
                <a:solidFill>
                  <a:srgbClr val="808080"/>
                </a:solidFill>
                <a:highlight>
                  <a:srgbClr val="FFFFFF"/>
                </a:highlight>
              </a:rPr>
              <a:t>exist</a:t>
            </a:r>
            <a:r>
              <a:rPr lang="fr-FR" dirty="0">
                <a:solidFill>
                  <a:srgbClr val="808080"/>
                </a:solidFill>
                <a:highlight>
                  <a:srgbClr val="FFFFFF"/>
                </a:highlight>
              </a:rPr>
              <a:t> pas\n"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suppE</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free</a:t>
            </a:r>
            <a:r>
              <a:rPr lang="fr-FR" b="1" dirty="0">
                <a:solidFill>
                  <a:srgbClr val="000080"/>
                </a:solidFill>
                <a:highlight>
                  <a:srgbClr val="FFFFFF"/>
                </a:highlight>
              </a:rPr>
              <a:t>(</a:t>
            </a:r>
            <a:r>
              <a:rPr lang="fr-FR" dirty="0" err="1">
                <a:solidFill>
                  <a:srgbClr val="000000"/>
                </a:solidFill>
                <a:highlight>
                  <a:srgbClr val="FFFFFF"/>
                </a:highlight>
              </a:rPr>
              <a:t>suppE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extLst>
      <p:ext uri="{BB962C8B-B14F-4D97-AF65-F5344CB8AC3E}">
        <p14:creationId xmlns:p14="http://schemas.microsoft.com/office/powerpoint/2010/main" val="2385077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ECBC714-AB12-4268-BD4B-1122997A3BAD}"/>
              </a:ext>
            </a:extLst>
          </p:cNvPr>
          <p:cNvSpPr/>
          <p:nvPr/>
        </p:nvSpPr>
        <p:spPr>
          <a:xfrm>
            <a:off x="483222" y="1093272"/>
            <a:ext cx="91560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fin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55298" name="Rectangle 55297"/>
          <p:cNvSpPr/>
          <p:nvPr/>
        </p:nvSpPr>
        <p:spPr>
          <a:xfrm>
            <a:off x="672500" y="1679927"/>
            <a:ext cx="8891368" cy="3289859"/>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lnSpc>
                <a:spcPct val="99000"/>
              </a:lnSpc>
              <a:buNone/>
            </a:pPr>
            <a:r>
              <a:rPr lang="fr-CA" altLang="en-US" sz="1764"/>
              <a:t>SI la liste n’est pas vide ALORS</a:t>
            </a:r>
          </a:p>
          <a:p>
            <a:pPr marL="584467" indent="-584467" algn="just">
              <a:lnSpc>
                <a:spcPct val="99000"/>
              </a:lnSpc>
              <a:buNone/>
            </a:pPr>
            <a:r>
              <a:rPr lang="fr-CA" altLang="en-US" sz="1764"/>
              <a:t>	SI la liste ne contient qu’un seul élément ALORS</a:t>
            </a:r>
          </a:p>
          <a:p>
            <a:pPr marL="584467" indent="-584467" algn="just">
              <a:lnSpc>
                <a:spcPct val="99000"/>
              </a:lnSpc>
              <a:buNone/>
            </a:pPr>
            <a:r>
              <a:rPr lang="fr-CA" altLang="en-US" sz="1764"/>
              <a:t>		Retirer au début de la liste.</a:t>
            </a:r>
          </a:p>
          <a:p>
            <a:pPr marL="584467" indent="-584467" algn="just">
              <a:lnSpc>
                <a:spcPct val="99000"/>
              </a:lnSpc>
              <a:buNone/>
            </a:pPr>
            <a:r>
              <a:rPr lang="fr-CA" altLang="en-US" sz="1764"/>
              <a:t>	SINON</a:t>
            </a:r>
          </a:p>
          <a:p>
            <a:pPr marL="584467" indent="-584467" algn="just">
              <a:lnSpc>
                <a:spcPct val="99000"/>
              </a:lnSpc>
              <a:buNone/>
            </a:pPr>
            <a:r>
              <a:rPr lang="fr-CA" altLang="en-US" sz="1764"/>
              <a:t>		On fait pointer un pointeur sur l’élément à l’indice nombre de nœuds – 1.</a:t>
            </a:r>
          </a:p>
          <a:p>
            <a:pPr marL="584467" indent="-584467" algn="just">
              <a:lnSpc>
                <a:spcPct val="99000"/>
              </a:lnSpc>
              <a:buNone/>
            </a:pPr>
            <a:r>
              <a:rPr lang="fr-CA" altLang="en-US" sz="1764"/>
              <a:t>		On détruit le dernier nœud.</a:t>
            </a:r>
          </a:p>
          <a:p>
            <a:pPr marL="584467" indent="-584467" algn="just">
              <a:lnSpc>
                <a:spcPct val="99000"/>
              </a:lnSpc>
              <a:buNone/>
            </a:pPr>
            <a:r>
              <a:rPr lang="fr-CA" altLang="en-US" sz="1764"/>
              <a:t>		On fait pointer l’avant dernier vers NULL.</a:t>
            </a:r>
          </a:p>
          <a:p>
            <a:pPr marL="584467" indent="-584467" algn="just">
              <a:lnSpc>
                <a:spcPct val="99000"/>
              </a:lnSpc>
              <a:buNone/>
            </a:pPr>
            <a:r>
              <a:rPr lang="fr-CA" altLang="en-US" sz="1764"/>
              <a:t>		On décrémente le nombre de nœuds.</a:t>
            </a:r>
          </a:p>
          <a:p>
            <a:pPr marL="584467" indent="-584467" algn="just">
              <a:lnSpc>
                <a:spcPct val="99000"/>
              </a:lnSpc>
              <a:buNone/>
            </a:pPr>
            <a:r>
              <a:rPr lang="fr-CA" altLang="en-US" sz="1764"/>
              <a:t>	FINSI</a:t>
            </a:r>
          </a:p>
          <a:p>
            <a:pPr marL="584467" indent="-584467" algn="just">
              <a:lnSpc>
                <a:spcPct val="99000"/>
              </a:lnSpc>
              <a:buNone/>
            </a:pPr>
            <a:r>
              <a:rPr lang="fr-CA" altLang="en-US" sz="1764"/>
              <a:t>FINSI</a:t>
            </a:r>
          </a:p>
        </p:txBody>
      </p:sp>
      <p:sp>
        <p:nvSpPr>
          <p:cNvPr id="55299" name="Rectangle 55298"/>
          <p:cNvSpPr/>
          <p:nvPr/>
        </p:nvSpPr>
        <p:spPr>
          <a:xfrm>
            <a:off x="1865949" y="5447516"/>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5300" name="Rectangle 55299"/>
          <p:cNvSpPr/>
          <p:nvPr/>
        </p:nvSpPr>
        <p:spPr>
          <a:xfrm>
            <a:off x="2103938" y="624198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5302" name="Connecteur droit 55301"/>
          <p:cNvCxnSpPr/>
          <p:nvPr/>
        </p:nvCxnSpPr>
        <p:spPr>
          <a:xfrm>
            <a:off x="1865949" y="6163235"/>
            <a:ext cx="873213" cy="0"/>
          </a:xfrm>
          <a:prstGeom prst="line">
            <a:avLst/>
          </a:prstGeom>
          <a:noFill/>
          <a:ln>
            <a:solidFill>
              <a:schemeClr val="tx1"/>
            </a:solidFill>
            <a:miter lim="800000"/>
          </a:ln>
        </p:spPr>
      </p:cxnSp>
      <p:sp>
        <p:nvSpPr>
          <p:cNvPr id="55303" name="Rectangle 55302"/>
          <p:cNvSpPr/>
          <p:nvPr/>
        </p:nvSpPr>
        <p:spPr>
          <a:xfrm>
            <a:off x="3533628" y="5447516"/>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5304" name="Connecteur droit 55303"/>
          <p:cNvCxnSpPr/>
          <p:nvPr/>
        </p:nvCxnSpPr>
        <p:spPr>
          <a:xfrm flipH="1">
            <a:off x="4485586" y="5447516"/>
            <a:ext cx="0" cy="715719"/>
          </a:xfrm>
          <a:prstGeom prst="line">
            <a:avLst/>
          </a:prstGeom>
          <a:noFill/>
          <a:ln>
            <a:solidFill>
              <a:schemeClr val="tx1"/>
            </a:solidFill>
            <a:miter lim="800000"/>
          </a:ln>
        </p:spPr>
      </p:cxnSp>
      <p:sp>
        <p:nvSpPr>
          <p:cNvPr id="55305" name="Rectangle 55304"/>
          <p:cNvSpPr/>
          <p:nvPr/>
        </p:nvSpPr>
        <p:spPr>
          <a:xfrm>
            <a:off x="2103938" y="624023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55306" name="Connecteur droit 55305"/>
          <p:cNvCxnSpPr/>
          <p:nvPr/>
        </p:nvCxnSpPr>
        <p:spPr>
          <a:xfrm>
            <a:off x="2422425" y="5844748"/>
            <a:ext cx="1032456" cy="0"/>
          </a:xfrm>
          <a:prstGeom prst="line">
            <a:avLst/>
          </a:prstGeom>
          <a:noFill/>
          <a:ln>
            <a:solidFill>
              <a:schemeClr val="tx1"/>
            </a:solidFill>
            <a:miter lim="800000"/>
            <a:tailEnd type="triangle" w="lg" len="lg"/>
          </a:ln>
        </p:spPr>
      </p:cxnSp>
      <p:sp>
        <p:nvSpPr>
          <p:cNvPr id="55307" name="Rectangle 55306"/>
          <p:cNvSpPr/>
          <p:nvPr/>
        </p:nvSpPr>
        <p:spPr>
          <a:xfrm>
            <a:off x="5756032" y="5447516"/>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5308" name="Connecteur droit 55307"/>
          <p:cNvCxnSpPr/>
          <p:nvPr/>
        </p:nvCxnSpPr>
        <p:spPr>
          <a:xfrm flipH="1">
            <a:off x="6707991" y="5447516"/>
            <a:ext cx="0" cy="715719"/>
          </a:xfrm>
          <a:prstGeom prst="line">
            <a:avLst/>
          </a:prstGeom>
          <a:noFill/>
          <a:ln>
            <a:solidFill>
              <a:schemeClr val="tx1"/>
            </a:solidFill>
            <a:miter lim="800000"/>
          </a:ln>
        </p:spPr>
      </p:cxnSp>
      <p:cxnSp>
        <p:nvCxnSpPr>
          <p:cNvPr id="55309" name="Connecteur droit 55308"/>
          <p:cNvCxnSpPr/>
          <p:nvPr/>
        </p:nvCxnSpPr>
        <p:spPr>
          <a:xfrm>
            <a:off x="4644829" y="5844748"/>
            <a:ext cx="1032456" cy="0"/>
          </a:xfrm>
          <a:prstGeom prst="line">
            <a:avLst/>
          </a:prstGeom>
          <a:noFill/>
          <a:ln>
            <a:solidFill>
              <a:schemeClr val="tx1"/>
            </a:solidFill>
            <a:miter lim="800000"/>
            <a:tailEnd type="triangle" w="lg" len="lg"/>
          </a:ln>
        </p:spPr>
      </p:cxnSp>
      <p:sp>
        <p:nvSpPr>
          <p:cNvPr id="55310" name="Rectangle 55309"/>
          <p:cNvSpPr/>
          <p:nvPr/>
        </p:nvSpPr>
        <p:spPr>
          <a:xfrm>
            <a:off x="7738696" y="5447516"/>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5311" name="Connecteur droit 55310"/>
          <p:cNvCxnSpPr/>
          <p:nvPr/>
        </p:nvCxnSpPr>
        <p:spPr>
          <a:xfrm flipH="1">
            <a:off x="8690655" y="5447516"/>
            <a:ext cx="0" cy="715719"/>
          </a:xfrm>
          <a:prstGeom prst="line">
            <a:avLst/>
          </a:prstGeom>
          <a:noFill/>
          <a:ln>
            <a:solidFill>
              <a:schemeClr val="tx1"/>
            </a:solidFill>
            <a:miter lim="800000"/>
          </a:ln>
        </p:spPr>
      </p:cxnSp>
      <p:sp>
        <p:nvSpPr>
          <p:cNvPr id="55312" name="Rectangle 55311"/>
          <p:cNvSpPr/>
          <p:nvPr/>
        </p:nvSpPr>
        <p:spPr>
          <a:xfrm>
            <a:off x="3691121"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5313" name="Rectangle 55312"/>
          <p:cNvSpPr/>
          <p:nvPr/>
        </p:nvSpPr>
        <p:spPr>
          <a:xfrm>
            <a:off x="5913525"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5314" name="Rectangle 55313"/>
          <p:cNvSpPr/>
          <p:nvPr/>
        </p:nvSpPr>
        <p:spPr>
          <a:xfrm>
            <a:off x="7896189" y="5526262"/>
            <a:ext cx="71572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55315" name="Rectangle : coins arrondis 55314"/>
          <p:cNvSpPr/>
          <p:nvPr/>
        </p:nvSpPr>
        <p:spPr>
          <a:xfrm>
            <a:off x="674250" y="1716677"/>
            <a:ext cx="8889618"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16" name="Rectangle 55315"/>
          <p:cNvSpPr/>
          <p:nvPr/>
        </p:nvSpPr>
        <p:spPr>
          <a:xfrm>
            <a:off x="5754281"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5317" name="Connecteur droit 55316"/>
          <p:cNvCxnSpPr/>
          <p:nvPr/>
        </p:nvCxnSpPr>
        <p:spPr>
          <a:xfrm flipH="1" flipV="1">
            <a:off x="4007857" y="6241982"/>
            <a:ext cx="2222404" cy="792715"/>
          </a:xfrm>
          <a:prstGeom prst="line">
            <a:avLst/>
          </a:prstGeom>
          <a:noFill/>
          <a:ln>
            <a:solidFill>
              <a:schemeClr val="tx1"/>
            </a:solidFill>
            <a:miter lim="800000"/>
            <a:tailEnd type="triangle" w="lg" len="lg"/>
          </a:ln>
        </p:spPr>
      </p:cxnSp>
      <p:cxnSp>
        <p:nvCxnSpPr>
          <p:cNvPr id="55318" name="Connecteur droit 55317"/>
          <p:cNvCxnSpPr/>
          <p:nvPr/>
        </p:nvCxnSpPr>
        <p:spPr>
          <a:xfrm>
            <a:off x="8688906" y="5447516"/>
            <a:ext cx="397232" cy="713969"/>
          </a:xfrm>
          <a:prstGeom prst="line">
            <a:avLst/>
          </a:prstGeom>
          <a:noFill/>
          <a:ln>
            <a:solidFill>
              <a:schemeClr val="tx1"/>
            </a:solidFill>
            <a:miter lim="800000"/>
          </a:ln>
        </p:spPr>
      </p:cxnSp>
      <p:cxnSp>
        <p:nvCxnSpPr>
          <p:cNvPr id="55319" name="Connecteur droit 55318"/>
          <p:cNvCxnSpPr/>
          <p:nvPr/>
        </p:nvCxnSpPr>
        <p:spPr>
          <a:xfrm flipV="1">
            <a:off x="8688906" y="5447516"/>
            <a:ext cx="397232" cy="713969"/>
          </a:xfrm>
          <a:prstGeom prst="line">
            <a:avLst/>
          </a:prstGeom>
          <a:noFill/>
          <a:ln>
            <a:solidFill>
              <a:schemeClr val="tx1"/>
            </a:solidFill>
            <a:miter lim="800000"/>
          </a:ln>
        </p:spPr>
      </p:cxnSp>
      <p:cxnSp>
        <p:nvCxnSpPr>
          <p:cNvPr id="55320" name="Connecteur droit 55319"/>
          <p:cNvCxnSpPr/>
          <p:nvPr/>
        </p:nvCxnSpPr>
        <p:spPr>
          <a:xfrm>
            <a:off x="6865485" y="5844748"/>
            <a:ext cx="794466" cy="0"/>
          </a:xfrm>
          <a:prstGeom prst="line">
            <a:avLst/>
          </a:prstGeom>
          <a:noFill/>
          <a:ln>
            <a:solidFill>
              <a:schemeClr val="tx1"/>
            </a:solidFill>
            <a:miter lim="800000"/>
            <a:tailEnd type="triangle" w="lg" len="lg"/>
          </a:ln>
        </p:spPr>
      </p:cxnSp>
      <p:sp>
        <p:nvSpPr>
          <p:cNvPr id="55328" name="Rectangle : coins arrondis 55327"/>
          <p:cNvSpPr/>
          <p:nvPr/>
        </p:nvSpPr>
        <p:spPr>
          <a:xfrm>
            <a:off x="674250" y="2033413"/>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1" name="Rectangle : coins arrondis 55330"/>
          <p:cNvSpPr/>
          <p:nvPr/>
        </p:nvSpPr>
        <p:spPr>
          <a:xfrm>
            <a:off x="674250" y="2985372"/>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2" name="Rectangle : coins arrondis 55331"/>
          <p:cNvSpPr/>
          <p:nvPr/>
        </p:nvSpPr>
        <p:spPr>
          <a:xfrm>
            <a:off x="674250" y="3303857"/>
            <a:ext cx="8889618"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3" name="Rectangle : coins arrondis 55332"/>
          <p:cNvSpPr/>
          <p:nvPr/>
        </p:nvSpPr>
        <p:spPr>
          <a:xfrm>
            <a:off x="674250" y="3620595"/>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5" name="Rectangle : coins arrondis 55334"/>
          <p:cNvSpPr/>
          <p:nvPr/>
        </p:nvSpPr>
        <p:spPr>
          <a:xfrm>
            <a:off x="674250" y="3939081"/>
            <a:ext cx="8889618"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6" name="Rectangle : coins arrondis 55335"/>
          <p:cNvSpPr/>
          <p:nvPr/>
        </p:nvSpPr>
        <p:spPr>
          <a:xfrm>
            <a:off x="674250" y="4255817"/>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7" name="Rectangle : coins arrondis 55336"/>
          <p:cNvSpPr/>
          <p:nvPr/>
        </p:nvSpPr>
        <p:spPr>
          <a:xfrm>
            <a:off x="674250" y="4574303"/>
            <a:ext cx="8889618" cy="316737"/>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55338" name="Connecteur droit 55337"/>
          <p:cNvCxnSpPr/>
          <p:nvPr/>
        </p:nvCxnSpPr>
        <p:spPr>
          <a:xfrm flipH="1" flipV="1">
            <a:off x="6230261" y="6240232"/>
            <a:ext cx="0" cy="794466"/>
          </a:xfrm>
          <a:prstGeom prst="line">
            <a:avLst/>
          </a:prstGeom>
          <a:noFill/>
          <a:ln>
            <a:solidFill>
              <a:schemeClr val="tx1"/>
            </a:solidFill>
            <a:miter lim="800000"/>
            <a:tailEnd type="triangle" w="lg" len="lg"/>
          </a:ln>
        </p:spPr>
      </p:cxnSp>
      <p:cxnSp>
        <p:nvCxnSpPr>
          <p:cNvPr id="55341" name="Connecteur droit 55340"/>
          <p:cNvCxnSpPr/>
          <p:nvPr/>
        </p:nvCxnSpPr>
        <p:spPr>
          <a:xfrm>
            <a:off x="6707991" y="5447516"/>
            <a:ext cx="395483" cy="713969"/>
          </a:xfrm>
          <a:prstGeom prst="line">
            <a:avLst/>
          </a:prstGeom>
          <a:noFill/>
          <a:ln>
            <a:solidFill>
              <a:schemeClr val="tx1"/>
            </a:solidFill>
            <a:miter lim="800000"/>
          </a:ln>
        </p:spPr>
      </p:cxnSp>
      <p:cxnSp>
        <p:nvCxnSpPr>
          <p:cNvPr id="55343" name="Connecteur droit 55342"/>
          <p:cNvCxnSpPr/>
          <p:nvPr/>
        </p:nvCxnSpPr>
        <p:spPr>
          <a:xfrm flipV="1">
            <a:off x="6707991" y="5447516"/>
            <a:ext cx="395483" cy="713969"/>
          </a:xfrm>
          <a:prstGeom prst="line">
            <a:avLst/>
          </a:prstGeom>
          <a:noFill/>
          <a:ln>
            <a:solidFill>
              <a:schemeClr val="tx1"/>
            </a:solidFill>
            <a:miter lim="800000"/>
          </a:ln>
        </p:spPr>
      </p:cxnSp>
      <p:sp>
        <p:nvSpPr>
          <p:cNvPr id="38" name="TextShape 1">
            <a:extLst>
              <a:ext uri="{FF2B5EF4-FFF2-40B4-BE49-F238E27FC236}">
                <a16:creationId xmlns:a16="http://schemas.microsoft.com/office/drawing/2014/main" id="{BF4DF541-A724-4506-BE82-4E3CF0CE0FEC}"/>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5315"/>
                                        </p:tgtEl>
                                        <p:attrNameLst>
                                          <p:attrName>style.visibility</p:attrName>
                                        </p:attrNameLst>
                                      </p:cBhvr>
                                      <p:to>
                                        <p:strVal val="visible"/>
                                      </p:to>
                                    </p:set>
                                    <p:animEffect transition="in" filter="slide(fromTop)">
                                      <p:cBhvr>
                                        <p:cTn id="7" dur="500"/>
                                        <p:tgtEl>
                                          <p:spTgt spid="55315"/>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2" presetClass="exit" presetSubtype="4" fill="hold" nodeType="clickEffect">
                                  <p:stCondLst>
                                    <p:cond delay="0"/>
                                  </p:stCondLst>
                                  <p:childTnLst>
                                    <p:animEffect transition="out" filter="slide(fromBottom)">
                                      <p:cBhvr>
                                        <p:cTn id="11" dur="500"/>
                                        <p:tgtEl>
                                          <p:spTgt spid="55315"/>
                                        </p:tgtEl>
                                      </p:cBhvr>
                                    </p:animEffect>
                                    <p:set>
                                      <p:cBhvr>
                                        <p:cTn id="12" dur="1" fill="hold">
                                          <p:stCondLst>
                                            <p:cond delay="499"/>
                                          </p:stCondLst>
                                        </p:cTn>
                                        <p:tgtEl>
                                          <p:spTgt spid="55315"/>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5328"/>
                                        </p:tgtEl>
                                        <p:attrNameLst>
                                          <p:attrName>style.visibility</p:attrName>
                                        </p:attrNameLst>
                                      </p:cBhvr>
                                      <p:to>
                                        <p:strVal val="visible"/>
                                      </p:to>
                                    </p:set>
                                    <p:animEffect transition="in" filter="slide(fromTop)">
                                      <p:cBhvr>
                                        <p:cTn id="15" dur="500"/>
                                        <p:tgtEl>
                                          <p:spTgt spid="55328"/>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51" presetClass="path" presetSubtype="0" accel="50000" decel="50000" fill="hold" nodeType="clickEffect">
                                  <p:stCondLst>
                                    <p:cond delay="0"/>
                                  </p:stCondLst>
                                  <p:childTnLst>
                                    <p:animMotion origin="layout" path="M -2.5E-06 3.7037E-06 L -0.03993 0.02245 C -0.04896 0.02708 -0.05399 0.03426 -0.05399 0.04143 C -0.05399 0.05 -0.04896 0.05671 -0.03993 0.06134 L -2.5E-06 0.08402" ptsTypes="">
                                      <p:cBhvr>
                                        <p:cTn id="19" dur="2000" fill="hold"/>
                                        <p:tgtEl>
                                          <p:spTgt spid="55328"/>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55328"/>
                                        </p:tgtEl>
                                        <p:attrNameLst>
                                          <p:attrName>style.visibility</p:attrName>
                                        </p:attrNameLst>
                                      </p:cBhvr>
                                      <p:to>
                                        <p:strVal val="hidden"/>
                                      </p:to>
                                    </p:set>
                                  </p:subTnLst>
                                </p:cTn>
                              </p:par>
                              <p:par>
                                <p:cTn id="20" presetID="1" presetClass="entr" presetSubtype="0" fill="hold" nodeType="withEffect">
                                  <p:stCondLst>
                                    <p:cond delay="2000"/>
                                  </p:stCondLst>
                                  <p:childTnLst>
                                    <p:set>
                                      <p:cBhvr>
                                        <p:cTn id="21" dur="1" fill="hold">
                                          <p:stCondLst>
                                            <p:cond delay="0"/>
                                          </p:stCondLst>
                                        </p:cTn>
                                        <p:tgtEl>
                                          <p:spTgt spid="5532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afterGroup">
                            <p:stCondLst>
                              <p:cond delay="0"/>
                            </p:stCondLst>
                            <p:childTnLst>
                              <p:par>
                                <p:cTn id="24" presetID="12" presetClass="exit" presetSubtype="4" fill="hold" nodeType="clickEffect">
                                  <p:stCondLst>
                                    <p:cond delay="0"/>
                                  </p:stCondLst>
                                  <p:childTnLst>
                                    <p:animEffect transition="out" filter="slide(fromBottom)">
                                      <p:cBhvr>
                                        <p:cTn id="25" dur="500"/>
                                        <p:tgtEl>
                                          <p:spTgt spid="55328"/>
                                        </p:tgtEl>
                                      </p:cBhvr>
                                    </p:animEffect>
                                    <p:set>
                                      <p:cBhvr>
                                        <p:cTn id="26" dur="1" fill="hold">
                                          <p:stCondLst>
                                            <p:cond delay="499"/>
                                          </p:stCondLst>
                                        </p:cTn>
                                        <p:tgtEl>
                                          <p:spTgt spid="55328"/>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55331"/>
                                        </p:tgtEl>
                                        <p:attrNameLst>
                                          <p:attrName>style.visibility</p:attrName>
                                        </p:attrNameLst>
                                      </p:cBhvr>
                                      <p:to>
                                        <p:strVal val="visible"/>
                                      </p:to>
                                    </p:set>
                                    <p:animEffect transition="in" filter="slide(fromTop)">
                                      <p:cBhvr>
                                        <p:cTn id="29" dur="500"/>
                                        <p:tgtEl>
                                          <p:spTgt spid="55331"/>
                                        </p:tgtEl>
                                      </p:cBhvr>
                                    </p:animEffect>
                                  </p:childTnLst>
                                </p:cTn>
                              </p:par>
                              <p:par>
                                <p:cTn id="30" presetID="12" presetClass="entr" presetSubtype="1" fill="hold" nodeType="withEffect">
                                  <p:stCondLst>
                                    <p:cond delay="0"/>
                                  </p:stCondLst>
                                  <p:childTnLst>
                                    <p:set>
                                      <p:cBhvr>
                                        <p:cTn id="31" dur="1" fill="hold">
                                          <p:stCondLst>
                                            <p:cond delay="0"/>
                                          </p:stCondLst>
                                        </p:cTn>
                                        <p:tgtEl>
                                          <p:spTgt spid="55331"/>
                                        </p:tgtEl>
                                        <p:attrNameLst>
                                          <p:attrName>style.visibility</p:attrName>
                                        </p:attrNameLst>
                                      </p:cBhvr>
                                      <p:to>
                                        <p:strVal val="visible"/>
                                      </p:to>
                                    </p:set>
                                    <p:animEffect transition="in" filter="slide(fromTop)">
                                      <p:cBhvr>
                                        <p:cTn id="32" dur="500"/>
                                        <p:tgtEl>
                                          <p:spTgt spid="55331"/>
                                        </p:tgtEl>
                                      </p:cBhvr>
                                    </p:animEffect>
                                  </p:childTnLst>
                                </p:cTn>
                              </p:par>
                            </p:childTnLst>
                          </p:cTn>
                        </p:par>
                        <p:par>
                          <p:cTn id="33" fill="hold" nodeType="afterGroup">
                            <p:stCondLst>
                              <p:cond delay="500"/>
                            </p:stCondLst>
                            <p:childTnLst>
                              <p:par>
                                <p:cTn id="34" presetID="58" presetClass="entr" presetSubtype="0" accel="100000" fill="hold" nodeType="afterEffect">
                                  <p:stCondLst>
                                    <p:cond delay="0"/>
                                  </p:stCondLst>
                                  <p:childTnLst>
                                    <p:set>
                                      <p:cBhvr>
                                        <p:cTn id="35" dur="1" fill="hold">
                                          <p:stCondLst>
                                            <p:cond delay="0"/>
                                          </p:stCondLst>
                                        </p:cTn>
                                        <p:tgtEl>
                                          <p:spTgt spid="55316"/>
                                        </p:tgtEl>
                                        <p:attrNameLst>
                                          <p:attrName>style.visibility</p:attrName>
                                        </p:attrNameLst>
                                      </p:cBhvr>
                                      <p:to>
                                        <p:strVal val="visible"/>
                                      </p:to>
                                    </p:set>
                                    <p:anim calcmode="lin" valueType="num">
                                      <p:cBhvr>
                                        <p:cTn id="36" dur="1000" fill="hold"/>
                                        <p:tgtEl>
                                          <p:spTgt spid="55316"/>
                                        </p:tgtEl>
                                        <p:attrNameLst>
                                          <p:attrName>ppt_w</p:attrName>
                                        </p:attrNameLst>
                                      </p:cBhvr>
                                      <p:tavLst>
                                        <p:tav tm="0">
                                          <p:val>
                                            <p:strVal val="#ppt_w*2.5"/>
                                          </p:val>
                                        </p:tav>
                                        <p:tav tm="100000">
                                          <p:val>
                                            <p:strVal val="#ppt_w"/>
                                          </p:val>
                                        </p:tav>
                                      </p:tavLst>
                                    </p:anim>
                                    <p:anim calcmode="lin" valueType="num">
                                      <p:cBhvr>
                                        <p:cTn id="37" dur="1000" fill="hold"/>
                                        <p:tgtEl>
                                          <p:spTgt spid="55316"/>
                                        </p:tgtEl>
                                        <p:attrNameLst>
                                          <p:attrName>ppt_h</p:attrName>
                                        </p:attrNameLst>
                                      </p:cBhvr>
                                      <p:tavLst>
                                        <p:tav tm="0">
                                          <p:val>
                                            <p:strVal val="#ppt_h*0.01"/>
                                          </p:val>
                                        </p:tav>
                                        <p:tav tm="100000">
                                          <p:val>
                                            <p:strVal val="#ppt_h"/>
                                          </p:val>
                                        </p:tav>
                                      </p:tavLst>
                                    </p:anim>
                                    <p:anim calcmode="lin" valueType="num">
                                      <p:cBhvr>
                                        <p:cTn id="38" dur="1000" fill="hold"/>
                                        <p:tgtEl>
                                          <p:spTgt spid="55316"/>
                                        </p:tgtEl>
                                        <p:attrNameLst>
                                          <p:attrName>ppt_x</p:attrName>
                                        </p:attrNameLst>
                                      </p:cBhvr>
                                      <p:tavLst>
                                        <p:tav tm="0">
                                          <p:val>
                                            <p:strVal val="#ppt_x"/>
                                          </p:val>
                                        </p:tav>
                                        <p:tav tm="100000">
                                          <p:val>
                                            <p:strVal val="#ppt_x"/>
                                          </p:val>
                                        </p:tav>
                                      </p:tavLst>
                                    </p:anim>
                                    <p:anim calcmode="lin" valueType="num">
                                      <p:cBhvr>
                                        <p:cTn id="39" dur="1000" fill="hold"/>
                                        <p:tgtEl>
                                          <p:spTgt spid="55316"/>
                                        </p:tgtEl>
                                        <p:attrNameLst>
                                          <p:attrName>ppt_y</p:attrName>
                                        </p:attrNameLst>
                                      </p:cBhvr>
                                      <p:tavLst>
                                        <p:tav tm="0">
                                          <p:val>
                                            <p:strVal val="#ppt_h+1"/>
                                          </p:val>
                                        </p:tav>
                                        <p:tav tm="100000">
                                          <p:val>
                                            <p:strVal val="#ppt_y"/>
                                          </p:val>
                                        </p:tav>
                                      </p:tavLst>
                                    </p:anim>
                                    <p:animEffect transition="in" filter="fade">
                                      <p:cBhvr>
                                        <p:cTn id="40" dur="1000"/>
                                        <p:tgtEl>
                                          <p:spTgt spid="55316"/>
                                        </p:tgtEl>
                                      </p:cBhvr>
                                    </p:animEffect>
                                  </p:childTnLst>
                                </p:cTn>
                              </p:par>
                            </p:childTnLst>
                          </p:cTn>
                        </p:par>
                        <p:par>
                          <p:cTn id="41" fill="hold" nodeType="afterGroup">
                            <p:stCondLst>
                              <p:cond delay="1500"/>
                            </p:stCondLst>
                            <p:childTnLst>
                              <p:par>
                                <p:cTn id="42" presetID="22" presetClass="entr" presetSubtype="4" fill="hold" nodeType="afterEffect">
                                  <p:stCondLst>
                                    <p:cond delay="0"/>
                                  </p:stCondLst>
                                  <p:childTnLst>
                                    <p:set>
                                      <p:cBhvr>
                                        <p:cTn id="43" dur="1" fill="hold">
                                          <p:stCondLst>
                                            <p:cond delay="0"/>
                                          </p:stCondLst>
                                        </p:cTn>
                                        <p:tgtEl>
                                          <p:spTgt spid="55317"/>
                                        </p:tgtEl>
                                        <p:attrNameLst>
                                          <p:attrName>style.visibility</p:attrName>
                                        </p:attrNameLst>
                                      </p:cBhvr>
                                      <p:to>
                                        <p:strVal val="visible"/>
                                      </p:to>
                                    </p:set>
                                    <p:animEffect transition="in" filter="wipe(down)">
                                      <p:cBhvr>
                                        <p:cTn id="44" dur="2000"/>
                                        <p:tgtEl>
                                          <p:spTgt spid="55317"/>
                                        </p:tgtEl>
                                      </p:cBhvr>
                                    </p:animEffect>
                                  </p:childTnLst>
                                </p:cTn>
                              </p:par>
                            </p:childTnLst>
                          </p:cTn>
                        </p:par>
                        <p:par>
                          <p:cTn id="45" fill="hold" nodeType="afterGroup">
                            <p:stCondLst>
                              <p:cond delay="3500"/>
                            </p:stCondLst>
                            <p:childTnLst>
                              <p:par>
                                <p:cTn id="46" presetID="22" presetClass="exit" presetSubtype="1" fill="hold" nodeType="afterEffect">
                                  <p:stCondLst>
                                    <p:cond delay="0"/>
                                  </p:stCondLst>
                                  <p:childTnLst>
                                    <p:animEffect transition="out" filter="wipe(up)">
                                      <p:cBhvr>
                                        <p:cTn id="47" dur="2000"/>
                                        <p:tgtEl>
                                          <p:spTgt spid="55317"/>
                                        </p:tgtEl>
                                      </p:cBhvr>
                                    </p:animEffect>
                                    <p:set>
                                      <p:cBhvr>
                                        <p:cTn id="48" dur="1" fill="hold">
                                          <p:stCondLst>
                                            <p:cond delay="1999"/>
                                          </p:stCondLst>
                                        </p:cTn>
                                        <p:tgtEl>
                                          <p:spTgt spid="55317"/>
                                        </p:tgtEl>
                                        <p:attrNameLst>
                                          <p:attrName>style.visibility</p:attrName>
                                        </p:attrNameLst>
                                      </p:cBhvr>
                                      <p:to>
                                        <p:strVal val="hidden"/>
                                      </p:to>
                                    </p:set>
                                  </p:childTnLst>
                                </p:cTn>
                              </p:par>
                            </p:childTnLst>
                          </p:cTn>
                        </p:par>
                        <p:par>
                          <p:cTn id="49" fill="hold" nodeType="afterGroup">
                            <p:stCondLst>
                              <p:cond delay="5500"/>
                            </p:stCondLst>
                            <p:childTnLst>
                              <p:par>
                                <p:cTn id="50" presetID="22" presetClass="entr" presetSubtype="4" fill="hold" nodeType="afterEffect">
                                  <p:stCondLst>
                                    <p:cond delay="0"/>
                                  </p:stCondLst>
                                  <p:childTnLst>
                                    <p:set>
                                      <p:cBhvr>
                                        <p:cTn id="51" dur="1" fill="hold">
                                          <p:stCondLst>
                                            <p:cond delay="0"/>
                                          </p:stCondLst>
                                        </p:cTn>
                                        <p:tgtEl>
                                          <p:spTgt spid="55338"/>
                                        </p:tgtEl>
                                        <p:attrNameLst>
                                          <p:attrName>style.visibility</p:attrName>
                                        </p:attrNameLst>
                                      </p:cBhvr>
                                      <p:to>
                                        <p:strVal val="visible"/>
                                      </p:to>
                                    </p:set>
                                    <p:animEffect transition="in" filter="wipe(down)">
                                      <p:cBhvr>
                                        <p:cTn id="52" dur="2000"/>
                                        <p:tgtEl>
                                          <p:spTgt spid="55338"/>
                                        </p:tgtEl>
                                      </p:cBhvr>
                                    </p:animEffect>
                                  </p:childTnLst>
                                </p:cTn>
                              </p:par>
                            </p:childTnLst>
                          </p:cTn>
                        </p:par>
                      </p:childTnLst>
                    </p:cTn>
                  </p:par>
                  <p:par>
                    <p:cTn id="53" fill="hold" nodeType="clickPar">
                      <p:stCondLst>
                        <p:cond delay="indefinite"/>
                      </p:stCondLst>
                      <p:childTnLst>
                        <p:par>
                          <p:cTn id="54" fill="hold" nodeType="afterGroup">
                            <p:stCondLst>
                              <p:cond delay="0"/>
                            </p:stCondLst>
                            <p:childTnLst>
                              <p:par>
                                <p:cTn id="55" presetID="12" presetClass="exit" presetSubtype="4" fill="hold" nodeType="clickEffect">
                                  <p:stCondLst>
                                    <p:cond delay="0"/>
                                  </p:stCondLst>
                                  <p:childTnLst>
                                    <p:animEffect transition="out" filter="slide(fromBottom)">
                                      <p:cBhvr>
                                        <p:cTn id="56" dur="500"/>
                                        <p:tgtEl>
                                          <p:spTgt spid="55331"/>
                                        </p:tgtEl>
                                      </p:cBhvr>
                                    </p:animEffect>
                                    <p:set>
                                      <p:cBhvr>
                                        <p:cTn id="57" dur="1" fill="hold">
                                          <p:stCondLst>
                                            <p:cond delay="499"/>
                                          </p:stCondLst>
                                        </p:cTn>
                                        <p:tgtEl>
                                          <p:spTgt spid="55331"/>
                                        </p:tgtEl>
                                        <p:attrNameLst>
                                          <p:attrName>style.visibility</p:attrName>
                                        </p:attrNameLst>
                                      </p:cBhvr>
                                      <p:to>
                                        <p:strVal val="hidden"/>
                                      </p:to>
                                    </p:set>
                                  </p:childTnLst>
                                </p:cTn>
                              </p:par>
                              <p:par>
                                <p:cTn id="58" presetID="12" presetClass="entr" presetSubtype="1" fill="hold" nodeType="withEffect">
                                  <p:stCondLst>
                                    <p:cond delay="0"/>
                                  </p:stCondLst>
                                  <p:childTnLst>
                                    <p:set>
                                      <p:cBhvr>
                                        <p:cTn id="59" dur="1" fill="hold">
                                          <p:stCondLst>
                                            <p:cond delay="0"/>
                                          </p:stCondLst>
                                        </p:cTn>
                                        <p:tgtEl>
                                          <p:spTgt spid="55332"/>
                                        </p:tgtEl>
                                        <p:attrNameLst>
                                          <p:attrName>style.visibility</p:attrName>
                                        </p:attrNameLst>
                                      </p:cBhvr>
                                      <p:to>
                                        <p:strVal val="visible"/>
                                      </p:to>
                                    </p:set>
                                    <p:animEffect transition="in" filter="slide(fromTop)">
                                      <p:cBhvr>
                                        <p:cTn id="60" dur="500"/>
                                        <p:tgtEl>
                                          <p:spTgt spid="55332"/>
                                        </p:tgtEl>
                                      </p:cBhvr>
                                    </p:animEffect>
                                  </p:childTnLst>
                                </p:cTn>
                              </p:par>
                            </p:childTnLst>
                          </p:cTn>
                        </p:par>
                        <p:par>
                          <p:cTn id="61" fill="hold" nodeType="afterGroup">
                            <p:stCondLst>
                              <p:cond delay="500"/>
                            </p:stCondLst>
                            <p:childTnLst>
                              <p:par>
                                <p:cTn id="62" presetID="10" presetClass="exit" presetSubtype="0" fill="hold" grpId="0" nodeType="afterEffect">
                                  <p:stCondLst>
                                    <p:cond delay="0"/>
                                  </p:stCondLst>
                                  <p:childTnLst>
                                    <p:animEffect transition="out" filter="fade">
                                      <p:cBhvr>
                                        <p:cTn id="63" dur="2000"/>
                                        <p:tgtEl>
                                          <p:spTgt spid="55314"/>
                                        </p:tgtEl>
                                      </p:cBhvr>
                                    </p:animEffect>
                                    <p:set>
                                      <p:cBhvr>
                                        <p:cTn id="64" dur="1" fill="hold">
                                          <p:stCondLst>
                                            <p:cond delay="1999"/>
                                          </p:stCondLst>
                                        </p:cTn>
                                        <p:tgtEl>
                                          <p:spTgt spid="55314"/>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000"/>
                                        <p:tgtEl>
                                          <p:spTgt spid="55310"/>
                                        </p:tgtEl>
                                      </p:cBhvr>
                                    </p:animEffect>
                                    <p:set>
                                      <p:cBhvr>
                                        <p:cTn id="67" dur="1" fill="hold">
                                          <p:stCondLst>
                                            <p:cond delay="1999"/>
                                          </p:stCondLst>
                                        </p:cTn>
                                        <p:tgtEl>
                                          <p:spTgt spid="55310"/>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000"/>
                                        <p:tgtEl>
                                          <p:spTgt spid="55318"/>
                                        </p:tgtEl>
                                      </p:cBhvr>
                                    </p:animEffect>
                                    <p:set>
                                      <p:cBhvr>
                                        <p:cTn id="70" dur="1" fill="hold">
                                          <p:stCondLst>
                                            <p:cond delay="1999"/>
                                          </p:stCondLst>
                                        </p:cTn>
                                        <p:tgtEl>
                                          <p:spTgt spid="5531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2000"/>
                                        <p:tgtEl>
                                          <p:spTgt spid="55319"/>
                                        </p:tgtEl>
                                      </p:cBhvr>
                                    </p:animEffect>
                                    <p:set>
                                      <p:cBhvr>
                                        <p:cTn id="73" dur="1" fill="hold">
                                          <p:stCondLst>
                                            <p:cond delay="1999"/>
                                          </p:stCondLst>
                                        </p:cTn>
                                        <p:tgtEl>
                                          <p:spTgt spid="55319"/>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2000"/>
                                        <p:tgtEl>
                                          <p:spTgt spid="55311"/>
                                        </p:tgtEl>
                                      </p:cBhvr>
                                    </p:animEffect>
                                    <p:set>
                                      <p:cBhvr>
                                        <p:cTn id="76" dur="1" fill="hold">
                                          <p:stCondLst>
                                            <p:cond delay="1999"/>
                                          </p:stCondLst>
                                        </p:cTn>
                                        <p:tgtEl>
                                          <p:spTgt spid="55311"/>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afterGroup">
                            <p:stCondLst>
                              <p:cond delay="0"/>
                            </p:stCondLst>
                            <p:childTnLst>
                              <p:par>
                                <p:cTn id="79" presetID="12" presetClass="exit" presetSubtype="4" fill="hold" nodeType="clickEffect">
                                  <p:stCondLst>
                                    <p:cond delay="0"/>
                                  </p:stCondLst>
                                  <p:childTnLst>
                                    <p:animEffect transition="out" filter="slide(fromBottom)">
                                      <p:cBhvr>
                                        <p:cTn id="80" dur="500"/>
                                        <p:tgtEl>
                                          <p:spTgt spid="55332"/>
                                        </p:tgtEl>
                                      </p:cBhvr>
                                    </p:animEffect>
                                    <p:set>
                                      <p:cBhvr>
                                        <p:cTn id="81" dur="1" fill="hold">
                                          <p:stCondLst>
                                            <p:cond delay="499"/>
                                          </p:stCondLst>
                                        </p:cTn>
                                        <p:tgtEl>
                                          <p:spTgt spid="55332"/>
                                        </p:tgtEl>
                                        <p:attrNameLst>
                                          <p:attrName>style.visibility</p:attrName>
                                        </p:attrNameLst>
                                      </p:cBhvr>
                                      <p:to>
                                        <p:strVal val="hidden"/>
                                      </p:to>
                                    </p:set>
                                  </p:childTnLst>
                                </p:cTn>
                              </p:par>
                              <p:par>
                                <p:cTn id="82" presetID="12" presetClass="entr" presetSubtype="1" fill="hold" nodeType="withEffect">
                                  <p:stCondLst>
                                    <p:cond delay="0"/>
                                  </p:stCondLst>
                                  <p:childTnLst>
                                    <p:set>
                                      <p:cBhvr>
                                        <p:cTn id="83" dur="1" fill="hold">
                                          <p:stCondLst>
                                            <p:cond delay="0"/>
                                          </p:stCondLst>
                                        </p:cTn>
                                        <p:tgtEl>
                                          <p:spTgt spid="55333"/>
                                        </p:tgtEl>
                                        <p:attrNameLst>
                                          <p:attrName>style.visibility</p:attrName>
                                        </p:attrNameLst>
                                      </p:cBhvr>
                                      <p:to>
                                        <p:strVal val="visible"/>
                                      </p:to>
                                    </p:set>
                                    <p:animEffect transition="in" filter="slide(fromTop)">
                                      <p:cBhvr>
                                        <p:cTn id="84" dur="500"/>
                                        <p:tgtEl>
                                          <p:spTgt spid="55333"/>
                                        </p:tgtEl>
                                      </p:cBhvr>
                                    </p:animEffect>
                                  </p:childTnLst>
                                </p:cTn>
                              </p:par>
                            </p:childTnLst>
                          </p:cTn>
                        </p:par>
                        <p:par>
                          <p:cTn id="85" fill="hold" nodeType="afterGroup">
                            <p:stCondLst>
                              <p:cond delay="500"/>
                            </p:stCondLst>
                            <p:childTnLst>
                              <p:par>
                                <p:cTn id="86" presetID="22" presetClass="exit" presetSubtype="2" fill="hold" nodeType="afterEffect">
                                  <p:stCondLst>
                                    <p:cond delay="0"/>
                                  </p:stCondLst>
                                  <p:childTnLst>
                                    <p:animEffect transition="out" filter="wipe(right)">
                                      <p:cBhvr>
                                        <p:cTn id="87" dur="2000"/>
                                        <p:tgtEl>
                                          <p:spTgt spid="55320"/>
                                        </p:tgtEl>
                                      </p:cBhvr>
                                    </p:animEffect>
                                    <p:set>
                                      <p:cBhvr>
                                        <p:cTn id="88" dur="1" fill="hold">
                                          <p:stCondLst>
                                            <p:cond delay="1999"/>
                                          </p:stCondLst>
                                        </p:cTn>
                                        <p:tgtEl>
                                          <p:spTgt spid="55320"/>
                                        </p:tgtEl>
                                        <p:attrNameLst>
                                          <p:attrName>style.visibility</p:attrName>
                                        </p:attrNameLst>
                                      </p:cBhvr>
                                      <p:to>
                                        <p:strVal val="hidden"/>
                                      </p:to>
                                    </p:set>
                                  </p:childTnLst>
                                </p:cTn>
                              </p:par>
                            </p:childTnLst>
                          </p:cTn>
                        </p:par>
                        <p:par>
                          <p:cTn id="89" fill="hold" nodeType="afterGroup">
                            <p:stCondLst>
                              <p:cond delay="2500"/>
                            </p:stCondLst>
                            <p:childTnLst>
                              <p:par>
                                <p:cTn id="90" presetID="53" presetClass="entr" presetSubtype="0" fill="hold" nodeType="afterEffect">
                                  <p:stCondLst>
                                    <p:cond delay="0"/>
                                  </p:stCondLst>
                                  <p:childTnLst>
                                    <p:set>
                                      <p:cBhvr>
                                        <p:cTn id="91" dur="1" fill="hold">
                                          <p:stCondLst>
                                            <p:cond delay="0"/>
                                          </p:stCondLst>
                                        </p:cTn>
                                        <p:tgtEl>
                                          <p:spTgt spid="55341"/>
                                        </p:tgtEl>
                                        <p:attrNameLst>
                                          <p:attrName>style.visibility</p:attrName>
                                        </p:attrNameLst>
                                      </p:cBhvr>
                                      <p:to>
                                        <p:strVal val="visible"/>
                                      </p:to>
                                    </p:set>
                                    <p:anim calcmode="lin" valueType="num">
                                      <p:cBhvr>
                                        <p:cTn id="92" dur="500" fill="hold"/>
                                        <p:tgtEl>
                                          <p:spTgt spid="55341"/>
                                        </p:tgtEl>
                                        <p:attrNameLst>
                                          <p:attrName>ppt_w</p:attrName>
                                        </p:attrNameLst>
                                      </p:cBhvr>
                                      <p:tavLst>
                                        <p:tav tm="0">
                                          <p:val>
                                            <p:fltVal val="0"/>
                                          </p:val>
                                        </p:tav>
                                        <p:tav tm="100000">
                                          <p:val>
                                            <p:strVal val="#ppt_w"/>
                                          </p:val>
                                        </p:tav>
                                      </p:tavLst>
                                    </p:anim>
                                    <p:anim calcmode="lin" valueType="num">
                                      <p:cBhvr>
                                        <p:cTn id="93" dur="500" fill="hold"/>
                                        <p:tgtEl>
                                          <p:spTgt spid="55341"/>
                                        </p:tgtEl>
                                        <p:attrNameLst>
                                          <p:attrName>ppt_h</p:attrName>
                                        </p:attrNameLst>
                                      </p:cBhvr>
                                      <p:tavLst>
                                        <p:tav tm="0">
                                          <p:val>
                                            <p:fltVal val="0"/>
                                          </p:val>
                                        </p:tav>
                                        <p:tav tm="100000">
                                          <p:val>
                                            <p:strVal val="#ppt_h"/>
                                          </p:val>
                                        </p:tav>
                                      </p:tavLst>
                                    </p:anim>
                                    <p:animEffect transition="in" filter="fade">
                                      <p:cBhvr>
                                        <p:cTn id="94" dur="500"/>
                                        <p:tgtEl>
                                          <p:spTgt spid="55341"/>
                                        </p:tgtEl>
                                      </p:cBhvr>
                                    </p:animEffect>
                                  </p:childTnLst>
                                </p:cTn>
                              </p:par>
                              <p:par>
                                <p:cTn id="95" presetID="53" presetClass="entr" presetSubtype="0" fill="hold" nodeType="withEffect">
                                  <p:stCondLst>
                                    <p:cond delay="0"/>
                                  </p:stCondLst>
                                  <p:childTnLst>
                                    <p:set>
                                      <p:cBhvr>
                                        <p:cTn id="96" dur="1" fill="hold">
                                          <p:stCondLst>
                                            <p:cond delay="0"/>
                                          </p:stCondLst>
                                        </p:cTn>
                                        <p:tgtEl>
                                          <p:spTgt spid="55343"/>
                                        </p:tgtEl>
                                        <p:attrNameLst>
                                          <p:attrName>style.visibility</p:attrName>
                                        </p:attrNameLst>
                                      </p:cBhvr>
                                      <p:to>
                                        <p:strVal val="visible"/>
                                      </p:to>
                                    </p:set>
                                    <p:anim calcmode="lin" valueType="num">
                                      <p:cBhvr>
                                        <p:cTn id="97" dur="500" fill="hold"/>
                                        <p:tgtEl>
                                          <p:spTgt spid="55343"/>
                                        </p:tgtEl>
                                        <p:attrNameLst>
                                          <p:attrName>ppt_w</p:attrName>
                                        </p:attrNameLst>
                                      </p:cBhvr>
                                      <p:tavLst>
                                        <p:tav tm="0">
                                          <p:val>
                                            <p:fltVal val="0"/>
                                          </p:val>
                                        </p:tav>
                                        <p:tav tm="100000">
                                          <p:val>
                                            <p:strVal val="#ppt_w"/>
                                          </p:val>
                                        </p:tav>
                                      </p:tavLst>
                                    </p:anim>
                                    <p:anim calcmode="lin" valueType="num">
                                      <p:cBhvr>
                                        <p:cTn id="98" dur="500" fill="hold"/>
                                        <p:tgtEl>
                                          <p:spTgt spid="55343"/>
                                        </p:tgtEl>
                                        <p:attrNameLst>
                                          <p:attrName>ppt_h</p:attrName>
                                        </p:attrNameLst>
                                      </p:cBhvr>
                                      <p:tavLst>
                                        <p:tav tm="0">
                                          <p:val>
                                            <p:fltVal val="0"/>
                                          </p:val>
                                        </p:tav>
                                        <p:tav tm="100000">
                                          <p:val>
                                            <p:strVal val="#ppt_h"/>
                                          </p:val>
                                        </p:tav>
                                      </p:tavLst>
                                    </p:anim>
                                    <p:animEffect transition="in" filter="fade">
                                      <p:cBhvr>
                                        <p:cTn id="99" dur="500"/>
                                        <p:tgtEl>
                                          <p:spTgt spid="55343"/>
                                        </p:tgtEl>
                                      </p:cBhvr>
                                    </p:animEffect>
                                  </p:childTnLst>
                                </p:cTn>
                              </p:par>
                            </p:childTnLst>
                          </p:cTn>
                        </p:par>
                      </p:childTnLst>
                    </p:cTn>
                  </p:par>
                  <p:par>
                    <p:cTn id="100" fill="hold" nodeType="clickPar">
                      <p:stCondLst>
                        <p:cond delay="indefinite"/>
                      </p:stCondLst>
                      <p:childTnLst>
                        <p:par>
                          <p:cTn id="101" fill="hold" nodeType="afterGroup">
                            <p:stCondLst>
                              <p:cond delay="0"/>
                            </p:stCondLst>
                            <p:childTnLst>
                              <p:par>
                                <p:cTn id="102" presetID="12" presetClass="exit" presetSubtype="4" fill="hold" nodeType="clickEffect">
                                  <p:stCondLst>
                                    <p:cond delay="0"/>
                                  </p:stCondLst>
                                  <p:childTnLst>
                                    <p:animEffect transition="out" filter="slide(fromBottom)">
                                      <p:cBhvr>
                                        <p:cTn id="103" dur="500"/>
                                        <p:tgtEl>
                                          <p:spTgt spid="55333"/>
                                        </p:tgtEl>
                                      </p:cBhvr>
                                    </p:animEffect>
                                    <p:set>
                                      <p:cBhvr>
                                        <p:cTn id="104" dur="1" fill="hold">
                                          <p:stCondLst>
                                            <p:cond delay="499"/>
                                          </p:stCondLst>
                                        </p:cTn>
                                        <p:tgtEl>
                                          <p:spTgt spid="55333"/>
                                        </p:tgtEl>
                                        <p:attrNameLst>
                                          <p:attrName>style.visibility</p:attrName>
                                        </p:attrNameLst>
                                      </p:cBhvr>
                                      <p:to>
                                        <p:strVal val="hidden"/>
                                      </p:to>
                                    </p:set>
                                  </p:childTnLst>
                                </p:cTn>
                              </p:par>
                              <p:par>
                                <p:cTn id="105" presetID="12" presetClass="entr" presetSubtype="1" fill="hold" nodeType="withEffect">
                                  <p:stCondLst>
                                    <p:cond delay="0"/>
                                  </p:stCondLst>
                                  <p:childTnLst>
                                    <p:set>
                                      <p:cBhvr>
                                        <p:cTn id="106" dur="1" fill="hold">
                                          <p:stCondLst>
                                            <p:cond delay="0"/>
                                          </p:stCondLst>
                                        </p:cTn>
                                        <p:tgtEl>
                                          <p:spTgt spid="55335"/>
                                        </p:tgtEl>
                                        <p:attrNameLst>
                                          <p:attrName>style.visibility</p:attrName>
                                        </p:attrNameLst>
                                      </p:cBhvr>
                                      <p:to>
                                        <p:strVal val="visible"/>
                                      </p:to>
                                    </p:set>
                                    <p:animEffect transition="in" filter="slide(fromTop)">
                                      <p:cBhvr>
                                        <p:cTn id="107" dur="500"/>
                                        <p:tgtEl>
                                          <p:spTgt spid="55335"/>
                                        </p:tgtEl>
                                      </p:cBhvr>
                                    </p:animEffect>
                                  </p:childTnLst>
                                </p:cTn>
                              </p:par>
                            </p:childTnLst>
                          </p:cTn>
                        </p:par>
                        <p:par>
                          <p:cTn id="108" fill="hold" nodeType="afterGroup">
                            <p:stCondLst>
                              <p:cond delay="500"/>
                            </p:stCondLst>
                            <p:childTnLst>
                              <p:par>
                                <p:cTn id="109" presetID="53" presetClass="exit" presetSubtype="0" fill="hold" grpId="0" nodeType="afterEffect">
                                  <p:stCondLst>
                                    <p:cond delay="0"/>
                                  </p:stCondLst>
                                  <p:childTnLst>
                                    <p:anim calcmode="lin" valueType="num">
                                      <p:cBhvr>
                                        <p:cTn id="110" dur="500" fill="hold"/>
                                        <p:tgtEl>
                                          <p:spTgt spid="55300"/>
                                        </p:tgtEl>
                                        <p:attrNameLst>
                                          <p:attrName>ppt_w</p:attrName>
                                        </p:attrNameLst>
                                      </p:cBhvr>
                                      <p:tavLst>
                                        <p:tav tm="0">
                                          <p:val>
                                            <p:strVal val="ppt_w"/>
                                          </p:val>
                                        </p:tav>
                                        <p:tav tm="100000">
                                          <p:val>
                                            <p:fltVal val="0"/>
                                          </p:val>
                                        </p:tav>
                                      </p:tavLst>
                                    </p:anim>
                                    <p:anim calcmode="lin" valueType="num">
                                      <p:cBhvr>
                                        <p:cTn id="111" dur="500" fill="hold"/>
                                        <p:tgtEl>
                                          <p:spTgt spid="55300"/>
                                        </p:tgtEl>
                                        <p:attrNameLst>
                                          <p:attrName>ppt_h</p:attrName>
                                        </p:attrNameLst>
                                      </p:cBhvr>
                                      <p:tavLst>
                                        <p:tav tm="0">
                                          <p:val>
                                            <p:strVal val="ppt_h"/>
                                          </p:val>
                                        </p:tav>
                                        <p:tav tm="100000">
                                          <p:val>
                                            <p:fltVal val="0"/>
                                          </p:val>
                                        </p:tav>
                                      </p:tavLst>
                                    </p:anim>
                                    <p:animEffect transition="out" filter="fade">
                                      <p:cBhvr>
                                        <p:cTn id="112" dur="500"/>
                                        <p:tgtEl>
                                          <p:spTgt spid="55300"/>
                                        </p:tgtEl>
                                      </p:cBhvr>
                                    </p:animEffect>
                                    <p:set>
                                      <p:cBhvr>
                                        <p:cTn id="113" dur="1" fill="hold">
                                          <p:stCondLst>
                                            <p:cond delay="499"/>
                                          </p:stCondLst>
                                        </p:cTn>
                                        <p:tgtEl>
                                          <p:spTgt spid="55300"/>
                                        </p:tgtEl>
                                        <p:attrNameLst>
                                          <p:attrName>style.visibility</p:attrName>
                                        </p:attrNameLst>
                                      </p:cBhvr>
                                      <p:to>
                                        <p:strVal val="hidden"/>
                                      </p:to>
                                    </p:set>
                                  </p:childTnLst>
                                </p:cTn>
                              </p:par>
                            </p:childTnLst>
                          </p:cTn>
                        </p:par>
                        <p:par>
                          <p:cTn id="114" fill="hold" nodeType="afterGroup">
                            <p:stCondLst>
                              <p:cond delay="1000"/>
                            </p:stCondLst>
                            <p:childTnLst>
                              <p:par>
                                <p:cTn id="115" presetID="53" presetClass="entr" presetSubtype="0" fill="hold" grpId="0" nodeType="afterEffect">
                                  <p:stCondLst>
                                    <p:cond delay="0"/>
                                  </p:stCondLst>
                                  <p:childTnLst>
                                    <p:set>
                                      <p:cBhvr>
                                        <p:cTn id="116" dur="1" fill="hold">
                                          <p:stCondLst>
                                            <p:cond delay="0"/>
                                          </p:stCondLst>
                                        </p:cTn>
                                        <p:tgtEl>
                                          <p:spTgt spid="55305"/>
                                        </p:tgtEl>
                                        <p:attrNameLst>
                                          <p:attrName>style.visibility</p:attrName>
                                        </p:attrNameLst>
                                      </p:cBhvr>
                                      <p:to>
                                        <p:strVal val="visible"/>
                                      </p:to>
                                    </p:set>
                                    <p:anim calcmode="lin" valueType="num">
                                      <p:cBhvr>
                                        <p:cTn id="117" dur="500" fill="hold"/>
                                        <p:tgtEl>
                                          <p:spTgt spid="55305"/>
                                        </p:tgtEl>
                                        <p:attrNameLst>
                                          <p:attrName>ppt_w</p:attrName>
                                        </p:attrNameLst>
                                      </p:cBhvr>
                                      <p:tavLst>
                                        <p:tav tm="0">
                                          <p:val>
                                            <p:fltVal val="0"/>
                                          </p:val>
                                        </p:tav>
                                        <p:tav tm="100000">
                                          <p:val>
                                            <p:strVal val="#ppt_w"/>
                                          </p:val>
                                        </p:tav>
                                      </p:tavLst>
                                    </p:anim>
                                    <p:anim calcmode="lin" valueType="num">
                                      <p:cBhvr>
                                        <p:cTn id="118" dur="500" fill="hold"/>
                                        <p:tgtEl>
                                          <p:spTgt spid="55305"/>
                                        </p:tgtEl>
                                        <p:attrNameLst>
                                          <p:attrName>ppt_h</p:attrName>
                                        </p:attrNameLst>
                                      </p:cBhvr>
                                      <p:tavLst>
                                        <p:tav tm="0">
                                          <p:val>
                                            <p:fltVal val="0"/>
                                          </p:val>
                                        </p:tav>
                                        <p:tav tm="100000">
                                          <p:val>
                                            <p:strVal val="#ppt_h"/>
                                          </p:val>
                                        </p:tav>
                                      </p:tavLst>
                                    </p:anim>
                                    <p:animEffect transition="in" filter="fade">
                                      <p:cBhvr>
                                        <p:cTn id="119" dur="500"/>
                                        <p:tgtEl>
                                          <p:spTgt spid="55305"/>
                                        </p:tgtEl>
                                      </p:cBhvr>
                                    </p:animEffect>
                                  </p:childTnLst>
                                </p:cTn>
                              </p:par>
                            </p:childTnLst>
                          </p:cTn>
                        </p:par>
                      </p:childTnLst>
                    </p:cTn>
                  </p:par>
                  <p:par>
                    <p:cTn id="120" fill="hold" nodeType="clickPar">
                      <p:stCondLst>
                        <p:cond delay="indefinite"/>
                      </p:stCondLst>
                      <p:childTnLst>
                        <p:par>
                          <p:cTn id="121" fill="hold" nodeType="afterGroup">
                            <p:stCondLst>
                              <p:cond delay="0"/>
                            </p:stCondLst>
                            <p:childTnLst>
                              <p:par>
                                <p:cTn id="122" presetID="12" presetClass="exit" presetSubtype="4" fill="hold" nodeType="clickEffect">
                                  <p:stCondLst>
                                    <p:cond delay="0"/>
                                  </p:stCondLst>
                                  <p:childTnLst>
                                    <p:animEffect transition="out" filter="slide(fromBottom)">
                                      <p:cBhvr>
                                        <p:cTn id="123" dur="500"/>
                                        <p:tgtEl>
                                          <p:spTgt spid="55335"/>
                                        </p:tgtEl>
                                      </p:cBhvr>
                                    </p:animEffect>
                                    <p:set>
                                      <p:cBhvr>
                                        <p:cTn id="124" dur="1" fill="hold">
                                          <p:stCondLst>
                                            <p:cond delay="499"/>
                                          </p:stCondLst>
                                        </p:cTn>
                                        <p:tgtEl>
                                          <p:spTgt spid="55335"/>
                                        </p:tgtEl>
                                        <p:attrNameLst>
                                          <p:attrName>style.visibility</p:attrName>
                                        </p:attrNameLst>
                                      </p:cBhvr>
                                      <p:to>
                                        <p:strVal val="hidden"/>
                                      </p:to>
                                    </p:set>
                                  </p:childTnLst>
                                </p:cTn>
                              </p:par>
                              <p:par>
                                <p:cTn id="125" presetID="12" presetClass="entr" presetSubtype="1" fill="hold" nodeType="withEffect">
                                  <p:stCondLst>
                                    <p:cond delay="0"/>
                                  </p:stCondLst>
                                  <p:childTnLst>
                                    <p:set>
                                      <p:cBhvr>
                                        <p:cTn id="126" dur="1" fill="hold">
                                          <p:stCondLst>
                                            <p:cond delay="0"/>
                                          </p:stCondLst>
                                        </p:cTn>
                                        <p:tgtEl>
                                          <p:spTgt spid="55336"/>
                                        </p:tgtEl>
                                        <p:attrNameLst>
                                          <p:attrName>style.visibility</p:attrName>
                                        </p:attrNameLst>
                                      </p:cBhvr>
                                      <p:to>
                                        <p:strVal val="visible"/>
                                      </p:to>
                                    </p:set>
                                    <p:animEffect transition="in" filter="slide(fromTop)">
                                      <p:cBhvr>
                                        <p:cTn id="127" dur="500"/>
                                        <p:tgtEl>
                                          <p:spTgt spid="55336"/>
                                        </p:tgtEl>
                                      </p:cBhvr>
                                    </p:animEffect>
                                  </p:childTnLst>
                                </p:cTn>
                              </p:par>
                            </p:childTnLst>
                          </p:cTn>
                        </p:par>
                      </p:childTnLst>
                    </p:cTn>
                  </p:par>
                  <p:par>
                    <p:cTn id="128" fill="hold" nodeType="clickPar">
                      <p:stCondLst>
                        <p:cond delay="indefinite"/>
                      </p:stCondLst>
                      <p:childTnLst>
                        <p:par>
                          <p:cTn id="129" fill="hold" nodeType="afterGroup">
                            <p:stCondLst>
                              <p:cond delay="0"/>
                            </p:stCondLst>
                            <p:childTnLst>
                              <p:par>
                                <p:cTn id="130" presetID="12" presetClass="exit" presetSubtype="4" fill="hold" nodeType="clickEffect">
                                  <p:stCondLst>
                                    <p:cond delay="0"/>
                                  </p:stCondLst>
                                  <p:childTnLst>
                                    <p:animEffect transition="out" filter="slide(fromBottom)">
                                      <p:cBhvr>
                                        <p:cTn id="131" dur="500"/>
                                        <p:tgtEl>
                                          <p:spTgt spid="55336"/>
                                        </p:tgtEl>
                                      </p:cBhvr>
                                    </p:animEffect>
                                    <p:set>
                                      <p:cBhvr>
                                        <p:cTn id="132" dur="1" fill="hold">
                                          <p:stCondLst>
                                            <p:cond delay="499"/>
                                          </p:stCondLst>
                                        </p:cTn>
                                        <p:tgtEl>
                                          <p:spTgt spid="55336"/>
                                        </p:tgtEl>
                                        <p:attrNameLst>
                                          <p:attrName>style.visibility</p:attrName>
                                        </p:attrNameLst>
                                      </p:cBhvr>
                                      <p:to>
                                        <p:strVal val="hidden"/>
                                      </p:to>
                                    </p:set>
                                  </p:childTnLst>
                                </p:cTn>
                              </p:par>
                              <p:par>
                                <p:cTn id="133" presetID="12" presetClass="entr" presetSubtype="1" fill="hold" nodeType="withEffect">
                                  <p:stCondLst>
                                    <p:cond delay="0"/>
                                  </p:stCondLst>
                                  <p:childTnLst>
                                    <p:set>
                                      <p:cBhvr>
                                        <p:cTn id="134" dur="1" fill="hold">
                                          <p:stCondLst>
                                            <p:cond delay="0"/>
                                          </p:stCondLst>
                                        </p:cTn>
                                        <p:tgtEl>
                                          <p:spTgt spid="55337"/>
                                        </p:tgtEl>
                                        <p:attrNameLst>
                                          <p:attrName>style.visibility</p:attrName>
                                        </p:attrNameLst>
                                      </p:cBhvr>
                                      <p:to>
                                        <p:strVal val="visible"/>
                                      </p:to>
                                    </p:set>
                                    <p:animEffect transition="in" filter="slide(fromTop)">
                                      <p:cBhvr>
                                        <p:cTn id="135" dur="500"/>
                                        <p:tgtEl>
                                          <p:spTgt spid="55337"/>
                                        </p:tgtEl>
                                      </p:cBhvr>
                                    </p:animEffect>
                                  </p:childTnLst>
                                </p:cTn>
                              </p:par>
                            </p:childTnLst>
                          </p:cTn>
                        </p:par>
                      </p:childTnLst>
                    </p:cTn>
                  </p:par>
                  <p:par>
                    <p:cTn id="136" fill="hold" nodeType="clickPar">
                      <p:stCondLst>
                        <p:cond delay="indefinite"/>
                      </p:stCondLst>
                      <p:childTnLst>
                        <p:par>
                          <p:cTn id="137" fill="hold" nodeType="afterGroup">
                            <p:stCondLst>
                              <p:cond delay="0"/>
                            </p:stCondLst>
                            <p:childTnLst>
                              <p:par>
                                <p:cTn id="138" presetID="12" presetClass="exit" presetSubtype="4" fill="hold" nodeType="clickEffect">
                                  <p:stCondLst>
                                    <p:cond delay="0"/>
                                  </p:stCondLst>
                                  <p:childTnLst>
                                    <p:animEffect transition="out" filter="slide(fromBottom)">
                                      <p:cBhvr>
                                        <p:cTn id="139" dur="500"/>
                                        <p:tgtEl>
                                          <p:spTgt spid="55337"/>
                                        </p:tgtEl>
                                      </p:cBhvr>
                                    </p:animEffect>
                                    <p:set>
                                      <p:cBhvr>
                                        <p:cTn id="140" dur="1" fill="hold">
                                          <p:stCondLst>
                                            <p:cond delay="499"/>
                                          </p:stCondLst>
                                        </p:cTn>
                                        <p:tgtEl>
                                          <p:spTgt spid="553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5" grpId="0"/>
      <p:bldP spid="553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Rectangle 1">
            <a:extLst>
              <a:ext uri="{FF2B5EF4-FFF2-40B4-BE49-F238E27FC236}">
                <a16:creationId xmlns:a16="http://schemas.microsoft.com/office/drawing/2014/main" id="{84119170-7CF0-4F2C-91DD-CB79AF4A3CE1}"/>
              </a:ext>
            </a:extLst>
          </p:cNvPr>
          <p:cNvSpPr/>
          <p:nvPr/>
        </p:nvSpPr>
        <p:spPr>
          <a:xfrm>
            <a:off x="787400" y="1503085"/>
            <a:ext cx="9004300" cy="5416868"/>
          </a:xfrm>
          <a:prstGeom prst="rect">
            <a:avLst/>
          </a:prstGeom>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a:t>
            </a:r>
            <a:r>
              <a:rPr lang="fr-FR" sz="1600" dirty="0" err="1">
                <a:solidFill>
                  <a:srgbClr val="008000"/>
                </a:solidFill>
                <a:highlight>
                  <a:srgbClr val="FFFFFF"/>
                </a:highlight>
              </a:rPr>
              <a:t>verification</a:t>
            </a:r>
            <a:r>
              <a:rPr lang="fr-FR" sz="1600" dirty="0">
                <a:solidFill>
                  <a:srgbClr val="008000"/>
                </a:solidFill>
                <a:highlight>
                  <a:srgbClr val="FFFFFF"/>
                </a:highlight>
              </a:rPr>
              <a:t> que l'Ensemble n'est pas vide*/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nLa</a:t>
            </a:r>
            <a:r>
              <a:rPr lang="fr-FR" sz="1600" dirty="0">
                <a:solidFill>
                  <a:srgbClr val="808080"/>
                </a:solidFill>
                <a:highlight>
                  <a:srgbClr val="FFFFFF"/>
                </a:highlight>
              </a:rPr>
              <a:t>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suppression de le dernier élément de la liste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suppTete</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p>
          <a:p>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achuel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p>
        </p:txBody>
      </p:sp>
    </p:spTree>
    <p:extLst>
      <p:ext uri="{BB962C8B-B14F-4D97-AF65-F5344CB8AC3E}">
        <p14:creationId xmlns:p14="http://schemas.microsoft.com/office/powerpoint/2010/main" val="185403668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C5E574B-BC83-4FDB-9F7A-76956052AAF1}"/>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a:t>
            </a:r>
            <a:r>
              <a:rPr lang="fr-FR" altLang="en-US" sz="2800" b="1" spc="-1" dirty="0" err="1">
                <a:solidFill>
                  <a:srgbClr val="000000"/>
                </a:solidFill>
              </a:rPr>
              <a:t>i</a:t>
            </a:r>
            <a:r>
              <a:rPr lang="fr-FR" altLang="en-US" b="1" spc="-1" dirty="0" err="1">
                <a:solidFill>
                  <a:srgbClr val="000000"/>
                </a:solidFill>
              </a:rPr>
              <a:t>ème</a:t>
            </a:r>
            <a:r>
              <a:rPr lang="fr-FR" altLang="en-US" sz="2800" b="1" spc="-1" dirty="0">
                <a:solidFill>
                  <a:srgbClr val="000000"/>
                </a:solidFill>
              </a:rPr>
              <a:t> position</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a:p>
            <a:pPr>
              <a:spcBef>
                <a:spcPts val="938"/>
              </a:spcBef>
              <a:buSzPct val="100000"/>
            </a:pPr>
            <a:endParaRPr lang="fr-FR" altLang="en-US" sz="105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57346" name="Rectangle 57345"/>
          <p:cNvSpPr/>
          <p:nvPr/>
        </p:nvSpPr>
        <p:spPr>
          <a:xfrm>
            <a:off x="672501" y="1679928"/>
            <a:ext cx="9131107" cy="360834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lnSpc>
                <a:spcPct val="98000"/>
              </a:lnSpc>
              <a:buNone/>
            </a:pPr>
            <a:r>
              <a:rPr lang="fr-CA" altLang="en-US" sz="1764"/>
              <a:t>SI i </a:t>
            </a:r>
            <a:r>
              <a:rPr lang="fr-CA" altLang="en-US" sz="1764">
                <a:ea typeface="Arial" pitchFamily="34" charset="0"/>
              </a:rPr>
              <a:t>≥</a:t>
            </a:r>
            <a:r>
              <a:rPr lang="fr-CA" altLang="en-US" sz="1764"/>
              <a:t> 0 et i &lt; nombre de nœuds de la liste ALORS</a:t>
            </a:r>
          </a:p>
          <a:p>
            <a:pPr marL="584467" indent="-584467" algn="just">
              <a:lnSpc>
                <a:spcPct val="98000"/>
              </a:lnSpc>
              <a:buNone/>
            </a:pPr>
            <a:r>
              <a:rPr lang="fr-CA" altLang="en-US" sz="1764"/>
              <a:t>	SI la liste ne contient qu’un seul élément ALORS</a:t>
            </a:r>
          </a:p>
          <a:p>
            <a:pPr marL="584467" indent="-584467" algn="just">
              <a:lnSpc>
                <a:spcPct val="98000"/>
              </a:lnSpc>
              <a:buNone/>
            </a:pPr>
            <a:r>
              <a:rPr lang="fr-CA" altLang="en-US" sz="1764"/>
              <a:t>		Retirer au début de la liste.</a:t>
            </a:r>
          </a:p>
          <a:p>
            <a:pPr marL="584467" indent="-584467" algn="just">
              <a:lnSpc>
                <a:spcPct val="98000"/>
              </a:lnSpc>
              <a:buNone/>
            </a:pPr>
            <a:r>
              <a:rPr lang="fr-CA" altLang="en-US" sz="1764"/>
              <a:t>	SINON</a:t>
            </a:r>
          </a:p>
          <a:p>
            <a:pPr marL="584467" indent="-584467" algn="just">
              <a:lnSpc>
                <a:spcPct val="98000"/>
              </a:lnSpc>
              <a:buNone/>
            </a:pPr>
            <a:r>
              <a:rPr lang="fr-CA" altLang="en-US" sz="1764"/>
              <a:t>		On fait pointer un pointeur sur l’élément à l’indice i – 1.</a:t>
            </a:r>
          </a:p>
          <a:p>
            <a:pPr marL="584467" indent="-584467" algn="just">
              <a:lnSpc>
                <a:spcPct val="98000"/>
              </a:lnSpc>
              <a:buNone/>
            </a:pPr>
            <a:r>
              <a:rPr lang="fr-CA" altLang="en-US" sz="1764"/>
              <a:t>		On fait pointer un pointeur sur l’élément à l’indice i.</a:t>
            </a:r>
          </a:p>
          <a:p>
            <a:pPr marL="584467" indent="-584467" algn="just">
              <a:lnSpc>
                <a:spcPct val="98000"/>
              </a:lnSpc>
              <a:buNone/>
            </a:pPr>
            <a:r>
              <a:rPr lang="fr-CA" altLang="en-US" sz="1764"/>
              <a:t>		On fait pointer le i-1</a:t>
            </a:r>
            <a:r>
              <a:rPr lang="fr-CA" altLang="en-US" sz="1764" baseline="30000"/>
              <a:t>ème</a:t>
            </a:r>
            <a:r>
              <a:rPr lang="fr-CA" altLang="en-US" sz="1764"/>
              <a:t> nœud sur le i+1</a:t>
            </a:r>
            <a:r>
              <a:rPr lang="fr-CA" altLang="en-US" sz="1764" baseline="30000"/>
              <a:t>ème</a:t>
            </a:r>
            <a:r>
              <a:rPr lang="fr-CA" altLang="en-US" sz="1764"/>
              <a:t> nœud (NULL si on détruit le dernier).</a:t>
            </a:r>
          </a:p>
          <a:p>
            <a:pPr marL="584467" indent="-584467" algn="just">
              <a:lnSpc>
                <a:spcPct val="98000"/>
              </a:lnSpc>
              <a:buNone/>
            </a:pPr>
            <a:r>
              <a:rPr lang="fr-CA" altLang="en-US" sz="1764"/>
              <a:t>		On détruit le i</a:t>
            </a:r>
            <a:r>
              <a:rPr lang="fr-CA" altLang="en-US" sz="1764" baseline="30000"/>
              <a:t>ème</a:t>
            </a:r>
            <a:r>
              <a:rPr lang="fr-CA" altLang="en-US" sz="1764"/>
              <a:t> nœud.</a:t>
            </a:r>
          </a:p>
          <a:p>
            <a:pPr marL="584467" indent="-584467" algn="just">
              <a:lnSpc>
                <a:spcPct val="98000"/>
              </a:lnSpc>
              <a:buNone/>
            </a:pPr>
            <a:r>
              <a:rPr lang="fr-CA" altLang="en-US" sz="1764"/>
              <a:t>		On décrémente le nombre de nœuds.</a:t>
            </a:r>
          </a:p>
          <a:p>
            <a:pPr marL="584467" indent="-584467" algn="just">
              <a:lnSpc>
                <a:spcPct val="98000"/>
              </a:lnSpc>
              <a:buNone/>
            </a:pPr>
            <a:r>
              <a:rPr lang="fr-CA" altLang="en-US" sz="1764"/>
              <a:t>	FINSI</a:t>
            </a:r>
          </a:p>
          <a:p>
            <a:pPr marL="584467" indent="-584467" algn="just">
              <a:lnSpc>
                <a:spcPct val="98000"/>
              </a:lnSpc>
              <a:buNone/>
            </a:pPr>
            <a:r>
              <a:rPr lang="fr-CA" altLang="en-US" sz="1764"/>
              <a:t>FINSI</a:t>
            </a:r>
          </a:p>
        </p:txBody>
      </p:sp>
      <p:sp>
        <p:nvSpPr>
          <p:cNvPr id="57347" name="Rectangle 57346"/>
          <p:cNvSpPr/>
          <p:nvPr/>
        </p:nvSpPr>
        <p:spPr>
          <a:xfrm>
            <a:off x="1865949" y="5447516"/>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57348" name="Rectangle 57347"/>
          <p:cNvSpPr/>
          <p:nvPr/>
        </p:nvSpPr>
        <p:spPr>
          <a:xfrm>
            <a:off x="2103938" y="624198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57350" name="Connecteur droit 57349"/>
          <p:cNvCxnSpPr/>
          <p:nvPr/>
        </p:nvCxnSpPr>
        <p:spPr>
          <a:xfrm>
            <a:off x="1865949" y="6163235"/>
            <a:ext cx="873213" cy="0"/>
          </a:xfrm>
          <a:prstGeom prst="line">
            <a:avLst/>
          </a:prstGeom>
          <a:noFill/>
          <a:ln>
            <a:solidFill>
              <a:schemeClr val="tx1"/>
            </a:solidFill>
            <a:miter lim="800000"/>
          </a:ln>
        </p:spPr>
      </p:cxnSp>
      <p:sp>
        <p:nvSpPr>
          <p:cNvPr id="57351" name="Rectangle 57350"/>
          <p:cNvSpPr/>
          <p:nvPr/>
        </p:nvSpPr>
        <p:spPr>
          <a:xfrm>
            <a:off x="3533628" y="5447516"/>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52" name="Connecteur droit 57351"/>
          <p:cNvCxnSpPr/>
          <p:nvPr/>
        </p:nvCxnSpPr>
        <p:spPr>
          <a:xfrm flipH="1">
            <a:off x="4485586" y="5447516"/>
            <a:ext cx="0" cy="715719"/>
          </a:xfrm>
          <a:prstGeom prst="line">
            <a:avLst/>
          </a:prstGeom>
          <a:noFill/>
          <a:ln>
            <a:solidFill>
              <a:schemeClr val="tx1"/>
            </a:solidFill>
            <a:miter lim="800000"/>
          </a:ln>
        </p:spPr>
      </p:cxnSp>
      <p:sp>
        <p:nvSpPr>
          <p:cNvPr id="57353" name="Rectangle 57352"/>
          <p:cNvSpPr/>
          <p:nvPr/>
        </p:nvSpPr>
        <p:spPr>
          <a:xfrm>
            <a:off x="2103938" y="624023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cxnSp>
        <p:nvCxnSpPr>
          <p:cNvPr id="57354" name="Connecteur droit 57353"/>
          <p:cNvCxnSpPr/>
          <p:nvPr/>
        </p:nvCxnSpPr>
        <p:spPr>
          <a:xfrm>
            <a:off x="2422425" y="5844748"/>
            <a:ext cx="1032456" cy="0"/>
          </a:xfrm>
          <a:prstGeom prst="line">
            <a:avLst/>
          </a:prstGeom>
          <a:noFill/>
          <a:ln>
            <a:solidFill>
              <a:schemeClr val="tx1"/>
            </a:solidFill>
            <a:miter lim="800000"/>
            <a:tailEnd type="triangle" w="lg" len="lg"/>
          </a:ln>
        </p:spPr>
      </p:cxnSp>
      <p:sp>
        <p:nvSpPr>
          <p:cNvPr id="57355" name="Rectangle 57354"/>
          <p:cNvSpPr/>
          <p:nvPr/>
        </p:nvSpPr>
        <p:spPr>
          <a:xfrm>
            <a:off x="5756032" y="5447516"/>
            <a:ext cx="1349191"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56" name="Connecteur droit 57355"/>
          <p:cNvCxnSpPr/>
          <p:nvPr/>
        </p:nvCxnSpPr>
        <p:spPr>
          <a:xfrm flipH="1">
            <a:off x="6707991" y="5447516"/>
            <a:ext cx="0" cy="715719"/>
          </a:xfrm>
          <a:prstGeom prst="line">
            <a:avLst/>
          </a:prstGeom>
          <a:noFill/>
          <a:ln>
            <a:solidFill>
              <a:schemeClr val="tx1"/>
            </a:solidFill>
            <a:miter lim="800000"/>
          </a:ln>
        </p:spPr>
      </p:cxnSp>
      <p:cxnSp>
        <p:nvCxnSpPr>
          <p:cNvPr id="57357" name="Connecteur droit 57356"/>
          <p:cNvCxnSpPr/>
          <p:nvPr/>
        </p:nvCxnSpPr>
        <p:spPr>
          <a:xfrm>
            <a:off x="4644829" y="5844748"/>
            <a:ext cx="1032456" cy="0"/>
          </a:xfrm>
          <a:prstGeom prst="line">
            <a:avLst/>
          </a:prstGeom>
          <a:noFill/>
          <a:ln>
            <a:solidFill>
              <a:schemeClr val="tx1"/>
            </a:solidFill>
            <a:miter lim="800000"/>
            <a:tailEnd type="triangle" w="lg" len="lg"/>
          </a:ln>
        </p:spPr>
      </p:cxnSp>
      <p:sp>
        <p:nvSpPr>
          <p:cNvPr id="57358" name="Rectangle 57357"/>
          <p:cNvSpPr/>
          <p:nvPr/>
        </p:nvSpPr>
        <p:spPr>
          <a:xfrm>
            <a:off x="7738696" y="5447516"/>
            <a:ext cx="1349193" cy="715719"/>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59" name="Connecteur droit 57358"/>
          <p:cNvCxnSpPr/>
          <p:nvPr/>
        </p:nvCxnSpPr>
        <p:spPr>
          <a:xfrm flipH="1">
            <a:off x="8690655" y="5447516"/>
            <a:ext cx="0" cy="715719"/>
          </a:xfrm>
          <a:prstGeom prst="line">
            <a:avLst/>
          </a:prstGeom>
          <a:noFill/>
          <a:ln>
            <a:solidFill>
              <a:schemeClr val="tx1"/>
            </a:solidFill>
            <a:miter lim="800000"/>
          </a:ln>
        </p:spPr>
      </p:cxnSp>
      <p:sp>
        <p:nvSpPr>
          <p:cNvPr id="57360" name="Rectangle 57359"/>
          <p:cNvSpPr/>
          <p:nvPr/>
        </p:nvSpPr>
        <p:spPr>
          <a:xfrm>
            <a:off x="3691121"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57361" name="Rectangle 57360"/>
          <p:cNvSpPr/>
          <p:nvPr/>
        </p:nvSpPr>
        <p:spPr>
          <a:xfrm>
            <a:off x="5834778"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57362" name="Rectangle 57361"/>
          <p:cNvSpPr/>
          <p:nvPr/>
        </p:nvSpPr>
        <p:spPr>
          <a:xfrm>
            <a:off x="7896189" y="5526262"/>
            <a:ext cx="71572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57364" name="Rectangle 57363"/>
          <p:cNvSpPr/>
          <p:nvPr/>
        </p:nvSpPr>
        <p:spPr>
          <a:xfrm>
            <a:off x="3531877"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65" name="Connecteur droit 57364"/>
          <p:cNvCxnSpPr/>
          <p:nvPr/>
        </p:nvCxnSpPr>
        <p:spPr>
          <a:xfrm flipH="1" flipV="1">
            <a:off x="4007856" y="6241982"/>
            <a:ext cx="0" cy="792715"/>
          </a:xfrm>
          <a:prstGeom prst="line">
            <a:avLst/>
          </a:prstGeom>
          <a:noFill/>
          <a:ln>
            <a:solidFill>
              <a:schemeClr val="tx1"/>
            </a:solidFill>
            <a:miter lim="800000"/>
            <a:tailEnd type="triangle" w="lg" len="lg"/>
          </a:ln>
        </p:spPr>
      </p:cxnSp>
      <p:cxnSp>
        <p:nvCxnSpPr>
          <p:cNvPr id="57366" name="Connecteur droit 57365"/>
          <p:cNvCxnSpPr/>
          <p:nvPr/>
        </p:nvCxnSpPr>
        <p:spPr>
          <a:xfrm>
            <a:off x="8688906" y="5447516"/>
            <a:ext cx="397232" cy="713969"/>
          </a:xfrm>
          <a:prstGeom prst="line">
            <a:avLst/>
          </a:prstGeom>
          <a:noFill/>
          <a:ln>
            <a:solidFill>
              <a:schemeClr val="tx1"/>
            </a:solidFill>
            <a:miter lim="800000"/>
          </a:ln>
        </p:spPr>
      </p:cxnSp>
      <p:cxnSp>
        <p:nvCxnSpPr>
          <p:cNvPr id="57367" name="Connecteur droit 57366"/>
          <p:cNvCxnSpPr/>
          <p:nvPr/>
        </p:nvCxnSpPr>
        <p:spPr>
          <a:xfrm flipV="1">
            <a:off x="8688906" y="5447516"/>
            <a:ext cx="397232" cy="713969"/>
          </a:xfrm>
          <a:prstGeom prst="line">
            <a:avLst/>
          </a:prstGeom>
          <a:noFill/>
          <a:ln>
            <a:solidFill>
              <a:schemeClr val="tx1"/>
            </a:solidFill>
            <a:miter lim="800000"/>
          </a:ln>
        </p:spPr>
      </p:cxnSp>
      <p:cxnSp>
        <p:nvCxnSpPr>
          <p:cNvPr id="57368" name="Connecteur droit 57367"/>
          <p:cNvCxnSpPr/>
          <p:nvPr/>
        </p:nvCxnSpPr>
        <p:spPr>
          <a:xfrm>
            <a:off x="6865485" y="5844748"/>
            <a:ext cx="794466" cy="0"/>
          </a:xfrm>
          <a:prstGeom prst="line">
            <a:avLst/>
          </a:prstGeom>
          <a:noFill/>
          <a:ln>
            <a:solidFill>
              <a:schemeClr val="tx1"/>
            </a:solidFill>
            <a:miter lim="800000"/>
            <a:tailEnd type="triangle" w="lg" len="lg"/>
          </a:ln>
        </p:spPr>
      </p:cxnSp>
      <p:sp>
        <p:nvSpPr>
          <p:cNvPr id="57376" name="Rectangle : coins arrondis 57375"/>
          <p:cNvSpPr/>
          <p:nvPr/>
        </p:nvSpPr>
        <p:spPr>
          <a:xfrm>
            <a:off x="674250" y="1716677"/>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0" name="Rectangle : coins arrondis 57379"/>
          <p:cNvSpPr/>
          <p:nvPr/>
        </p:nvSpPr>
        <p:spPr>
          <a:xfrm>
            <a:off x="674250" y="2033413"/>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1" name="Rectangle : coins arrondis 57380"/>
          <p:cNvSpPr/>
          <p:nvPr/>
        </p:nvSpPr>
        <p:spPr>
          <a:xfrm>
            <a:off x="674250" y="2668636"/>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2" name="Rectangle : coins arrondis 57381"/>
          <p:cNvSpPr/>
          <p:nvPr/>
        </p:nvSpPr>
        <p:spPr>
          <a:xfrm>
            <a:off x="674250" y="2985372"/>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3" name="Rectangle : coins arrondis 57382"/>
          <p:cNvSpPr/>
          <p:nvPr/>
        </p:nvSpPr>
        <p:spPr>
          <a:xfrm>
            <a:off x="674250" y="3303857"/>
            <a:ext cx="9048860"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4" name="Rectangle : coins arrondis 57383"/>
          <p:cNvSpPr/>
          <p:nvPr/>
        </p:nvSpPr>
        <p:spPr>
          <a:xfrm>
            <a:off x="674250" y="3620595"/>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5" name="Rectangle : coins arrondis 57384"/>
          <p:cNvSpPr/>
          <p:nvPr/>
        </p:nvSpPr>
        <p:spPr>
          <a:xfrm>
            <a:off x="674250" y="3939081"/>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6" name="Rectangle : coins arrondis 57385"/>
          <p:cNvSpPr/>
          <p:nvPr/>
        </p:nvSpPr>
        <p:spPr>
          <a:xfrm>
            <a:off x="674250" y="4255817"/>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7" name="Rectangle : coins arrondis 57386"/>
          <p:cNvSpPr/>
          <p:nvPr/>
        </p:nvSpPr>
        <p:spPr>
          <a:xfrm>
            <a:off x="674250" y="4574303"/>
            <a:ext cx="9048860"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8" name="Rectangle : coins arrondis 57387"/>
          <p:cNvSpPr/>
          <p:nvPr/>
        </p:nvSpPr>
        <p:spPr>
          <a:xfrm>
            <a:off x="674250" y="4891040"/>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9" name="Rectangle 57388"/>
          <p:cNvSpPr/>
          <p:nvPr/>
        </p:nvSpPr>
        <p:spPr>
          <a:xfrm>
            <a:off x="5754281" y="67162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7390" name="Connecteur droit 57389"/>
          <p:cNvCxnSpPr/>
          <p:nvPr/>
        </p:nvCxnSpPr>
        <p:spPr>
          <a:xfrm flipH="1" flipV="1">
            <a:off x="6230261" y="6240232"/>
            <a:ext cx="0" cy="794466"/>
          </a:xfrm>
          <a:prstGeom prst="line">
            <a:avLst/>
          </a:prstGeom>
          <a:noFill/>
          <a:ln>
            <a:solidFill>
              <a:schemeClr val="tx1"/>
            </a:solidFill>
            <a:miter lim="800000"/>
            <a:tailEnd type="triangle" w="lg" len="lg"/>
          </a:ln>
        </p:spPr>
      </p:cxnSp>
      <p:sp>
        <p:nvSpPr>
          <p:cNvPr id="57391" name="Rectangle 57390"/>
          <p:cNvSpPr/>
          <p:nvPr/>
        </p:nvSpPr>
        <p:spPr>
          <a:xfrm>
            <a:off x="277017" y="6240232"/>
            <a:ext cx="873213" cy="794466"/>
          </a:xfrm>
          <a:prstGeom prst="rect">
            <a:avLst/>
          </a:prstGeom>
          <a:ln/>
        </p:spPr>
        <p:style>
          <a:lnRef idx="0">
            <a:schemeClr val="accent6"/>
          </a:lnRef>
          <a:fillRef idx="3">
            <a:schemeClr val="accent6"/>
          </a:fillRef>
          <a:effectRef idx="3">
            <a:schemeClr val="accent6"/>
          </a:effectRef>
          <a:fontRef idx="minor">
            <a:schemeClr val="lt1"/>
          </a:fontRef>
        </p:style>
      </p:sp>
      <p:sp>
        <p:nvSpPr>
          <p:cNvPr id="57392" name="Rectangle 57391"/>
          <p:cNvSpPr/>
          <p:nvPr/>
        </p:nvSpPr>
        <p:spPr>
          <a:xfrm>
            <a:off x="516757"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a:t>
            </a:r>
            <a:endParaRPr lang="fr-FR" altLang="en-US" sz="3086">
              <a:latin typeface="Arial" pitchFamily="34" charset="0"/>
            </a:endParaRPr>
          </a:p>
        </p:txBody>
      </p:sp>
      <p:sp>
        <p:nvSpPr>
          <p:cNvPr id="57393" name="Forme libre : forme 57392"/>
          <p:cNvSpPr/>
          <p:nvPr/>
        </p:nvSpPr>
        <p:spPr>
          <a:xfrm>
            <a:off x="4643079" y="4969786"/>
            <a:ext cx="3471851" cy="792716"/>
          </a:xfrm>
          <a:custGeom>
            <a:avLst>
              <a:gd name="adj0" fmla="val -53240384"/>
              <a:gd name="adj1" fmla="val -7824259"/>
            </a:avLst>
            <a:gdLst>
              <a:gd name="GT10" fmla="*/ adj0 21600 100000"/>
              <a:gd name="GT11" fmla="*/ adj1 21600 100000"/>
              <a:gd name="GT12" fmla="*/ 21600 w 40982"/>
              <a:gd name="GT13" fmla="+- l GT12 0"/>
              <a:gd name="GT14" fmla="+- t h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0" y="19896"/>
              </a:cxn>
              <a:cxn ang="0">
                <a:pos x="40982" y="12203"/>
              </a:cxn>
              <a:cxn ang="0">
                <a:pos x="21533" y="21600"/>
              </a:cxn>
            </a:cxnLst>
            <a:rect l="l" t="t" r="GT13" b="GT14"/>
            <a:pathLst>
              <a:path w="40982" h="21600" fill="none">
                <a:moveTo>
                  <a:pt x="0" y="19896"/>
                </a:moveTo>
                <a:arcTo wR="21600" hR="21600" stAng="-10528522" swAng="8981240"/>
              </a:path>
              <a:path w="40982" h="21600" stroke="0">
                <a:moveTo>
                  <a:pt x="0" y="19896"/>
                </a:moveTo>
                <a:arcTo wR="21600" hR="21600" stAng="-10528522" swAng="8981240"/>
                <a:lnTo>
                  <a:pt x="21533" y="21600"/>
                </a:lnTo>
                <a:close/>
              </a:path>
            </a:pathLst>
          </a:custGeom>
          <a:noFill/>
          <a:ln>
            <a:solidFill>
              <a:schemeClr val="tx1"/>
            </a:solidFill>
            <a:round/>
            <a:tailEnd type="triangle" w="lg" len="lg"/>
          </a:ln>
        </p:spPr>
      </p:sp>
      <p:sp>
        <p:nvSpPr>
          <p:cNvPr id="42" name="TextShape 1">
            <a:extLst>
              <a:ext uri="{FF2B5EF4-FFF2-40B4-BE49-F238E27FC236}">
                <a16:creationId xmlns:a16="http://schemas.microsoft.com/office/drawing/2014/main" id="{E9251306-C13C-4DD3-A260-57B5E82255E0}"/>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slide(fromTop)">
                                      <p:cBhvr>
                                        <p:cTn id="7" dur="500"/>
                                        <p:tgtEl>
                                          <p:spTgt spid="5737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2" presetClass="exit" presetSubtype="4" fill="hold" nodeType="clickEffect">
                                  <p:stCondLst>
                                    <p:cond delay="0"/>
                                  </p:stCondLst>
                                  <p:childTnLst>
                                    <p:animEffect transition="out" filter="slide(fromBottom)">
                                      <p:cBhvr>
                                        <p:cTn id="11" dur="500"/>
                                        <p:tgtEl>
                                          <p:spTgt spid="57376"/>
                                        </p:tgtEl>
                                      </p:cBhvr>
                                    </p:animEffect>
                                    <p:set>
                                      <p:cBhvr>
                                        <p:cTn id="12" dur="1" fill="hold">
                                          <p:stCondLst>
                                            <p:cond delay="499"/>
                                          </p:stCondLst>
                                        </p:cTn>
                                        <p:tgtEl>
                                          <p:spTgt spid="57376"/>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7380"/>
                                        </p:tgtEl>
                                        <p:attrNameLst>
                                          <p:attrName>style.visibility</p:attrName>
                                        </p:attrNameLst>
                                      </p:cBhvr>
                                      <p:to>
                                        <p:strVal val="visible"/>
                                      </p:to>
                                    </p:set>
                                    <p:animEffect transition="in" filter="slide(fromTop)">
                                      <p:cBhvr>
                                        <p:cTn id="15" dur="500"/>
                                        <p:tgtEl>
                                          <p:spTgt spid="57380"/>
                                        </p:tgtEl>
                                      </p:cBhvr>
                                    </p:animEffect>
                                  </p:childTnLst>
                                </p:cTn>
                              </p:par>
                            </p:childTnLst>
                          </p:cTn>
                        </p:par>
                      </p:childTnLst>
                    </p:cTn>
                  </p:par>
                  <p:par>
                    <p:cTn id="16" fill="hold" nodeType="clickPar">
                      <p:stCondLst>
                        <p:cond delay="indefinite"/>
                      </p:stCondLst>
                      <p:childTnLst>
                        <p:par>
                          <p:cTn id="17" fill="hold" nodeType="afterGroup">
                            <p:stCondLst>
                              <p:cond delay="0"/>
                            </p:stCondLst>
                            <p:childTnLst>
                              <p:par>
                                <p:cTn id="18" presetID="51" presetClass="path" presetSubtype="0" accel="50000" decel="50000" fill="hold" nodeType="clickEffect">
                                  <p:stCondLst>
                                    <p:cond delay="0"/>
                                  </p:stCondLst>
                                  <p:childTnLst>
                                    <p:animMotion origin="layout" path="M 5E-06 3.7037E-06 L -0.03994 0.02245 C -0.04896 0.02708 -0.054 0.03426 -0.054 0.04143 C -0.054 0.05 -0.04896 0.05671 -0.03994 0.06134 L 5E-06 0.08402" ptsTypes="">
                                      <p:cBhvr>
                                        <p:cTn id="19" dur="2000" fill="hold"/>
                                        <p:tgtEl>
                                          <p:spTgt spid="57380"/>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57380"/>
                                        </p:tgtEl>
                                        <p:attrNameLst>
                                          <p:attrName>style.visibility</p:attrName>
                                        </p:attrNameLst>
                                      </p:cBhvr>
                                      <p:to>
                                        <p:strVal val="hidden"/>
                                      </p:to>
                                    </p:set>
                                  </p:subTnLst>
                                </p:cTn>
                              </p:par>
                            </p:childTnLst>
                          </p:cTn>
                        </p:par>
                        <p:par>
                          <p:cTn id="20" fill="hold" nodeType="afterGroup">
                            <p:stCondLst>
                              <p:cond delay="2000"/>
                            </p:stCondLst>
                            <p:childTnLst>
                              <p:par>
                                <p:cTn id="21" presetID="1" presetClass="entr" presetSubtype="0" fill="hold" nodeType="afterEffect">
                                  <p:stCondLst>
                                    <p:cond delay="0"/>
                                  </p:stCondLst>
                                  <p:childTnLst>
                                    <p:set>
                                      <p:cBhvr>
                                        <p:cTn id="22" dur="1" fill="hold">
                                          <p:stCondLst>
                                            <p:cond delay="0"/>
                                          </p:stCondLst>
                                        </p:cTn>
                                        <p:tgtEl>
                                          <p:spTgt spid="573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afterGroup">
                            <p:stCondLst>
                              <p:cond delay="0"/>
                            </p:stCondLst>
                            <p:childTnLst>
                              <p:par>
                                <p:cTn id="25" presetID="12" presetClass="exit" presetSubtype="4" fill="hold" nodeType="clickEffect">
                                  <p:stCondLst>
                                    <p:cond delay="0"/>
                                  </p:stCondLst>
                                  <p:childTnLst>
                                    <p:animEffect transition="out" filter="slide(fromBottom)">
                                      <p:cBhvr>
                                        <p:cTn id="26" dur="500"/>
                                        <p:tgtEl>
                                          <p:spTgt spid="57381"/>
                                        </p:tgtEl>
                                      </p:cBhvr>
                                    </p:animEffect>
                                    <p:set>
                                      <p:cBhvr>
                                        <p:cTn id="27" dur="1" fill="hold">
                                          <p:stCondLst>
                                            <p:cond delay="499"/>
                                          </p:stCondLst>
                                        </p:cTn>
                                        <p:tgtEl>
                                          <p:spTgt spid="57381"/>
                                        </p:tgtEl>
                                        <p:attrNameLst>
                                          <p:attrName>style.visibility</p:attrName>
                                        </p:attrNameLst>
                                      </p:cBhvr>
                                      <p:to>
                                        <p:strVal val="hidden"/>
                                      </p:to>
                                    </p:set>
                                  </p:childTnLst>
                                </p:cTn>
                              </p:par>
                              <p:par>
                                <p:cTn id="28" presetID="12" presetClass="entr" presetSubtype="1" fill="hold" nodeType="withEffect">
                                  <p:stCondLst>
                                    <p:cond delay="0"/>
                                  </p:stCondLst>
                                  <p:childTnLst>
                                    <p:set>
                                      <p:cBhvr>
                                        <p:cTn id="29" dur="1" fill="hold">
                                          <p:stCondLst>
                                            <p:cond delay="0"/>
                                          </p:stCondLst>
                                        </p:cTn>
                                        <p:tgtEl>
                                          <p:spTgt spid="57382"/>
                                        </p:tgtEl>
                                        <p:attrNameLst>
                                          <p:attrName>style.visibility</p:attrName>
                                        </p:attrNameLst>
                                      </p:cBhvr>
                                      <p:to>
                                        <p:strVal val="visible"/>
                                      </p:to>
                                    </p:set>
                                    <p:animEffect transition="in" filter="slide(fromTop)">
                                      <p:cBhvr>
                                        <p:cTn id="30" dur="500"/>
                                        <p:tgtEl>
                                          <p:spTgt spid="57382"/>
                                        </p:tgtEl>
                                      </p:cBhvr>
                                    </p:animEffect>
                                  </p:childTnLst>
                                </p:cTn>
                              </p:par>
                            </p:childTnLst>
                          </p:cTn>
                        </p:par>
                        <p:par>
                          <p:cTn id="31" fill="hold" nodeType="afterGroup">
                            <p:stCondLst>
                              <p:cond delay="500"/>
                            </p:stCondLst>
                            <p:childTnLst>
                              <p:par>
                                <p:cTn id="32" presetID="58" presetClass="entr" presetSubtype="0" accel="100000" fill="hold" nodeType="afterEffect">
                                  <p:stCondLst>
                                    <p:cond delay="0"/>
                                  </p:stCondLst>
                                  <p:childTnLst>
                                    <p:set>
                                      <p:cBhvr>
                                        <p:cTn id="33" dur="1" fill="hold">
                                          <p:stCondLst>
                                            <p:cond delay="0"/>
                                          </p:stCondLst>
                                        </p:cTn>
                                        <p:tgtEl>
                                          <p:spTgt spid="57364"/>
                                        </p:tgtEl>
                                        <p:attrNameLst>
                                          <p:attrName>style.visibility</p:attrName>
                                        </p:attrNameLst>
                                      </p:cBhvr>
                                      <p:to>
                                        <p:strVal val="visible"/>
                                      </p:to>
                                    </p:set>
                                    <p:anim calcmode="lin" valueType="num">
                                      <p:cBhvr>
                                        <p:cTn id="34" dur="1000" fill="hold"/>
                                        <p:tgtEl>
                                          <p:spTgt spid="57364"/>
                                        </p:tgtEl>
                                        <p:attrNameLst>
                                          <p:attrName>ppt_w</p:attrName>
                                        </p:attrNameLst>
                                      </p:cBhvr>
                                      <p:tavLst>
                                        <p:tav tm="0">
                                          <p:val>
                                            <p:strVal val="#ppt_w*2.5"/>
                                          </p:val>
                                        </p:tav>
                                        <p:tav tm="100000">
                                          <p:val>
                                            <p:strVal val="#ppt_w"/>
                                          </p:val>
                                        </p:tav>
                                      </p:tavLst>
                                    </p:anim>
                                    <p:anim calcmode="lin" valueType="num">
                                      <p:cBhvr>
                                        <p:cTn id="35" dur="1000" fill="hold"/>
                                        <p:tgtEl>
                                          <p:spTgt spid="57364"/>
                                        </p:tgtEl>
                                        <p:attrNameLst>
                                          <p:attrName>ppt_h</p:attrName>
                                        </p:attrNameLst>
                                      </p:cBhvr>
                                      <p:tavLst>
                                        <p:tav tm="0">
                                          <p:val>
                                            <p:strVal val="#ppt_h*0.01"/>
                                          </p:val>
                                        </p:tav>
                                        <p:tav tm="100000">
                                          <p:val>
                                            <p:strVal val="#ppt_h"/>
                                          </p:val>
                                        </p:tav>
                                      </p:tavLst>
                                    </p:anim>
                                    <p:anim calcmode="lin" valueType="num">
                                      <p:cBhvr>
                                        <p:cTn id="36" dur="1000" fill="hold"/>
                                        <p:tgtEl>
                                          <p:spTgt spid="57364"/>
                                        </p:tgtEl>
                                        <p:attrNameLst>
                                          <p:attrName>ppt_x</p:attrName>
                                        </p:attrNameLst>
                                      </p:cBhvr>
                                      <p:tavLst>
                                        <p:tav tm="0">
                                          <p:val>
                                            <p:strVal val="#ppt_x"/>
                                          </p:val>
                                        </p:tav>
                                        <p:tav tm="100000">
                                          <p:val>
                                            <p:strVal val="#ppt_x"/>
                                          </p:val>
                                        </p:tav>
                                      </p:tavLst>
                                    </p:anim>
                                    <p:anim calcmode="lin" valueType="num">
                                      <p:cBhvr>
                                        <p:cTn id="37" dur="1000" fill="hold"/>
                                        <p:tgtEl>
                                          <p:spTgt spid="57364"/>
                                        </p:tgtEl>
                                        <p:attrNameLst>
                                          <p:attrName>ppt_y</p:attrName>
                                        </p:attrNameLst>
                                      </p:cBhvr>
                                      <p:tavLst>
                                        <p:tav tm="0">
                                          <p:val>
                                            <p:strVal val="#ppt_h+1"/>
                                          </p:val>
                                        </p:tav>
                                        <p:tav tm="100000">
                                          <p:val>
                                            <p:strVal val="#ppt_y"/>
                                          </p:val>
                                        </p:tav>
                                      </p:tavLst>
                                    </p:anim>
                                    <p:animEffect transition="in" filter="fade">
                                      <p:cBhvr>
                                        <p:cTn id="38" dur="1000"/>
                                        <p:tgtEl>
                                          <p:spTgt spid="57364"/>
                                        </p:tgtEl>
                                      </p:cBhvr>
                                    </p:animEffect>
                                  </p:childTnLst>
                                </p:cTn>
                              </p:par>
                            </p:childTnLst>
                          </p:cTn>
                        </p:par>
                        <p:par>
                          <p:cTn id="39" fill="hold" nodeType="afterGroup">
                            <p:stCondLst>
                              <p:cond delay="1500"/>
                            </p:stCondLst>
                            <p:childTnLst>
                              <p:par>
                                <p:cTn id="40" presetID="22" presetClass="entr" presetSubtype="4" fill="hold" nodeType="afterEffect">
                                  <p:stCondLst>
                                    <p:cond delay="0"/>
                                  </p:stCondLst>
                                  <p:childTnLst>
                                    <p:set>
                                      <p:cBhvr>
                                        <p:cTn id="41" dur="1" fill="hold">
                                          <p:stCondLst>
                                            <p:cond delay="0"/>
                                          </p:stCondLst>
                                        </p:cTn>
                                        <p:tgtEl>
                                          <p:spTgt spid="57365"/>
                                        </p:tgtEl>
                                        <p:attrNameLst>
                                          <p:attrName>style.visibility</p:attrName>
                                        </p:attrNameLst>
                                      </p:cBhvr>
                                      <p:to>
                                        <p:strVal val="visible"/>
                                      </p:to>
                                    </p:set>
                                    <p:animEffect transition="in" filter="wipe(down)">
                                      <p:cBhvr>
                                        <p:cTn id="42" dur="2000"/>
                                        <p:tgtEl>
                                          <p:spTgt spid="57365"/>
                                        </p:tgtEl>
                                      </p:cBhvr>
                                    </p:animEffect>
                                  </p:childTnLst>
                                </p:cTn>
                              </p:par>
                            </p:childTnLst>
                          </p:cTn>
                        </p:par>
                      </p:childTnLst>
                    </p:cTn>
                  </p:par>
                  <p:par>
                    <p:cTn id="43" fill="hold" nodeType="clickPar">
                      <p:stCondLst>
                        <p:cond delay="indefinite"/>
                      </p:stCondLst>
                      <p:childTnLst>
                        <p:par>
                          <p:cTn id="44" fill="hold" nodeType="afterGroup">
                            <p:stCondLst>
                              <p:cond delay="0"/>
                            </p:stCondLst>
                            <p:childTnLst>
                              <p:par>
                                <p:cTn id="45" presetID="12" presetClass="exit" presetSubtype="4" fill="hold" nodeType="clickEffect">
                                  <p:stCondLst>
                                    <p:cond delay="0"/>
                                  </p:stCondLst>
                                  <p:childTnLst>
                                    <p:animEffect transition="out" filter="slide(fromBottom)">
                                      <p:cBhvr>
                                        <p:cTn id="46" dur="500"/>
                                        <p:tgtEl>
                                          <p:spTgt spid="57382"/>
                                        </p:tgtEl>
                                      </p:cBhvr>
                                    </p:animEffect>
                                    <p:set>
                                      <p:cBhvr>
                                        <p:cTn id="47" dur="1" fill="hold">
                                          <p:stCondLst>
                                            <p:cond delay="499"/>
                                          </p:stCondLst>
                                        </p:cTn>
                                        <p:tgtEl>
                                          <p:spTgt spid="57382"/>
                                        </p:tgtEl>
                                        <p:attrNameLst>
                                          <p:attrName>style.visibility</p:attrName>
                                        </p:attrNameLst>
                                      </p:cBhvr>
                                      <p:to>
                                        <p:strVal val="hidden"/>
                                      </p:to>
                                    </p:set>
                                  </p:childTnLst>
                                </p:cTn>
                              </p:par>
                              <p:par>
                                <p:cTn id="48" presetID="12" presetClass="entr" presetSubtype="1" fill="hold" nodeType="withEffect">
                                  <p:stCondLst>
                                    <p:cond delay="0"/>
                                  </p:stCondLst>
                                  <p:childTnLst>
                                    <p:set>
                                      <p:cBhvr>
                                        <p:cTn id="49" dur="1" fill="hold">
                                          <p:stCondLst>
                                            <p:cond delay="0"/>
                                          </p:stCondLst>
                                        </p:cTn>
                                        <p:tgtEl>
                                          <p:spTgt spid="57383"/>
                                        </p:tgtEl>
                                        <p:attrNameLst>
                                          <p:attrName>style.visibility</p:attrName>
                                        </p:attrNameLst>
                                      </p:cBhvr>
                                      <p:to>
                                        <p:strVal val="visible"/>
                                      </p:to>
                                    </p:set>
                                    <p:animEffect transition="in" filter="slide(fromTop)">
                                      <p:cBhvr>
                                        <p:cTn id="50" dur="500"/>
                                        <p:tgtEl>
                                          <p:spTgt spid="57383"/>
                                        </p:tgtEl>
                                      </p:cBhvr>
                                    </p:animEffect>
                                  </p:childTnLst>
                                </p:cTn>
                              </p:par>
                            </p:childTnLst>
                          </p:cTn>
                        </p:par>
                        <p:par>
                          <p:cTn id="51" fill="hold" nodeType="afterGroup">
                            <p:stCondLst>
                              <p:cond delay="500"/>
                            </p:stCondLst>
                            <p:childTnLst>
                              <p:par>
                                <p:cTn id="52" presetID="58" presetClass="entr" presetSubtype="0" accel="100000" fill="hold" nodeType="afterEffect">
                                  <p:stCondLst>
                                    <p:cond delay="0"/>
                                  </p:stCondLst>
                                  <p:childTnLst>
                                    <p:set>
                                      <p:cBhvr>
                                        <p:cTn id="53" dur="1" fill="hold">
                                          <p:stCondLst>
                                            <p:cond delay="0"/>
                                          </p:stCondLst>
                                        </p:cTn>
                                        <p:tgtEl>
                                          <p:spTgt spid="57389"/>
                                        </p:tgtEl>
                                        <p:attrNameLst>
                                          <p:attrName>style.visibility</p:attrName>
                                        </p:attrNameLst>
                                      </p:cBhvr>
                                      <p:to>
                                        <p:strVal val="visible"/>
                                      </p:to>
                                    </p:set>
                                    <p:anim calcmode="lin" valueType="num">
                                      <p:cBhvr>
                                        <p:cTn id="54" dur="1000" fill="hold"/>
                                        <p:tgtEl>
                                          <p:spTgt spid="57389"/>
                                        </p:tgtEl>
                                        <p:attrNameLst>
                                          <p:attrName>ppt_w</p:attrName>
                                        </p:attrNameLst>
                                      </p:cBhvr>
                                      <p:tavLst>
                                        <p:tav tm="0">
                                          <p:val>
                                            <p:strVal val="#ppt_w*2.5"/>
                                          </p:val>
                                        </p:tav>
                                        <p:tav tm="100000">
                                          <p:val>
                                            <p:strVal val="#ppt_w"/>
                                          </p:val>
                                        </p:tav>
                                      </p:tavLst>
                                    </p:anim>
                                    <p:anim calcmode="lin" valueType="num">
                                      <p:cBhvr>
                                        <p:cTn id="55" dur="1000" fill="hold"/>
                                        <p:tgtEl>
                                          <p:spTgt spid="57389"/>
                                        </p:tgtEl>
                                        <p:attrNameLst>
                                          <p:attrName>ppt_h</p:attrName>
                                        </p:attrNameLst>
                                      </p:cBhvr>
                                      <p:tavLst>
                                        <p:tav tm="0">
                                          <p:val>
                                            <p:strVal val="#ppt_h*0.01"/>
                                          </p:val>
                                        </p:tav>
                                        <p:tav tm="100000">
                                          <p:val>
                                            <p:strVal val="#ppt_h"/>
                                          </p:val>
                                        </p:tav>
                                      </p:tavLst>
                                    </p:anim>
                                    <p:anim calcmode="lin" valueType="num">
                                      <p:cBhvr>
                                        <p:cTn id="56" dur="1000" fill="hold"/>
                                        <p:tgtEl>
                                          <p:spTgt spid="57389"/>
                                        </p:tgtEl>
                                        <p:attrNameLst>
                                          <p:attrName>ppt_x</p:attrName>
                                        </p:attrNameLst>
                                      </p:cBhvr>
                                      <p:tavLst>
                                        <p:tav tm="0">
                                          <p:val>
                                            <p:strVal val="#ppt_x"/>
                                          </p:val>
                                        </p:tav>
                                        <p:tav tm="100000">
                                          <p:val>
                                            <p:strVal val="#ppt_x"/>
                                          </p:val>
                                        </p:tav>
                                      </p:tavLst>
                                    </p:anim>
                                    <p:anim calcmode="lin" valueType="num">
                                      <p:cBhvr>
                                        <p:cTn id="57" dur="1000" fill="hold"/>
                                        <p:tgtEl>
                                          <p:spTgt spid="57389"/>
                                        </p:tgtEl>
                                        <p:attrNameLst>
                                          <p:attrName>ppt_y</p:attrName>
                                        </p:attrNameLst>
                                      </p:cBhvr>
                                      <p:tavLst>
                                        <p:tav tm="0">
                                          <p:val>
                                            <p:strVal val="#ppt_h+1"/>
                                          </p:val>
                                        </p:tav>
                                        <p:tav tm="100000">
                                          <p:val>
                                            <p:strVal val="#ppt_y"/>
                                          </p:val>
                                        </p:tav>
                                      </p:tavLst>
                                    </p:anim>
                                    <p:animEffect transition="in" filter="fade">
                                      <p:cBhvr>
                                        <p:cTn id="58" dur="1000"/>
                                        <p:tgtEl>
                                          <p:spTgt spid="57389"/>
                                        </p:tgtEl>
                                      </p:cBhvr>
                                    </p:animEffect>
                                  </p:childTnLst>
                                </p:cTn>
                              </p:par>
                            </p:childTnLst>
                          </p:cTn>
                        </p:par>
                        <p:par>
                          <p:cTn id="59" fill="hold" nodeType="afterGroup">
                            <p:stCondLst>
                              <p:cond delay="1500"/>
                            </p:stCondLst>
                            <p:childTnLst>
                              <p:par>
                                <p:cTn id="60" presetID="22" presetClass="entr" presetSubtype="4" fill="hold" nodeType="afterEffect">
                                  <p:stCondLst>
                                    <p:cond delay="0"/>
                                  </p:stCondLst>
                                  <p:childTnLst>
                                    <p:set>
                                      <p:cBhvr>
                                        <p:cTn id="61" dur="1" fill="hold">
                                          <p:stCondLst>
                                            <p:cond delay="0"/>
                                          </p:stCondLst>
                                        </p:cTn>
                                        <p:tgtEl>
                                          <p:spTgt spid="57390"/>
                                        </p:tgtEl>
                                        <p:attrNameLst>
                                          <p:attrName>style.visibility</p:attrName>
                                        </p:attrNameLst>
                                      </p:cBhvr>
                                      <p:to>
                                        <p:strVal val="visible"/>
                                      </p:to>
                                    </p:set>
                                    <p:animEffect transition="in" filter="wipe(down)">
                                      <p:cBhvr>
                                        <p:cTn id="62" dur="2000"/>
                                        <p:tgtEl>
                                          <p:spTgt spid="57390"/>
                                        </p:tgtEl>
                                      </p:cBhvr>
                                    </p:animEffect>
                                  </p:childTnLst>
                                </p:cTn>
                              </p:par>
                            </p:childTnLst>
                          </p:cTn>
                        </p:par>
                      </p:childTnLst>
                    </p:cTn>
                  </p:par>
                  <p:par>
                    <p:cTn id="63" fill="hold" nodeType="clickPar">
                      <p:stCondLst>
                        <p:cond delay="indefinite"/>
                      </p:stCondLst>
                      <p:childTnLst>
                        <p:par>
                          <p:cTn id="64" fill="hold" nodeType="afterGroup">
                            <p:stCondLst>
                              <p:cond delay="0"/>
                            </p:stCondLst>
                            <p:childTnLst>
                              <p:par>
                                <p:cTn id="65" presetID="12" presetClass="exit" presetSubtype="4" fill="hold" nodeType="clickEffect">
                                  <p:stCondLst>
                                    <p:cond delay="0"/>
                                  </p:stCondLst>
                                  <p:childTnLst>
                                    <p:animEffect transition="out" filter="slide(fromBottom)">
                                      <p:cBhvr>
                                        <p:cTn id="66" dur="500"/>
                                        <p:tgtEl>
                                          <p:spTgt spid="57383"/>
                                        </p:tgtEl>
                                      </p:cBhvr>
                                    </p:animEffect>
                                    <p:set>
                                      <p:cBhvr>
                                        <p:cTn id="67" dur="1" fill="hold">
                                          <p:stCondLst>
                                            <p:cond delay="499"/>
                                          </p:stCondLst>
                                        </p:cTn>
                                        <p:tgtEl>
                                          <p:spTgt spid="57383"/>
                                        </p:tgtEl>
                                        <p:attrNameLst>
                                          <p:attrName>style.visibility</p:attrName>
                                        </p:attrNameLst>
                                      </p:cBhvr>
                                      <p:to>
                                        <p:strVal val="hidden"/>
                                      </p:to>
                                    </p:set>
                                  </p:childTnLst>
                                </p:cTn>
                              </p:par>
                              <p:par>
                                <p:cTn id="68" presetID="12" presetClass="entr" presetSubtype="1" fill="hold" nodeType="withEffect">
                                  <p:stCondLst>
                                    <p:cond delay="0"/>
                                  </p:stCondLst>
                                  <p:childTnLst>
                                    <p:set>
                                      <p:cBhvr>
                                        <p:cTn id="69" dur="1" fill="hold">
                                          <p:stCondLst>
                                            <p:cond delay="0"/>
                                          </p:stCondLst>
                                        </p:cTn>
                                        <p:tgtEl>
                                          <p:spTgt spid="57384"/>
                                        </p:tgtEl>
                                        <p:attrNameLst>
                                          <p:attrName>style.visibility</p:attrName>
                                        </p:attrNameLst>
                                      </p:cBhvr>
                                      <p:to>
                                        <p:strVal val="visible"/>
                                      </p:to>
                                    </p:set>
                                    <p:animEffect transition="in" filter="slide(fromTop)">
                                      <p:cBhvr>
                                        <p:cTn id="70" dur="500"/>
                                        <p:tgtEl>
                                          <p:spTgt spid="57384"/>
                                        </p:tgtEl>
                                      </p:cBhvr>
                                    </p:animEffect>
                                  </p:childTnLst>
                                </p:cTn>
                              </p:par>
                            </p:childTnLst>
                          </p:cTn>
                        </p:par>
                        <p:par>
                          <p:cTn id="71" fill="hold" nodeType="afterGroup">
                            <p:stCondLst>
                              <p:cond delay="500"/>
                            </p:stCondLst>
                            <p:childTnLst>
                              <p:par>
                                <p:cTn id="72" presetID="22" presetClass="exit" presetSubtype="2" fill="hold" nodeType="afterEffect">
                                  <p:stCondLst>
                                    <p:cond delay="0"/>
                                  </p:stCondLst>
                                  <p:childTnLst>
                                    <p:animEffect transition="out" filter="wipe(right)">
                                      <p:cBhvr>
                                        <p:cTn id="73" dur="2000"/>
                                        <p:tgtEl>
                                          <p:spTgt spid="57357"/>
                                        </p:tgtEl>
                                      </p:cBhvr>
                                    </p:animEffect>
                                    <p:set>
                                      <p:cBhvr>
                                        <p:cTn id="74" dur="1" fill="hold">
                                          <p:stCondLst>
                                            <p:cond delay="1999"/>
                                          </p:stCondLst>
                                        </p:cTn>
                                        <p:tgtEl>
                                          <p:spTgt spid="57357"/>
                                        </p:tgtEl>
                                        <p:attrNameLst>
                                          <p:attrName>style.visibility</p:attrName>
                                        </p:attrNameLst>
                                      </p:cBhvr>
                                      <p:to>
                                        <p:strVal val="hidden"/>
                                      </p:to>
                                    </p:set>
                                  </p:childTnLst>
                                </p:cTn>
                              </p:par>
                            </p:childTnLst>
                          </p:cTn>
                        </p:par>
                        <p:par>
                          <p:cTn id="75" fill="hold" nodeType="afterGroup">
                            <p:stCondLst>
                              <p:cond delay="2500"/>
                            </p:stCondLst>
                            <p:childTnLst>
                              <p:par>
                                <p:cTn id="76" presetID="22" presetClass="entr" presetSubtype="8" fill="hold" nodeType="afterEffect">
                                  <p:stCondLst>
                                    <p:cond delay="0"/>
                                  </p:stCondLst>
                                  <p:childTnLst>
                                    <p:set>
                                      <p:cBhvr>
                                        <p:cTn id="77" dur="1" fill="hold">
                                          <p:stCondLst>
                                            <p:cond delay="0"/>
                                          </p:stCondLst>
                                        </p:cTn>
                                        <p:tgtEl>
                                          <p:spTgt spid="57393"/>
                                        </p:tgtEl>
                                        <p:attrNameLst>
                                          <p:attrName>style.visibility</p:attrName>
                                        </p:attrNameLst>
                                      </p:cBhvr>
                                      <p:to>
                                        <p:strVal val="visible"/>
                                      </p:to>
                                    </p:set>
                                    <p:animEffect transition="in" filter="wipe(left)">
                                      <p:cBhvr>
                                        <p:cTn id="78" dur="2000"/>
                                        <p:tgtEl>
                                          <p:spTgt spid="57393"/>
                                        </p:tgtEl>
                                      </p:cBhvr>
                                    </p:animEffect>
                                  </p:childTnLst>
                                </p:cTn>
                              </p:par>
                            </p:childTnLst>
                          </p:cTn>
                        </p:par>
                      </p:childTnLst>
                    </p:cTn>
                  </p:par>
                  <p:par>
                    <p:cTn id="79" fill="hold" nodeType="clickPar">
                      <p:stCondLst>
                        <p:cond delay="indefinite"/>
                      </p:stCondLst>
                      <p:childTnLst>
                        <p:par>
                          <p:cTn id="80" fill="hold" nodeType="afterGroup">
                            <p:stCondLst>
                              <p:cond delay="0"/>
                            </p:stCondLst>
                            <p:childTnLst>
                              <p:par>
                                <p:cTn id="81" presetID="12" presetClass="exit" presetSubtype="4" fill="hold" nodeType="clickEffect">
                                  <p:stCondLst>
                                    <p:cond delay="0"/>
                                  </p:stCondLst>
                                  <p:childTnLst>
                                    <p:animEffect transition="out" filter="slide(fromBottom)">
                                      <p:cBhvr>
                                        <p:cTn id="82" dur="500"/>
                                        <p:tgtEl>
                                          <p:spTgt spid="57384"/>
                                        </p:tgtEl>
                                      </p:cBhvr>
                                    </p:animEffect>
                                    <p:set>
                                      <p:cBhvr>
                                        <p:cTn id="83" dur="1" fill="hold">
                                          <p:stCondLst>
                                            <p:cond delay="499"/>
                                          </p:stCondLst>
                                        </p:cTn>
                                        <p:tgtEl>
                                          <p:spTgt spid="57384"/>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7385"/>
                                        </p:tgtEl>
                                        <p:attrNameLst>
                                          <p:attrName>style.visibility</p:attrName>
                                        </p:attrNameLst>
                                      </p:cBhvr>
                                      <p:to>
                                        <p:strVal val="visible"/>
                                      </p:to>
                                    </p:set>
                                    <p:animEffect transition="in" filter="slide(fromTop)">
                                      <p:cBhvr>
                                        <p:cTn id="86" dur="500"/>
                                        <p:tgtEl>
                                          <p:spTgt spid="57385"/>
                                        </p:tgtEl>
                                      </p:cBhvr>
                                    </p:animEffect>
                                  </p:childTnLst>
                                </p:cTn>
                              </p:par>
                            </p:childTnLst>
                          </p:cTn>
                        </p:par>
                        <p:par>
                          <p:cTn id="87" fill="hold" nodeType="afterGroup">
                            <p:stCondLst>
                              <p:cond delay="500"/>
                            </p:stCondLst>
                            <p:childTnLst>
                              <p:par>
                                <p:cTn id="88" presetID="10" presetClass="exit" presetSubtype="0" fill="hold" nodeType="afterEffect">
                                  <p:stCondLst>
                                    <p:cond delay="0"/>
                                  </p:stCondLst>
                                  <p:childTnLst>
                                    <p:animEffect transition="out" filter="fade">
                                      <p:cBhvr>
                                        <p:cTn id="89" dur="2000"/>
                                        <p:tgtEl>
                                          <p:spTgt spid="57355"/>
                                        </p:tgtEl>
                                      </p:cBhvr>
                                    </p:animEffect>
                                    <p:set>
                                      <p:cBhvr>
                                        <p:cTn id="90" dur="1" fill="hold">
                                          <p:stCondLst>
                                            <p:cond delay="1999"/>
                                          </p:stCondLst>
                                        </p:cTn>
                                        <p:tgtEl>
                                          <p:spTgt spid="57355"/>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2000"/>
                                        <p:tgtEl>
                                          <p:spTgt spid="57361"/>
                                        </p:tgtEl>
                                      </p:cBhvr>
                                    </p:animEffect>
                                    <p:set>
                                      <p:cBhvr>
                                        <p:cTn id="93" dur="1" fill="hold">
                                          <p:stCondLst>
                                            <p:cond delay="1999"/>
                                          </p:stCondLst>
                                        </p:cTn>
                                        <p:tgtEl>
                                          <p:spTgt spid="57361"/>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2000"/>
                                        <p:tgtEl>
                                          <p:spTgt spid="57368"/>
                                        </p:tgtEl>
                                      </p:cBhvr>
                                    </p:animEffect>
                                    <p:set>
                                      <p:cBhvr>
                                        <p:cTn id="96" dur="1" fill="hold">
                                          <p:stCondLst>
                                            <p:cond delay="1999"/>
                                          </p:stCondLst>
                                        </p:cTn>
                                        <p:tgtEl>
                                          <p:spTgt spid="57368"/>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57356"/>
                                        </p:tgtEl>
                                      </p:cBhvr>
                                    </p:animEffect>
                                    <p:set>
                                      <p:cBhvr>
                                        <p:cTn id="99" dur="1" fill="hold">
                                          <p:stCondLst>
                                            <p:cond delay="1999"/>
                                          </p:stCondLst>
                                        </p:cTn>
                                        <p:tgtEl>
                                          <p:spTgt spid="57356"/>
                                        </p:tgtEl>
                                        <p:attrNameLst>
                                          <p:attrName>style.visibility</p:attrName>
                                        </p:attrNameLst>
                                      </p:cBhvr>
                                      <p:to>
                                        <p:strVal val="hidden"/>
                                      </p:to>
                                    </p:set>
                                  </p:childTnLst>
                                </p:cTn>
                              </p:par>
                            </p:childTnLst>
                          </p:cTn>
                        </p:par>
                      </p:childTnLst>
                    </p:cTn>
                  </p:par>
                  <p:par>
                    <p:cTn id="100" fill="hold" nodeType="clickPar">
                      <p:stCondLst>
                        <p:cond delay="indefinite"/>
                      </p:stCondLst>
                      <p:childTnLst>
                        <p:par>
                          <p:cTn id="101" fill="hold" nodeType="afterGroup">
                            <p:stCondLst>
                              <p:cond delay="0"/>
                            </p:stCondLst>
                            <p:childTnLst>
                              <p:par>
                                <p:cTn id="102" presetID="12" presetClass="exit" presetSubtype="4" fill="hold" nodeType="clickEffect">
                                  <p:stCondLst>
                                    <p:cond delay="0"/>
                                  </p:stCondLst>
                                  <p:childTnLst>
                                    <p:animEffect transition="out" filter="slide(fromBottom)">
                                      <p:cBhvr>
                                        <p:cTn id="103" dur="500"/>
                                        <p:tgtEl>
                                          <p:spTgt spid="57385"/>
                                        </p:tgtEl>
                                      </p:cBhvr>
                                    </p:animEffect>
                                    <p:set>
                                      <p:cBhvr>
                                        <p:cTn id="104" dur="1" fill="hold">
                                          <p:stCondLst>
                                            <p:cond delay="499"/>
                                          </p:stCondLst>
                                        </p:cTn>
                                        <p:tgtEl>
                                          <p:spTgt spid="57385"/>
                                        </p:tgtEl>
                                        <p:attrNameLst>
                                          <p:attrName>style.visibility</p:attrName>
                                        </p:attrNameLst>
                                      </p:cBhvr>
                                      <p:to>
                                        <p:strVal val="hidden"/>
                                      </p:to>
                                    </p:set>
                                  </p:childTnLst>
                                </p:cTn>
                              </p:par>
                              <p:par>
                                <p:cTn id="105" presetID="12" presetClass="entr" presetSubtype="1" fill="hold" nodeType="withEffect">
                                  <p:stCondLst>
                                    <p:cond delay="0"/>
                                  </p:stCondLst>
                                  <p:childTnLst>
                                    <p:set>
                                      <p:cBhvr>
                                        <p:cTn id="106" dur="1" fill="hold">
                                          <p:stCondLst>
                                            <p:cond delay="0"/>
                                          </p:stCondLst>
                                        </p:cTn>
                                        <p:tgtEl>
                                          <p:spTgt spid="57386"/>
                                        </p:tgtEl>
                                        <p:attrNameLst>
                                          <p:attrName>style.visibility</p:attrName>
                                        </p:attrNameLst>
                                      </p:cBhvr>
                                      <p:to>
                                        <p:strVal val="visible"/>
                                      </p:to>
                                    </p:set>
                                    <p:animEffect transition="in" filter="slide(fromTop)">
                                      <p:cBhvr>
                                        <p:cTn id="107" dur="500"/>
                                        <p:tgtEl>
                                          <p:spTgt spid="57386"/>
                                        </p:tgtEl>
                                      </p:cBhvr>
                                    </p:animEffect>
                                  </p:childTnLst>
                                </p:cTn>
                              </p:par>
                            </p:childTnLst>
                          </p:cTn>
                        </p:par>
                        <p:par>
                          <p:cTn id="108" fill="hold" nodeType="afterGroup">
                            <p:stCondLst>
                              <p:cond delay="500"/>
                            </p:stCondLst>
                            <p:childTnLst>
                              <p:par>
                                <p:cTn id="109" presetID="53" presetClass="exit" presetSubtype="0" fill="hold" grpId="0" nodeType="afterEffect">
                                  <p:stCondLst>
                                    <p:cond delay="0"/>
                                  </p:stCondLst>
                                  <p:childTnLst>
                                    <p:anim calcmode="lin" valueType="num">
                                      <p:cBhvr>
                                        <p:cTn id="110" dur="500" fill="hold"/>
                                        <p:tgtEl>
                                          <p:spTgt spid="57348"/>
                                        </p:tgtEl>
                                        <p:attrNameLst>
                                          <p:attrName>ppt_w</p:attrName>
                                        </p:attrNameLst>
                                      </p:cBhvr>
                                      <p:tavLst>
                                        <p:tav tm="0">
                                          <p:val>
                                            <p:strVal val="ppt_w"/>
                                          </p:val>
                                        </p:tav>
                                        <p:tav tm="100000">
                                          <p:val>
                                            <p:fltVal val="0"/>
                                          </p:val>
                                        </p:tav>
                                      </p:tavLst>
                                    </p:anim>
                                    <p:anim calcmode="lin" valueType="num">
                                      <p:cBhvr>
                                        <p:cTn id="111" dur="500" fill="hold"/>
                                        <p:tgtEl>
                                          <p:spTgt spid="57348"/>
                                        </p:tgtEl>
                                        <p:attrNameLst>
                                          <p:attrName>ppt_h</p:attrName>
                                        </p:attrNameLst>
                                      </p:cBhvr>
                                      <p:tavLst>
                                        <p:tav tm="0">
                                          <p:val>
                                            <p:strVal val="ppt_h"/>
                                          </p:val>
                                        </p:tav>
                                        <p:tav tm="100000">
                                          <p:val>
                                            <p:fltVal val="0"/>
                                          </p:val>
                                        </p:tav>
                                      </p:tavLst>
                                    </p:anim>
                                    <p:animEffect transition="out" filter="fade">
                                      <p:cBhvr>
                                        <p:cTn id="112" dur="500"/>
                                        <p:tgtEl>
                                          <p:spTgt spid="57348"/>
                                        </p:tgtEl>
                                      </p:cBhvr>
                                    </p:animEffect>
                                    <p:set>
                                      <p:cBhvr>
                                        <p:cTn id="113" dur="1" fill="hold">
                                          <p:stCondLst>
                                            <p:cond delay="499"/>
                                          </p:stCondLst>
                                        </p:cTn>
                                        <p:tgtEl>
                                          <p:spTgt spid="57348"/>
                                        </p:tgtEl>
                                        <p:attrNameLst>
                                          <p:attrName>style.visibility</p:attrName>
                                        </p:attrNameLst>
                                      </p:cBhvr>
                                      <p:to>
                                        <p:strVal val="hidden"/>
                                      </p:to>
                                    </p:set>
                                  </p:childTnLst>
                                </p:cTn>
                              </p:par>
                            </p:childTnLst>
                          </p:cTn>
                        </p:par>
                        <p:par>
                          <p:cTn id="114" fill="hold" nodeType="afterGroup">
                            <p:stCondLst>
                              <p:cond delay="1000"/>
                            </p:stCondLst>
                            <p:childTnLst>
                              <p:par>
                                <p:cTn id="115" presetID="53" presetClass="entr" presetSubtype="0" fill="hold" grpId="0" nodeType="afterEffect">
                                  <p:stCondLst>
                                    <p:cond delay="0"/>
                                  </p:stCondLst>
                                  <p:childTnLst>
                                    <p:set>
                                      <p:cBhvr>
                                        <p:cTn id="116" dur="1" fill="hold">
                                          <p:stCondLst>
                                            <p:cond delay="0"/>
                                          </p:stCondLst>
                                        </p:cTn>
                                        <p:tgtEl>
                                          <p:spTgt spid="57353"/>
                                        </p:tgtEl>
                                        <p:attrNameLst>
                                          <p:attrName>style.visibility</p:attrName>
                                        </p:attrNameLst>
                                      </p:cBhvr>
                                      <p:to>
                                        <p:strVal val="visible"/>
                                      </p:to>
                                    </p:set>
                                    <p:anim calcmode="lin" valueType="num">
                                      <p:cBhvr>
                                        <p:cTn id="117" dur="500" fill="hold"/>
                                        <p:tgtEl>
                                          <p:spTgt spid="57353"/>
                                        </p:tgtEl>
                                        <p:attrNameLst>
                                          <p:attrName>ppt_w</p:attrName>
                                        </p:attrNameLst>
                                      </p:cBhvr>
                                      <p:tavLst>
                                        <p:tav tm="0">
                                          <p:val>
                                            <p:fltVal val="0"/>
                                          </p:val>
                                        </p:tav>
                                        <p:tav tm="100000">
                                          <p:val>
                                            <p:strVal val="#ppt_w"/>
                                          </p:val>
                                        </p:tav>
                                      </p:tavLst>
                                    </p:anim>
                                    <p:anim calcmode="lin" valueType="num">
                                      <p:cBhvr>
                                        <p:cTn id="118" dur="500" fill="hold"/>
                                        <p:tgtEl>
                                          <p:spTgt spid="57353"/>
                                        </p:tgtEl>
                                        <p:attrNameLst>
                                          <p:attrName>ppt_h</p:attrName>
                                        </p:attrNameLst>
                                      </p:cBhvr>
                                      <p:tavLst>
                                        <p:tav tm="0">
                                          <p:val>
                                            <p:fltVal val="0"/>
                                          </p:val>
                                        </p:tav>
                                        <p:tav tm="100000">
                                          <p:val>
                                            <p:strVal val="#ppt_h"/>
                                          </p:val>
                                        </p:tav>
                                      </p:tavLst>
                                    </p:anim>
                                    <p:animEffect transition="in" filter="fade">
                                      <p:cBhvr>
                                        <p:cTn id="119" dur="500"/>
                                        <p:tgtEl>
                                          <p:spTgt spid="57353"/>
                                        </p:tgtEl>
                                      </p:cBhvr>
                                    </p:animEffect>
                                  </p:childTnLst>
                                </p:cTn>
                              </p:par>
                            </p:childTnLst>
                          </p:cTn>
                        </p:par>
                      </p:childTnLst>
                    </p:cTn>
                  </p:par>
                  <p:par>
                    <p:cTn id="120" fill="hold" nodeType="clickPar">
                      <p:stCondLst>
                        <p:cond delay="indefinite"/>
                      </p:stCondLst>
                      <p:childTnLst>
                        <p:par>
                          <p:cTn id="121" fill="hold" nodeType="afterGroup">
                            <p:stCondLst>
                              <p:cond delay="0"/>
                            </p:stCondLst>
                            <p:childTnLst>
                              <p:par>
                                <p:cTn id="122" presetID="12" presetClass="exit" presetSubtype="4" fill="hold" nodeType="clickEffect">
                                  <p:stCondLst>
                                    <p:cond delay="0"/>
                                  </p:stCondLst>
                                  <p:childTnLst>
                                    <p:animEffect transition="out" filter="slide(fromBottom)">
                                      <p:cBhvr>
                                        <p:cTn id="123" dur="500"/>
                                        <p:tgtEl>
                                          <p:spTgt spid="57386"/>
                                        </p:tgtEl>
                                      </p:cBhvr>
                                    </p:animEffect>
                                    <p:set>
                                      <p:cBhvr>
                                        <p:cTn id="124" dur="1" fill="hold">
                                          <p:stCondLst>
                                            <p:cond delay="499"/>
                                          </p:stCondLst>
                                        </p:cTn>
                                        <p:tgtEl>
                                          <p:spTgt spid="57386"/>
                                        </p:tgtEl>
                                        <p:attrNameLst>
                                          <p:attrName>style.visibility</p:attrName>
                                        </p:attrNameLst>
                                      </p:cBhvr>
                                      <p:to>
                                        <p:strVal val="hidden"/>
                                      </p:to>
                                    </p:set>
                                  </p:childTnLst>
                                </p:cTn>
                              </p:par>
                              <p:par>
                                <p:cTn id="125" presetID="12" presetClass="entr" presetSubtype="1" fill="hold" nodeType="withEffect">
                                  <p:stCondLst>
                                    <p:cond delay="0"/>
                                  </p:stCondLst>
                                  <p:childTnLst>
                                    <p:set>
                                      <p:cBhvr>
                                        <p:cTn id="126" dur="1" fill="hold">
                                          <p:stCondLst>
                                            <p:cond delay="0"/>
                                          </p:stCondLst>
                                        </p:cTn>
                                        <p:tgtEl>
                                          <p:spTgt spid="57387"/>
                                        </p:tgtEl>
                                        <p:attrNameLst>
                                          <p:attrName>style.visibility</p:attrName>
                                        </p:attrNameLst>
                                      </p:cBhvr>
                                      <p:to>
                                        <p:strVal val="visible"/>
                                      </p:to>
                                    </p:set>
                                    <p:animEffect transition="in" filter="slide(fromTop)">
                                      <p:cBhvr>
                                        <p:cTn id="127" dur="500"/>
                                        <p:tgtEl>
                                          <p:spTgt spid="57387"/>
                                        </p:tgtEl>
                                      </p:cBhvr>
                                    </p:animEffect>
                                  </p:childTnLst>
                                </p:cTn>
                              </p:par>
                            </p:childTnLst>
                          </p:cTn>
                        </p:par>
                      </p:childTnLst>
                    </p:cTn>
                  </p:par>
                  <p:par>
                    <p:cTn id="128" fill="hold" nodeType="clickPar">
                      <p:stCondLst>
                        <p:cond delay="indefinite"/>
                      </p:stCondLst>
                      <p:childTnLst>
                        <p:par>
                          <p:cTn id="129" fill="hold" nodeType="afterGroup">
                            <p:stCondLst>
                              <p:cond delay="0"/>
                            </p:stCondLst>
                            <p:childTnLst>
                              <p:par>
                                <p:cTn id="130" presetID="12" presetClass="exit" presetSubtype="4" fill="hold" nodeType="clickEffect">
                                  <p:stCondLst>
                                    <p:cond delay="0"/>
                                  </p:stCondLst>
                                  <p:childTnLst>
                                    <p:animEffect transition="out" filter="slide(fromBottom)">
                                      <p:cBhvr>
                                        <p:cTn id="131" dur="500"/>
                                        <p:tgtEl>
                                          <p:spTgt spid="57387"/>
                                        </p:tgtEl>
                                      </p:cBhvr>
                                    </p:animEffect>
                                    <p:set>
                                      <p:cBhvr>
                                        <p:cTn id="132" dur="1" fill="hold">
                                          <p:stCondLst>
                                            <p:cond delay="499"/>
                                          </p:stCondLst>
                                        </p:cTn>
                                        <p:tgtEl>
                                          <p:spTgt spid="57387"/>
                                        </p:tgtEl>
                                        <p:attrNameLst>
                                          <p:attrName>style.visibility</p:attrName>
                                        </p:attrNameLst>
                                      </p:cBhvr>
                                      <p:to>
                                        <p:strVal val="hidden"/>
                                      </p:to>
                                    </p:set>
                                  </p:childTnLst>
                                </p:cTn>
                              </p:par>
                              <p:par>
                                <p:cTn id="133" presetID="12" presetClass="entr" presetSubtype="1" fill="hold" nodeType="withEffect">
                                  <p:stCondLst>
                                    <p:cond delay="0"/>
                                  </p:stCondLst>
                                  <p:childTnLst>
                                    <p:set>
                                      <p:cBhvr>
                                        <p:cTn id="134" dur="1" fill="hold">
                                          <p:stCondLst>
                                            <p:cond delay="0"/>
                                          </p:stCondLst>
                                        </p:cTn>
                                        <p:tgtEl>
                                          <p:spTgt spid="57388"/>
                                        </p:tgtEl>
                                        <p:attrNameLst>
                                          <p:attrName>style.visibility</p:attrName>
                                        </p:attrNameLst>
                                      </p:cBhvr>
                                      <p:to>
                                        <p:strVal val="visible"/>
                                      </p:to>
                                    </p:set>
                                    <p:animEffect transition="in" filter="slide(fromTop)">
                                      <p:cBhvr>
                                        <p:cTn id="135" dur="500"/>
                                        <p:tgtEl>
                                          <p:spTgt spid="5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53" grpId="0"/>
      <p:bldP spid="573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ED2667F0-A316-400A-8EC9-1C5C17D8538F}"/>
              </a:ext>
            </a:extLst>
          </p:cNvPr>
          <p:cNvSpPr/>
          <p:nvPr/>
        </p:nvSpPr>
        <p:spPr>
          <a:xfrm>
            <a:off x="850900" y="1514585"/>
            <a:ext cx="8686800" cy="5940088"/>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suppElemPos</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pos</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dirty="0">
                <a:solidFill>
                  <a:srgbClr val="000000"/>
                </a:solidFill>
                <a:highlight>
                  <a:srgbClr val="FFFFFF"/>
                </a:highlight>
              </a:rPr>
              <a:t> </a:t>
            </a:r>
            <a:r>
              <a:rPr lang="fr-FR" sz="1600" b="1" dirty="0">
                <a:solidFill>
                  <a:srgbClr val="000080"/>
                </a:solidFill>
                <a:highlight>
                  <a:srgbClr val="FFFFFF"/>
                </a:highlight>
              </a:rPr>
              <a:t>&amp;&amp;</a:t>
            </a:r>
            <a:r>
              <a:rPr lang="fr-FR" sz="1600" dirty="0">
                <a:solidFill>
                  <a:srgbClr val="000000"/>
                </a:solidFill>
                <a:highlight>
                  <a:srgbClr val="FFFFFF"/>
                </a:highlight>
              </a:rPr>
              <a:t> pos </a:t>
            </a:r>
            <a:r>
              <a:rPr lang="fr-FR" sz="1600" b="1" dirty="0">
                <a:solidFill>
                  <a:srgbClr val="000080"/>
                </a:solidFill>
                <a:highlight>
                  <a:srgbClr val="FFFFFF"/>
                </a:highlight>
              </a:rPr>
              <a:t>&lt;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nL'Ensemble</a:t>
            </a:r>
            <a:r>
              <a:rPr lang="fr-FR" sz="1600" dirty="0">
                <a:solidFill>
                  <a:srgbClr val="808080"/>
                </a:solidFill>
                <a:highlight>
                  <a:srgbClr val="FFFFFF"/>
                </a:highlight>
              </a:rPr>
              <a:t>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p>
          <a:p>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i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en-GB" sz="1600" dirty="0">
                <a:solidFill>
                  <a:srgbClr val="000000"/>
                </a:solidFill>
                <a:highlight>
                  <a:srgbClr val="FFFFFF"/>
                </a:highlight>
              </a:rPr>
              <a:t>    </a:t>
            </a:r>
            <a:r>
              <a:rPr lang="en-GB" sz="1600" b="1" dirty="0">
                <a:solidFill>
                  <a:srgbClr val="0000FF"/>
                </a:solidFill>
                <a:highlight>
                  <a:srgbClr val="FFFFFF"/>
                </a:highlight>
              </a:rPr>
              <a:t>if</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err="1">
                <a:solidFill>
                  <a:srgbClr val="000000"/>
                </a:solidFill>
                <a:highlight>
                  <a:srgbClr val="FFFFFF"/>
                </a:highlight>
              </a:rPr>
              <a:t>i</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a:solidFill>
                  <a:srgbClr val="000000"/>
                </a:solidFill>
                <a:highlight>
                  <a:srgbClr val="FFFFFF"/>
                </a:highlight>
              </a:rPr>
              <a:t> </a:t>
            </a:r>
            <a:r>
              <a:rPr lang="en-GB" sz="1600" dirty="0">
                <a:solidFill>
                  <a:srgbClr val="FF8000"/>
                </a:solidFill>
                <a:highlight>
                  <a:srgbClr val="FFFFFF"/>
                </a:highlight>
              </a:rPr>
              <a:t>1</a:t>
            </a:r>
            <a:r>
              <a:rPr lang="en-GB" sz="1600" dirty="0">
                <a:solidFill>
                  <a:srgbClr val="000000"/>
                </a:solidFill>
                <a:highlight>
                  <a:srgbClr val="FFFFFF"/>
                </a:highlight>
              </a:rPr>
              <a:t> </a:t>
            </a:r>
            <a:r>
              <a:rPr lang="en-GB" sz="1600" b="1" dirty="0">
                <a:solidFill>
                  <a:srgbClr val="000080"/>
                </a:solidFill>
                <a:highlight>
                  <a:srgbClr val="FFFFFF"/>
                </a:highlight>
              </a:rPr>
              <a:t>&amp;&amp;</a:t>
            </a:r>
            <a:r>
              <a:rPr lang="en-GB" sz="1600" dirty="0">
                <a:solidFill>
                  <a:srgbClr val="000000"/>
                </a:solidFill>
                <a:highlight>
                  <a:srgbClr val="FFFFFF"/>
                </a:highlight>
              </a:rPr>
              <a:t> pos</a:t>
            </a:r>
            <a:r>
              <a:rPr lang="en-GB" sz="1600" b="1" dirty="0">
                <a:solidFill>
                  <a:srgbClr val="000080"/>
                </a:solidFill>
                <a:highlight>
                  <a:srgbClr val="FFFFFF"/>
                </a:highlight>
              </a:rPr>
              <a:t>-</a:t>
            </a:r>
            <a:r>
              <a:rPr lang="en-GB" sz="1600" dirty="0">
                <a:solidFill>
                  <a:srgbClr val="FF8000"/>
                </a:solidFill>
                <a:highlight>
                  <a:srgbClr val="FFFFFF"/>
                </a:highlight>
              </a:rPr>
              <a:t>1</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a:solidFill>
                  <a:srgbClr val="000000"/>
                </a:solidFill>
                <a:highlight>
                  <a:srgbClr val="FFFFFF"/>
                </a:highlight>
              </a:rPr>
              <a:t> </a:t>
            </a:r>
            <a:r>
              <a:rPr lang="en-GB" sz="1600" dirty="0">
                <a:solidFill>
                  <a:srgbClr val="FF8000"/>
                </a:solidFill>
                <a:highlight>
                  <a:srgbClr val="FFFFFF"/>
                </a:highlight>
              </a:rPr>
              <a:t>0</a:t>
            </a:r>
            <a:r>
              <a:rPr lang="en-GB" sz="1600" b="1" dirty="0">
                <a:solidFill>
                  <a:srgbClr val="000080"/>
                </a:solidFill>
                <a:highlight>
                  <a:srgbClr val="FFFFFF"/>
                </a:highlight>
              </a:rPr>
              <a:t>)</a:t>
            </a:r>
            <a:endParaRPr lang="en-GB"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suppTete</a:t>
            </a:r>
            <a:r>
              <a:rPr lang="fr-FR" sz="1600" b="1" dirty="0">
                <a:solidFill>
                  <a:srgbClr val="000080"/>
                </a:solidFill>
                <a:highlight>
                  <a:srgbClr val="FFFFFF"/>
                </a:highlight>
              </a:rPr>
              <a:t>(</a:t>
            </a:r>
            <a:r>
              <a:rPr lang="fr-FR" sz="1600" dirty="0">
                <a:solidFill>
                  <a:srgbClr val="000000"/>
                </a:solidFill>
                <a:highlight>
                  <a:srgbClr val="FFFFFF"/>
                </a:highlight>
              </a:rPr>
              <a: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pt-BR" sz="1600" dirty="0">
                <a:solidFill>
                  <a:srgbClr val="000000"/>
                </a:solidFill>
                <a:highlight>
                  <a:srgbClr val="FFFFFF"/>
                </a:highlight>
              </a:rPr>
              <a:t>            </a:t>
            </a:r>
            <a:r>
              <a:rPr lang="pt-BR" sz="1600" b="1" dirty="0">
                <a:solidFill>
                  <a:srgbClr val="0000FF"/>
                </a:solidFill>
                <a:highlight>
                  <a:srgbClr val="FFFFFF"/>
                </a:highlight>
              </a:rPr>
              <a:t>if</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i</a:t>
            </a:r>
            <a:r>
              <a:rPr lang="pt-BR" sz="1600" b="1" dirty="0">
                <a:solidFill>
                  <a:srgbClr val="000080"/>
                </a:solidFill>
                <a:highlight>
                  <a:srgbClr val="FFFFFF"/>
                </a:highlight>
              </a:rPr>
              <a:t>+</a:t>
            </a:r>
            <a:r>
              <a:rPr lang="pt-BR" sz="1600" dirty="0">
                <a:solidFill>
                  <a:srgbClr val="FF8000"/>
                </a:solidFill>
                <a:highlight>
                  <a:srgbClr val="FFFFFF"/>
                </a:highlight>
              </a:rPr>
              <a:t>1</a:t>
            </a:r>
            <a:r>
              <a:rPr lang="pt-BR" sz="1600" dirty="0">
                <a:solidFill>
                  <a:srgbClr val="000000"/>
                </a:solidFill>
                <a:highlight>
                  <a:srgbClr val="FFFFFF"/>
                </a:highlight>
              </a:rPr>
              <a:t> </a:t>
            </a:r>
            <a:r>
              <a:rPr lang="pt-BR" sz="1600" b="1" dirty="0">
                <a:solidFill>
                  <a:srgbClr val="000080"/>
                </a:solidFill>
                <a:highlight>
                  <a:srgbClr val="FFFFFF"/>
                </a:highlight>
              </a:rPr>
              <a:t>==</a:t>
            </a:r>
            <a:r>
              <a:rPr lang="pt-BR" sz="1600" dirty="0">
                <a:solidFill>
                  <a:srgbClr val="000000"/>
                </a:solidFill>
                <a:highlight>
                  <a:srgbClr val="FFFFFF"/>
                </a:highlight>
              </a:rPr>
              <a:t> pos </a:t>
            </a:r>
            <a:r>
              <a:rPr lang="pt-BR" sz="1600" b="1" dirty="0">
                <a:solidFill>
                  <a:srgbClr val="000080"/>
                </a:solidFill>
                <a:highlight>
                  <a:srgbClr val="FFFFFF"/>
                </a:highlight>
              </a:rPr>
              <a:t>&amp;&amp;</a:t>
            </a:r>
            <a:r>
              <a:rPr lang="pt-BR" sz="1600" dirty="0">
                <a:solidFill>
                  <a:srgbClr val="000000"/>
                </a:solidFill>
                <a:highlight>
                  <a:srgbClr val="FFFFFF"/>
                </a:highlight>
              </a:rPr>
              <a:t> pos </a:t>
            </a:r>
            <a:r>
              <a:rPr lang="pt-BR" sz="1600" b="1" dirty="0">
                <a:solidFill>
                  <a:srgbClr val="000080"/>
                </a:solidFill>
                <a:highlight>
                  <a:srgbClr val="FFFFFF"/>
                </a:highlight>
              </a:rPr>
              <a:t>&lt;=</a:t>
            </a:r>
            <a:r>
              <a:rPr lang="pt-BR" sz="1600" dirty="0">
                <a:solidFill>
                  <a:srgbClr val="000000"/>
                </a:solidFill>
                <a:highlight>
                  <a:srgbClr val="FFFFFF"/>
                </a:highlight>
              </a:rPr>
              <a:t> Liste</a:t>
            </a:r>
            <a:r>
              <a:rPr lang="pt-BR" sz="1600" b="1" dirty="0">
                <a:solidFill>
                  <a:srgbClr val="000080"/>
                </a:solidFill>
                <a:highlight>
                  <a:srgbClr val="FFFFFF"/>
                </a:highlight>
              </a:rPr>
              <a:t>-&gt;</a:t>
            </a:r>
            <a:r>
              <a:rPr lang="pt-BR" sz="1600" dirty="0">
                <a:solidFill>
                  <a:srgbClr val="000000"/>
                </a:solidFill>
                <a:highlight>
                  <a:srgbClr val="FFFFFF"/>
                </a:highlight>
              </a:rPr>
              <a:t>cnt</a:t>
            </a:r>
            <a:r>
              <a:rPr lang="pt-BR" sz="1600" b="1" dirty="0">
                <a:solidFill>
                  <a:srgbClr val="000080"/>
                </a:solidFill>
                <a:highlight>
                  <a:srgbClr val="FFFFFF"/>
                </a:highlight>
              </a:rPr>
              <a:t>){</a:t>
            </a:r>
            <a:endParaRPr lang="pt-B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suppE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extLst>
      <p:ext uri="{BB962C8B-B14F-4D97-AF65-F5344CB8AC3E}">
        <p14:creationId xmlns:p14="http://schemas.microsoft.com/office/powerpoint/2010/main" val="170126116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978D12-2D69-4BC2-8108-B681B1259761}"/>
              </a:ext>
            </a:extLst>
          </p:cNvPr>
          <p:cNvSpPr/>
          <p:nvPr/>
        </p:nvSpPr>
        <p:spPr>
          <a:xfrm>
            <a:off x="483222" y="1093272"/>
            <a:ext cx="9041778" cy="5986254"/>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Consultation du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élément</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p:txBody>
      </p:sp>
      <p:sp>
        <p:nvSpPr>
          <p:cNvPr id="46103" name="Rectangle : coins arrondis 46102"/>
          <p:cNvSpPr/>
          <p:nvPr/>
        </p:nvSpPr>
        <p:spPr>
          <a:xfrm>
            <a:off x="674251" y="4096574"/>
            <a:ext cx="8256145" cy="475980"/>
          </a:xfrm>
          <a:prstGeom prst="roundRect">
            <a:avLst>
              <a:gd name="adj" fmla="val 16667"/>
            </a:avLst>
          </a:prstGeom>
          <a:solidFill>
            <a:srgbClr val="CCFFFF">
              <a:alpha val="20000"/>
            </a:srgbClr>
          </a:solidFill>
          <a:ln>
            <a:solidFill>
              <a:schemeClr val="tx1"/>
            </a:solidFill>
            <a:miter lim="800000"/>
          </a:ln>
        </p:spPr>
      </p:sp>
      <p:sp>
        <p:nvSpPr>
          <p:cNvPr id="46082" name="Rectangle 46081"/>
          <p:cNvSpPr/>
          <p:nvPr/>
        </p:nvSpPr>
        <p:spPr>
          <a:xfrm>
            <a:off x="1715873" y="5119863"/>
            <a:ext cx="873213" cy="1508435"/>
          </a:xfrm>
          <a:prstGeom prst="rect">
            <a:avLst/>
          </a:prstGeom>
          <a:ln/>
        </p:spPr>
        <p:style>
          <a:lnRef idx="0">
            <a:schemeClr val="accent6"/>
          </a:lnRef>
          <a:fillRef idx="3">
            <a:schemeClr val="accent6"/>
          </a:fillRef>
          <a:effectRef idx="3">
            <a:schemeClr val="accent6"/>
          </a:effectRef>
          <a:fontRef idx="minor">
            <a:schemeClr val="lt1"/>
          </a:fontRef>
        </p:style>
      </p:sp>
      <p:sp>
        <p:nvSpPr>
          <p:cNvPr id="46083" name="Rectangle 46082"/>
          <p:cNvSpPr/>
          <p:nvPr/>
        </p:nvSpPr>
        <p:spPr>
          <a:xfrm>
            <a:off x="1953862"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sp>
        <p:nvSpPr>
          <p:cNvPr id="46085" name="Rectangle 46084"/>
          <p:cNvSpPr/>
          <p:nvPr/>
        </p:nvSpPr>
        <p:spPr>
          <a:xfrm>
            <a:off x="672500" y="1679928"/>
            <a:ext cx="8889618" cy="337035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a:t>SI i </a:t>
            </a:r>
            <a:r>
              <a:rPr lang="fr-CA" altLang="en-US" sz="2646">
                <a:ea typeface="Arial" pitchFamily="34" charset="0"/>
              </a:rPr>
              <a:t>≥</a:t>
            </a:r>
            <a:r>
              <a:rPr lang="fr-CA" altLang="en-US" sz="2646"/>
              <a:t> 0 et i &lt; nombre de nœuds de la liste ALORS</a:t>
            </a:r>
          </a:p>
          <a:p>
            <a:pPr marL="584467" indent="-584467" algn="just">
              <a:buNone/>
            </a:pPr>
            <a:r>
              <a:rPr lang="fr-CA" altLang="en-US" sz="2646"/>
              <a:t>	On fait pointer un pointeur sur le premier nœud.</a:t>
            </a:r>
          </a:p>
          <a:p>
            <a:pPr marL="584467" indent="-584467" algn="just">
              <a:buNone/>
            </a:pPr>
            <a:r>
              <a:rPr lang="fr-CA" altLang="en-US" sz="2646"/>
              <a:t>	TANT QUE i &gt; 0 BOUCLE</a:t>
            </a:r>
          </a:p>
          <a:p>
            <a:pPr marL="584467" indent="-584467" algn="just">
              <a:buNone/>
            </a:pPr>
            <a:r>
              <a:rPr lang="fr-CA" altLang="en-US" sz="2646"/>
              <a:t>		Faire pointer le pointeur vers le prochain nœud.</a:t>
            </a:r>
          </a:p>
          <a:p>
            <a:pPr marL="584467" indent="-584467" algn="just">
              <a:buNone/>
            </a:pPr>
            <a:r>
              <a:rPr lang="fr-CA" altLang="en-US" sz="2646"/>
              <a:t>		i </a:t>
            </a:r>
            <a:r>
              <a:rPr lang="fr-CA" altLang="en-US" sz="2646">
                <a:sym typeface="Wingdings" pitchFamily="2" charset="2"/>
              </a:rPr>
              <a:t></a:t>
            </a:r>
            <a:r>
              <a:rPr lang="fr-CA" altLang="en-US" sz="2646"/>
              <a:t> i - 1</a:t>
            </a:r>
          </a:p>
          <a:p>
            <a:pPr marL="584467" indent="-584467" algn="just">
              <a:buNone/>
            </a:pPr>
            <a:r>
              <a:rPr lang="fr-CA" altLang="en-US" sz="2646"/>
              <a:t>	FIN TANT QUE</a:t>
            </a:r>
          </a:p>
          <a:p>
            <a:pPr marL="584467" indent="-584467" algn="just">
              <a:buNone/>
            </a:pPr>
            <a:r>
              <a:rPr lang="fr-CA" altLang="en-US" sz="2646"/>
              <a:t>FINSI</a:t>
            </a:r>
          </a:p>
        </p:txBody>
      </p:sp>
      <p:cxnSp>
        <p:nvCxnSpPr>
          <p:cNvPr id="46086" name="Connecteur droit 46085"/>
          <p:cNvCxnSpPr/>
          <p:nvPr/>
        </p:nvCxnSpPr>
        <p:spPr>
          <a:xfrm>
            <a:off x="1715873" y="5835582"/>
            <a:ext cx="873213" cy="0"/>
          </a:xfrm>
          <a:prstGeom prst="line">
            <a:avLst/>
          </a:prstGeom>
          <a:noFill/>
          <a:ln>
            <a:solidFill>
              <a:schemeClr val="tx1"/>
            </a:solidFill>
            <a:miter lim="800000"/>
          </a:ln>
        </p:spPr>
      </p:cxnSp>
      <p:sp>
        <p:nvSpPr>
          <p:cNvPr id="46087" name="Rectangle 46086"/>
          <p:cNvSpPr/>
          <p:nvPr/>
        </p:nvSpPr>
        <p:spPr>
          <a:xfrm>
            <a:off x="3383551" y="51198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6088" name="Connecteur droit 46087"/>
          <p:cNvCxnSpPr/>
          <p:nvPr/>
        </p:nvCxnSpPr>
        <p:spPr>
          <a:xfrm flipH="1">
            <a:off x="4335510" y="5119862"/>
            <a:ext cx="0" cy="715720"/>
          </a:xfrm>
          <a:prstGeom prst="line">
            <a:avLst/>
          </a:prstGeom>
          <a:noFill/>
          <a:ln>
            <a:solidFill>
              <a:schemeClr val="tx1"/>
            </a:solidFill>
            <a:miter lim="800000"/>
          </a:ln>
        </p:spPr>
      </p:cxnSp>
      <p:cxnSp>
        <p:nvCxnSpPr>
          <p:cNvPr id="46090" name="Connecteur droit 46089"/>
          <p:cNvCxnSpPr/>
          <p:nvPr/>
        </p:nvCxnSpPr>
        <p:spPr>
          <a:xfrm>
            <a:off x="2272349" y="5517095"/>
            <a:ext cx="1032456" cy="0"/>
          </a:xfrm>
          <a:prstGeom prst="line">
            <a:avLst/>
          </a:prstGeom>
          <a:noFill/>
          <a:ln>
            <a:solidFill>
              <a:schemeClr val="tx1"/>
            </a:solidFill>
            <a:miter lim="800000"/>
            <a:tailEnd type="triangle" w="lg" len="lg"/>
          </a:ln>
        </p:spPr>
      </p:cxnSp>
      <p:sp>
        <p:nvSpPr>
          <p:cNvPr id="46091" name="Rectangle 46090"/>
          <p:cNvSpPr/>
          <p:nvPr/>
        </p:nvSpPr>
        <p:spPr>
          <a:xfrm>
            <a:off x="5605956" y="51198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6092" name="Connecteur droit 46091"/>
          <p:cNvCxnSpPr/>
          <p:nvPr/>
        </p:nvCxnSpPr>
        <p:spPr>
          <a:xfrm flipH="1">
            <a:off x="6557915" y="5119862"/>
            <a:ext cx="0" cy="715720"/>
          </a:xfrm>
          <a:prstGeom prst="line">
            <a:avLst/>
          </a:prstGeom>
          <a:noFill/>
          <a:ln>
            <a:solidFill>
              <a:schemeClr val="tx1"/>
            </a:solidFill>
            <a:miter lim="800000"/>
          </a:ln>
        </p:spPr>
      </p:cxnSp>
      <p:cxnSp>
        <p:nvCxnSpPr>
          <p:cNvPr id="46093" name="Connecteur droit 46092"/>
          <p:cNvCxnSpPr/>
          <p:nvPr/>
        </p:nvCxnSpPr>
        <p:spPr>
          <a:xfrm>
            <a:off x="4494753" y="5517095"/>
            <a:ext cx="1032456" cy="0"/>
          </a:xfrm>
          <a:prstGeom prst="line">
            <a:avLst/>
          </a:prstGeom>
          <a:noFill/>
          <a:ln>
            <a:solidFill>
              <a:schemeClr val="tx1"/>
            </a:solidFill>
            <a:miter lim="800000"/>
            <a:tailEnd type="triangle" w="lg" len="lg"/>
          </a:ln>
        </p:spPr>
      </p:cxnSp>
      <p:sp>
        <p:nvSpPr>
          <p:cNvPr id="46096" name="Rectangle : coins arrondis 46095"/>
          <p:cNvSpPr/>
          <p:nvPr/>
        </p:nvSpPr>
        <p:spPr>
          <a:xfrm>
            <a:off x="674251" y="1716676"/>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097" name="Rectangle 46096"/>
          <p:cNvSpPr/>
          <p:nvPr/>
        </p:nvSpPr>
        <p:spPr>
          <a:xfrm>
            <a:off x="3541045"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26</a:t>
            </a:r>
            <a:endParaRPr lang="fr-FR" altLang="en-US" sz="3086">
              <a:latin typeface="Arial" pitchFamily="34" charset="0"/>
            </a:endParaRPr>
          </a:p>
        </p:txBody>
      </p:sp>
      <p:sp>
        <p:nvSpPr>
          <p:cNvPr id="46098" name="Rectangle 46097"/>
          <p:cNvSpPr/>
          <p:nvPr/>
        </p:nvSpPr>
        <p:spPr>
          <a:xfrm>
            <a:off x="5763449"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34</a:t>
            </a:r>
            <a:endParaRPr lang="fr-FR" altLang="en-US" sz="3086">
              <a:latin typeface="Arial" pitchFamily="34" charset="0"/>
            </a:endParaRPr>
          </a:p>
        </p:txBody>
      </p:sp>
      <p:sp>
        <p:nvSpPr>
          <p:cNvPr id="46099" name="Rectangle : coins arrondis 46098"/>
          <p:cNvSpPr/>
          <p:nvPr/>
        </p:nvSpPr>
        <p:spPr>
          <a:xfrm>
            <a:off x="674251" y="2192656"/>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0" name="Rectangle : coins arrondis 46099"/>
          <p:cNvSpPr/>
          <p:nvPr/>
        </p:nvSpPr>
        <p:spPr>
          <a:xfrm>
            <a:off x="674251" y="3144615"/>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2" name="Rectangle : coins arrondis 46101"/>
          <p:cNvSpPr/>
          <p:nvPr/>
        </p:nvSpPr>
        <p:spPr>
          <a:xfrm>
            <a:off x="674251" y="3620594"/>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4" name="Rectangle : coins arrondis 46103"/>
          <p:cNvSpPr/>
          <p:nvPr/>
        </p:nvSpPr>
        <p:spPr>
          <a:xfrm>
            <a:off x="674251" y="4574303"/>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8" name="Rectangle : coins arrondis 46107"/>
          <p:cNvSpPr/>
          <p:nvPr/>
        </p:nvSpPr>
        <p:spPr>
          <a:xfrm>
            <a:off x="674251" y="2668635"/>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9" name="Rectangle 46108"/>
          <p:cNvSpPr/>
          <p:nvPr/>
        </p:nvSpPr>
        <p:spPr>
          <a:xfrm>
            <a:off x="7828360" y="5119862"/>
            <a:ext cx="1349191"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46110" name="Connecteur droit 46109"/>
          <p:cNvCxnSpPr/>
          <p:nvPr/>
        </p:nvCxnSpPr>
        <p:spPr>
          <a:xfrm flipH="1">
            <a:off x="8780319" y="5119862"/>
            <a:ext cx="0" cy="715720"/>
          </a:xfrm>
          <a:prstGeom prst="line">
            <a:avLst/>
          </a:prstGeom>
          <a:noFill/>
          <a:ln>
            <a:solidFill>
              <a:schemeClr val="tx1"/>
            </a:solidFill>
            <a:miter lim="800000"/>
          </a:ln>
        </p:spPr>
      </p:cxnSp>
      <p:cxnSp>
        <p:nvCxnSpPr>
          <p:cNvPr id="46111" name="Connecteur droit 46110"/>
          <p:cNvCxnSpPr/>
          <p:nvPr/>
        </p:nvCxnSpPr>
        <p:spPr>
          <a:xfrm>
            <a:off x="6717158" y="5517095"/>
            <a:ext cx="1032456" cy="0"/>
          </a:xfrm>
          <a:prstGeom prst="line">
            <a:avLst/>
          </a:prstGeom>
          <a:noFill/>
          <a:ln>
            <a:solidFill>
              <a:schemeClr val="tx1"/>
            </a:solidFill>
            <a:miter lim="800000"/>
            <a:tailEnd type="triangle" w="lg" len="lg"/>
          </a:ln>
        </p:spPr>
      </p:cxnSp>
      <p:sp>
        <p:nvSpPr>
          <p:cNvPr id="46112" name="Rectangle 46111"/>
          <p:cNvSpPr/>
          <p:nvPr/>
        </p:nvSpPr>
        <p:spPr>
          <a:xfrm>
            <a:off x="7985854"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12</a:t>
            </a:r>
            <a:endParaRPr lang="fr-FR" altLang="en-US" sz="3086">
              <a:latin typeface="Arial" pitchFamily="34" charset="0"/>
            </a:endParaRPr>
          </a:p>
        </p:txBody>
      </p:sp>
      <p:sp>
        <p:nvSpPr>
          <p:cNvPr id="46113" name="Rectangle 46112"/>
          <p:cNvSpPr/>
          <p:nvPr/>
        </p:nvSpPr>
        <p:spPr>
          <a:xfrm>
            <a:off x="683417" y="5833832"/>
            <a:ext cx="873213" cy="794466"/>
          </a:xfrm>
          <a:prstGeom prst="rect">
            <a:avLst/>
          </a:prstGeom>
          <a:ln/>
        </p:spPr>
        <p:style>
          <a:lnRef idx="0">
            <a:schemeClr val="accent6"/>
          </a:lnRef>
          <a:fillRef idx="3">
            <a:schemeClr val="accent6"/>
          </a:fillRef>
          <a:effectRef idx="3">
            <a:schemeClr val="accent6"/>
          </a:effectRef>
          <a:fontRef idx="minor">
            <a:schemeClr val="lt1"/>
          </a:fontRef>
        </p:style>
      </p:sp>
      <p:sp>
        <p:nvSpPr>
          <p:cNvPr id="46114" name="Rectangle 46113"/>
          <p:cNvSpPr/>
          <p:nvPr/>
        </p:nvSpPr>
        <p:spPr>
          <a:xfrm>
            <a:off x="1001904" y="5279106"/>
            <a:ext cx="395483"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i</a:t>
            </a:r>
            <a:endParaRPr lang="fr-FR" altLang="en-US" sz="3086">
              <a:latin typeface="Arial" pitchFamily="34" charset="0"/>
            </a:endParaRPr>
          </a:p>
        </p:txBody>
      </p:sp>
      <p:sp>
        <p:nvSpPr>
          <p:cNvPr id="46115" name="Rectangle 46114"/>
          <p:cNvSpPr/>
          <p:nvPr/>
        </p:nvSpPr>
        <p:spPr>
          <a:xfrm>
            <a:off x="923157"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2</a:t>
            </a:r>
            <a:endParaRPr lang="fr-FR" altLang="en-US" sz="3086">
              <a:latin typeface="Arial" pitchFamily="34" charset="0"/>
            </a:endParaRPr>
          </a:p>
        </p:txBody>
      </p:sp>
      <p:sp>
        <p:nvSpPr>
          <p:cNvPr id="46116" name="Rectangle 46115"/>
          <p:cNvSpPr/>
          <p:nvPr/>
        </p:nvSpPr>
        <p:spPr>
          <a:xfrm>
            <a:off x="3383551" y="630981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46117" name="Connecteur droit 46116"/>
          <p:cNvCxnSpPr/>
          <p:nvPr/>
        </p:nvCxnSpPr>
        <p:spPr>
          <a:xfrm flipH="1" flipV="1">
            <a:off x="3859531" y="5914328"/>
            <a:ext cx="0" cy="713969"/>
          </a:xfrm>
          <a:prstGeom prst="line">
            <a:avLst/>
          </a:prstGeom>
          <a:noFill/>
          <a:ln>
            <a:solidFill>
              <a:schemeClr val="tx1"/>
            </a:solidFill>
            <a:miter lim="800000"/>
            <a:tailEnd type="triangle" w="lg" len="lg"/>
          </a:ln>
        </p:spPr>
      </p:cxnSp>
      <p:cxnSp>
        <p:nvCxnSpPr>
          <p:cNvPr id="46118" name="Connecteur droit 46117"/>
          <p:cNvCxnSpPr/>
          <p:nvPr/>
        </p:nvCxnSpPr>
        <p:spPr>
          <a:xfrm flipV="1">
            <a:off x="3859531" y="5755085"/>
            <a:ext cx="1587181" cy="873212"/>
          </a:xfrm>
          <a:prstGeom prst="line">
            <a:avLst/>
          </a:prstGeom>
          <a:noFill/>
          <a:ln>
            <a:solidFill>
              <a:schemeClr val="tx1"/>
            </a:solidFill>
            <a:miter lim="800000"/>
            <a:tailEnd type="triangle" w="lg" len="lg"/>
          </a:ln>
        </p:spPr>
      </p:cxnSp>
      <p:sp>
        <p:nvSpPr>
          <p:cNvPr id="46119" name="Rectangle 46118"/>
          <p:cNvSpPr/>
          <p:nvPr/>
        </p:nvSpPr>
        <p:spPr>
          <a:xfrm>
            <a:off x="923157"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1</a:t>
            </a:r>
            <a:endParaRPr lang="fr-FR" altLang="en-US" sz="3086">
              <a:latin typeface="Arial" pitchFamily="34" charset="0"/>
            </a:endParaRPr>
          </a:p>
        </p:txBody>
      </p:sp>
      <p:cxnSp>
        <p:nvCxnSpPr>
          <p:cNvPr id="46120" name="Connecteur droit 46119"/>
          <p:cNvCxnSpPr/>
          <p:nvPr/>
        </p:nvCxnSpPr>
        <p:spPr>
          <a:xfrm flipV="1">
            <a:off x="3859531" y="5833832"/>
            <a:ext cx="3888333" cy="794466"/>
          </a:xfrm>
          <a:prstGeom prst="line">
            <a:avLst/>
          </a:prstGeom>
          <a:noFill/>
          <a:ln>
            <a:solidFill>
              <a:schemeClr val="tx1"/>
            </a:solidFill>
            <a:miter lim="800000"/>
            <a:tailEnd type="triangle" w="lg" len="lg"/>
          </a:ln>
        </p:spPr>
      </p:cxnSp>
      <p:sp>
        <p:nvSpPr>
          <p:cNvPr id="46121" name="Rectangle 46120"/>
          <p:cNvSpPr/>
          <p:nvPr/>
        </p:nvSpPr>
        <p:spPr>
          <a:xfrm>
            <a:off x="923158" y="5914328"/>
            <a:ext cx="556476"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0</a:t>
            </a:r>
            <a:endParaRPr lang="fr-FR" altLang="en-US" sz="3086">
              <a:latin typeface="Arial" pitchFamily="34" charset="0"/>
            </a:endParaRPr>
          </a:p>
        </p:txBody>
      </p:sp>
      <p:cxnSp>
        <p:nvCxnSpPr>
          <p:cNvPr id="46122" name="Connecteur droit 46121"/>
          <p:cNvCxnSpPr/>
          <p:nvPr/>
        </p:nvCxnSpPr>
        <p:spPr>
          <a:xfrm>
            <a:off x="8780319" y="5119862"/>
            <a:ext cx="397232" cy="713969"/>
          </a:xfrm>
          <a:prstGeom prst="line">
            <a:avLst/>
          </a:prstGeom>
          <a:noFill/>
          <a:ln>
            <a:solidFill>
              <a:schemeClr val="tx1"/>
            </a:solidFill>
            <a:miter lim="800000"/>
          </a:ln>
        </p:spPr>
      </p:cxnSp>
      <p:cxnSp>
        <p:nvCxnSpPr>
          <p:cNvPr id="46123" name="Connecteur droit 46122"/>
          <p:cNvCxnSpPr/>
          <p:nvPr/>
        </p:nvCxnSpPr>
        <p:spPr>
          <a:xfrm flipV="1">
            <a:off x="8780319" y="5119862"/>
            <a:ext cx="397232" cy="713969"/>
          </a:xfrm>
          <a:prstGeom prst="line">
            <a:avLst/>
          </a:prstGeom>
          <a:noFill/>
          <a:ln>
            <a:solidFill>
              <a:schemeClr val="tx1"/>
            </a:solidFill>
            <a:miter lim="800000"/>
          </a:ln>
        </p:spPr>
      </p:cxnSp>
      <p:sp>
        <p:nvSpPr>
          <p:cNvPr id="46124" name="Rectangle : coins arrondis 46123"/>
          <p:cNvSpPr/>
          <p:nvPr/>
        </p:nvSpPr>
        <p:spPr>
          <a:xfrm>
            <a:off x="674251" y="4096574"/>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1" name="TextShape 1">
            <a:extLst>
              <a:ext uri="{FF2B5EF4-FFF2-40B4-BE49-F238E27FC236}">
                <a16:creationId xmlns:a16="http://schemas.microsoft.com/office/drawing/2014/main" id="{B4A69069-BCD7-402E-B3EA-B839ED82D351}"/>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2" presetClass="entr" presetSubtype="1" fill="hold" nodeType="clickEffect">
                                  <p:stCondLst>
                                    <p:cond delay="0"/>
                                  </p:stCondLst>
                                  <p:childTnLst>
                                    <p:set>
                                      <p:cBhvr>
                                        <p:cTn id="6" dur="1" fill="hold">
                                          <p:stCondLst>
                                            <p:cond delay="0"/>
                                          </p:stCondLst>
                                        </p:cTn>
                                        <p:tgtEl>
                                          <p:spTgt spid="46096"/>
                                        </p:tgtEl>
                                        <p:attrNameLst>
                                          <p:attrName>style.visibility</p:attrName>
                                        </p:attrNameLst>
                                      </p:cBhvr>
                                      <p:to>
                                        <p:strVal val="visible"/>
                                      </p:to>
                                    </p:set>
                                    <p:animEffect transition="in" filter="slide(fromTop)">
                                      <p:cBhvr>
                                        <p:cTn id="7" dur="500"/>
                                        <p:tgtEl>
                                          <p:spTgt spid="46096"/>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12" presetClass="exit" presetSubtype="4" fill="hold" nodeType="clickEffect">
                                  <p:stCondLst>
                                    <p:cond delay="0"/>
                                  </p:stCondLst>
                                  <p:childTnLst>
                                    <p:animEffect transition="out" filter="slide(fromBottom)">
                                      <p:cBhvr>
                                        <p:cTn id="11" dur="500"/>
                                        <p:tgtEl>
                                          <p:spTgt spid="46096"/>
                                        </p:tgtEl>
                                      </p:cBhvr>
                                    </p:animEffect>
                                    <p:set>
                                      <p:cBhvr>
                                        <p:cTn id="12" dur="1" fill="hold">
                                          <p:stCondLst>
                                            <p:cond delay="499"/>
                                          </p:stCondLst>
                                        </p:cTn>
                                        <p:tgtEl>
                                          <p:spTgt spid="46096"/>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46099"/>
                                        </p:tgtEl>
                                        <p:attrNameLst>
                                          <p:attrName>style.visibility</p:attrName>
                                        </p:attrNameLst>
                                      </p:cBhvr>
                                      <p:to>
                                        <p:strVal val="visible"/>
                                      </p:to>
                                    </p:set>
                                    <p:animEffect transition="in" filter="slide(fromTop)">
                                      <p:cBhvr>
                                        <p:cTn id="15" dur="500"/>
                                        <p:tgtEl>
                                          <p:spTgt spid="46099"/>
                                        </p:tgtEl>
                                      </p:cBhvr>
                                    </p:animEffect>
                                  </p:childTnLst>
                                </p:cTn>
                              </p:par>
                            </p:childTnLst>
                          </p:cTn>
                        </p:par>
                        <p:par>
                          <p:cTn id="16" fill="hold" nodeType="afterGroup">
                            <p:stCondLst>
                              <p:cond delay="500"/>
                            </p:stCondLst>
                            <p:childTnLst>
                              <p:par>
                                <p:cTn id="17" presetID="58" presetClass="entr" presetSubtype="0" accel="100000" fill="hold" nodeType="afterEffect">
                                  <p:stCondLst>
                                    <p:cond delay="0"/>
                                  </p:stCondLst>
                                  <p:childTnLst>
                                    <p:set>
                                      <p:cBhvr>
                                        <p:cTn id="18" dur="1" fill="hold">
                                          <p:stCondLst>
                                            <p:cond delay="0"/>
                                          </p:stCondLst>
                                        </p:cTn>
                                        <p:tgtEl>
                                          <p:spTgt spid="46116"/>
                                        </p:tgtEl>
                                        <p:attrNameLst>
                                          <p:attrName>style.visibility</p:attrName>
                                        </p:attrNameLst>
                                      </p:cBhvr>
                                      <p:to>
                                        <p:strVal val="visible"/>
                                      </p:to>
                                    </p:set>
                                    <p:anim calcmode="lin" valueType="num">
                                      <p:cBhvr>
                                        <p:cTn id="19" dur="1000" fill="hold"/>
                                        <p:tgtEl>
                                          <p:spTgt spid="46116"/>
                                        </p:tgtEl>
                                        <p:attrNameLst>
                                          <p:attrName>ppt_w</p:attrName>
                                        </p:attrNameLst>
                                      </p:cBhvr>
                                      <p:tavLst>
                                        <p:tav tm="0">
                                          <p:val>
                                            <p:strVal val="#ppt_w*2.5"/>
                                          </p:val>
                                        </p:tav>
                                        <p:tav tm="100000">
                                          <p:val>
                                            <p:strVal val="#ppt_w"/>
                                          </p:val>
                                        </p:tav>
                                      </p:tavLst>
                                    </p:anim>
                                    <p:anim calcmode="lin" valueType="num">
                                      <p:cBhvr>
                                        <p:cTn id="20" dur="1000" fill="hold"/>
                                        <p:tgtEl>
                                          <p:spTgt spid="46116"/>
                                        </p:tgtEl>
                                        <p:attrNameLst>
                                          <p:attrName>ppt_h</p:attrName>
                                        </p:attrNameLst>
                                      </p:cBhvr>
                                      <p:tavLst>
                                        <p:tav tm="0">
                                          <p:val>
                                            <p:strVal val="#ppt_h*0.01"/>
                                          </p:val>
                                        </p:tav>
                                        <p:tav tm="100000">
                                          <p:val>
                                            <p:strVal val="#ppt_h"/>
                                          </p:val>
                                        </p:tav>
                                      </p:tavLst>
                                    </p:anim>
                                    <p:anim calcmode="lin" valueType="num">
                                      <p:cBhvr>
                                        <p:cTn id="21" dur="1000" fill="hold"/>
                                        <p:tgtEl>
                                          <p:spTgt spid="46116"/>
                                        </p:tgtEl>
                                        <p:attrNameLst>
                                          <p:attrName>ppt_x</p:attrName>
                                        </p:attrNameLst>
                                      </p:cBhvr>
                                      <p:tavLst>
                                        <p:tav tm="0">
                                          <p:val>
                                            <p:strVal val="#ppt_x"/>
                                          </p:val>
                                        </p:tav>
                                        <p:tav tm="100000">
                                          <p:val>
                                            <p:strVal val="#ppt_x"/>
                                          </p:val>
                                        </p:tav>
                                      </p:tavLst>
                                    </p:anim>
                                    <p:anim calcmode="lin" valueType="num">
                                      <p:cBhvr>
                                        <p:cTn id="22" dur="1000" fill="hold"/>
                                        <p:tgtEl>
                                          <p:spTgt spid="46116"/>
                                        </p:tgtEl>
                                        <p:attrNameLst>
                                          <p:attrName>ppt_y</p:attrName>
                                        </p:attrNameLst>
                                      </p:cBhvr>
                                      <p:tavLst>
                                        <p:tav tm="0">
                                          <p:val>
                                            <p:strVal val="#ppt_h+1"/>
                                          </p:val>
                                        </p:tav>
                                        <p:tav tm="100000">
                                          <p:val>
                                            <p:strVal val="#ppt_y"/>
                                          </p:val>
                                        </p:tav>
                                      </p:tavLst>
                                    </p:anim>
                                    <p:animEffect transition="in" filter="fade">
                                      <p:cBhvr>
                                        <p:cTn id="23" dur="1000"/>
                                        <p:tgtEl>
                                          <p:spTgt spid="46116"/>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46117"/>
                                        </p:tgtEl>
                                        <p:attrNameLst>
                                          <p:attrName>style.visibility</p:attrName>
                                        </p:attrNameLst>
                                      </p:cBhvr>
                                      <p:to>
                                        <p:strVal val="visible"/>
                                      </p:to>
                                    </p:set>
                                    <p:animEffect transition="in" filter="wipe(down)">
                                      <p:cBhvr>
                                        <p:cTn id="27" dur="2000"/>
                                        <p:tgtEl>
                                          <p:spTgt spid="46117"/>
                                        </p:tgtEl>
                                      </p:cBhvr>
                                    </p:animEffect>
                                  </p:childTnLst>
                                </p:cTn>
                              </p:par>
                            </p:childTnLst>
                          </p:cTn>
                        </p:par>
                      </p:childTnLst>
                    </p:cTn>
                  </p:par>
                  <p:par>
                    <p:cTn id="28" fill="hold" nodeType="clickPar">
                      <p:stCondLst>
                        <p:cond delay="indefinite"/>
                      </p:stCondLst>
                      <p:childTnLst>
                        <p:par>
                          <p:cTn id="29" fill="hold" nodeType="afterGroup">
                            <p:stCondLst>
                              <p:cond delay="0"/>
                            </p:stCondLst>
                            <p:childTnLst>
                              <p:par>
                                <p:cTn id="30" presetID="12" presetClass="exit" presetSubtype="4" fill="hold" nodeType="clickEffect">
                                  <p:stCondLst>
                                    <p:cond delay="0"/>
                                  </p:stCondLst>
                                  <p:childTnLst>
                                    <p:animEffect transition="out" filter="slide(fromBottom)">
                                      <p:cBhvr>
                                        <p:cTn id="31" dur="500"/>
                                        <p:tgtEl>
                                          <p:spTgt spid="46099"/>
                                        </p:tgtEl>
                                      </p:cBhvr>
                                    </p:animEffect>
                                    <p:set>
                                      <p:cBhvr>
                                        <p:cTn id="32" dur="1" fill="hold">
                                          <p:stCondLst>
                                            <p:cond delay="499"/>
                                          </p:stCondLst>
                                        </p:cTn>
                                        <p:tgtEl>
                                          <p:spTgt spid="46099"/>
                                        </p:tgtEl>
                                        <p:attrNameLst>
                                          <p:attrName>style.visibility</p:attrName>
                                        </p:attrNameLst>
                                      </p:cBhvr>
                                      <p:to>
                                        <p:strVal val="hidden"/>
                                      </p:to>
                                    </p:set>
                                  </p:childTnLst>
                                </p:cTn>
                              </p:par>
                              <p:par>
                                <p:cTn id="33" presetID="12" presetClass="entr" presetSubtype="1" fill="hold" nodeType="withEffect">
                                  <p:stCondLst>
                                    <p:cond delay="0"/>
                                  </p:stCondLst>
                                  <p:childTnLst>
                                    <p:set>
                                      <p:cBhvr>
                                        <p:cTn id="34" dur="1" fill="hold">
                                          <p:stCondLst>
                                            <p:cond delay="0"/>
                                          </p:stCondLst>
                                        </p:cTn>
                                        <p:tgtEl>
                                          <p:spTgt spid="46108"/>
                                        </p:tgtEl>
                                        <p:attrNameLst>
                                          <p:attrName>style.visibility</p:attrName>
                                        </p:attrNameLst>
                                      </p:cBhvr>
                                      <p:to>
                                        <p:strVal val="visible"/>
                                      </p:to>
                                    </p:set>
                                    <p:animEffect transition="in" filter="slide(fromTop)">
                                      <p:cBhvr>
                                        <p:cTn id="35" dur="500"/>
                                        <p:tgtEl>
                                          <p:spTgt spid="46108"/>
                                        </p:tgtEl>
                                      </p:cBhvr>
                                    </p:animEffect>
                                  </p:childTnLst>
                                </p:cTn>
                              </p:par>
                            </p:childTnLst>
                          </p:cTn>
                        </p:par>
                      </p:childTnLst>
                    </p:cTn>
                  </p:par>
                  <p:par>
                    <p:cTn id="36" fill="hold" nodeType="clickPar">
                      <p:stCondLst>
                        <p:cond delay="indefinite"/>
                      </p:stCondLst>
                      <p:childTnLst>
                        <p:par>
                          <p:cTn id="37" fill="hold" nodeType="afterGroup">
                            <p:stCondLst>
                              <p:cond delay="0"/>
                            </p:stCondLst>
                            <p:childTnLst>
                              <p:par>
                                <p:cTn id="38" presetID="12" presetClass="exit" presetSubtype="4" fill="hold" nodeType="clickEffect">
                                  <p:stCondLst>
                                    <p:cond delay="0"/>
                                  </p:stCondLst>
                                  <p:childTnLst>
                                    <p:animEffect transition="out" filter="slide(fromBottom)">
                                      <p:cBhvr>
                                        <p:cTn id="39" dur="500"/>
                                        <p:tgtEl>
                                          <p:spTgt spid="46108"/>
                                        </p:tgtEl>
                                      </p:cBhvr>
                                    </p:animEffect>
                                    <p:set>
                                      <p:cBhvr>
                                        <p:cTn id="40" dur="1" fill="hold">
                                          <p:stCondLst>
                                            <p:cond delay="499"/>
                                          </p:stCondLst>
                                        </p:cTn>
                                        <p:tgtEl>
                                          <p:spTgt spid="46108"/>
                                        </p:tgtEl>
                                        <p:attrNameLst>
                                          <p:attrName>style.visibility</p:attrName>
                                        </p:attrNameLst>
                                      </p:cBhvr>
                                      <p:to>
                                        <p:strVal val="hidden"/>
                                      </p:to>
                                    </p:set>
                                  </p:childTnLst>
                                </p:cTn>
                              </p:par>
                              <p:par>
                                <p:cTn id="41" presetID="12" presetClass="entr" presetSubtype="1" fill="hold" nodeType="withEffect">
                                  <p:stCondLst>
                                    <p:cond delay="0"/>
                                  </p:stCondLst>
                                  <p:childTnLst>
                                    <p:set>
                                      <p:cBhvr>
                                        <p:cTn id="42" dur="1" fill="hold">
                                          <p:stCondLst>
                                            <p:cond delay="0"/>
                                          </p:stCondLst>
                                        </p:cTn>
                                        <p:tgtEl>
                                          <p:spTgt spid="46100"/>
                                        </p:tgtEl>
                                        <p:attrNameLst>
                                          <p:attrName>style.visibility</p:attrName>
                                        </p:attrNameLst>
                                      </p:cBhvr>
                                      <p:to>
                                        <p:strVal val="visible"/>
                                      </p:to>
                                    </p:set>
                                    <p:animEffect transition="in" filter="slide(fromTop)">
                                      <p:cBhvr>
                                        <p:cTn id="43" dur="500"/>
                                        <p:tgtEl>
                                          <p:spTgt spid="46100"/>
                                        </p:tgtEl>
                                      </p:cBhvr>
                                    </p:animEffect>
                                  </p:childTnLst>
                                </p:cTn>
                              </p:par>
                            </p:childTnLst>
                          </p:cTn>
                        </p:par>
                        <p:par>
                          <p:cTn id="44" fill="hold" nodeType="afterGroup">
                            <p:stCondLst>
                              <p:cond delay="500"/>
                            </p:stCondLst>
                            <p:childTnLst>
                              <p:par>
                                <p:cTn id="45" presetID="22" presetClass="exit" presetSubtype="1" fill="hold" nodeType="afterEffect">
                                  <p:stCondLst>
                                    <p:cond delay="0"/>
                                  </p:stCondLst>
                                  <p:childTnLst>
                                    <p:animEffect transition="out" filter="wipe(up)">
                                      <p:cBhvr>
                                        <p:cTn id="46" dur="2000"/>
                                        <p:tgtEl>
                                          <p:spTgt spid="46117"/>
                                        </p:tgtEl>
                                      </p:cBhvr>
                                    </p:animEffect>
                                    <p:set>
                                      <p:cBhvr>
                                        <p:cTn id="47" dur="1" fill="hold">
                                          <p:stCondLst>
                                            <p:cond delay="1999"/>
                                          </p:stCondLst>
                                        </p:cTn>
                                        <p:tgtEl>
                                          <p:spTgt spid="46117"/>
                                        </p:tgtEl>
                                        <p:attrNameLst>
                                          <p:attrName>style.visibility</p:attrName>
                                        </p:attrNameLst>
                                      </p:cBhvr>
                                      <p:to>
                                        <p:strVal val="hidden"/>
                                      </p:to>
                                    </p:set>
                                  </p:childTnLst>
                                </p:cTn>
                              </p:par>
                            </p:childTnLst>
                          </p:cTn>
                        </p:par>
                        <p:par>
                          <p:cTn id="48" fill="hold" nodeType="afterGroup">
                            <p:stCondLst>
                              <p:cond delay="2500"/>
                            </p:stCondLst>
                            <p:childTnLst>
                              <p:par>
                                <p:cTn id="49" presetID="22" presetClass="entr" presetSubtype="4" fill="hold" nodeType="afterEffect">
                                  <p:stCondLst>
                                    <p:cond delay="0"/>
                                  </p:stCondLst>
                                  <p:childTnLst>
                                    <p:set>
                                      <p:cBhvr>
                                        <p:cTn id="50" dur="1" fill="hold">
                                          <p:stCondLst>
                                            <p:cond delay="0"/>
                                          </p:stCondLst>
                                        </p:cTn>
                                        <p:tgtEl>
                                          <p:spTgt spid="46118"/>
                                        </p:tgtEl>
                                        <p:attrNameLst>
                                          <p:attrName>style.visibility</p:attrName>
                                        </p:attrNameLst>
                                      </p:cBhvr>
                                      <p:to>
                                        <p:strVal val="visible"/>
                                      </p:to>
                                    </p:set>
                                    <p:animEffect transition="in" filter="wipe(down)">
                                      <p:cBhvr>
                                        <p:cTn id="51" dur="2000"/>
                                        <p:tgtEl>
                                          <p:spTgt spid="46118"/>
                                        </p:tgtEl>
                                      </p:cBhvr>
                                    </p:animEffect>
                                  </p:childTnLst>
                                </p:cTn>
                              </p:par>
                            </p:childTnLst>
                          </p:cTn>
                        </p:par>
                      </p:childTnLst>
                    </p:cTn>
                  </p:par>
                  <p:par>
                    <p:cTn id="52" fill="hold" nodeType="clickPar">
                      <p:stCondLst>
                        <p:cond delay="indefinite"/>
                      </p:stCondLst>
                      <p:childTnLst>
                        <p:par>
                          <p:cTn id="53" fill="hold" nodeType="afterGroup">
                            <p:stCondLst>
                              <p:cond delay="0"/>
                            </p:stCondLst>
                            <p:childTnLst>
                              <p:par>
                                <p:cTn id="54" presetID="12" presetClass="exit" presetSubtype="4" fill="hold" nodeType="clickEffect">
                                  <p:stCondLst>
                                    <p:cond delay="0"/>
                                  </p:stCondLst>
                                  <p:childTnLst>
                                    <p:animEffect transition="out" filter="slide(fromBottom)">
                                      <p:cBhvr>
                                        <p:cTn id="55" dur="500"/>
                                        <p:tgtEl>
                                          <p:spTgt spid="46100"/>
                                        </p:tgtEl>
                                      </p:cBhvr>
                                    </p:animEffect>
                                    <p:set>
                                      <p:cBhvr>
                                        <p:cTn id="56" dur="1" fill="hold">
                                          <p:stCondLst>
                                            <p:cond delay="499"/>
                                          </p:stCondLst>
                                        </p:cTn>
                                        <p:tgtEl>
                                          <p:spTgt spid="46100"/>
                                        </p:tgtEl>
                                        <p:attrNameLst>
                                          <p:attrName>style.visibility</p:attrName>
                                        </p:attrNameLst>
                                      </p:cBhvr>
                                      <p:to>
                                        <p:strVal val="hidden"/>
                                      </p:to>
                                    </p:set>
                                  </p:childTnLst>
                                </p:cTn>
                              </p:par>
                              <p:par>
                                <p:cTn id="57" presetID="12" presetClass="entr" presetSubtype="1" fill="hold" nodeType="withEffect">
                                  <p:stCondLst>
                                    <p:cond delay="0"/>
                                  </p:stCondLst>
                                  <p:childTnLst>
                                    <p:set>
                                      <p:cBhvr>
                                        <p:cTn id="58" dur="1" fill="hold">
                                          <p:stCondLst>
                                            <p:cond delay="0"/>
                                          </p:stCondLst>
                                        </p:cTn>
                                        <p:tgtEl>
                                          <p:spTgt spid="46102"/>
                                        </p:tgtEl>
                                        <p:attrNameLst>
                                          <p:attrName>style.visibility</p:attrName>
                                        </p:attrNameLst>
                                      </p:cBhvr>
                                      <p:to>
                                        <p:strVal val="visible"/>
                                      </p:to>
                                    </p:set>
                                    <p:animEffect transition="in" filter="slide(fromTop)">
                                      <p:cBhvr>
                                        <p:cTn id="59" dur="500"/>
                                        <p:tgtEl>
                                          <p:spTgt spid="46102"/>
                                        </p:tgtEl>
                                      </p:cBhvr>
                                    </p:animEffect>
                                  </p:childTnLst>
                                </p:cTn>
                              </p:par>
                            </p:childTnLst>
                          </p:cTn>
                        </p:par>
                        <p:par>
                          <p:cTn id="60" fill="hold" nodeType="afterGroup">
                            <p:stCondLst>
                              <p:cond delay="500"/>
                            </p:stCondLst>
                            <p:childTnLst>
                              <p:par>
                                <p:cTn id="61" presetID="53" presetClass="exit" presetSubtype="0" fill="hold" grpId="0" nodeType="afterEffect">
                                  <p:stCondLst>
                                    <p:cond delay="0"/>
                                  </p:stCondLst>
                                  <p:childTnLst>
                                    <p:anim calcmode="lin" valueType="num">
                                      <p:cBhvr>
                                        <p:cTn id="62" dur="500" fill="hold"/>
                                        <p:tgtEl>
                                          <p:spTgt spid="46115"/>
                                        </p:tgtEl>
                                        <p:attrNameLst>
                                          <p:attrName>ppt_w</p:attrName>
                                        </p:attrNameLst>
                                      </p:cBhvr>
                                      <p:tavLst>
                                        <p:tav tm="0">
                                          <p:val>
                                            <p:strVal val="ppt_w"/>
                                          </p:val>
                                        </p:tav>
                                        <p:tav tm="100000">
                                          <p:val>
                                            <p:fltVal val="0"/>
                                          </p:val>
                                        </p:tav>
                                      </p:tavLst>
                                    </p:anim>
                                    <p:anim calcmode="lin" valueType="num">
                                      <p:cBhvr>
                                        <p:cTn id="63" dur="500" fill="hold"/>
                                        <p:tgtEl>
                                          <p:spTgt spid="46115"/>
                                        </p:tgtEl>
                                        <p:attrNameLst>
                                          <p:attrName>ppt_h</p:attrName>
                                        </p:attrNameLst>
                                      </p:cBhvr>
                                      <p:tavLst>
                                        <p:tav tm="0">
                                          <p:val>
                                            <p:strVal val="ppt_h"/>
                                          </p:val>
                                        </p:tav>
                                        <p:tav tm="100000">
                                          <p:val>
                                            <p:fltVal val="0"/>
                                          </p:val>
                                        </p:tav>
                                      </p:tavLst>
                                    </p:anim>
                                    <p:animEffect transition="out" filter="fade">
                                      <p:cBhvr>
                                        <p:cTn id="64" dur="500"/>
                                        <p:tgtEl>
                                          <p:spTgt spid="46115"/>
                                        </p:tgtEl>
                                      </p:cBhvr>
                                    </p:animEffect>
                                    <p:set>
                                      <p:cBhvr>
                                        <p:cTn id="65" dur="1" fill="hold">
                                          <p:stCondLst>
                                            <p:cond delay="499"/>
                                          </p:stCondLst>
                                        </p:cTn>
                                        <p:tgtEl>
                                          <p:spTgt spid="46115"/>
                                        </p:tgtEl>
                                        <p:attrNameLst>
                                          <p:attrName>style.visibility</p:attrName>
                                        </p:attrNameLst>
                                      </p:cBhvr>
                                      <p:to>
                                        <p:strVal val="hidden"/>
                                      </p:to>
                                    </p:set>
                                  </p:childTnLst>
                                </p:cTn>
                              </p:par>
                            </p:childTnLst>
                          </p:cTn>
                        </p:par>
                        <p:par>
                          <p:cTn id="66" fill="hold" nodeType="afterGroup">
                            <p:stCondLst>
                              <p:cond delay="1000"/>
                            </p:stCondLst>
                            <p:childTnLst>
                              <p:par>
                                <p:cTn id="67" presetID="53" presetClass="entr" presetSubtype="0" fill="hold" grpId="0" nodeType="afterEffect">
                                  <p:stCondLst>
                                    <p:cond delay="0"/>
                                  </p:stCondLst>
                                  <p:childTnLst>
                                    <p:set>
                                      <p:cBhvr>
                                        <p:cTn id="68" dur="1" fill="hold">
                                          <p:stCondLst>
                                            <p:cond delay="0"/>
                                          </p:stCondLst>
                                        </p:cTn>
                                        <p:tgtEl>
                                          <p:spTgt spid="46119"/>
                                        </p:tgtEl>
                                        <p:attrNameLst>
                                          <p:attrName>style.visibility</p:attrName>
                                        </p:attrNameLst>
                                      </p:cBhvr>
                                      <p:to>
                                        <p:strVal val="visible"/>
                                      </p:to>
                                    </p:set>
                                    <p:anim calcmode="lin" valueType="num">
                                      <p:cBhvr>
                                        <p:cTn id="69" dur="500" fill="hold"/>
                                        <p:tgtEl>
                                          <p:spTgt spid="46119"/>
                                        </p:tgtEl>
                                        <p:attrNameLst>
                                          <p:attrName>ppt_w</p:attrName>
                                        </p:attrNameLst>
                                      </p:cBhvr>
                                      <p:tavLst>
                                        <p:tav tm="0">
                                          <p:val>
                                            <p:fltVal val="0"/>
                                          </p:val>
                                        </p:tav>
                                        <p:tav tm="100000">
                                          <p:val>
                                            <p:strVal val="#ppt_w"/>
                                          </p:val>
                                        </p:tav>
                                      </p:tavLst>
                                    </p:anim>
                                    <p:anim calcmode="lin" valueType="num">
                                      <p:cBhvr>
                                        <p:cTn id="70" dur="500" fill="hold"/>
                                        <p:tgtEl>
                                          <p:spTgt spid="46119"/>
                                        </p:tgtEl>
                                        <p:attrNameLst>
                                          <p:attrName>ppt_h</p:attrName>
                                        </p:attrNameLst>
                                      </p:cBhvr>
                                      <p:tavLst>
                                        <p:tav tm="0">
                                          <p:val>
                                            <p:fltVal val="0"/>
                                          </p:val>
                                        </p:tav>
                                        <p:tav tm="100000">
                                          <p:val>
                                            <p:strVal val="#ppt_h"/>
                                          </p:val>
                                        </p:tav>
                                      </p:tavLst>
                                    </p:anim>
                                    <p:animEffect transition="in" filter="fade">
                                      <p:cBhvr>
                                        <p:cTn id="71" dur="500"/>
                                        <p:tgtEl>
                                          <p:spTgt spid="46119"/>
                                        </p:tgtEl>
                                      </p:cBhvr>
                                    </p:animEffect>
                                  </p:childTnLst>
                                </p:cTn>
                              </p:par>
                            </p:childTnLst>
                          </p:cTn>
                        </p:par>
                      </p:childTnLst>
                    </p:cTn>
                  </p:par>
                  <p:par>
                    <p:cTn id="72" fill="hold" nodeType="clickPar">
                      <p:stCondLst>
                        <p:cond delay="indefinite"/>
                      </p:stCondLst>
                      <p:childTnLst>
                        <p:par>
                          <p:cTn id="73" fill="hold" nodeType="afterGroup">
                            <p:stCondLst>
                              <p:cond delay="0"/>
                            </p:stCondLst>
                            <p:childTnLst>
                              <p:par>
                                <p:cTn id="74" presetID="12" presetClass="exit" presetSubtype="4" fill="hold" nodeType="clickEffect">
                                  <p:stCondLst>
                                    <p:cond delay="0"/>
                                  </p:stCondLst>
                                  <p:childTnLst>
                                    <p:animEffect transition="out" filter="slide(fromBottom)">
                                      <p:cBhvr>
                                        <p:cTn id="75" dur="500"/>
                                        <p:tgtEl>
                                          <p:spTgt spid="46102"/>
                                        </p:tgtEl>
                                      </p:cBhvr>
                                    </p:animEffect>
                                    <p:set>
                                      <p:cBhvr>
                                        <p:cTn id="76" dur="1" fill="hold">
                                          <p:stCondLst>
                                            <p:cond delay="499"/>
                                          </p:stCondLst>
                                        </p:cTn>
                                        <p:tgtEl>
                                          <p:spTgt spid="46102"/>
                                        </p:tgtEl>
                                        <p:attrNameLst>
                                          <p:attrName>style.visibility</p:attrName>
                                        </p:attrNameLst>
                                      </p:cBhvr>
                                      <p:to>
                                        <p:strVal val="hidden"/>
                                      </p:to>
                                    </p:set>
                                  </p:childTnLst>
                                </p:cTn>
                              </p:par>
                              <p:par>
                                <p:cTn id="77" presetID="12" presetClass="entr" presetSubtype="1" fill="hold" nodeType="withEffect">
                                  <p:stCondLst>
                                    <p:cond delay="0"/>
                                  </p:stCondLst>
                                  <p:childTnLst>
                                    <p:set>
                                      <p:cBhvr>
                                        <p:cTn id="78" dur="1" fill="hold">
                                          <p:stCondLst>
                                            <p:cond delay="0"/>
                                          </p:stCondLst>
                                        </p:cTn>
                                        <p:tgtEl>
                                          <p:spTgt spid="46103"/>
                                        </p:tgtEl>
                                        <p:attrNameLst>
                                          <p:attrName>style.visibility</p:attrName>
                                        </p:attrNameLst>
                                      </p:cBhvr>
                                      <p:to>
                                        <p:strVal val="visible"/>
                                      </p:to>
                                    </p:set>
                                    <p:animEffect transition="in" filter="slide(fromTop)">
                                      <p:cBhvr>
                                        <p:cTn id="79" dur="500"/>
                                        <p:tgtEl>
                                          <p:spTgt spid="46103"/>
                                        </p:tgtEl>
                                      </p:cBhvr>
                                    </p:animEffect>
                                  </p:childTnLst>
                                </p:cTn>
                              </p:par>
                            </p:childTnLst>
                          </p:cTn>
                        </p:par>
                      </p:childTnLst>
                    </p:cTn>
                  </p:par>
                  <p:par>
                    <p:cTn id="80" fill="hold" nodeType="clickPar">
                      <p:stCondLst>
                        <p:cond delay="indefinite"/>
                      </p:stCondLst>
                      <p:childTnLst>
                        <p:par>
                          <p:cTn id="81" fill="hold" nodeType="afterGroup">
                            <p:stCondLst>
                              <p:cond delay="0"/>
                            </p:stCondLst>
                            <p:childTnLst>
                              <p:par>
                                <p:cTn id="82" presetID="51" presetClass="path" presetSubtype="0" accel="50000" decel="50000" fill="hold" nodeType="clickEffect">
                                  <p:stCondLst>
                                    <p:cond delay="0"/>
                                  </p:stCondLst>
                                  <p:childTnLst>
                                    <p:animMotion origin="layout" path="M 1.11111E-06 -0.18889 L -0.03993 -0.13866 C -0.04896 -0.12801 -0.05399 -0.11204 -0.05399 -0.0956 C -0.05399 -0.07662 -0.04896 -0.06157 -0.03993 -0.05069 L 1.11111E-06 3.7037E-07" ptsTypes="">
                                      <p:cBhvr>
                                        <p:cTn id="83" dur="2000" spd="-100000" fill="hold"/>
                                        <p:tgtEl>
                                          <p:spTgt spid="46103"/>
                                        </p:tgtEl>
                                        <p:attrNameLst>
                                          <p:attrName>ppt_x</p:attrName>
                                          <p:attrName>ppt_y</p:attrName>
                                        </p:attrNameLst>
                                      </p:cBhvr>
                                    </p:animMotion>
                                  </p:childTnLst>
                                  <p:subTnLst>
                                    <p:set>
                                      <p:cBhvr override="childStyle">
                                        <p:cTn dur="1" fill="hold" display="0" masterRel="sameClick" afterEffect="1">
                                          <p:stCondLst>
                                            <p:cond evt="end" delay="0">
                                              <p:tn val="82"/>
                                            </p:cond>
                                          </p:stCondLst>
                                        </p:cTn>
                                        <p:tgtEl>
                                          <p:spTgt spid="46103"/>
                                        </p:tgtEl>
                                        <p:attrNameLst>
                                          <p:attrName>style.visibility</p:attrName>
                                        </p:attrNameLst>
                                      </p:cBhvr>
                                      <p:to>
                                        <p:strVal val="hidden"/>
                                      </p:to>
                                    </p:set>
                                  </p:subTnLst>
                                </p:cTn>
                              </p:par>
                              <p:par>
                                <p:cTn id="84" presetID="1" presetClass="entr" presetSubtype="0" fill="hold" nodeType="withEffect">
                                  <p:stCondLst>
                                    <p:cond delay="2000"/>
                                  </p:stCondLst>
                                  <p:childTnLst>
                                    <p:set>
                                      <p:cBhvr>
                                        <p:cTn id="85" dur="1" fill="hold">
                                          <p:stCondLst>
                                            <p:cond delay="0"/>
                                          </p:stCondLst>
                                        </p:cTn>
                                        <p:tgtEl>
                                          <p:spTgt spid="46108"/>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afterGroup">
                            <p:stCondLst>
                              <p:cond delay="0"/>
                            </p:stCondLst>
                            <p:childTnLst>
                              <p:par>
                                <p:cTn id="88" presetID="12" presetClass="exit" presetSubtype="4" fill="hold" nodeType="clickEffect">
                                  <p:stCondLst>
                                    <p:cond delay="0"/>
                                  </p:stCondLst>
                                  <p:childTnLst>
                                    <p:animEffect transition="out" filter="slide(fromBottom)">
                                      <p:cBhvr>
                                        <p:cTn id="89" dur="500"/>
                                        <p:tgtEl>
                                          <p:spTgt spid="46108"/>
                                        </p:tgtEl>
                                      </p:cBhvr>
                                    </p:animEffect>
                                    <p:set>
                                      <p:cBhvr>
                                        <p:cTn id="90" dur="1" fill="hold">
                                          <p:stCondLst>
                                            <p:cond delay="499"/>
                                          </p:stCondLst>
                                        </p:cTn>
                                        <p:tgtEl>
                                          <p:spTgt spid="46108"/>
                                        </p:tgtEl>
                                        <p:attrNameLst>
                                          <p:attrName>style.visibility</p:attrName>
                                        </p:attrNameLst>
                                      </p:cBhvr>
                                      <p:to>
                                        <p:strVal val="hidden"/>
                                      </p:to>
                                    </p:set>
                                  </p:childTnLst>
                                </p:cTn>
                              </p:par>
                              <p:par>
                                <p:cTn id="91" presetID="12" presetClass="entr" presetSubtype="1" fill="hold" nodeType="withEffect">
                                  <p:stCondLst>
                                    <p:cond delay="0"/>
                                  </p:stCondLst>
                                  <p:childTnLst>
                                    <p:set>
                                      <p:cBhvr>
                                        <p:cTn id="92" dur="1" fill="hold">
                                          <p:stCondLst>
                                            <p:cond delay="0"/>
                                          </p:stCondLst>
                                        </p:cTn>
                                        <p:tgtEl>
                                          <p:spTgt spid="46100"/>
                                        </p:tgtEl>
                                        <p:attrNameLst>
                                          <p:attrName>style.visibility</p:attrName>
                                        </p:attrNameLst>
                                      </p:cBhvr>
                                      <p:to>
                                        <p:strVal val="visible"/>
                                      </p:to>
                                    </p:set>
                                    <p:animEffect transition="in" filter="slide(fromTop)">
                                      <p:cBhvr>
                                        <p:cTn id="93" dur="500"/>
                                        <p:tgtEl>
                                          <p:spTgt spid="46100"/>
                                        </p:tgtEl>
                                      </p:cBhvr>
                                    </p:animEffect>
                                  </p:childTnLst>
                                </p:cTn>
                              </p:par>
                            </p:childTnLst>
                          </p:cTn>
                        </p:par>
                        <p:par>
                          <p:cTn id="94" fill="hold" nodeType="afterGroup">
                            <p:stCondLst>
                              <p:cond delay="500"/>
                            </p:stCondLst>
                            <p:childTnLst>
                              <p:par>
                                <p:cTn id="95" presetID="22" presetClass="exit" presetSubtype="2" fill="hold" nodeType="afterEffect">
                                  <p:stCondLst>
                                    <p:cond delay="0"/>
                                  </p:stCondLst>
                                  <p:childTnLst>
                                    <p:animEffect transition="out" filter="wipe(right)">
                                      <p:cBhvr>
                                        <p:cTn id="96" dur="2000"/>
                                        <p:tgtEl>
                                          <p:spTgt spid="46118"/>
                                        </p:tgtEl>
                                      </p:cBhvr>
                                    </p:animEffect>
                                    <p:set>
                                      <p:cBhvr>
                                        <p:cTn id="97" dur="1" fill="hold">
                                          <p:stCondLst>
                                            <p:cond delay="1999"/>
                                          </p:stCondLst>
                                        </p:cTn>
                                        <p:tgtEl>
                                          <p:spTgt spid="46118"/>
                                        </p:tgtEl>
                                        <p:attrNameLst>
                                          <p:attrName>style.visibility</p:attrName>
                                        </p:attrNameLst>
                                      </p:cBhvr>
                                      <p:to>
                                        <p:strVal val="hidden"/>
                                      </p:to>
                                    </p:set>
                                  </p:childTnLst>
                                </p:cTn>
                              </p:par>
                            </p:childTnLst>
                          </p:cTn>
                        </p:par>
                        <p:par>
                          <p:cTn id="98" fill="hold" nodeType="afterGroup">
                            <p:stCondLst>
                              <p:cond delay="2500"/>
                            </p:stCondLst>
                            <p:childTnLst>
                              <p:par>
                                <p:cTn id="99" presetID="22" presetClass="entr" presetSubtype="8" fill="hold" nodeType="afterEffect">
                                  <p:stCondLst>
                                    <p:cond delay="0"/>
                                  </p:stCondLst>
                                  <p:childTnLst>
                                    <p:set>
                                      <p:cBhvr>
                                        <p:cTn id="100" dur="1" fill="hold">
                                          <p:stCondLst>
                                            <p:cond delay="0"/>
                                          </p:stCondLst>
                                        </p:cTn>
                                        <p:tgtEl>
                                          <p:spTgt spid="46120"/>
                                        </p:tgtEl>
                                        <p:attrNameLst>
                                          <p:attrName>style.visibility</p:attrName>
                                        </p:attrNameLst>
                                      </p:cBhvr>
                                      <p:to>
                                        <p:strVal val="visible"/>
                                      </p:to>
                                    </p:set>
                                    <p:animEffect transition="in" filter="wipe(left)">
                                      <p:cBhvr>
                                        <p:cTn id="101" dur="2000"/>
                                        <p:tgtEl>
                                          <p:spTgt spid="46120"/>
                                        </p:tgtEl>
                                      </p:cBhvr>
                                    </p:animEffect>
                                  </p:childTnLst>
                                </p:cTn>
                              </p:par>
                            </p:childTnLst>
                          </p:cTn>
                        </p:par>
                      </p:childTnLst>
                    </p:cTn>
                  </p:par>
                  <p:par>
                    <p:cTn id="102" fill="hold" nodeType="clickPar">
                      <p:stCondLst>
                        <p:cond delay="indefinite"/>
                      </p:stCondLst>
                      <p:childTnLst>
                        <p:par>
                          <p:cTn id="103" fill="hold" nodeType="afterGroup">
                            <p:stCondLst>
                              <p:cond delay="0"/>
                            </p:stCondLst>
                            <p:childTnLst>
                              <p:par>
                                <p:cTn id="104" presetID="12" presetClass="exit" presetSubtype="4" fill="hold" nodeType="clickEffect">
                                  <p:stCondLst>
                                    <p:cond delay="0"/>
                                  </p:stCondLst>
                                  <p:childTnLst>
                                    <p:animEffect transition="out" filter="slide(fromBottom)">
                                      <p:cBhvr>
                                        <p:cTn id="105" dur="500"/>
                                        <p:tgtEl>
                                          <p:spTgt spid="46100"/>
                                        </p:tgtEl>
                                      </p:cBhvr>
                                    </p:animEffect>
                                    <p:set>
                                      <p:cBhvr>
                                        <p:cTn id="106" dur="1" fill="hold">
                                          <p:stCondLst>
                                            <p:cond delay="499"/>
                                          </p:stCondLst>
                                        </p:cTn>
                                        <p:tgtEl>
                                          <p:spTgt spid="46100"/>
                                        </p:tgtEl>
                                        <p:attrNameLst>
                                          <p:attrName>style.visibility</p:attrName>
                                        </p:attrNameLst>
                                      </p:cBhvr>
                                      <p:to>
                                        <p:strVal val="hidden"/>
                                      </p:to>
                                    </p:set>
                                  </p:childTnLst>
                                </p:cTn>
                              </p:par>
                              <p:par>
                                <p:cTn id="107" presetID="12" presetClass="entr" presetSubtype="1" fill="hold" nodeType="withEffect">
                                  <p:stCondLst>
                                    <p:cond delay="0"/>
                                  </p:stCondLst>
                                  <p:childTnLst>
                                    <p:set>
                                      <p:cBhvr>
                                        <p:cTn id="108" dur="1" fill="hold">
                                          <p:stCondLst>
                                            <p:cond delay="0"/>
                                          </p:stCondLst>
                                        </p:cTn>
                                        <p:tgtEl>
                                          <p:spTgt spid="46102"/>
                                        </p:tgtEl>
                                        <p:attrNameLst>
                                          <p:attrName>style.visibility</p:attrName>
                                        </p:attrNameLst>
                                      </p:cBhvr>
                                      <p:to>
                                        <p:strVal val="visible"/>
                                      </p:to>
                                    </p:set>
                                    <p:animEffect transition="in" filter="slide(fromTop)">
                                      <p:cBhvr>
                                        <p:cTn id="109" dur="500"/>
                                        <p:tgtEl>
                                          <p:spTgt spid="46102"/>
                                        </p:tgtEl>
                                      </p:cBhvr>
                                    </p:animEffect>
                                  </p:childTnLst>
                                </p:cTn>
                              </p:par>
                            </p:childTnLst>
                          </p:cTn>
                        </p:par>
                        <p:par>
                          <p:cTn id="110" fill="hold" nodeType="afterGroup">
                            <p:stCondLst>
                              <p:cond delay="500"/>
                            </p:stCondLst>
                            <p:childTnLst>
                              <p:par>
                                <p:cTn id="111" presetID="53" presetClass="exit" presetSubtype="0" fill="hold" grpId="1" nodeType="afterEffect">
                                  <p:stCondLst>
                                    <p:cond delay="0"/>
                                  </p:stCondLst>
                                  <p:childTnLst>
                                    <p:anim calcmode="lin" valueType="num">
                                      <p:cBhvr>
                                        <p:cTn id="112" dur="500" fill="hold"/>
                                        <p:tgtEl>
                                          <p:spTgt spid="46119"/>
                                        </p:tgtEl>
                                        <p:attrNameLst>
                                          <p:attrName>ppt_w</p:attrName>
                                        </p:attrNameLst>
                                      </p:cBhvr>
                                      <p:tavLst>
                                        <p:tav tm="0">
                                          <p:val>
                                            <p:strVal val="ppt_w"/>
                                          </p:val>
                                        </p:tav>
                                        <p:tav tm="100000">
                                          <p:val>
                                            <p:fltVal val="0"/>
                                          </p:val>
                                        </p:tav>
                                      </p:tavLst>
                                    </p:anim>
                                    <p:anim calcmode="lin" valueType="num">
                                      <p:cBhvr>
                                        <p:cTn id="113" dur="500" fill="hold"/>
                                        <p:tgtEl>
                                          <p:spTgt spid="46119"/>
                                        </p:tgtEl>
                                        <p:attrNameLst>
                                          <p:attrName>ppt_h</p:attrName>
                                        </p:attrNameLst>
                                      </p:cBhvr>
                                      <p:tavLst>
                                        <p:tav tm="0">
                                          <p:val>
                                            <p:strVal val="ppt_h"/>
                                          </p:val>
                                        </p:tav>
                                        <p:tav tm="100000">
                                          <p:val>
                                            <p:fltVal val="0"/>
                                          </p:val>
                                        </p:tav>
                                      </p:tavLst>
                                    </p:anim>
                                    <p:animEffect transition="out" filter="fade">
                                      <p:cBhvr>
                                        <p:cTn id="114" dur="500"/>
                                        <p:tgtEl>
                                          <p:spTgt spid="46119"/>
                                        </p:tgtEl>
                                      </p:cBhvr>
                                    </p:animEffect>
                                    <p:set>
                                      <p:cBhvr>
                                        <p:cTn id="115" dur="1" fill="hold">
                                          <p:stCondLst>
                                            <p:cond delay="499"/>
                                          </p:stCondLst>
                                        </p:cTn>
                                        <p:tgtEl>
                                          <p:spTgt spid="46119"/>
                                        </p:tgtEl>
                                        <p:attrNameLst>
                                          <p:attrName>style.visibility</p:attrName>
                                        </p:attrNameLst>
                                      </p:cBhvr>
                                      <p:to>
                                        <p:strVal val="hidden"/>
                                      </p:to>
                                    </p:set>
                                  </p:childTnLst>
                                </p:cTn>
                              </p:par>
                            </p:childTnLst>
                          </p:cTn>
                        </p:par>
                        <p:par>
                          <p:cTn id="116" fill="hold" nodeType="afterGroup">
                            <p:stCondLst>
                              <p:cond delay="1000"/>
                            </p:stCondLst>
                            <p:childTnLst>
                              <p:par>
                                <p:cTn id="117" presetID="53" presetClass="entr" presetSubtype="0" fill="hold" grpId="0" nodeType="afterEffect">
                                  <p:stCondLst>
                                    <p:cond delay="0"/>
                                  </p:stCondLst>
                                  <p:childTnLst>
                                    <p:set>
                                      <p:cBhvr>
                                        <p:cTn id="118" dur="1" fill="hold">
                                          <p:stCondLst>
                                            <p:cond delay="0"/>
                                          </p:stCondLst>
                                        </p:cTn>
                                        <p:tgtEl>
                                          <p:spTgt spid="46121"/>
                                        </p:tgtEl>
                                        <p:attrNameLst>
                                          <p:attrName>style.visibility</p:attrName>
                                        </p:attrNameLst>
                                      </p:cBhvr>
                                      <p:to>
                                        <p:strVal val="visible"/>
                                      </p:to>
                                    </p:set>
                                    <p:anim calcmode="lin" valueType="num">
                                      <p:cBhvr>
                                        <p:cTn id="119" dur="500" fill="hold"/>
                                        <p:tgtEl>
                                          <p:spTgt spid="46121"/>
                                        </p:tgtEl>
                                        <p:attrNameLst>
                                          <p:attrName>ppt_w</p:attrName>
                                        </p:attrNameLst>
                                      </p:cBhvr>
                                      <p:tavLst>
                                        <p:tav tm="0">
                                          <p:val>
                                            <p:fltVal val="0"/>
                                          </p:val>
                                        </p:tav>
                                        <p:tav tm="100000">
                                          <p:val>
                                            <p:strVal val="#ppt_w"/>
                                          </p:val>
                                        </p:tav>
                                      </p:tavLst>
                                    </p:anim>
                                    <p:anim calcmode="lin" valueType="num">
                                      <p:cBhvr>
                                        <p:cTn id="120" dur="500" fill="hold"/>
                                        <p:tgtEl>
                                          <p:spTgt spid="46121"/>
                                        </p:tgtEl>
                                        <p:attrNameLst>
                                          <p:attrName>ppt_h</p:attrName>
                                        </p:attrNameLst>
                                      </p:cBhvr>
                                      <p:tavLst>
                                        <p:tav tm="0">
                                          <p:val>
                                            <p:fltVal val="0"/>
                                          </p:val>
                                        </p:tav>
                                        <p:tav tm="100000">
                                          <p:val>
                                            <p:strVal val="#ppt_h"/>
                                          </p:val>
                                        </p:tav>
                                      </p:tavLst>
                                    </p:anim>
                                    <p:animEffect transition="in" filter="fade">
                                      <p:cBhvr>
                                        <p:cTn id="121" dur="500"/>
                                        <p:tgtEl>
                                          <p:spTgt spid="46121"/>
                                        </p:tgtEl>
                                      </p:cBhvr>
                                    </p:animEffect>
                                  </p:childTnLst>
                                </p:cTn>
                              </p:par>
                            </p:childTnLst>
                          </p:cTn>
                        </p:par>
                      </p:childTnLst>
                    </p:cTn>
                  </p:par>
                  <p:par>
                    <p:cTn id="122" fill="hold" nodeType="clickPar">
                      <p:stCondLst>
                        <p:cond delay="indefinite"/>
                      </p:stCondLst>
                      <p:childTnLst>
                        <p:par>
                          <p:cTn id="123" fill="hold" nodeType="afterGroup">
                            <p:stCondLst>
                              <p:cond delay="0"/>
                            </p:stCondLst>
                            <p:childTnLst>
                              <p:par>
                                <p:cTn id="124" presetID="12" presetClass="exit" presetSubtype="4" fill="hold" nodeType="clickEffect">
                                  <p:stCondLst>
                                    <p:cond delay="0"/>
                                  </p:stCondLst>
                                  <p:childTnLst>
                                    <p:animEffect transition="out" filter="slide(fromBottom)">
                                      <p:cBhvr>
                                        <p:cTn id="125" dur="500"/>
                                        <p:tgtEl>
                                          <p:spTgt spid="46102"/>
                                        </p:tgtEl>
                                      </p:cBhvr>
                                    </p:animEffect>
                                    <p:set>
                                      <p:cBhvr>
                                        <p:cTn id="126" dur="1" fill="hold">
                                          <p:stCondLst>
                                            <p:cond delay="499"/>
                                          </p:stCondLst>
                                        </p:cTn>
                                        <p:tgtEl>
                                          <p:spTgt spid="46102"/>
                                        </p:tgtEl>
                                        <p:attrNameLst>
                                          <p:attrName>style.visibility</p:attrName>
                                        </p:attrNameLst>
                                      </p:cBhvr>
                                      <p:to>
                                        <p:strVal val="hidden"/>
                                      </p:to>
                                    </p:set>
                                  </p:childTnLst>
                                </p:cTn>
                              </p:par>
                              <p:par>
                                <p:cTn id="127" presetID="12" presetClass="entr" presetSubtype="1" fill="hold" nodeType="withEffect">
                                  <p:stCondLst>
                                    <p:cond delay="0"/>
                                  </p:stCondLst>
                                  <p:childTnLst>
                                    <p:set>
                                      <p:cBhvr>
                                        <p:cTn id="128" dur="1" fill="hold">
                                          <p:stCondLst>
                                            <p:cond delay="0"/>
                                          </p:stCondLst>
                                        </p:cTn>
                                        <p:tgtEl>
                                          <p:spTgt spid="46124"/>
                                        </p:tgtEl>
                                        <p:attrNameLst>
                                          <p:attrName>style.visibility</p:attrName>
                                        </p:attrNameLst>
                                      </p:cBhvr>
                                      <p:to>
                                        <p:strVal val="visible"/>
                                      </p:to>
                                    </p:set>
                                    <p:animEffect transition="in" filter="slide(fromTop)">
                                      <p:cBhvr>
                                        <p:cTn id="129" dur="500"/>
                                        <p:tgtEl>
                                          <p:spTgt spid="46124"/>
                                        </p:tgtEl>
                                      </p:cBhvr>
                                    </p:animEffect>
                                  </p:childTnLst>
                                </p:cTn>
                              </p:par>
                            </p:childTnLst>
                          </p:cTn>
                        </p:par>
                      </p:childTnLst>
                    </p:cTn>
                  </p:par>
                  <p:par>
                    <p:cTn id="130" fill="hold" nodeType="clickPar">
                      <p:stCondLst>
                        <p:cond delay="indefinite"/>
                      </p:stCondLst>
                      <p:childTnLst>
                        <p:par>
                          <p:cTn id="131" fill="hold" nodeType="afterGroup">
                            <p:stCondLst>
                              <p:cond delay="0"/>
                            </p:stCondLst>
                            <p:childTnLst>
                              <p:par>
                                <p:cTn id="132" presetID="51" presetClass="path" presetSubtype="0" accel="50000" decel="50000" fill="hold" nodeType="clickEffect">
                                  <p:stCondLst>
                                    <p:cond delay="0"/>
                                  </p:stCondLst>
                                  <p:childTnLst>
                                    <p:animMotion origin="layout" path="M 1.11111E-06 -0.18889 L -0.03993 -0.13843 C -0.04896 -0.12778 -0.05399 -0.11181 -0.05399 -0.09537 C -0.05399 -0.07639 -0.04896 -0.06134 -0.03993 -0.05069 L 1.11111E-06 3.7037E-07" ptsTypes="">
                                      <p:cBhvr>
                                        <p:cTn id="133" dur="2000" spd="-100000" fill="hold"/>
                                        <p:tgtEl>
                                          <p:spTgt spid="46124"/>
                                        </p:tgtEl>
                                        <p:attrNameLst>
                                          <p:attrName>ppt_x</p:attrName>
                                          <p:attrName>ppt_y</p:attrName>
                                        </p:attrNameLst>
                                      </p:cBhvr>
                                    </p:animMotion>
                                  </p:childTnLst>
                                  <p:subTnLst>
                                    <p:set>
                                      <p:cBhvr override="childStyle">
                                        <p:cTn dur="1" fill="hold" display="0" masterRel="sameClick" afterEffect="1">
                                          <p:stCondLst>
                                            <p:cond evt="end" delay="0">
                                              <p:tn val="132"/>
                                            </p:cond>
                                          </p:stCondLst>
                                        </p:cTn>
                                        <p:tgtEl>
                                          <p:spTgt spid="46124"/>
                                        </p:tgtEl>
                                        <p:attrNameLst>
                                          <p:attrName>style.visibility</p:attrName>
                                        </p:attrNameLst>
                                      </p:cBhvr>
                                      <p:to>
                                        <p:strVal val="hidden"/>
                                      </p:to>
                                    </p:set>
                                  </p:subTnLst>
                                </p:cTn>
                              </p:par>
                              <p:par>
                                <p:cTn id="134" presetID="1" presetClass="entr" presetSubtype="0" fill="hold" nodeType="withEffect">
                                  <p:stCondLst>
                                    <p:cond delay="2000"/>
                                  </p:stCondLst>
                                  <p:childTnLst>
                                    <p:set>
                                      <p:cBhvr>
                                        <p:cTn id="135" dur="1" fill="hold">
                                          <p:stCondLst>
                                            <p:cond delay="0"/>
                                          </p:stCondLst>
                                        </p:cTn>
                                        <p:tgtEl>
                                          <p:spTgt spid="46108"/>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afterGroup">
                            <p:stCondLst>
                              <p:cond delay="0"/>
                            </p:stCondLst>
                            <p:childTnLst>
                              <p:par>
                                <p:cTn id="138" presetID="51" presetClass="path" presetSubtype="0" accel="50000" decel="50000" fill="hold" nodeType="clickEffect">
                                  <p:stCondLst>
                                    <p:cond delay="0"/>
                                  </p:stCondLst>
                                  <p:childTnLst>
                                    <p:animMotion origin="layout" path="M 1.11111E-06 -7.40741E-07 L -0.03993 0.06713 C -0.04896 0.08148 -0.05399 0.10278 -0.05399 0.12477 C -0.05399 0.15 -0.04896 0.17014 -0.03993 0.18449 L 1.11111E-06 0.25208" ptsTypes="">
                                      <p:cBhvr>
                                        <p:cTn id="139" dur="2000" fill="hold"/>
                                        <p:tgtEl>
                                          <p:spTgt spid="46108"/>
                                        </p:tgtEl>
                                        <p:attrNameLst>
                                          <p:attrName>ppt_x</p:attrName>
                                          <p:attrName>ppt_y</p:attrName>
                                        </p:attrNameLst>
                                      </p:cBhvr>
                                    </p:animMotion>
                                  </p:childTnLst>
                                  <p:subTnLst>
                                    <p:set>
                                      <p:cBhvr override="childStyle">
                                        <p:cTn dur="1" fill="hold" display="0" masterRel="sameClick" afterEffect="1">
                                          <p:stCondLst>
                                            <p:cond evt="end" delay="0">
                                              <p:tn val="138"/>
                                            </p:cond>
                                          </p:stCondLst>
                                        </p:cTn>
                                        <p:tgtEl>
                                          <p:spTgt spid="46108"/>
                                        </p:tgtEl>
                                        <p:attrNameLst>
                                          <p:attrName>style.visibility</p:attrName>
                                        </p:attrNameLst>
                                      </p:cBhvr>
                                      <p:to>
                                        <p:strVal val="hidden"/>
                                      </p:to>
                                    </p:set>
                                  </p:subTnLst>
                                </p:cTn>
                              </p:par>
                              <p:par>
                                <p:cTn id="140" presetID="1" presetClass="entr" presetSubtype="0" fill="hold" nodeType="withEffect">
                                  <p:stCondLst>
                                    <p:cond delay="2000"/>
                                  </p:stCondLst>
                                  <p:childTnLst>
                                    <p:set>
                                      <p:cBhvr>
                                        <p:cTn id="141" dur="1" fill="hold">
                                          <p:stCondLst>
                                            <p:cond delay="0"/>
                                          </p:stCondLst>
                                        </p:cTn>
                                        <p:tgtEl>
                                          <p:spTgt spid="46104"/>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afterGroup">
                            <p:stCondLst>
                              <p:cond delay="0"/>
                            </p:stCondLst>
                            <p:childTnLst>
                              <p:par>
                                <p:cTn id="144" presetID="12" presetClass="exit" presetSubtype="4" fill="hold" nodeType="clickEffect">
                                  <p:stCondLst>
                                    <p:cond delay="0"/>
                                  </p:stCondLst>
                                  <p:childTnLst>
                                    <p:animEffect transition="out" filter="slide(fromBottom)">
                                      <p:cBhvr>
                                        <p:cTn id="145" dur="500"/>
                                        <p:tgtEl>
                                          <p:spTgt spid="46104"/>
                                        </p:tgtEl>
                                      </p:cBhvr>
                                    </p:animEffect>
                                    <p:set>
                                      <p:cBhvr>
                                        <p:cTn id="146" dur="1" fill="hold">
                                          <p:stCondLst>
                                            <p:cond delay="499"/>
                                          </p:stCondLst>
                                        </p:cTn>
                                        <p:tgtEl>
                                          <p:spTgt spid="46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5" grpId="0"/>
      <p:bldP spid="46119" grpId="0"/>
      <p:bldP spid="46119" grpId="1"/>
      <p:bldP spid="461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Listes simplement chaînées.</a:t>
            </a:r>
          </a:p>
          <a:p>
            <a:pPr marL="889200" lvl="1" indent="-324000">
              <a:spcBef>
                <a:spcPts val="938"/>
              </a:spcBef>
              <a:buSzPct val="100000"/>
              <a:buBlip>
                <a:blip r:embed="rId3"/>
              </a:buBlip>
            </a:pPr>
            <a:r>
              <a:rPr lang="fr-FR" sz="2670" spc="-1" dirty="0">
                <a:solidFill>
                  <a:srgbClr val="000000"/>
                </a:solidFill>
              </a:rPr>
              <a:t>La représentations graphique</a:t>
            </a:r>
          </a:p>
          <a:p>
            <a:pPr marL="889200" lvl="1" indent="-324000">
              <a:spcBef>
                <a:spcPts val="938"/>
              </a:spcBef>
              <a:buSzPct val="100000"/>
              <a:buBlip>
                <a:blip r:embed="rId3"/>
              </a:buBlip>
            </a:pPr>
            <a:r>
              <a:rPr lang="fr-FR" sz="2670" spc="-1" dirty="0">
                <a:solidFill>
                  <a:srgbClr val="000000"/>
                </a:solidFill>
              </a:rPr>
              <a:t>Les caractéristiques des listes chaînées</a:t>
            </a:r>
          </a:p>
          <a:p>
            <a:pPr marL="889200" lvl="1" indent="-324000">
              <a:spcBef>
                <a:spcPts val="938"/>
              </a:spcBef>
              <a:buSzPct val="100000"/>
              <a:buBlip>
                <a:blip r:embed="rId3"/>
              </a:buBlip>
            </a:pPr>
            <a:r>
              <a:rPr lang="fr-FR" sz="2670" spc="-1" dirty="0">
                <a:solidFill>
                  <a:srgbClr val="000000"/>
                </a:solidFill>
              </a:rPr>
              <a:t>Les services des listes chaînées</a:t>
            </a:r>
          </a:p>
          <a:p>
            <a:pPr marL="1346400" lvl="2" indent="-324000">
              <a:spcBef>
                <a:spcPts val="938"/>
              </a:spcBef>
              <a:buSzPct val="100000"/>
              <a:buBlip>
                <a:blip r:embed="rId3"/>
              </a:buBlip>
            </a:pPr>
            <a:r>
              <a:rPr lang="fr-FR" sz="2670" spc="-1" dirty="0">
                <a:solidFill>
                  <a:srgbClr val="000000"/>
                </a:solidFill>
              </a:rPr>
              <a:t>Création</a:t>
            </a:r>
          </a:p>
          <a:p>
            <a:pPr marL="1346400" lvl="2" indent="-324000">
              <a:spcBef>
                <a:spcPts val="938"/>
              </a:spcBef>
              <a:buSzPct val="100000"/>
              <a:buBlip>
                <a:blip r:embed="rId3"/>
              </a:buBlip>
            </a:pPr>
            <a:r>
              <a:rPr lang="fr-FR" sz="2670" spc="-1" dirty="0">
                <a:solidFill>
                  <a:srgbClr val="000000"/>
                </a:solidFill>
              </a:rPr>
              <a:t>Ajoute </a:t>
            </a:r>
          </a:p>
          <a:p>
            <a:pPr marL="1346400" lvl="2" indent="-324000">
              <a:spcBef>
                <a:spcPts val="938"/>
              </a:spcBef>
              <a:buSzPct val="100000"/>
              <a:buBlip>
                <a:blip r:embed="rId3"/>
              </a:buBlip>
            </a:pPr>
            <a:r>
              <a:rPr lang="fr-FR" sz="2670" spc="-1" dirty="0">
                <a:solidFill>
                  <a:srgbClr val="000000"/>
                </a:solidFill>
              </a:rPr>
              <a:t>Suppression</a:t>
            </a:r>
          </a:p>
          <a:p>
            <a:pPr marL="1346400" lvl="2" indent="-324000">
              <a:spcBef>
                <a:spcPts val="938"/>
              </a:spcBef>
              <a:buSzPct val="100000"/>
              <a:buBlip>
                <a:blip r:embed="rId3"/>
              </a:buBlip>
            </a:pPr>
            <a:r>
              <a:rPr lang="fr-FR" sz="2670" spc="-1" dirty="0">
                <a:solidFill>
                  <a:srgbClr val="000000"/>
                </a:solidFill>
              </a:rPr>
              <a:t>Consultation</a:t>
            </a: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3999" y="1152000"/>
            <a:ext cx="8995601" cy="56933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Liste chaînée</a:t>
            </a:r>
          </a:p>
          <a:p>
            <a:pPr marL="889200" lvl="1" indent="-324000">
              <a:spcBef>
                <a:spcPts val="938"/>
              </a:spcBef>
              <a:buSzPct val="100000"/>
              <a:buBlip>
                <a:blip r:embed="rId3"/>
              </a:buBlip>
            </a:pPr>
            <a:r>
              <a:rPr lang="fr-FR" sz="2670" spc="-1" dirty="0">
                <a:solidFill>
                  <a:srgbClr val="000000"/>
                </a:solidFill>
              </a:rPr>
              <a:t>Une structure de données linéaire qui consiste en un groupe de nœuds dans une séquence.</a:t>
            </a:r>
          </a:p>
          <a:p>
            <a:pPr marL="1346400" lvl="2" indent="-324000">
              <a:spcBef>
                <a:spcPts val="938"/>
              </a:spcBef>
              <a:buSzPct val="100000"/>
              <a:buBlip>
                <a:blip r:embed="rId3"/>
              </a:buBlip>
            </a:pPr>
            <a:r>
              <a:rPr lang="fr-FR" sz="2670" spc="-1" dirty="0">
                <a:solidFill>
                  <a:srgbClr val="000000"/>
                </a:solidFill>
              </a:rPr>
              <a:t>Chaque nœud contient ses propres données et l'adresse du nœud suivant formant ainsi une structure semblable à une chaîne.</a:t>
            </a:r>
          </a:p>
          <a:p>
            <a:pPr marL="1346400" lvl="2" indent="-324000">
              <a:spcBef>
                <a:spcPts val="938"/>
              </a:spcBef>
              <a:buSzPct val="100000"/>
              <a:buBlip>
                <a:blip r:embed="rId3"/>
              </a:buBlip>
            </a:pPr>
            <a:r>
              <a:rPr lang="fr-FR" sz="2670" spc="-1" dirty="0">
                <a:solidFill>
                  <a:srgbClr val="000000"/>
                </a:solidFill>
              </a:rPr>
              <a:t>Les listes liées sont utilisées pour créer des arbres et des graphs.</a:t>
            </a:r>
            <a:endParaRPr lang="fr-FR" sz="2670" b="1" spc="-1" dirty="0">
              <a:solidFill>
                <a:srgbClr val="000000"/>
              </a:solidFill>
            </a:endParaRPr>
          </a:p>
        </p:txBody>
      </p:sp>
    </p:spTree>
    <p:extLst>
      <p:ext uri="{BB962C8B-B14F-4D97-AF65-F5344CB8AC3E}">
        <p14:creationId xmlns:p14="http://schemas.microsoft.com/office/powerpoint/2010/main" val="201617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7087200" cy="5711473"/>
          </a:xfrm>
          <a:noFill/>
          <a:ln>
            <a:miter lim="800000"/>
          </a:ln>
        </p:spPr>
        <p:txBody>
          <a:bodyPr>
            <a:normAutofit/>
          </a:bodyPr>
          <a:lstStyle>
            <a:lvl1pPr marL="0" indent="0" algn="l"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130375" indent="-324000">
              <a:spcBef>
                <a:spcPts val="938"/>
              </a:spcBef>
              <a:buSzPct val="100000"/>
              <a:buBlip>
                <a:blip r:embed="rId2"/>
              </a:buBlip>
            </a:pPr>
            <a:r>
              <a:rPr lang="fr-CA" altLang="en-US" sz="2870" b="1" spc="-1" dirty="0">
                <a:solidFill>
                  <a:srgbClr val="000000"/>
                </a:solidFill>
                <a:latin typeface="+mn-lt"/>
              </a:rPr>
              <a:t>Qu’est-ce qu’une liste chainée ?</a:t>
            </a:r>
          </a:p>
          <a:p>
            <a:pPr marL="889200" lvl="1" indent="-324000">
              <a:spcBef>
                <a:spcPts val="938"/>
              </a:spcBef>
              <a:buSzPct val="100000"/>
              <a:buBlip>
                <a:blip r:embed="rId2"/>
              </a:buBlip>
            </a:pPr>
            <a:r>
              <a:rPr lang="fr-CA" altLang="en-US" sz="2670" spc="-1" dirty="0">
                <a:solidFill>
                  <a:srgbClr val="000000"/>
                </a:solidFill>
                <a:latin typeface="+mn-lt"/>
              </a:rPr>
              <a:t>Une liste chaînée est une structure de données à l’intérieure de laquelle les objets sont ordonnés de façon linéaire. </a:t>
            </a:r>
          </a:p>
          <a:p>
            <a:pPr marL="565200" lvl="1" indent="0">
              <a:spcBef>
                <a:spcPts val="938"/>
              </a:spcBef>
              <a:buSzPct val="100000"/>
              <a:buNone/>
            </a:pPr>
            <a:endParaRPr lang="fr-CA" altLang="en-US" sz="2670" spc="-1" dirty="0">
              <a:solidFill>
                <a:srgbClr val="000000"/>
              </a:solidFill>
              <a:latin typeface="+mn-lt"/>
            </a:endParaRPr>
          </a:p>
          <a:p>
            <a:pPr marL="565200" lvl="1" indent="0">
              <a:spcBef>
                <a:spcPts val="938"/>
              </a:spcBef>
              <a:buSzPct val="100000"/>
              <a:buNone/>
            </a:pPr>
            <a:endParaRPr lang="fr-CA" altLang="en-US" sz="2670" spc="-1" dirty="0">
              <a:solidFill>
                <a:srgbClr val="000000"/>
              </a:solidFill>
              <a:latin typeface="+mn-lt"/>
            </a:endParaRPr>
          </a:p>
          <a:p>
            <a:pPr marL="889200" lvl="1" indent="-324000">
              <a:spcBef>
                <a:spcPts val="938"/>
              </a:spcBef>
              <a:buSzPct val="100000"/>
              <a:buBlip>
                <a:blip r:embed="rId2"/>
              </a:buBlip>
            </a:pPr>
            <a:r>
              <a:rPr lang="fr-CA" altLang="en-US" sz="2670" spc="-1" dirty="0">
                <a:solidFill>
                  <a:srgbClr val="000000"/>
                </a:solidFill>
                <a:latin typeface="+mn-lt"/>
              </a:rPr>
              <a:t>À la différence d’un tableau, où l’ordre linéaire est déterminé par les indices du tableau, l’ordre dans une liste chaînée est déterminé par un pointeur dans chacun des objets. </a:t>
            </a:r>
          </a:p>
        </p:txBody>
      </p:sp>
      <p:sp>
        <p:nvSpPr>
          <p:cNvPr id="7" name="TextShape 1">
            <a:extLst>
              <a:ext uri="{FF2B5EF4-FFF2-40B4-BE49-F238E27FC236}">
                <a16:creationId xmlns:a16="http://schemas.microsoft.com/office/drawing/2014/main" id="{23FA59EF-6335-44AC-889B-0F714852CB87}"/>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graphicFrame>
        <p:nvGraphicFramePr>
          <p:cNvPr id="6" name="Tableau 5">
            <a:extLst>
              <a:ext uri="{FF2B5EF4-FFF2-40B4-BE49-F238E27FC236}">
                <a16:creationId xmlns:a16="http://schemas.microsoft.com/office/drawing/2014/main" id="{0566729C-023A-4434-8F73-4259416799B7}"/>
              </a:ext>
            </a:extLst>
          </p:cNvPr>
          <p:cNvGraphicFramePr>
            <a:graphicFrameLocks noGrp="1"/>
          </p:cNvGraphicFramePr>
          <p:nvPr>
            <p:extLst>
              <p:ext uri="{D42A27DB-BD31-4B8C-83A1-F6EECF244321}">
                <p14:modId xmlns:p14="http://schemas.microsoft.com/office/powerpoint/2010/main" val="770571342"/>
              </p:ext>
            </p:extLst>
          </p:nvPr>
        </p:nvGraphicFramePr>
        <p:xfrm>
          <a:off x="1781705" y="6365698"/>
          <a:ext cx="6104994" cy="370840"/>
        </p:xfrm>
        <a:graphic>
          <a:graphicData uri="http://schemas.openxmlformats.org/drawingml/2006/table">
            <a:tbl>
              <a:tblPr firstRow="1" bandRow="1">
                <a:tableStyleId>{93296810-A885-4BE3-A3E7-6D5BEEA58F35}</a:tableStyleId>
              </a:tblPr>
              <a:tblGrid>
                <a:gridCol w="2034998">
                  <a:extLst>
                    <a:ext uri="{9D8B030D-6E8A-4147-A177-3AD203B41FA5}">
                      <a16:colId xmlns:a16="http://schemas.microsoft.com/office/drawing/2014/main" val="530286644"/>
                    </a:ext>
                  </a:extLst>
                </a:gridCol>
                <a:gridCol w="2034998">
                  <a:extLst>
                    <a:ext uri="{9D8B030D-6E8A-4147-A177-3AD203B41FA5}">
                      <a16:colId xmlns:a16="http://schemas.microsoft.com/office/drawing/2014/main" val="14621230"/>
                    </a:ext>
                  </a:extLst>
                </a:gridCol>
                <a:gridCol w="2034998">
                  <a:extLst>
                    <a:ext uri="{9D8B030D-6E8A-4147-A177-3AD203B41FA5}">
                      <a16:colId xmlns:a16="http://schemas.microsoft.com/office/drawing/2014/main" val="2296012010"/>
                    </a:ext>
                  </a:extLst>
                </a:gridCol>
              </a:tblGrid>
              <a:tr h="370840">
                <a:tc>
                  <a:txBody>
                    <a:bodyPr/>
                    <a:lstStyle/>
                    <a:p>
                      <a:pPr algn="ctr"/>
                      <a:r>
                        <a:rPr lang="fr-FR" dirty="0"/>
                        <a:t>1</a:t>
                      </a:r>
                    </a:p>
                  </a:txBody>
                  <a:tcPr/>
                </a:tc>
                <a:tc>
                  <a:txBody>
                    <a:bodyPr/>
                    <a:lstStyle/>
                    <a:p>
                      <a:pPr algn="ctr"/>
                      <a:r>
                        <a:rPr lang="fr-FR" dirty="0"/>
                        <a:t>2</a:t>
                      </a:r>
                    </a:p>
                  </a:txBody>
                  <a:tcPr/>
                </a:tc>
                <a:tc>
                  <a:txBody>
                    <a:bodyPr/>
                    <a:lstStyle/>
                    <a:p>
                      <a:pPr algn="ctr"/>
                      <a:r>
                        <a:rPr lang="fr-FR" dirty="0"/>
                        <a:t>3</a:t>
                      </a:r>
                    </a:p>
                  </a:txBody>
                  <a:tcPr/>
                </a:tc>
                <a:extLst>
                  <a:ext uri="{0D108BD9-81ED-4DB2-BD59-A6C34878D82A}">
                    <a16:rowId xmlns:a16="http://schemas.microsoft.com/office/drawing/2014/main" val="4125593645"/>
                  </a:ext>
                </a:extLst>
              </a:tr>
            </a:tbl>
          </a:graphicData>
        </a:graphic>
      </p:graphicFrame>
      <p:sp>
        <p:nvSpPr>
          <p:cNvPr id="9" name="Flèche : pentagone 8">
            <a:extLst>
              <a:ext uri="{FF2B5EF4-FFF2-40B4-BE49-F238E27FC236}">
                <a16:creationId xmlns:a16="http://schemas.microsoft.com/office/drawing/2014/main" id="{2BC86B1E-864F-44AA-BFE9-E2822CE2A313}"/>
              </a:ext>
            </a:extLst>
          </p:cNvPr>
          <p:cNvSpPr/>
          <p:nvPr/>
        </p:nvSpPr>
        <p:spPr>
          <a:xfrm>
            <a:off x="469900" y="6299200"/>
            <a:ext cx="1104900" cy="4572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Tableau</a:t>
            </a:r>
          </a:p>
        </p:txBody>
      </p:sp>
      <p:grpSp>
        <p:nvGrpSpPr>
          <p:cNvPr id="10" name="Groupe 9">
            <a:extLst>
              <a:ext uri="{FF2B5EF4-FFF2-40B4-BE49-F238E27FC236}">
                <a16:creationId xmlns:a16="http://schemas.microsoft.com/office/drawing/2014/main" id="{561A9E49-8F73-44E8-9C31-CB7A4A326D52}"/>
              </a:ext>
            </a:extLst>
          </p:cNvPr>
          <p:cNvGrpSpPr/>
          <p:nvPr/>
        </p:nvGrpSpPr>
        <p:grpSpPr>
          <a:xfrm>
            <a:off x="1761315" y="2920999"/>
            <a:ext cx="5833285" cy="1139213"/>
            <a:chOff x="1405715" y="5212119"/>
            <a:chExt cx="7492620" cy="1730994"/>
          </a:xfrm>
        </p:grpSpPr>
        <p:grpSp>
          <p:nvGrpSpPr>
            <p:cNvPr id="11" name="Groupe 10">
              <a:extLst>
                <a:ext uri="{FF2B5EF4-FFF2-40B4-BE49-F238E27FC236}">
                  <a16:creationId xmlns:a16="http://schemas.microsoft.com/office/drawing/2014/main" id="{638429B1-D8FF-4030-B314-BDE1F67EC514}"/>
                </a:ext>
              </a:extLst>
            </p:cNvPr>
            <p:cNvGrpSpPr/>
            <p:nvPr/>
          </p:nvGrpSpPr>
          <p:grpSpPr>
            <a:xfrm>
              <a:off x="1405715" y="6015066"/>
              <a:ext cx="7492620" cy="928047"/>
              <a:chOff x="1733265" y="5063320"/>
              <a:chExt cx="7492620" cy="928047"/>
            </a:xfrm>
          </p:grpSpPr>
          <p:sp>
            <p:nvSpPr>
              <p:cNvPr id="16" name="Rectangle 15">
                <a:extLst>
                  <a:ext uri="{FF2B5EF4-FFF2-40B4-BE49-F238E27FC236}">
                    <a16:creationId xmlns:a16="http://schemas.microsoft.com/office/drawing/2014/main" id="{A9A619F9-2DCA-4D60-8C6E-1F931E91CB5D}"/>
                  </a:ext>
                </a:extLst>
              </p:cNvPr>
              <p:cNvSpPr/>
              <p:nvPr/>
            </p:nvSpPr>
            <p:spPr>
              <a:xfrm>
                <a:off x="1733265" y="5063320"/>
                <a:ext cx="1392072" cy="55955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1</a:t>
                </a:r>
              </a:p>
            </p:txBody>
          </p:sp>
          <p:sp>
            <p:nvSpPr>
              <p:cNvPr id="17" name="Rectangle 16">
                <a:extLst>
                  <a:ext uri="{FF2B5EF4-FFF2-40B4-BE49-F238E27FC236}">
                    <a16:creationId xmlns:a16="http://schemas.microsoft.com/office/drawing/2014/main" id="{4A774BFC-A609-4CA9-8C3B-067A043A61D7}"/>
                  </a:ext>
                </a:extLst>
              </p:cNvPr>
              <p:cNvSpPr/>
              <p:nvPr/>
            </p:nvSpPr>
            <p:spPr>
              <a:xfrm>
                <a:off x="4533331" y="5065595"/>
                <a:ext cx="1392072" cy="55955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2</a:t>
                </a:r>
              </a:p>
            </p:txBody>
          </p:sp>
          <p:sp>
            <p:nvSpPr>
              <p:cNvPr id="18" name="Rectangle 17">
                <a:extLst>
                  <a:ext uri="{FF2B5EF4-FFF2-40B4-BE49-F238E27FC236}">
                    <a16:creationId xmlns:a16="http://schemas.microsoft.com/office/drawing/2014/main" id="{02955AE3-93B0-4AAE-9CD0-2DCEEC696FBD}"/>
                  </a:ext>
                </a:extLst>
              </p:cNvPr>
              <p:cNvSpPr/>
              <p:nvPr/>
            </p:nvSpPr>
            <p:spPr>
              <a:xfrm>
                <a:off x="7333397" y="5067868"/>
                <a:ext cx="1392072" cy="55955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3</a:t>
                </a:r>
              </a:p>
            </p:txBody>
          </p:sp>
          <p:sp>
            <p:nvSpPr>
              <p:cNvPr id="19" name="Flèche : droite 18">
                <a:extLst>
                  <a:ext uri="{FF2B5EF4-FFF2-40B4-BE49-F238E27FC236}">
                    <a16:creationId xmlns:a16="http://schemas.microsoft.com/office/drawing/2014/main" id="{621642C2-8FD9-40FB-A638-235E400D6583}"/>
                  </a:ext>
                </a:extLst>
              </p:cNvPr>
              <p:cNvSpPr/>
              <p:nvPr/>
            </p:nvSpPr>
            <p:spPr>
              <a:xfrm>
                <a:off x="3138985" y="5131558"/>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02616B8C-C26A-4D59-B072-F7718719F5E9}"/>
                  </a:ext>
                </a:extLst>
              </p:cNvPr>
              <p:cNvSpPr/>
              <p:nvPr/>
            </p:nvSpPr>
            <p:spPr>
              <a:xfrm>
                <a:off x="5925403" y="5120186"/>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1" name="Est égal à 20">
                <a:extLst>
                  <a:ext uri="{FF2B5EF4-FFF2-40B4-BE49-F238E27FC236}">
                    <a16:creationId xmlns:a16="http://schemas.microsoft.com/office/drawing/2014/main" id="{10DD880D-A4A5-48EE-B48F-FDE96E332888}"/>
                  </a:ext>
                </a:extLst>
              </p:cNvPr>
              <p:cNvSpPr/>
              <p:nvPr/>
            </p:nvSpPr>
            <p:spPr>
              <a:xfrm>
                <a:off x="8761862" y="5704764"/>
                <a:ext cx="464023" cy="286603"/>
              </a:xfrm>
              <a:prstGeom prst="mathEqual">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
            <p:nvSpPr>
              <p:cNvPr id="22" name="Flèche : virage 21">
                <a:extLst>
                  <a:ext uri="{FF2B5EF4-FFF2-40B4-BE49-F238E27FC236}">
                    <a16:creationId xmlns:a16="http://schemas.microsoft.com/office/drawing/2014/main" id="{6EE9F9E3-2078-4D47-A668-518B633D4C85}"/>
                  </a:ext>
                </a:extLst>
              </p:cNvPr>
              <p:cNvSpPr/>
              <p:nvPr/>
            </p:nvSpPr>
            <p:spPr>
              <a:xfrm rot="5400000">
                <a:off x="8645854" y="5274860"/>
                <a:ext cx="539089" cy="293427"/>
              </a:xfrm>
              <a:prstGeom prst="ben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grpSp>
        <p:sp>
          <p:nvSpPr>
            <p:cNvPr id="12" name="ZoneTexte 11">
              <a:extLst>
                <a:ext uri="{FF2B5EF4-FFF2-40B4-BE49-F238E27FC236}">
                  <a16:creationId xmlns:a16="http://schemas.microsoft.com/office/drawing/2014/main" id="{2F4E70E9-7745-440C-A34F-EB8D5E794EC7}"/>
                </a:ext>
              </a:extLst>
            </p:cNvPr>
            <p:cNvSpPr txBox="1"/>
            <p:nvPr/>
          </p:nvSpPr>
          <p:spPr>
            <a:xfrm>
              <a:off x="1596783" y="5223490"/>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Tête</a:t>
              </a:r>
            </a:p>
          </p:txBody>
        </p:sp>
        <p:sp>
          <p:nvSpPr>
            <p:cNvPr id="13" name="ZoneTexte 12">
              <a:extLst>
                <a:ext uri="{FF2B5EF4-FFF2-40B4-BE49-F238E27FC236}">
                  <a16:creationId xmlns:a16="http://schemas.microsoft.com/office/drawing/2014/main" id="{0E2E7643-96E1-48AD-B62F-797E4781DEE2}"/>
                </a:ext>
              </a:extLst>
            </p:cNvPr>
            <p:cNvSpPr txBox="1"/>
            <p:nvPr/>
          </p:nvSpPr>
          <p:spPr>
            <a:xfrm>
              <a:off x="7122094" y="5212119"/>
              <a:ext cx="1159576" cy="561187"/>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Queue</a:t>
              </a:r>
            </a:p>
          </p:txBody>
        </p:sp>
        <p:cxnSp>
          <p:nvCxnSpPr>
            <p:cNvPr id="14" name="Connecteur droit avec flèche 13">
              <a:extLst>
                <a:ext uri="{FF2B5EF4-FFF2-40B4-BE49-F238E27FC236}">
                  <a16:creationId xmlns:a16="http://schemas.microsoft.com/office/drawing/2014/main" id="{FB5A7F5E-D214-4CA6-B114-D98A918529E0}"/>
                </a:ext>
              </a:extLst>
            </p:cNvPr>
            <p:cNvCxnSpPr>
              <a:stCxn id="12" idx="2"/>
              <a:endCxn id="16" idx="0"/>
            </p:cNvCxnSpPr>
            <p:nvPr/>
          </p:nvCxnSpPr>
          <p:spPr>
            <a:xfrm>
              <a:off x="2101751" y="5592822"/>
              <a:ext cx="0" cy="422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eur droit avec flèche 14">
              <a:extLst>
                <a:ext uri="{FF2B5EF4-FFF2-40B4-BE49-F238E27FC236}">
                  <a16:creationId xmlns:a16="http://schemas.microsoft.com/office/drawing/2014/main" id="{0B779371-A04C-4EA3-B2A9-500279791EDB}"/>
                </a:ext>
              </a:extLst>
            </p:cNvPr>
            <p:cNvCxnSpPr>
              <a:cxnSpLocks/>
              <a:stCxn id="13" idx="2"/>
              <a:endCxn id="18" idx="0"/>
            </p:cNvCxnSpPr>
            <p:nvPr/>
          </p:nvCxnSpPr>
          <p:spPr>
            <a:xfrm>
              <a:off x="7701883" y="5773306"/>
              <a:ext cx="0" cy="2463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3" name="Flèche : pentagone 22">
            <a:extLst>
              <a:ext uri="{FF2B5EF4-FFF2-40B4-BE49-F238E27FC236}">
                <a16:creationId xmlns:a16="http://schemas.microsoft.com/office/drawing/2014/main" id="{1D1F0ECE-F27A-45FD-B394-772CAF1E72BC}"/>
              </a:ext>
            </a:extLst>
          </p:cNvPr>
          <p:cNvSpPr/>
          <p:nvPr/>
        </p:nvSpPr>
        <p:spPr>
          <a:xfrm>
            <a:off x="431800" y="3314700"/>
            <a:ext cx="1129067" cy="4572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Liste chaînée</a:t>
            </a:r>
          </a:p>
        </p:txBody>
      </p:sp>
      <p:sp>
        <p:nvSpPr>
          <p:cNvPr id="24" name="Text Box 24">
            <a:extLst>
              <a:ext uri="{FF2B5EF4-FFF2-40B4-BE49-F238E27FC236}">
                <a16:creationId xmlns:a16="http://schemas.microsoft.com/office/drawing/2014/main" id="{36C2D9F0-777C-498D-BF89-98C7560353A5}"/>
              </a:ext>
            </a:extLst>
          </p:cNvPr>
          <p:cNvSpPr txBox="1">
            <a:spLocks noChangeArrowheads="1"/>
          </p:cNvSpPr>
          <p:nvPr/>
        </p:nvSpPr>
        <p:spPr bwMode="auto">
          <a:xfrm>
            <a:off x="7810499" y="2043791"/>
            <a:ext cx="2181225" cy="1569660"/>
          </a:xfrm>
          <a:prstGeom prst="rect">
            <a:avLst/>
          </a:prstGeom>
          <a:solidFill>
            <a:schemeClr val="bg1"/>
          </a:solidFill>
          <a:ln w="9525">
            <a:solidFill>
              <a:schemeClr val="tx1"/>
            </a:solidFill>
            <a:miter lim="800000"/>
            <a:headEnd/>
            <a:tailEnd/>
          </a:ln>
          <a:effectLst/>
        </p:spPr>
        <p:txBody>
          <a:bodyPr wrap="square">
            <a:spAutoFit/>
          </a:bodyPr>
          <a:lstStyle/>
          <a:p>
            <a:r>
              <a:rPr lang="fr-FR" altLang="en-US" sz="1200" dirty="0">
                <a:solidFill>
                  <a:srgbClr val="FF0000"/>
                </a:solidFill>
              </a:rPr>
              <a:t>Contrairement aux tableaux, les éléments d'une liste chaînée ne sont pas placés côte à côte dans la mémoire. Chaque case pointe vers une autre case en mémoire qui n'est pas nécessairement stockée juste à côté.</a:t>
            </a:r>
            <a:endParaRPr lang="fr-CA" altLang="en-US" sz="1200" dirty="0">
              <a:solidFill>
                <a:srgbClr val="FF0000"/>
              </a:solidFill>
            </a:endParaRPr>
          </a:p>
        </p:txBody>
      </p:sp>
      <p:pic>
        <p:nvPicPr>
          <p:cNvPr id="25" name="Graphique 24" descr="Avertissement">
            <a:extLst>
              <a:ext uri="{FF2B5EF4-FFF2-40B4-BE49-F238E27FC236}">
                <a16:creationId xmlns:a16="http://schemas.microsoft.com/office/drawing/2014/main" id="{AE6E3258-1B8A-4F55-8B27-F0B2E709E8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3600" y="1083228"/>
            <a:ext cx="939800" cy="93980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2" name="Rectangle 6161"/>
          <p:cNvSpPr/>
          <p:nvPr/>
        </p:nvSpPr>
        <p:spPr>
          <a:xfrm>
            <a:off x="1388220" y="1563513"/>
            <a:ext cx="873212" cy="1508435"/>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63" name="Connecteur droit 6162"/>
          <p:cNvCxnSpPr/>
          <p:nvPr/>
        </p:nvCxnSpPr>
        <p:spPr>
          <a:xfrm>
            <a:off x="1388220" y="2279232"/>
            <a:ext cx="873212" cy="0"/>
          </a:xfrm>
          <a:prstGeom prst="line">
            <a:avLst/>
          </a:prstGeom>
          <a:noFill/>
          <a:ln>
            <a:solidFill>
              <a:schemeClr val="tx1"/>
            </a:solidFill>
            <a:miter lim="800000"/>
          </a:ln>
        </p:spPr>
      </p:cxnSp>
      <p:sp>
        <p:nvSpPr>
          <p:cNvPr id="6164" name="Rectangle 6163"/>
          <p:cNvSpPr/>
          <p:nvPr/>
        </p:nvSpPr>
        <p:spPr>
          <a:xfrm>
            <a:off x="3055898"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66" name="Connecteur droit 6165"/>
          <p:cNvCxnSpPr/>
          <p:nvPr/>
        </p:nvCxnSpPr>
        <p:spPr>
          <a:xfrm flipH="1">
            <a:off x="4007856" y="1563512"/>
            <a:ext cx="0" cy="715720"/>
          </a:xfrm>
          <a:prstGeom prst="line">
            <a:avLst/>
          </a:prstGeom>
          <a:noFill/>
          <a:ln>
            <a:solidFill>
              <a:schemeClr val="tx1"/>
            </a:solidFill>
            <a:miter lim="800000"/>
          </a:ln>
        </p:spPr>
      </p:cxnSp>
      <p:sp>
        <p:nvSpPr>
          <p:cNvPr id="6167" name="Rectangle 6166"/>
          <p:cNvSpPr/>
          <p:nvPr/>
        </p:nvSpPr>
        <p:spPr>
          <a:xfrm>
            <a:off x="1626209" y="235797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a:latin typeface="Arial" pitchFamily="34" charset="0"/>
              </a:rPr>
              <a:t>3</a:t>
            </a:r>
            <a:endParaRPr lang="fr-FR" altLang="en-US" sz="3086">
              <a:latin typeface="Arial" pitchFamily="34" charset="0"/>
            </a:endParaRPr>
          </a:p>
        </p:txBody>
      </p:sp>
      <p:cxnSp>
        <p:nvCxnSpPr>
          <p:cNvPr id="6168" name="Connecteur droit 6167"/>
          <p:cNvCxnSpPr/>
          <p:nvPr/>
        </p:nvCxnSpPr>
        <p:spPr>
          <a:xfrm>
            <a:off x="1944696" y="1960746"/>
            <a:ext cx="1032456" cy="0"/>
          </a:xfrm>
          <a:prstGeom prst="line">
            <a:avLst/>
          </a:prstGeom>
          <a:noFill/>
          <a:ln>
            <a:solidFill>
              <a:schemeClr val="tx1"/>
            </a:solidFill>
            <a:miter lim="800000"/>
            <a:tailEnd type="triangle" w="lg" len="lg"/>
          </a:ln>
        </p:spPr>
      </p:cxnSp>
      <p:sp>
        <p:nvSpPr>
          <p:cNvPr id="6169" name="Rectangle 6168"/>
          <p:cNvSpPr/>
          <p:nvPr/>
        </p:nvSpPr>
        <p:spPr>
          <a:xfrm>
            <a:off x="5278302"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70" name="Connecteur droit 6169"/>
          <p:cNvCxnSpPr/>
          <p:nvPr/>
        </p:nvCxnSpPr>
        <p:spPr>
          <a:xfrm flipH="1">
            <a:off x="6230261" y="1563512"/>
            <a:ext cx="0" cy="715720"/>
          </a:xfrm>
          <a:prstGeom prst="line">
            <a:avLst/>
          </a:prstGeom>
          <a:noFill/>
          <a:ln>
            <a:solidFill>
              <a:schemeClr val="tx1"/>
            </a:solidFill>
            <a:miter lim="800000"/>
          </a:ln>
        </p:spPr>
      </p:cxnSp>
      <p:cxnSp>
        <p:nvCxnSpPr>
          <p:cNvPr id="6171" name="Connecteur droit 6170"/>
          <p:cNvCxnSpPr/>
          <p:nvPr/>
        </p:nvCxnSpPr>
        <p:spPr>
          <a:xfrm>
            <a:off x="4167100" y="1960746"/>
            <a:ext cx="1032456" cy="0"/>
          </a:xfrm>
          <a:prstGeom prst="line">
            <a:avLst/>
          </a:prstGeom>
          <a:noFill/>
          <a:ln>
            <a:solidFill>
              <a:schemeClr val="tx1"/>
            </a:solidFill>
            <a:miter lim="800000"/>
            <a:tailEnd type="triangle" w="lg" len="lg"/>
          </a:ln>
        </p:spPr>
      </p:cxnSp>
      <p:sp>
        <p:nvSpPr>
          <p:cNvPr id="6172" name="Rectangle 6171"/>
          <p:cNvSpPr/>
          <p:nvPr/>
        </p:nvSpPr>
        <p:spPr>
          <a:xfrm>
            <a:off x="7500707" y="1563512"/>
            <a:ext cx="1349193" cy="715720"/>
          </a:xfrm>
          <a:prstGeom prst="rect">
            <a:avLst/>
          </a:prstGeom>
          <a:ln/>
        </p:spPr>
        <p:style>
          <a:lnRef idx="0">
            <a:schemeClr val="accent6"/>
          </a:lnRef>
          <a:fillRef idx="3">
            <a:schemeClr val="accent6"/>
          </a:fillRef>
          <a:effectRef idx="3">
            <a:schemeClr val="accent6"/>
          </a:effectRef>
          <a:fontRef idx="minor">
            <a:schemeClr val="lt1"/>
          </a:fontRef>
        </p:style>
      </p:sp>
      <p:cxnSp>
        <p:nvCxnSpPr>
          <p:cNvPr id="6173" name="Connecteur droit 6172"/>
          <p:cNvCxnSpPr/>
          <p:nvPr/>
        </p:nvCxnSpPr>
        <p:spPr>
          <a:xfrm flipH="1">
            <a:off x="8452665" y="1563512"/>
            <a:ext cx="0" cy="715720"/>
          </a:xfrm>
          <a:prstGeom prst="line">
            <a:avLst/>
          </a:prstGeom>
          <a:noFill/>
          <a:ln>
            <a:solidFill>
              <a:schemeClr val="tx1"/>
            </a:solidFill>
            <a:miter lim="800000"/>
          </a:ln>
        </p:spPr>
      </p:cxnSp>
      <p:cxnSp>
        <p:nvCxnSpPr>
          <p:cNvPr id="6174" name="Connecteur droit 6173"/>
          <p:cNvCxnSpPr/>
          <p:nvPr/>
        </p:nvCxnSpPr>
        <p:spPr>
          <a:xfrm>
            <a:off x="6389505" y="1960746"/>
            <a:ext cx="1032456" cy="0"/>
          </a:xfrm>
          <a:prstGeom prst="line">
            <a:avLst/>
          </a:prstGeom>
          <a:noFill/>
          <a:ln>
            <a:solidFill>
              <a:schemeClr val="tx1"/>
            </a:solidFill>
            <a:miter lim="800000"/>
            <a:tailEnd type="triangle" w="lg" len="lg"/>
          </a:ln>
        </p:spPr>
      </p:cxnSp>
      <p:cxnSp>
        <p:nvCxnSpPr>
          <p:cNvPr id="6175" name="Connecteur droit 6174"/>
          <p:cNvCxnSpPr/>
          <p:nvPr/>
        </p:nvCxnSpPr>
        <p:spPr>
          <a:xfrm flipV="1">
            <a:off x="8452666" y="1563512"/>
            <a:ext cx="397233" cy="715720"/>
          </a:xfrm>
          <a:prstGeom prst="line">
            <a:avLst/>
          </a:prstGeom>
          <a:noFill/>
          <a:ln>
            <a:solidFill>
              <a:schemeClr val="tx1"/>
            </a:solidFill>
            <a:miter lim="800000"/>
          </a:ln>
        </p:spPr>
      </p:cxnSp>
      <p:cxnSp>
        <p:nvCxnSpPr>
          <p:cNvPr id="6176" name="Connecteur droit 6175"/>
          <p:cNvCxnSpPr/>
          <p:nvPr/>
        </p:nvCxnSpPr>
        <p:spPr>
          <a:xfrm>
            <a:off x="8452666" y="1563512"/>
            <a:ext cx="397233" cy="715720"/>
          </a:xfrm>
          <a:prstGeom prst="line">
            <a:avLst/>
          </a:prstGeom>
          <a:noFill/>
          <a:ln>
            <a:solidFill>
              <a:schemeClr val="tx1"/>
            </a:solidFill>
            <a:miter lim="800000"/>
          </a:ln>
        </p:spPr>
      </p:cxnSp>
      <p:sp>
        <p:nvSpPr>
          <p:cNvPr id="6180" name="Bulle narrative : rectangle à coins arrondis 6179"/>
          <p:cNvSpPr/>
          <p:nvPr/>
        </p:nvSpPr>
        <p:spPr>
          <a:xfrm>
            <a:off x="4802323" y="2753461"/>
            <a:ext cx="2301152" cy="1111203"/>
          </a:xfrm>
          <a:prstGeom prst="wedgeRoundRectCallout">
            <a:avLst>
              <a:gd name="adj1" fmla="val -106731"/>
              <a:gd name="adj2" fmla="val -86065"/>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a:latin typeface="Arial" pitchFamily="34" charset="0"/>
              </a:rPr>
              <a:t>Maillon (ou nœud)</a:t>
            </a:r>
            <a:endParaRPr lang="fr-FR" altLang="en-US" sz="3086">
              <a:latin typeface="Arial" pitchFamily="34" charset="0"/>
            </a:endParaRPr>
          </a:p>
        </p:txBody>
      </p:sp>
      <p:sp>
        <p:nvSpPr>
          <p:cNvPr id="6181" name="Bulle narrative : rectangle à coins arrondis 6180"/>
          <p:cNvSpPr/>
          <p:nvPr/>
        </p:nvSpPr>
        <p:spPr>
          <a:xfrm>
            <a:off x="1071483" y="3388684"/>
            <a:ext cx="1825172" cy="1111202"/>
          </a:xfrm>
          <a:prstGeom prst="wedgeRoundRectCallout">
            <a:avLst>
              <a:gd name="adj1" fmla="val -23153"/>
              <a:gd name="adj2" fmla="val -71574"/>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dirty="0">
                <a:latin typeface="Arial" pitchFamily="34" charset="0"/>
              </a:rPr>
              <a:t>Tête de liste</a:t>
            </a:r>
            <a:endParaRPr lang="fr-FR" altLang="en-US" sz="3086" dirty="0">
              <a:latin typeface="Arial" pitchFamily="34" charset="0"/>
            </a:endParaRPr>
          </a:p>
        </p:txBody>
      </p:sp>
      <p:sp>
        <p:nvSpPr>
          <p:cNvPr id="6182" name="Bulle narrative : rectangle à coins arrondis 6181"/>
          <p:cNvSpPr/>
          <p:nvPr/>
        </p:nvSpPr>
        <p:spPr>
          <a:xfrm>
            <a:off x="4802323" y="2753461"/>
            <a:ext cx="2301152" cy="1111203"/>
          </a:xfrm>
          <a:prstGeom prst="wedgeRoundRectCallout">
            <a:avLst>
              <a:gd name="adj1" fmla="val -12889"/>
              <a:gd name="adj2" fmla="val -85593"/>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a:latin typeface="Arial" pitchFamily="34" charset="0"/>
              </a:rPr>
              <a:t>Maillon (ou nœud)</a:t>
            </a:r>
            <a:endParaRPr lang="fr-FR" altLang="en-US" sz="3086">
              <a:latin typeface="Arial" pitchFamily="34" charset="0"/>
            </a:endParaRPr>
          </a:p>
        </p:txBody>
      </p:sp>
      <p:sp>
        <p:nvSpPr>
          <p:cNvPr id="6183" name="Bulle narrative : rectangle à coins arrondis 6182"/>
          <p:cNvSpPr/>
          <p:nvPr/>
        </p:nvSpPr>
        <p:spPr>
          <a:xfrm>
            <a:off x="4802323" y="2753461"/>
            <a:ext cx="2301152" cy="1111203"/>
          </a:xfrm>
          <a:prstGeom prst="wedgeRoundRectCallout">
            <a:avLst>
              <a:gd name="adj1" fmla="val 86884"/>
              <a:gd name="adj2" fmla="val -82912"/>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a:latin typeface="Arial" pitchFamily="34" charset="0"/>
              </a:rPr>
              <a:t>Maillon (ou nœud)</a:t>
            </a:r>
            <a:endParaRPr lang="fr-FR" altLang="en-US" sz="3086">
              <a:latin typeface="Arial" pitchFamily="34" charset="0"/>
            </a:endParaRPr>
          </a:p>
        </p:txBody>
      </p:sp>
      <p:sp>
        <p:nvSpPr>
          <p:cNvPr id="6187" name="Bulle narrative : rectangle à coins arrondis 6186"/>
          <p:cNvSpPr/>
          <p:nvPr/>
        </p:nvSpPr>
        <p:spPr>
          <a:xfrm>
            <a:off x="4643079" y="3866414"/>
            <a:ext cx="2778881" cy="1111203"/>
          </a:xfrm>
          <a:prstGeom prst="wedgeRoundRectCallout">
            <a:avLst>
              <a:gd name="adj1" fmla="val 98236"/>
              <a:gd name="adj2" fmla="val -232991"/>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a:latin typeface="Arial" pitchFamily="34" charset="0"/>
              </a:rPr>
              <a:t>Pointeur vers un nœud</a:t>
            </a:r>
            <a:endParaRPr lang="fr-FR" altLang="en-US" sz="3086">
              <a:latin typeface="Arial" pitchFamily="34" charset="0"/>
            </a:endParaRPr>
          </a:p>
        </p:txBody>
      </p:sp>
      <p:sp>
        <p:nvSpPr>
          <p:cNvPr id="6188" name="Bulle narrative : rectangle à coins arrondis 6187"/>
          <p:cNvSpPr/>
          <p:nvPr/>
        </p:nvSpPr>
        <p:spPr>
          <a:xfrm>
            <a:off x="4643079" y="3866414"/>
            <a:ext cx="2778881" cy="1111203"/>
          </a:xfrm>
          <a:prstGeom prst="wedgeRoundRectCallout">
            <a:avLst>
              <a:gd name="adj1" fmla="val 13222"/>
              <a:gd name="adj2" fmla="val -225278"/>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a:latin typeface="Arial" pitchFamily="34" charset="0"/>
              </a:rPr>
              <a:t>Pointeur vers un nœud</a:t>
            </a:r>
            <a:endParaRPr lang="fr-FR" altLang="en-US" sz="3086">
              <a:latin typeface="Arial" pitchFamily="34" charset="0"/>
            </a:endParaRPr>
          </a:p>
        </p:txBody>
      </p:sp>
      <p:sp>
        <p:nvSpPr>
          <p:cNvPr id="6189" name="Bulle narrative : rectangle à coins arrondis 6188"/>
          <p:cNvSpPr/>
          <p:nvPr/>
        </p:nvSpPr>
        <p:spPr>
          <a:xfrm>
            <a:off x="4643080" y="3945161"/>
            <a:ext cx="2700133" cy="1032456"/>
          </a:xfrm>
          <a:prstGeom prst="wedgeRoundRectCallout">
            <a:avLst>
              <a:gd name="adj1" fmla="val -66398"/>
              <a:gd name="adj2" fmla="val -245255"/>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a:latin typeface="Arial" pitchFamily="34" charset="0"/>
              </a:rPr>
              <a:t>Pointeur vers un nœud</a:t>
            </a:r>
            <a:endParaRPr lang="fr-FR" altLang="en-US" sz="3086">
              <a:latin typeface="Arial" pitchFamily="34" charset="0"/>
            </a:endParaRPr>
          </a:p>
        </p:txBody>
      </p:sp>
      <p:sp>
        <p:nvSpPr>
          <p:cNvPr id="6190" name="Bulle narrative : rectangle à coins arrondis 6189"/>
          <p:cNvSpPr/>
          <p:nvPr/>
        </p:nvSpPr>
        <p:spPr>
          <a:xfrm>
            <a:off x="4643080" y="3866414"/>
            <a:ext cx="2738632" cy="1111203"/>
          </a:xfrm>
          <a:prstGeom prst="wedgeRoundRectCallout">
            <a:avLst>
              <a:gd name="adj1" fmla="val -155431"/>
              <a:gd name="adj2" fmla="val -222912"/>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a:latin typeface="Arial" pitchFamily="34" charset="0"/>
              </a:rPr>
              <a:t>Pointeur vers un nœud</a:t>
            </a:r>
            <a:endParaRPr lang="fr-FR" altLang="en-US" sz="3086">
              <a:latin typeface="Arial" pitchFamily="34" charset="0"/>
            </a:endParaRPr>
          </a:p>
        </p:txBody>
      </p:sp>
      <p:sp>
        <p:nvSpPr>
          <p:cNvPr id="6192" name="Bulle narrative : rectangle à coins arrondis 6191"/>
          <p:cNvSpPr/>
          <p:nvPr/>
        </p:nvSpPr>
        <p:spPr>
          <a:xfrm>
            <a:off x="4483836" y="5215606"/>
            <a:ext cx="2857628" cy="1587181"/>
          </a:xfrm>
          <a:prstGeom prst="wedgeRoundRectCallout">
            <a:avLst>
              <a:gd name="adj1" fmla="val -83250"/>
              <a:gd name="adj2" fmla="val -258269"/>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a:latin typeface="Arial" pitchFamily="34" charset="0"/>
              </a:rPr>
              <a:t>Données (toutes de même type)</a:t>
            </a:r>
            <a:endParaRPr lang="fr-FR" altLang="en-US" sz="3086">
              <a:latin typeface="Arial" pitchFamily="34" charset="0"/>
            </a:endParaRPr>
          </a:p>
        </p:txBody>
      </p:sp>
      <p:sp>
        <p:nvSpPr>
          <p:cNvPr id="6193" name="Bulle narrative : rectangle à coins arrondis 6192"/>
          <p:cNvSpPr/>
          <p:nvPr/>
        </p:nvSpPr>
        <p:spPr>
          <a:xfrm>
            <a:off x="4483836" y="5135110"/>
            <a:ext cx="2936374" cy="1667678"/>
          </a:xfrm>
          <a:prstGeom prst="wedgeRoundRectCallout">
            <a:avLst>
              <a:gd name="adj1" fmla="val -3815"/>
              <a:gd name="adj2" fmla="val -243389"/>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a:latin typeface="Arial" pitchFamily="34" charset="0"/>
              </a:rPr>
              <a:t>Données (toutes de même type)</a:t>
            </a:r>
            <a:endParaRPr lang="fr-FR" altLang="en-US" sz="3086">
              <a:latin typeface="Arial" pitchFamily="34" charset="0"/>
            </a:endParaRPr>
          </a:p>
        </p:txBody>
      </p:sp>
      <p:sp>
        <p:nvSpPr>
          <p:cNvPr id="6194" name="Bulle narrative : rectangle à coins arrondis 6193"/>
          <p:cNvSpPr/>
          <p:nvPr/>
        </p:nvSpPr>
        <p:spPr>
          <a:xfrm>
            <a:off x="4483837" y="5215606"/>
            <a:ext cx="2938124" cy="1665928"/>
          </a:xfrm>
          <a:prstGeom prst="wedgeRoundRectCallout">
            <a:avLst>
              <a:gd name="adj1" fmla="val 72273"/>
              <a:gd name="adj2" fmla="val -248426"/>
              <a:gd name="adj3" fmla="val 16667"/>
            </a:avLst>
          </a:prstGeom>
          <a:ln/>
        </p:spPr>
        <p:style>
          <a:lnRef idx="1">
            <a:schemeClr val="accent6"/>
          </a:lnRef>
          <a:fillRef idx="2">
            <a:schemeClr val="accent6"/>
          </a:fillRef>
          <a:effectRef idx="1">
            <a:schemeClr val="accent6"/>
          </a:effectRef>
          <a:fontRef idx="minor">
            <a:schemeClr val="dk1"/>
          </a:fontRef>
        </p:style>
        <p:txBody>
          <a:bodyPr>
            <a:no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algn="ctr" eaLnBrk="1" hangingPunct="1"/>
            <a:r>
              <a:rPr lang="fr-CA" altLang="en-US" sz="3086" dirty="0">
                <a:latin typeface="Arial" pitchFamily="34" charset="0"/>
              </a:rPr>
              <a:t>Données (toutes de même type)</a:t>
            </a:r>
            <a:endParaRPr lang="fr-FR" altLang="en-US" sz="3086" dirty="0">
              <a:latin typeface="Arial" pitchFamily="34" charset="0"/>
            </a:endParaRPr>
          </a:p>
        </p:txBody>
      </p:sp>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Représentation simpliste d’une liste simplement chaînée</a:t>
            </a:r>
          </a:p>
        </p:txBody>
      </p:sp>
    </p:spTree>
    <p:extLst>
      <p:ext uri="{BB962C8B-B14F-4D97-AF65-F5344CB8AC3E}">
        <p14:creationId xmlns:p14="http://schemas.microsoft.com/office/powerpoint/2010/main" val="19467670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18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1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8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afterGroup">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18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8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18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19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8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8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after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19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618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618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618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1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0" grpId="0" animBg="1"/>
      <p:bldP spid="6180" grpId="1" animBg="1"/>
      <p:bldP spid="6181" grpId="0" animBg="1"/>
      <p:bldP spid="6181" grpId="1" animBg="1"/>
      <p:bldP spid="6182" grpId="0" animBg="1"/>
      <p:bldP spid="6182" grpId="1" animBg="1"/>
      <p:bldP spid="6183" grpId="0" animBg="1"/>
      <p:bldP spid="6183" grpId="1" animBg="1"/>
      <p:bldP spid="6187" grpId="0" animBg="1"/>
      <p:bldP spid="6187" grpId="1" animBg="1"/>
      <p:bldP spid="6188" grpId="0" animBg="1"/>
      <p:bldP spid="6188" grpId="1" animBg="1"/>
      <p:bldP spid="6189" grpId="0" animBg="1"/>
      <p:bldP spid="6189" grpId="1" animBg="1"/>
      <p:bldP spid="6190" grpId="0" animBg="1"/>
      <p:bldP spid="6190" grpId="1" animBg="1"/>
      <p:bldP spid="6192" grpId="0" animBg="1"/>
      <p:bldP spid="6193" grpId="0" animBg="1"/>
      <p:bldP spid="61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Rectangle 1">
            <a:extLst>
              <a:ext uri="{FF2B5EF4-FFF2-40B4-BE49-F238E27FC236}">
                <a16:creationId xmlns:a16="http://schemas.microsoft.com/office/drawing/2014/main" id="{22143869-F5EC-4707-B77B-08C88F6907FD}"/>
              </a:ext>
            </a:extLst>
          </p:cNvPr>
          <p:cNvSpPr/>
          <p:nvPr/>
        </p:nvSpPr>
        <p:spPr>
          <a:xfrm>
            <a:off x="596900" y="1458983"/>
            <a:ext cx="9220200" cy="4801314"/>
          </a:xfrm>
          <a:prstGeom prst="rect">
            <a:avLst/>
          </a:prstGeom>
        </p:spPr>
        <p:txBody>
          <a:bodyPr wrap="square">
            <a:spAutoFit/>
          </a:bodyPr>
          <a:lstStyle/>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stdio.h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stdlib.h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B050"/>
                </a:solidFill>
                <a:latin typeface="Consolas" panose="020B0609020204030204" pitchFamily="49" charset="0"/>
              </a:rPr>
              <a:t>//1) structure </a:t>
            </a:r>
            <a:r>
              <a:rPr lang="fr-FR" dirty="0" err="1">
                <a:solidFill>
                  <a:srgbClr val="00B050"/>
                </a:solidFill>
                <a:latin typeface="Consolas" panose="020B0609020204030204" pitchFamily="49" charset="0"/>
              </a:rPr>
              <a:t>Element</a:t>
            </a:r>
            <a:r>
              <a:rPr lang="fr-FR" dirty="0">
                <a:solidFill>
                  <a:srgbClr val="00B050"/>
                </a:solidFill>
                <a:latin typeface="Consolas" panose="020B0609020204030204" pitchFamily="49" charset="0"/>
              </a:rPr>
              <a:t> pour représenter un élément de la liste chaînée</a:t>
            </a:r>
            <a:r>
              <a:rPr lang="fr-FR" dirty="0">
                <a:solidFill>
                  <a:srgbClr val="AAAAAA"/>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a:t>
            </a: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nombre; </a:t>
            </a:r>
            <a:r>
              <a:rPr lang="fr-FR" dirty="0">
                <a:solidFill>
                  <a:srgbClr val="00B050"/>
                </a:solidFill>
                <a:latin typeface="Consolas" panose="020B0609020204030204" pitchFamily="49" charset="0"/>
              </a:rPr>
              <a:t>// donnée</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*suivant; </a:t>
            </a:r>
            <a:r>
              <a:rPr lang="fr-FR" dirty="0">
                <a:solidFill>
                  <a:srgbClr val="00B050"/>
                </a:solidFill>
                <a:latin typeface="Consolas" panose="020B0609020204030204" pitchFamily="49" charset="0"/>
              </a:rPr>
              <a:t>// pointeur vers l’élément suivant de la liste</a:t>
            </a:r>
          </a:p>
          <a:p>
            <a:r>
              <a:rPr lang="fr-FR" dirty="0">
                <a:solidFill>
                  <a:srgbClr val="000000"/>
                </a:solidFill>
                <a:latin typeface="Consolas" panose="020B0609020204030204" pitchFamily="49" charset="0"/>
              </a:rPr>
              <a:t>};</a:t>
            </a:r>
          </a:p>
          <a:p>
            <a:br>
              <a:rPr lang="fr-FR" dirty="0">
                <a:solidFill>
                  <a:srgbClr val="000000"/>
                </a:solidFill>
                <a:latin typeface="Consolas" panose="020B0609020204030204" pitchFamily="49" charset="0"/>
              </a:rPr>
            </a:br>
            <a:r>
              <a:rPr lang="fr-FR" dirty="0">
                <a:solidFill>
                  <a:srgbClr val="00B050"/>
                </a:solidFill>
                <a:latin typeface="Consolas" panose="020B0609020204030204" pitchFamily="49" charset="0"/>
              </a:rPr>
              <a:t>//2) La structure de contrôle</a:t>
            </a: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Liste </a:t>
            </a:r>
            <a:r>
              <a:rPr lang="fr-FR" dirty="0" err="1">
                <a:solidFill>
                  <a:srgbClr val="000000"/>
                </a:solidFill>
                <a:latin typeface="Consolas" panose="020B0609020204030204" pitchFamily="49" charset="0"/>
              </a:rPr>
              <a:t>Liste</a:t>
            </a:r>
            <a:r>
              <a:rPr lang="fr-FR" dirty="0">
                <a:solidFill>
                  <a:srgbClr val="000000"/>
                </a:solidFill>
                <a:latin typeface="Consolas" panose="020B0609020204030204" pitchFamily="49" charset="0"/>
              </a:rPr>
              <a:t>;</a:t>
            </a: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Liste</a:t>
            </a:r>
          </a:p>
          <a:p>
            <a:r>
              <a:rPr lang="fr-FR" dirty="0">
                <a:solidFill>
                  <a:srgbClr val="000000"/>
                </a:solidFill>
                <a:latin typeface="Consolas" panose="020B0609020204030204" pitchFamily="49" charset="0"/>
              </a:rPr>
              <a:t>{</a:t>
            </a: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*premier; </a:t>
            </a:r>
            <a:r>
              <a:rPr lang="fr-FR" sz="1600" dirty="0">
                <a:solidFill>
                  <a:srgbClr val="00B050"/>
                </a:solidFill>
                <a:latin typeface="Consolas" panose="020B0609020204030204" pitchFamily="49" charset="0"/>
              </a:rPr>
              <a:t>// pointeur vers le premier élément de la liste</a:t>
            </a:r>
            <a:endParaRPr lang="fr-FR" dirty="0">
              <a:solidFill>
                <a:srgbClr val="00B050"/>
              </a:solidFill>
              <a:latin typeface="Consolas" panose="020B0609020204030204" pitchFamily="49" charset="0"/>
            </a:endParaRP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cnt</a:t>
            </a:r>
            <a:r>
              <a:rPr lang="fr-FR" dirty="0">
                <a:solidFill>
                  <a:srgbClr val="000000"/>
                </a:solidFill>
                <a:latin typeface="Consolas" panose="020B0609020204030204" pitchFamily="49" charset="0"/>
              </a:rPr>
              <a:t> = </a:t>
            </a:r>
            <a:r>
              <a:rPr lang="fr-FR" dirty="0">
                <a:solidFill>
                  <a:srgbClr val="09885A"/>
                </a:solidFill>
                <a:latin typeface="Consolas" panose="020B0609020204030204" pitchFamily="49" charset="0"/>
              </a:rPr>
              <a:t>0</a:t>
            </a:r>
            <a:r>
              <a:rPr lang="fr-FR" dirty="0">
                <a:solidFill>
                  <a:srgbClr val="000000"/>
                </a:solidFill>
                <a:latin typeface="Consolas" panose="020B0609020204030204" pitchFamily="49" charset="0"/>
              </a:rPr>
              <a:t>;   </a:t>
            </a:r>
            <a:r>
              <a:rPr lang="fr-FR" dirty="0">
                <a:solidFill>
                  <a:srgbClr val="00B050"/>
                </a:solidFill>
                <a:latin typeface="Consolas" panose="020B0609020204030204" pitchFamily="49" charset="0"/>
              </a:rPr>
              <a:t>// compteur des éléments de la liste</a:t>
            </a:r>
            <a:r>
              <a:rPr lang="fr-FR" dirty="0">
                <a:solidFill>
                  <a:srgbClr val="000000"/>
                </a:solidFill>
                <a:latin typeface="Consolas" panose="020B0609020204030204" pitchFamily="49" charset="0"/>
              </a:rPr>
              <a:t>	</a:t>
            </a:r>
          </a:p>
          <a:p>
            <a:r>
              <a:rPr lang="fr-FR" dirty="0">
                <a:solidFill>
                  <a:srgbClr val="000000"/>
                </a:solidFill>
                <a:latin typeface="Consolas" panose="020B0609020204030204" pitchFamily="49" charset="0"/>
              </a:rPr>
              <a:t>};</a:t>
            </a:r>
            <a:endParaRPr lang="fr-FR" b="0" dirty="0">
              <a:solidFill>
                <a:srgbClr val="000000"/>
              </a:solidFill>
              <a:effectLst/>
              <a:latin typeface="Consolas" panose="020B0609020204030204" pitchFamily="49"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8889618" cy="4957537"/>
          </a:xfrm>
          <a:noFill/>
          <a:ln>
            <a:miter lim="800000"/>
          </a:ln>
        </p:spPr>
        <p:txBody>
          <a:bodyPr/>
          <a:lstStyle>
            <a:lvl1pPr marL="0" indent="0" algn="l"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130375" indent="-324000">
              <a:spcBef>
                <a:spcPts val="938"/>
              </a:spcBef>
              <a:buSzPct val="100000"/>
              <a:buBlip>
                <a:blip r:embed="rId2"/>
              </a:buBlip>
            </a:pPr>
            <a:r>
              <a:rPr lang="fr-FR" altLang="en-US" sz="2870" b="1" spc="-1" dirty="0">
                <a:solidFill>
                  <a:srgbClr val="000000"/>
                </a:solidFill>
                <a:latin typeface="+mn-lt"/>
              </a:rPr>
              <a:t>Caractéristiques d’une liste simplement chaînée</a:t>
            </a:r>
          </a:p>
          <a:p>
            <a:pPr marL="889200" lvl="1" indent="-324000">
              <a:spcBef>
                <a:spcPts val="938"/>
              </a:spcBef>
              <a:buSzPct val="100000"/>
              <a:buBlip>
                <a:blip r:embed="rId2"/>
              </a:buBlip>
            </a:pPr>
            <a:r>
              <a:rPr lang="fr-FR" altLang="en-US" sz="2670" spc="-1" dirty="0">
                <a:solidFill>
                  <a:srgbClr val="000000"/>
                </a:solidFill>
                <a:latin typeface="+mn-lt"/>
              </a:rPr>
              <a:t>Pour consulter le </a:t>
            </a:r>
            <a:r>
              <a:rPr lang="fr-FR" altLang="en-US" sz="2670" spc="-1" dirty="0" err="1">
                <a:solidFill>
                  <a:srgbClr val="000000"/>
                </a:solidFill>
                <a:latin typeface="+mn-lt"/>
              </a:rPr>
              <a:t>i</a:t>
            </a:r>
            <a:r>
              <a:rPr lang="fr-FR" altLang="en-US" sz="1600" spc="-1" dirty="0" err="1">
                <a:solidFill>
                  <a:srgbClr val="000000"/>
                </a:solidFill>
                <a:latin typeface="+mn-lt"/>
              </a:rPr>
              <a:t>ème</a:t>
            </a:r>
            <a:r>
              <a:rPr lang="fr-FR" altLang="en-US" sz="2670" spc="-1" dirty="0">
                <a:solidFill>
                  <a:srgbClr val="000000"/>
                </a:solidFill>
                <a:latin typeface="+mn-lt"/>
              </a:rPr>
              <a:t> élément, il faut consulter les i-1 premiers éléments</a:t>
            </a:r>
            <a:r>
              <a:rPr lang="fr-CA" altLang="en-US" sz="2670" spc="-1" dirty="0">
                <a:solidFill>
                  <a:srgbClr val="000000"/>
                </a:solidFill>
                <a:latin typeface="+mn-lt"/>
              </a:rPr>
              <a:t>. </a:t>
            </a:r>
          </a:p>
          <a:p>
            <a:pPr marL="889200" lvl="1" indent="-324000">
              <a:spcBef>
                <a:spcPts val="938"/>
              </a:spcBef>
              <a:buSzPct val="100000"/>
              <a:buBlip>
                <a:blip r:embed="rId2"/>
              </a:buBlip>
            </a:pPr>
            <a:r>
              <a:rPr lang="fr-CA" altLang="en-US" sz="2670" spc="-1" dirty="0">
                <a:solidFill>
                  <a:srgbClr val="000000"/>
                </a:solidFill>
              </a:rPr>
              <a:t>L’ajout ou le retrait d’un nœud dans la liste ne nécessite le déplacement d’aucune donnée en mémoire</a:t>
            </a:r>
            <a:r>
              <a:rPr lang="fr-CA" altLang="en-US" sz="2670" spc="-1" dirty="0">
                <a:solidFill>
                  <a:srgbClr val="000000"/>
                </a:solidFill>
                <a:latin typeface="+mn-lt"/>
              </a:rPr>
              <a:t>. </a:t>
            </a:r>
          </a:p>
          <a:p>
            <a:pPr marL="889200" lvl="1" indent="-324000">
              <a:spcBef>
                <a:spcPts val="938"/>
              </a:spcBef>
              <a:buSzPct val="100000"/>
              <a:buBlip>
                <a:blip r:embed="rId2"/>
              </a:buBlip>
            </a:pPr>
            <a:r>
              <a:rPr lang="fr-CA" altLang="en-US" sz="2670" spc="-1" dirty="0">
                <a:solidFill>
                  <a:srgbClr val="000000"/>
                </a:solidFill>
              </a:rPr>
              <a:t>Les données n’ont pas besoin d’être (et ne sont probablement pas) contigües en mémoire.</a:t>
            </a:r>
          </a:p>
          <a:p>
            <a:pPr marL="889200" lvl="1" indent="-324000">
              <a:spcBef>
                <a:spcPts val="938"/>
              </a:spcBef>
              <a:buSzPct val="100000"/>
              <a:buBlip>
                <a:blip r:embed="rId2"/>
              </a:buBlip>
            </a:pPr>
            <a:endParaRPr lang="fr-CA" altLang="en-US" sz="2670" spc="-1" dirty="0">
              <a:solidFill>
                <a:srgbClr val="000000"/>
              </a:solidFill>
              <a:latin typeface="+mn-lt"/>
            </a:endParaRPr>
          </a:p>
        </p:txBody>
      </p:sp>
      <p:sp>
        <p:nvSpPr>
          <p:cNvPr id="7" name="TextShape 1">
            <a:extLst>
              <a:ext uri="{FF2B5EF4-FFF2-40B4-BE49-F238E27FC236}">
                <a16:creationId xmlns:a16="http://schemas.microsoft.com/office/drawing/2014/main" id="{23FA59EF-6335-44AC-889B-0F714852CB87}"/>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extLst>
      <p:ext uri="{BB962C8B-B14F-4D97-AF65-F5344CB8AC3E}">
        <p14:creationId xmlns:p14="http://schemas.microsoft.com/office/powerpoint/2010/main" val="16674924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8889618" cy="4957537"/>
          </a:xfrm>
          <a:noFill/>
          <a:ln>
            <a:miter lim="800000"/>
          </a:ln>
        </p:spPr>
        <p:txBody>
          <a:bodyPr/>
          <a:lstStyle>
            <a:lvl1pPr marL="0" indent="0" algn="l"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130375" indent="-324000">
              <a:spcBef>
                <a:spcPts val="938"/>
              </a:spcBef>
              <a:buSzPct val="100000"/>
              <a:buBlip>
                <a:blip r:embed="rId2"/>
              </a:buBlip>
            </a:pPr>
            <a:r>
              <a:rPr lang="fr-FR" altLang="en-US" sz="2870" b="1" spc="-1" dirty="0">
                <a:solidFill>
                  <a:srgbClr val="000000"/>
                </a:solidFill>
                <a:latin typeface="+mn-lt"/>
              </a:rPr>
              <a:t>Les services à offrir dans une liste chaînée</a:t>
            </a:r>
          </a:p>
          <a:p>
            <a:pPr marL="889200" lvl="1" indent="-324000">
              <a:spcBef>
                <a:spcPts val="938"/>
              </a:spcBef>
              <a:buSzPct val="100000"/>
              <a:buBlip>
                <a:blip r:embed="rId2"/>
              </a:buBlip>
            </a:pPr>
            <a:r>
              <a:rPr lang="fr-FR" altLang="en-US" sz="2470" spc="-1" dirty="0">
                <a:solidFill>
                  <a:srgbClr val="000000"/>
                </a:solidFill>
                <a:latin typeface="+mn-lt"/>
              </a:rPr>
              <a:t>Une liste chaînée devrait minimalement offrir les fonctionnalités suivantes :</a:t>
            </a:r>
          </a:p>
          <a:p>
            <a:pPr marL="1308300" lvl="2" indent="-324000">
              <a:spcBef>
                <a:spcPts val="938"/>
              </a:spcBef>
              <a:buSzPct val="100000"/>
              <a:buBlip>
                <a:blip r:embed="rId2"/>
              </a:buBlip>
            </a:pPr>
            <a:r>
              <a:rPr lang="fr-FR" altLang="en-US" sz="2370" spc="-1" dirty="0">
                <a:solidFill>
                  <a:srgbClr val="000000"/>
                </a:solidFill>
                <a:latin typeface="+mn-lt"/>
              </a:rPr>
              <a:t>Création</a:t>
            </a:r>
          </a:p>
          <a:p>
            <a:pPr marL="1308300" lvl="2" indent="-324000">
              <a:spcBef>
                <a:spcPts val="938"/>
              </a:spcBef>
              <a:buSzPct val="100000"/>
              <a:buBlip>
                <a:blip r:embed="rId2"/>
              </a:buBlip>
            </a:pPr>
            <a:r>
              <a:rPr lang="fr-FR" altLang="en-US" sz="2370" spc="-1" dirty="0">
                <a:solidFill>
                  <a:srgbClr val="000000"/>
                </a:solidFill>
                <a:latin typeface="+mn-lt"/>
              </a:rPr>
              <a:t>Ajout (au début, à la fin et ailleurs)</a:t>
            </a:r>
          </a:p>
          <a:p>
            <a:pPr marL="1308300" lvl="2" indent="-324000">
              <a:spcBef>
                <a:spcPts val="938"/>
              </a:spcBef>
              <a:buSzPct val="100000"/>
              <a:buBlip>
                <a:blip r:embed="rId2"/>
              </a:buBlip>
            </a:pPr>
            <a:r>
              <a:rPr lang="fr-FR" altLang="en-US" sz="2370" spc="-1" dirty="0">
                <a:solidFill>
                  <a:srgbClr val="000000"/>
                </a:solidFill>
                <a:latin typeface="+mn-lt"/>
              </a:rPr>
              <a:t>Retrait (au début, à la fin et ailleurs)</a:t>
            </a:r>
          </a:p>
          <a:p>
            <a:pPr marL="1308300" lvl="2" indent="-324000">
              <a:spcBef>
                <a:spcPts val="938"/>
              </a:spcBef>
              <a:buSzPct val="100000"/>
              <a:buBlip>
                <a:blip r:embed="rId2"/>
              </a:buBlip>
            </a:pPr>
            <a:r>
              <a:rPr lang="fr-FR" altLang="en-US" sz="2370" spc="-1" dirty="0">
                <a:solidFill>
                  <a:srgbClr val="000000"/>
                </a:solidFill>
              </a:rPr>
              <a:t>Consultation (au début, à la fin et ailleurs)</a:t>
            </a:r>
            <a:endParaRPr lang="fr-FR" altLang="en-US" sz="2370" spc="-1" dirty="0">
              <a:solidFill>
                <a:srgbClr val="000000"/>
              </a:solidFill>
              <a:latin typeface="+mn-lt"/>
            </a:endParaRPr>
          </a:p>
          <a:p>
            <a:pPr marL="1308300" lvl="2" indent="-324000">
              <a:spcBef>
                <a:spcPts val="938"/>
              </a:spcBef>
              <a:buSzPct val="100000"/>
              <a:buBlip>
                <a:blip r:embed="rId2"/>
              </a:buBlip>
            </a:pPr>
            <a:r>
              <a:rPr lang="fr-FR" altLang="en-US" sz="2370" spc="-1" dirty="0">
                <a:solidFill>
                  <a:srgbClr val="000000"/>
                </a:solidFill>
                <a:latin typeface="+mn-lt"/>
              </a:rPr>
              <a:t>Consultation de la longueur</a:t>
            </a:r>
          </a:p>
        </p:txBody>
      </p:sp>
      <p:sp>
        <p:nvSpPr>
          <p:cNvPr id="7" name="TextShape 1">
            <a:extLst>
              <a:ext uri="{FF2B5EF4-FFF2-40B4-BE49-F238E27FC236}">
                <a16:creationId xmlns:a16="http://schemas.microsoft.com/office/drawing/2014/main" id="{23FA59EF-6335-44AC-889B-0F714852CB87}"/>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Tree>
    <p:extLst>
      <p:ext uri="{BB962C8B-B14F-4D97-AF65-F5344CB8AC3E}">
        <p14:creationId xmlns:p14="http://schemas.microsoft.com/office/powerpoint/2010/main" val="1475884581"/>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21954</TotalTime>
  <Words>2369</Words>
  <Application>Microsoft Office PowerPoint</Application>
  <PresentationFormat>Personnalisé</PresentationFormat>
  <Paragraphs>469</Paragraphs>
  <Slides>27</Slides>
  <Notes>15</Notes>
  <HiddenSlides>0</HiddenSlides>
  <MMClips>0</MMClips>
  <ScaleCrop>false</ScaleCrop>
  <HeadingPairs>
    <vt:vector size="6" baseType="variant">
      <vt:variant>
        <vt:lpstr>Polices utilisées</vt:lpstr>
      </vt:variant>
      <vt:variant>
        <vt:i4>9</vt:i4>
      </vt:variant>
      <vt:variant>
        <vt:lpstr>Thème</vt:lpstr>
      </vt:variant>
      <vt:variant>
        <vt:i4>4</vt:i4>
      </vt:variant>
      <vt:variant>
        <vt:lpstr>Titres des diapositives</vt:lpstr>
      </vt:variant>
      <vt:variant>
        <vt:i4>27</vt:i4>
      </vt:variant>
    </vt:vector>
  </HeadingPairs>
  <TitlesOfParts>
    <vt:vector size="40" baseType="lpstr">
      <vt:lpstr>Arial</vt:lpstr>
      <vt:lpstr>Calibri</vt:lpstr>
      <vt:lpstr>Consolas</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superviseur</cp:lastModifiedBy>
  <cp:revision>301</cp:revision>
  <dcterms:created xsi:type="dcterms:W3CDTF">2019-12-04T12:27:05Z</dcterms:created>
  <dcterms:modified xsi:type="dcterms:W3CDTF">2021-03-21T18:54:26Z</dcterms:modified>
  <cp:contentStatus/>
  <dc:language>fr-FR</dc:language>
</cp:coreProperties>
</file>