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3"/>
  </p:notesMasterIdLst>
  <p:sldIdLst>
    <p:sldId id="256" r:id="rId5"/>
    <p:sldId id="257" r:id="rId6"/>
    <p:sldId id="427" r:id="rId7"/>
    <p:sldId id="450" r:id="rId8"/>
    <p:sldId id="451" r:id="rId9"/>
    <p:sldId id="452" r:id="rId10"/>
    <p:sldId id="442" r:id="rId11"/>
    <p:sldId id="443" r:id="rId12"/>
    <p:sldId id="454" r:id="rId13"/>
    <p:sldId id="455" r:id="rId14"/>
    <p:sldId id="457" r:id="rId15"/>
    <p:sldId id="456" r:id="rId16"/>
    <p:sldId id="325" r:id="rId17"/>
    <p:sldId id="458" r:id="rId18"/>
    <p:sldId id="459" r:id="rId19"/>
    <p:sldId id="460" r:id="rId20"/>
    <p:sldId id="462" r:id="rId21"/>
    <p:sldId id="463" r:id="rId22"/>
    <p:sldId id="466" r:id="rId23"/>
    <p:sldId id="464" r:id="rId24"/>
    <p:sldId id="467" r:id="rId25"/>
    <p:sldId id="468" r:id="rId26"/>
    <p:sldId id="469" r:id="rId27"/>
    <p:sldId id="470" r:id="rId28"/>
    <p:sldId id="471" r:id="rId29"/>
    <p:sldId id="473" r:id="rId30"/>
    <p:sldId id="474" r:id="rId31"/>
    <p:sldId id="475" r:id="rId32"/>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6416" autoAdjust="0"/>
  </p:normalViewPr>
  <p:slideViewPr>
    <p:cSldViewPr snapToGrid="0" showGuides="1">
      <p:cViewPr varScale="1">
        <p:scale>
          <a:sx n="102" d="100"/>
          <a:sy n="102" d="100"/>
        </p:scale>
        <p:origin x="714" y="108"/>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31/03/2021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132136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3151263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48747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3358785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2910589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3512841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185985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224042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2886381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1646554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408170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3984504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eaLnBrk="1" hangingPunct="1"/>
            <a:endParaRPr lang="fr-FR" altLang="en-US" sz="1102">
              <a:latin typeface="Arial" pitchFamily="34" charset="0"/>
            </a:endParaRPr>
          </a:p>
        </p:txBody>
      </p:sp>
      <p:sp>
        <p:nvSpPr>
          <p:cNvPr id="5" name="Footer Placeholder 4"/>
          <p:cNvSpPr>
            <a:spLocks noGrp="1"/>
          </p:cNvSpPr>
          <p:nvPr>
            <p:ph type="ftr" sz="quarter" idx="11"/>
          </p:nvPr>
        </p:nvSpPr>
        <p:spPr/>
        <p:txBody>
          <a:bodyPr/>
          <a:lstStyle/>
          <a:p>
            <a:pPr lvl="0" algn="ctr" eaLnBrk="1" hangingPunct="1"/>
            <a:endParaRPr lang="fr-FR" altLang="en-US" sz="1102">
              <a:latin typeface="Arial" pitchFamily="34" charset="0"/>
            </a:endParaRPr>
          </a:p>
        </p:txBody>
      </p:sp>
      <p:sp>
        <p:nvSpPr>
          <p:cNvPr id="6" name="Slide Number Placeholder 5"/>
          <p:cNvSpPr>
            <a:spLocks noGrp="1"/>
          </p:cNvSpPr>
          <p:nvPr>
            <p:ph type="sldNum" sz="quarter" idx="12"/>
          </p:nvPr>
        </p:nvSpPr>
        <p:spPr/>
        <p:txBody>
          <a:bodyPr/>
          <a:lstStyle/>
          <a:p>
            <a:pPr lvl="0" algn="r" eaLnBrk="1" hangingPunct="1"/>
            <a:fld id="{93AE1883-0942-4AA3-9DB2-9C7C3A0314B1}" type="slidenum">
              <a:rPr lang="fr-FR" altLang="en-US" sz="1102">
                <a:latin typeface="Arial" pitchFamily="34" charset="0"/>
              </a:rPr>
              <a:t>‹N°›</a:t>
            </a:fld>
            <a:endParaRPr lang="en-US"/>
          </a:p>
        </p:txBody>
      </p:sp>
    </p:spTree>
    <p:extLst>
      <p:ext uri="{BB962C8B-B14F-4D97-AF65-F5344CB8AC3E}">
        <p14:creationId xmlns:p14="http://schemas.microsoft.com/office/powerpoint/2010/main" val="240312209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jpg"/><Relationship Id="rId2" Type="http://schemas.openxmlformats.org/officeDocument/2006/relationships/slideLayout" Target="../slideLayouts/slideLayout14.xml"/><Relationship Id="rId16" Type="http://schemas.openxmlformats.org/officeDocument/2006/relationships/image" Target="../media/image4.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3.jp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3.jpg"/><Relationship Id="rId2" Type="http://schemas.openxmlformats.org/officeDocument/2006/relationships/slideLayout" Target="../slideLayouts/slideLayout39.xml"/><Relationship Id="rId16" Type="http://schemas.openxmlformats.org/officeDocument/2006/relationships/image" Target="../media/image4.jp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5"/>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6 : </a:t>
            </a:r>
            <a:r>
              <a:rPr lang="fr-FR" sz="2670" spc="-1" dirty="0">
                <a:solidFill>
                  <a:srgbClr val="666666"/>
                </a:solidFill>
                <a:ea typeface="Lucida Sans Unicode"/>
              </a:rPr>
              <a:t>listes chaînées (3)</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76" name="Rectangle : coins arrondis 45075"/>
          <p:cNvSpPr/>
          <p:nvPr/>
        </p:nvSpPr>
        <p:spPr>
          <a:xfrm>
            <a:off x="674250" y="2348119"/>
            <a:ext cx="8889618" cy="46106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61" name="Rectangle 45060"/>
          <p:cNvSpPr/>
          <p:nvPr/>
        </p:nvSpPr>
        <p:spPr>
          <a:xfrm>
            <a:off x="672500" y="1679928"/>
            <a:ext cx="8744877"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600" dirty="0"/>
              <a:t> Nous tentons de créer un nouveau élément (vérifiant que ca va réussi! Et faire le donnée=5)</a:t>
            </a:r>
          </a:p>
          <a:p>
            <a:pPr marL="0" indent="0">
              <a:buNone/>
            </a:pPr>
            <a:r>
              <a:rPr lang="fr-FR" altLang="en-US" sz="1600" dirty="0"/>
              <a:t>S'il n'existe pas de dernier élément (donc la liste est vide) Alors</a:t>
            </a:r>
          </a:p>
          <a:p>
            <a:pPr marL="457200" lvl="1" indent="0">
              <a:buNone/>
            </a:pPr>
            <a:r>
              <a:rPr lang="fr-FR" altLang="en-US" sz="1600" dirty="0"/>
              <a:t>Nous faisons pointer le nouveau élément vers NULL (élément précédent) et NULL (élément suivant) </a:t>
            </a:r>
          </a:p>
          <a:p>
            <a:pPr marL="457200" lvl="1" indent="0">
              <a:buNone/>
            </a:pPr>
            <a:r>
              <a:rPr lang="fr-FR" altLang="en-US" sz="1600" dirty="0"/>
              <a:t>Nous faisons pointer la tête et la fin de liste vers notre nouvel élément</a:t>
            </a:r>
          </a:p>
          <a:p>
            <a:pPr marL="0" indent="0">
              <a:buNone/>
            </a:pPr>
            <a:r>
              <a:rPr lang="fr-FR" altLang="en-US" sz="1600" dirty="0"/>
              <a:t>Sinon</a:t>
            </a:r>
          </a:p>
          <a:p>
            <a:pPr marL="457200" lvl="1" indent="0">
              <a:buNone/>
            </a:pPr>
            <a:r>
              <a:rPr lang="fr-FR" altLang="en-US" sz="1600" dirty="0"/>
              <a:t>Nous rattachons le premier élément de notre liste à notre nouvel élément</a:t>
            </a:r>
          </a:p>
          <a:p>
            <a:pPr marL="457200" lvl="1" indent="0">
              <a:buNone/>
            </a:pPr>
            <a:r>
              <a:rPr lang="fr-FR" altLang="en-US" sz="1600" dirty="0"/>
              <a:t>Nous faisons pointer le nouveau élément vers le premier élément de notre liste</a:t>
            </a:r>
          </a:p>
          <a:p>
            <a:pPr marL="457200" lvl="1" indent="0">
              <a:buNone/>
            </a:pPr>
            <a:r>
              <a:rPr lang="fr-FR" altLang="en-US" sz="1600" dirty="0"/>
              <a:t>Nous faisons pointer le nouveau élément vers NULL (élément précédent)</a:t>
            </a:r>
          </a:p>
          <a:p>
            <a:pPr marL="457200" lvl="1" indent="0">
              <a:buNone/>
            </a:pPr>
            <a:r>
              <a:rPr lang="fr-FR" altLang="en-US" sz="1600" dirty="0"/>
              <a:t>Nous faisons pointer la tête de liste vers notre nouvel élément</a:t>
            </a:r>
          </a:p>
          <a:p>
            <a:pPr marL="584467" indent="-584467" algn="just">
              <a:buNone/>
            </a:pPr>
            <a:r>
              <a:rPr lang="fr-CA" altLang="en-US" sz="1600" dirty="0"/>
              <a:t>Fin si</a:t>
            </a:r>
          </a:p>
          <a:p>
            <a:pPr marL="584467" indent="-584467" algn="just">
              <a:buNone/>
            </a:pPr>
            <a:r>
              <a:rPr lang="fr-FR" altLang="en-US" sz="16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5078" name="Rectangle : coins arrondis 45077"/>
          <p:cNvSpPr/>
          <p:nvPr/>
        </p:nvSpPr>
        <p:spPr>
          <a:xfrm>
            <a:off x="674250" y="2806553"/>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75" name="Rectangle : coins arrondis 45074"/>
          <p:cNvSpPr/>
          <p:nvPr/>
        </p:nvSpPr>
        <p:spPr>
          <a:xfrm>
            <a:off x="674250" y="2055043"/>
            <a:ext cx="8889618" cy="292231"/>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grpSp>
        <p:nvGrpSpPr>
          <p:cNvPr id="8" name="Groupe 7">
            <a:extLst>
              <a:ext uri="{FF2B5EF4-FFF2-40B4-BE49-F238E27FC236}">
                <a16:creationId xmlns:a16="http://schemas.microsoft.com/office/drawing/2014/main" id="{83ED847A-97D0-4121-8687-C5328DEE3427}"/>
              </a:ext>
            </a:extLst>
          </p:cNvPr>
          <p:cNvGrpSpPr/>
          <p:nvPr/>
        </p:nvGrpSpPr>
        <p:grpSpPr>
          <a:xfrm>
            <a:off x="729912" y="5279016"/>
            <a:ext cx="1230863" cy="1932495"/>
            <a:chOff x="729912" y="5279016"/>
            <a:chExt cx="1230863" cy="1932495"/>
          </a:xfrm>
        </p:grpSpPr>
        <p:sp>
          <p:nvSpPr>
            <p:cNvPr id="38" name="Rectangle 37">
              <a:extLst>
                <a:ext uri="{FF2B5EF4-FFF2-40B4-BE49-F238E27FC236}">
                  <a16:creationId xmlns:a16="http://schemas.microsoft.com/office/drawing/2014/main" id="{3CDB081F-ECB9-4F10-BE6D-F6F0EF2B5FF6}"/>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9" name="Connecteur droit 38">
              <a:extLst>
                <a:ext uri="{FF2B5EF4-FFF2-40B4-BE49-F238E27FC236}">
                  <a16:creationId xmlns:a16="http://schemas.microsoft.com/office/drawing/2014/main" id="{EF4CDD30-6194-4370-8A81-55637DCE787E}"/>
                </a:ext>
              </a:extLst>
            </p:cNvPr>
            <p:cNvCxnSpPr/>
            <p:nvPr/>
          </p:nvCxnSpPr>
          <p:spPr>
            <a:xfrm>
              <a:off x="737769" y="5766329"/>
              <a:ext cx="1223005" cy="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1A2AD0BC-358C-4D74-8ADF-0F40B5A2117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41" name="Rectangle 40">
            <a:extLst>
              <a:ext uri="{FF2B5EF4-FFF2-40B4-BE49-F238E27FC236}">
                <a16:creationId xmlns:a16="http://schemas.microsoft.com/office/drawing/2014/main" id="{2F6D934E-7D51-4AA8-939E-6B841A2CCEBC}"/>
              </a:ext>
            </a:extLst>
          </p:cNvPr>
          <p:cNvSpPr/>
          <p:nvPr/>
        </p:nvSpPr>
        <p:spPr>
          <a:xfrm>
            <a:off x="1154869" y="591188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cxnSp>
        <p:nvCxnSpPr>
          <p:cNvPr id="42" name="Connecteur droit 41">
            <a:extLst>
              <a:ext uri="{FF2B5EF4-FFF2-40B4-BE49-F238E27FC236}">
                <a16:creationId xmlns:a16="http://schemas.microsoft.com/office/drawing/2014/main" id="{F4389429-EF4D-4C6F-9E12-35C5E8C53E20}"/>
              </a:ext>
            </a:extLst>
          </p:cNvPr>
          <p:cNvCxnSpPr>
            <a:cxnSpLocks/>
          </p:cNvCxnSpPr>
          <p:nvPr/>
        </p:nvCxnSpPr>
        <p:spPr>
          <a:xfrm>
            <a:off x="754863" y="5311022"/>
            <a:ext cx="1205912" cy="429905"/>
          </a:xfrm>
          <a:prstGeom prst="line">
            <a:avLst/>
          </a:prstGeom>
          <a:noFill/>
          <a:ln>
            <a:solidFill>
              <a:schemeClr val="tx1"/>
            </a:solidFill>
            <a:miter lim="800000"/>
          </a:ln>
        </p:spPr>
      </p:cxnSp>
      <p:cxnSp>
        <p:nvCxnSpPr>
          <p:cNvPr id="43" name="Connecteur droit 42">
            <a:extLst>
              <a:ext uri="{FF2B5EF4-FFF2-40B4-BE49-F238E27FC236}">
                <a16:creationId xmlns:a16="http://schemas.microsoft.com/office/drawing/2014/main" id="{45B9C1EC-0B7B-4E8A-931B-C17171ACB8DA}"/>
              </a:ext>
            </a:extLst>
          </p:cNvPr>
          <p:cNvCxnSpPr>
            <a:cxnSpLocks/>
          </p:cNvCxnSpPr>
          <p:nvPr/>
        </p:nvCxnSpPr>
        <p:spPr>
          <a:xfrm flipV="1">
            <a:off x="735290" y="5292170"/>
            <a:ext cx="1232151" cy="467611"/>
          </a:xfrm>
          <a:prstGeom prst="line">
            <a:avLst/>
          </a:prstGeom>
          <a:noFill/>
          <a:ln>
            <a:solidFill>
              <a:schemeClr val="tx1"/>
            </a:solidFill>
            <a:miter lim="800000"/>
          </a:ln>
        </p:spPr>
      </p:cxnSp>
      <p:cxnSp>
        <p:nvCxnSpPr>
          <p:cNvPr id="44" name="Connecteur droit 43">
            <a:extLst>
              <a:ext uri="{FF2B5EF4-FFF2-40B4-BE49-F238E27FC236}">
                <a16:creationId xmlns:a16="http://schemas.microsoft.com/office/drawing/2014/main" id="{9EA1C883-6729-472F-B703-25C0C4412049}"/>
              </a:ext>
            </a:extLst>
          </p:cNvPr>
          <p:cNvCxnSpPr>
            <a:cxnSpLocks/>
          </p:cNvCxnSpPr>
          <p:nvPr/>
        </p:nvCxnSpPr>
        <p:spPr>
          <a:xfrm>
            <a:off x="726582" y="6668483"/>
            <a:ext cx="1243620" cy="543026"/>
          </a:xfrm>
          <a:prstGeom prst="line">
            <a:avLst/>
          </a:prstGeom>
          <a:noFill/>
          <a:ln>
            <a:solidFill>
              <a:schemeClr val="tx1"/>
            </a:solidFill>
            <a:miter lim="800000"/>
          </a:ln>
        </p:spPr>
      </p:cxnSp>
      <p:cxnSp>
        <p:nvCxnSpPr>
          <p:cNvPr id="45" name="Connecteur droit 44">
            <a:extLst>
              <a:ext uri="{FF2B5EF4-FFF2-40B4-BE49-F238E27FC236}">
                <a16:creationId xmlns:a16="http://schemas.microsoft.com/office/drawing/2014/main" id="{236C7949-18A0-4870-B978-2BF9DAFE4378}"/>
              </a:ext>
            </a:extLst>
          </p:cNvPr>
          <p:cNvCxnSpPr>
            <a:cxnSpLocks/>
          </p:cNvCxnSpPr>
          <p:nvPr/>
        </p:nvCxnSpPr>
        <p:spPr>
          <a:xfrm flipV="1">
            <a:off x="744717" y="6659056"/>
            <a:ext cx="1213297" cy="552453"/>
          </a:xfrm>
          <a:prstGeom prst="line">
            <a:avLst/>
          </a:prstGeom>
          <a:noFill/>
          <a:ln>
            <a:solidFill>
              <a:schemeClr val="tx1"/>
            </a:solidFill>
            <a:miter lim="800000"/>
          </a:ln>
        </p:spPr>
      </p:cxnSp>
      <p:grpSp>
        <p:nvGrpSpPr>
          <p:cNvPr id="67" name="Groupe 66">
            <a:extLst>
              <a:ext uri="{FF2B5EF4-FFF2-40B4-BE49-F238E27FC236}">
                <a16:creationId xmlns:a16="http://schemas.microsoft.com/office/drawing/2014/main" id="{C1A2AC3A-3FAA-4923-B482-6B9E4E1FE05D}"/>
              </a:ext>
            </a:extLst>
          </p:cNvPr>
          <p:cNvGrpSpPr/>
          <p:nvPr/>
        </p:nvGrpSpPr>
        <p:grpSpPr>
          <a:xfrm>
            <a:off x="2521713" y="5761582"/>
            <a:ext cx="1349193" cy="726716"/>
            <a:chOff x="4253102" y="5447353"/>
            <a:chExt cx="1349193" cy="726716"/>
          </a:xfrm>
        </p:grpSpPr>
        <p:sp>
          <p:nvSpPr>
            <p:cNvPr id="68" name="Rectangle 67">
              <a:extLst>
                <a:ext uri="{FF2B5EF4-FFF2-40B4-BE49-F238E27FC236}">
                  <a16:creationId xmlns:a16="http://schemas.microsoft.com/office/drawing/2014/main" id="{C8D61018-57B3-4AFC-A116-BD5CD7F632E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9" name="Connecteur droit 68">
              <a:extLst>
                <a:ext uri="{FF2B5EF4-FFF2-40B4-BE49-F238E27FC236}">
                  <a16:creationId xmlns:a16="http://schemas.microsoft.com/office/drawing/2014/main" id="{2FF05652-A166-472D-86EC-AB6E04A0A036}"/>
                </a:ext>
              </a:extLst>
            </p:cNvPr>
            <p:cNvCxnSpPr/>
            <p:nvPr/>
          </p:nvCxnSpPr>
          <p:spPr>
            <a:xfrm flipH="1">
              <a:off x="5205060" y="5447353"/>
              <a:ext cx="0" cy="715720"/>
            </a:xfrm>
            <a:prstGeom prst="line">
              <a:avLst/>
            </a:prstGeom>
            <a:noFill/>
            <a:ln>
              <a:solidFill>
                <a:schemeClr val="tx1"/>
              </a:solidFill>
              <a:miter lim="800000"/>
            </a:ln>
          </p:spPr>
        </p:cxnSp>
        <p:cxnSp>
          <p:nvCxnSpPr>
            <p:cNvPr id="70" name="Connecteur droit 69">
              <a:extLst>
                <a:ext uri="{FF2B5EF4-FFF2-40B4-BE49-F238E27FC236}">
                  <a16:creationId xmlns:a16="http://schemas.microsoft.com/office/drawing/2014/main" id="{E167066B-727F-4BBF-A3AB-4DD18945FA64}"/>
                </a:ext>
              </a:extLst>
            </p:cNvPr>
            <p:cNvCxnSpPr/>
            <p:nvPr/>
          </p:nvCxnSpPr>
          <p:spPr>
            <a:xfrm flipH="1">
              <a:off x="4659875" y="5458349"/>
              <a:ext cx="0" cy="715720"/>
            </a:xfrm>
            <a:prstGeom prst="line">
              <a:avLst/>
            </a:prstGeom>
            <a:noFill/>
            <a:ln>
              <a:solidFill>
                <a:schemeClr val="tx1"/>
              </a:solidFill>
              <a:miter lim="800000"/>
            </a:ln>
          </p:spPr>
        </p:cxnSp>
      </p:grpSp>
      <p:cxnSp>
        <p:nvCxnSpPr>
          <p:cNvPr id="83" name="Connecteur droit 82">
            <a:extLst>
              <a:ext uri="{FF2B5EF4-FFF2-40B4-BE49-F238E27FC236}">
                <a16:creationId xmlns:a16="http://schemas.microsoft.com/office/drawing/2014/main" id="{058D32C9-5CC9-4BF2-8D0C-A3406228B609}"/>
              </a:ext>
            </a:extLst>
          </p:cNvPr>
          <p:cNvCxnSpPr>
            <a:cxnSpLocks/>
          </p:cNvCxnSpPr>
          <p:nvPr/>
        </p:nvCxnSpPr>
        <p:spPr>
          <a:xfrm>
            <a:off x="2501963" y="5794928"/>
            <a:ext cx="431344" cy="682855"/>
          </a:xfrm>
          <a:prstGeom prst="line">
            <a:avLst/>
          </a:prstGeom>
          <a:noFill/>
          <a:ln>
            <a:solidFill>
              <a:schemeClr val="tx1"/>
            </a:solidFill>
            <a:miter lim="800000"/>
          </a:ln>
        </p:spPr>
      </p:cxnSp>
      <p:cxnSp>
        <p:nvCxnSpPr>
          <p:cNvPr id="84" name="Connecteur droit 83">
            <a:extLst>
              <a:ext uri="{FF2B5EF4-FFF2-40B4-BE49-F238E27FC236}">
                <a16:creationId xmlns:a16="http://schemas.microsoft.com/office/drawing/2014/main" id="{43725261-1751-4287-BD98-1A081249C948}"/>
              </a:ext>
            </a:extLst>
          </p:cNvPr>
          <p:cNvCxnSpPr>
            <a:cxnSpLocks/>
          </p:cNvCxnSpPr>
          <p:nvPr/>
        </p:nvCxnSpPr>
        <p:spPr>
          <a:xfrm flipH="1">
            <a:off x="2538952" y="5780200"/>
            <a:ext cx="384928" cy="689727"/>
          </a:xfrm>
          <a:prstGeom prst="line">
            <a:avLst/>
          </a:prstGeom>
          <a:noFill/>
          <a:ln>
            <a:solidFill>
              <a:schemeClr val="tx1"/>
            </a:solidFill>
            <a:miter lim="800000"/>
          </a:ln>
        </p:spPr>
      </p:cxnSp>
      <p:cxnSp>
        <p:nvCxnSpPr>
          <p:cNvPr id="85" name="Connecteur droit 84">
            <a:extLst>
              <a:ext uri="{FF2B5EF4-FFF2-40B4-BE49-F238E27FC236}">
                <a16:creationId xmlns:a16="http://schemas.microsoft.com/office/drawing/2014/main" id="{B4349DFE-72D6-4AD6-8D0B-F47BB21F3B0C}"/>
              </a:ext>
            </a:extLst>
          </p:cNvPr>
          <p:cNvCxnSpPr>
            <a:cxnSpLocks/>
          </p:cNvCxnSpPr>
          <p:nvPr/>
        </p:nvCxnSpPr>
        <p:spPr>
          <a:xfrm>
            <a:off x="3455641" y="5805928"/>
            <a:ext cx="431344" cy="682855"/>
          </a:xfrm>
          <a:prstGeom prst="line">
            <a:avLst/>
          </a:prstGeom>
          <a:noFill/>
          <a:ln>
            <a:solidFill>
              <a:schemeClr val="tx1"/>
            </a:solidFill>
            <a:miter lim="800000"/>
          </a:ln>
        </p:spPr>
      </p:cxnSp>
      <p:cxnSp>
        <p:nvCxnSpPr>
          <p:cNvPr id="86" name="Connecteur droit 85">
            <a:extLst>
              <a:ext uri="{FF2B5EF4-FFF2-40B4-BE49-F238E27FC236}">
                <a16:creationId xmlns:a16="http://schemas.microsoft.com/office/drawing/2014/main" id="{9FD54C47-4D04-4C47-B094-B123A87879AF}"/>
              </a:ext>
            </a:extLst>
          </p:cNvPr>
          <p:cNvCxnSpPr>
            <a:cxnSpLocks/>
          </p:cNvCxnSpPr>
          <p:nvPr/>
        </p:nvCxnSpPr>
        <p:spPr>
          <a:xfrm flipH="1">
            <a:off x="3492630" y="5791200"/>
            <a:ext cx="384928" cy="689727"/>
          </a:xfrm>
          <a:prstGeom prst="line">
            <a:avLst/>
          </a:prstGeom>
          <a:noFill/>
          <a:ln>
            <a:solidFill>
              <a:schemeClr val="tx1"/>
            </a:solidFill>
            <a:miter lim="800000"/>
          </a:ln>
        </p:spPr>
      </p:cxnSp>
      <p:grpSp>
        <p:nvGrpSpPr>
          <p:cNvPr id="96" name="Groupe 95">
            <a:extLst>
              <a:ext uri="{FF2B5EF4-FFF2-40B4-BE49-F238E27FC236}">
                <a16:creationId xmlns:a16="http://schemas.microsoft.com/office/drawing/2014/main" id="{2B32D3A6-2FE3-4AB3-900C-98C071017D7B}"/>
              </a:ext>
            </a:extLst>
          </p:cNvPr>
          <p:cNvGrpSpPr/>
          <p:nvPr/>
        </p:nvGrpSpPr>
        <p:grpSpPr>
          <a:xfrm>
            <a:off x="740911" y="5282159"/>
            <a:ext cx="1230863" cy="1932495"/>
            <a:chOff x="729912" y="5279016"/>
            <a:chExt cx="1230863" cy="1932495"/>
          </a:xfrm>
        </p:grpSpPr>
        <p:sp>
          <p:nvSpPr>
            <p:cNvPr id="97" name="Rectangle 96">
              <a:extLst>
                <a:ext uri="{FF2B5EF4-FFF2-40B4-BE49-F238E27FC236}">
                  <a16:creationId xmlns:a16="http://schemas.microsoft.com/office/drawing/2014/main" id="{3B738131-A508-4B4D-BEED-F38155E5726C}"/>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98" name="Connecteur droit 97">
              <a:extLst>
                <a:ext uri="{FF2B5EF4-FFF2-40B4-BE49-F238E27FC236}">
                  <a16:creationId xmlns:a16="http://schemas.microsoft.com/office/drawing/2014/main" id="{15DC46F6-2094-40B7-9E2B-39B53127D38D}"/>
                </a:ext>
              </a:extLst>
            </p:cNvPr>
            <p:cNvCxnSpPr/>
            <p:nvPr/>
          </p:nvCxnSpPr>
          <p:spPr>
            <a:xfrm>
              <a:off x="737769" y="5766329"/>
              <a:ext cx="1223005" cy="0"/>
            </a:xfrm>
            <a:prstGeom prst="line">
              <a:avLst/>
            </a:prstGeom>
            <a:noFill/>
            <a:ln>
              <a:solidFill>
                <a:schemeClr val="tx1"/>
              </a:solidFill>
              <a:miter lim="800000"/>
            </a:ln>
          </p:spPr>
        </p:cxnSp>
        <p:cxnSp>
          <p:nvCxnSpPr>
            <p:cNvPr id="99" name="Connecteur droit 98">
              <a:extLst>
                <a:ext uri="{FF2B5EF4-FFF2-40B4-BE49-F238E27FC236}">
                  <a16:creationId xmlns:a16="http://schemas.microsoft.com/office/drawing/2014/main" id="{99A8CB29-2346-4395-9735-824766468CF0}"/>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100" name="Rectangle 99">
            <a:extLst>
              <a:ext uri="{FF2B5EF4-FFF2-40B4-BE49-F238E27FC236}">
                <a16:creationId xmlns:a16="http://schemas.microsoft.com/office/drawing/2014/main" id="{BCD382BA-AAD6-4389-8FCC-49A6E3EE52D6}"/>
              </a:ext>
            </a:extLst>
          </p:cNvPr>
          <p:cNvSpPr/>
          <p:nvPr/>
        </p:nvSpPr>
        <p:spPr>
          <a:xfrm>
            <a:off x="1165868" y="591503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cxnSp>
        <p:nvCxnSpPr>
          <p:cNvPr id="15" name="Connecteur : en angle 14">
            <a:extLst>
              <a:ext uri="{FF2B5EF4-FFF2-40B4-BE49-F238E27FC236}">
                <a16:creationId xmlns:a16="http://schemas.microsoft.com/office/drawing/2014/main" id="{3AE757E9-CF3A-4E57-84CC-54E96111EA2F}"/>
              </a:ext>
            </a:extLst>
          </p:cNvPr>
          <p:cNvCxnSpPr>
            <a:endCxn id="68" idx="0"/>
          </p:cNvCxnSpPr>
          <p:nvPr/>
        </p:nvCxnSpPr>
        <p:spPr>
          <a:xfrm>
            <a:off x="1621410" y="5505254"/>
            <a:ext cx="1574900" cy="25632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5FA5EB9B-04D1-4C09-A2A5-35E6440F4BAA}"/>
              </a:ext>
            </a:extLst>
          </p:cNvPr>
          <p:cNvCxnSpPr>
            <a:endCxn id="68" idx="2"/>
          </p:cNvCxnSpPr>
          <p:nvPr/>
        </p:nvCxnSpPr>
        <p:spPr>
          <a:xfrm flipV="1">
            <a:off x="1536569" y="6477302"/>
            <a:ext cx="1659741" cy="489106"/>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05" name="Rectangle 104">
            <a:extLst>
              <a:ext uri="{FF2B5EF4-FFF2-40B4-BE49-F238E27FC236}">
                <a16:creationId xmlns:a16="http://schemas.microsoft.com/office/drawing/2014/main" id="{DFDD470C-59FA-4826-BDC8-9E84E372D25E}"/>
              </a:ext>
            </a:extLst>
          </p:cNvPr>
          <p:cNvSpPr/>
          <p:nvPr/>
        </p:nvSpPr>
        <p:spPr>
          <a:xfrm>
            <a:off x="2977386" y="586946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45072" name="Rectangle : coins arrondis 45071"/>
          <p:cNvSpPr/>
          <p:nvPr/>
        </p:nvSpPr>
        <p:spPr>
          <a:xfrm>
            <a:off x="674250" y="1716676"/>
            <a:ext cx="8889618" cy="32894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106" name="Rectangle : coins arrondis 105">
            <a:extLst>
              <a:ext uri="{FF2B5EF4-FFF2-40B4-BE49-F238E27FC236}">
                <a16:creationId xmlns:a16="http://schemas.microsoft.com/office/drawing/2014/main" id="{AE0665AE-B0E5-4623-A8AB-DFD95B34D98D}"/>
              </a:ext>
            </a:extLst>
          </p:cNvPr>
          <p:cNvSpPr/>
          <p:nvPr/>
        </p:nvSpPr>
        <p:spPr>
          <a:xfrm>
            <a:off x="638114" y="4891447"/>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Tree>
    <p:extLst>
      <p:ext uri="{BB962C8B-B14F-4D97-AF65-F5344CB8AC3E}">
        <p14:creationId xmlns:p14="http://schemas.microsoft.com/office/powerpoint/2010/main" val="1745298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5"/>
                                        </p:tgtEl>
                                        <p:attrNameLst>
                                          <p:attrName>style.visibility</p:attrName>
                                        </p:attrNameLst>
                                      </p:cBhvr>
                                      <p:to>
                                        <p:strVal val="visible"/>
                                      </p:to>
                                    </p:set>
                                    <p:anim calcmode="lin" valueType="num">
                                      <p:cBhvr>
                                        <p:cTn id="14" dur="500" fill="hold"/>
                                        <p:tgtEl>
                                          <p:spTgt spid="105"/>
                                        </p:tgtEl>
                                        <p:attrNameLst>
                                          <p:attrName>ppt_w</p:attrName>
                                        </p:attrNameLst>
                                      </p:cBhvr>
                                      <p:tavLst>
                                        <p:tav tm="0">
                                          <p:val>
                                            <p:fltVal val="0"/>
                                          </p:val>
                                        </p:tav>
                                        <p:tav tm="100000">
                                          <p:val>
                                            <p:strVal val="#ppt_w"/>
                                          </p:val>
                                        </p:tav>
                                      </p:tavLst>
                                    </p:anim>
                                    <p:anim calcmode="lin" valueType="num">
                                      <p:cBhvr>
                                        <p:cTn id="15" dur="500" fill="hold"/>
                                        <p:tgtEl>
                                          <p:spTgt spid="105"/>
                                        </p:tgtEl>
                                        <p:attrNameLst>
                                          <p:attrName>ppt_h</p:attrName>
                                        </p:attrNameLst>
                                      </p:cBhvr>
                                      <p:tavLst>
                                        <p:tav tm="0">
                                          <p:val>
                                            <p:fltVal val="0"/>
                                          </p:val>
                                        </p:tav>
                                        <p:tav tm="100000">
                                          <p:val>
                                            <p:strVal val="#ppt_h"/>
                                          </p:val>
                                        </p:tav>
                                      </p:tavLst>
                                    </p:anim>
                                    <p:animEffect transition="in" filter="fade">
                                      <p:cBhvr>
                                        <p:cTn id="16" dur="500"/>
                                        <p:tgtEl>
                                          <p:spTgt spid="105"/>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par>
                                <p:cTn id="22" presetID="53" presetClass="entr" presetSubtype="16" fill="hold" nodeType="withEffect">
                                  <p:stCondLst>
                                    <p:cond delay="0"/>
                                  </p:stCondLst>
                                  <p:childTnLst>
                                    <p:set>
                                      <p:cBhvr>
                                        <p:cTn id="23" dur="1" fill="hold">
                                          <p:stCondLst>
                                            <p:cond delay="0"/>
                                          </p:stCondLst>
                                        </p:cTn>
                                        <p:tgtEl>
                                          <p:spTgt spid="45072"/>
                                        </p:tgtEl>
                                        <p:attrNameLst>
                                          <p:attrName>style.visibility</p:attrName>
                                        </p:attrNameLst>
                                      </p:cBhvr>
                                      <p:to>
                                        <p:strVal val="visible"/>
                                      </p:to>
                                    </p:set>
                                    <p:anim calcmode="lin" valueType="num">
                                      <p:cBhvr>
                                        <p:cTn id="24" dur="500" fill="hold"/>
                                        <p:tgtEl>
                                          <p:spTgt spid="45072"/>
                                        </p:tgtEl>
                                        <p:attrNameLst>
                                          <p:attrName>ppt_w</p:attrName>
                                        </p:attrNameLst>
                                      </p:cBhvr>
                                      <p:tavLst>
                                        <p:tav tm="0">
                                          <p:val>
                                            <p:fltVal val="0"/>
                                          </p:val>
                                        </p:tav>
                                        <p:tav tm="100000">
                                          <p:val>
                                            <p:strVal val="#ppt_w"/>
                                          </p:val>
                                        </p:tav>
                                      </p:tavLst>
                                    </p:anim>
                                    <p:anim calcmode="lin" valueType="num">
                                      <p:cBhvr>
                                        <p:cTn id="25" dur="500" fill="hold"/>
                                        <p:tgtEl>
                                          <p:spTgt spid="45072"/>
                                        </p:tgtEl>
                                        <p:attrNameLst>
                                          <p:attrName>ppt_h</p:attrName>
                                        </p:attrNameLst>
                                      </p:cBhvr>
                                      <p:tavLst>
                                        <p:tav tm="0">
                                          <p:val>
                                            <p:fltVal val="0"/>
                                          </p:val>
                                        </p:tav>
                                        <p:tav tm="100000">
                                          <p:val>
                                            <p:strVal val="#ppt_h"/>
                                          </p:val>
                                        </p:tav>
                                      </p:tavLst>
                                    </p:anim>
                                    <p:animEffect transition="in" filter="fade">
                                      <p:cBhvr>
                                        <p:cTn id="26" dur="500"/>
                                        <p:tgtEl>
                                          <p:spTgt spid="4507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5075"/>
                                        </p:tgtEl>
                                        <p:attrNameLst>
                                          <p:attrName>style.visibility</p:attrName>
                                        </p:attrNameLst>
                                      </p:cBhvr>
                                      <p:to>
                                        <p:strVal val="visible"/>
                                      </p:to>
                                    </p:set>
                                    <p:anim calcmode="lin" valueType="num">
                                      <p:cBhvr>
                                        <p:cTn id="31" dur="500" fill="hold"/>
                                        <p:tgtEl>
                                          <p:spTgt spid="45075"/>
                                        </p:tgtEl>
                                        <p:attrNameLst>
                                          <p:attrName>ppt_w</p:attrName>
                                        </p:attrNameLst>
                                      </p:cBhvr>
                                      <p:tavLst>
                                        <p:tav tm="0">
                                          <p:val>
                                            <p:fltVal val="0"/>
                                          </p:val>
                                        </p:tav>
                                        <p:tav tm="100000">
                                          <p:val>
                                            <p:strVal val="#ppt_w"/>
                                          </p:val>
                                        </p:tav>
                                      </p:tavLst>
                                    </p:anim>
                                    <p:anim calcmode="lin" valueType="num">
                                      <p:cBhvr>
                                        <p:cTn id="32" dur="500" fill="hold"/>
                                        <p:tgtEl>
                                          <p:spTgt spid="45075"/>
                                        </p:tgtEl>
                                        <p:attrNameLst>
                                          <p:attrName>ppt_h</p:attrName>
                                        </p:attrNameLst>
                                      </p:cBhvr>
                                      <p:tavLst>
                                        <p:tav tm="0">
                                          <p:val>
                                            <p:fltVal val="0"/>
                                          </p:val>
                                        </p:tav>
                                        <p:tav tm="100000">
                                          <p:val>
                                            <p:strVal val="#ppt_h"/>
                                          </p:val>
                                        </p:tav>
                                      </p:tavLst>
                                    </p:anim>
                                    <p:animEffect transition="in" filter="fade">
                                      <p:cBhvr>
                                        <p:cTn id="33" dur="500"/>
                                        <p:tgtEl>
                                          <p:spTgt spid="45075"/>
                                        </p:tgtEl>
                                      </p:cBhvr>
                                    </p:animEffect>
                                  </p:childTnLst>
                                </p:cTn>
                              </p:par>
                              <p:par>
                                <p:cTn id="34" presetID="53" presetClass="entr" presetSubtype="16"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animEffect transition="in" filter="fade">
                                      <p:cBhvr>
                                        <p:cTn id="38" dur="500"/>
                                        <p:tgtEl>
                                          <p:spTgt spid="42"/>
                                        </p:tgtEl>
                                      </p:cBhvr>
                                    </p:animEffect>
                                  </p:childTnLst>
                                </p:cTn>
                              </p:par>
                              <p:par>
                                <p:cTn id="39" presetID="53" presetClass="entr" presetSubtype="16"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par>
                                <p:cTn id="54" presetID="53" presetClass="entr" presetSubtype="16"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anim calcmode="lin" valueType="num">
                                      <p:cBhvr>
                                        <p:cTn id="63" dur="500" fill="hold"/>
                                        <p:tgtEl>
                                          <p:spTgt spid="84"/>
                                        </p:tgtEl>
                                        <p:attrNameLst>
                                          <p:attrName>ppt_w</p:attrName>
                                        </p:attrNameLst>
                                      </p:cBhvr>
                                      <p:tavLst>
                                        <p:tav tm="0">
                                          <p:val>
                                            <p:fltVal val="0"/>
                                          </p:val>
                                        </p:tav>
                                        <p:tav tm="100000">
                                          <p:val>
                                            <p:strVal val="#ppt_w"/>
                                          </p:val>
                                        </p:tav>
                                      </p:tavLst>
                                    </p:anim>
                                    <p:anim calcmode="lin" valueType="num">
                                      <p:cBhvr>
                                        <p:cTn id="64" dur="500" fill="hold"/>
                                        <p:tgtEl>
                                          <p:spTgt spid="84"/>
                                        </p:tgtEl>
                                        <p:attrNameLst>
                                          <p:attrName>ppt_h</p:attrName>
                                        </p:attrNameLst>
                                      </p:cBhvr>
                                      <p:tavLst>
                                        <p:tav tm="0">
                                          <p:val>
                                            <p:fltVal val="0"/>
                                          </p:val>
                                        </p:tav>
                                        <p:tav tm="100000">
                                          <p:val>
                                            <p:strVal val="#ppt_h"/>
                                          </p:val>
                                        </p:tav>
                                      </p:tavLst>
                                    </p:anim>
                                    <p:animEffect transition="in" filter="fade">
                                      <p:cBhvr>
                                        <p:cTn id="65" dur="500"/>
                                        <p:tgtEl>
                                          <p:spTgt spid="84"/>
                                        </p:tgtEl>
                                      </p:cBhvr>
                                    </p:animEffect>
                                  </p:childTnLst>
                                </p:cTn>
                              </p:par>
                              <p:par>
                                <p:cTn id="66" presetID="53" presetClass="entr" presetSubtype="16"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par>
                                <p:cTn id="71" presetID="53" presetClass="entr" presetSubtype="16"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 calcmode="lin" valueType="num">
                                      <p:cBhvr>
                                        <p:cTn id="73" dur="500" fill="hold"/>
                                        <p:tgtEl>
                                          <p:spTgt spid="85"/>
                                        </p:tgtEl>
                                        <p:attrNameLst>
                                          <p:attrName>ppt_w</p:attrName>
                                        </p:attrNameLst>
                                      </p:cBhvr>
                                      <p:tavLst>
                                        <p:tav tm="0">
                                          <p:val>
                                            <p:fltVal val="0"/>
                                          </p:val>
                                        </p:tav>
                                        <p:tav tm="100000">
                                          <p:val>
                                            <p:strVal val="#ppt_w"/>
                                          </p:val>
                                        </p:tav>
                                      </p:tavLst>
                                    </p:anim>
                                    <p:anim calcmode="lin" valueType="num">
                                      <p:cBhvr>
                                        <p:cTn id="74" dur="500" fill="hold"/>
                                        <p:tgtEl>
                                          <p:spTgt spid="85"/>
                                        </p:tgtEl>
                                        <p:attrNameLst>
                                          <p:attrName>ppt_h</p:attrName>
                                        </p:attrNameLst>
                                      </p:cBhvr>
                                      <p:tavLst>
                                        <p:tav tm="0">
                                          <p:val>
                                            <p:fltVal val="0"/>
                                          </p:val>
                                        </p:tav>
                                        <p:tav tm="100000">
                                          <p:val>
                                            <p:strVal val="#ppt_h"/>
                                          </p:val>
                                        </p:tav>
                                      </p:tavLst>
                                    </p:anim>
                                    <p:animEffect transition="in" filter="fade">
                                      <p:cBhvr>
                                        <p:cTn id="75" dur="500"/>
                                        <p:tgtEl>
                                          <p:spTgt spid="85"/>
                                        </p:tgtEl>
                                      </p:cBhvr>
                                    </p:animEffect>
                                  </p:childTnLst>
                                </p:cTn>
                              </p:par>
                              <p:par>
                                <p:cTn id="76" presetID="53" presetClass="entr" presetSubtype="16" fill="hold"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45076"/>
                                        </p:tgtEl>
                                        <p:attrNameLst>
                                          <p:attrName>style.visibility</p:attrName>
                                        </p:attrNameLst>
                                      </p:cBhvr>
                                      <p:to>
                                        <p:strVal val="visible"/>
                                      </p:to>
                                    </p:set>
                                    <p:anim calcmode="lin" valueType="num">
                                      <p:cBhvr>
                                        <p:cTn id="83" dur="500" fill="hold"/>
                                        <p:tgtEl>
                                          <p:spTgt spid="45076"/>
                                        </p:tgtEl>
                                        <p:attrNameLst>
                                          <p:attrName>ppt_w</p:attrName>
                                        </p:attrNameLst>
                                      </p:cBhvr>
                                      <p:tavLst>
                                        <p:tav tm="0">
                                          <p:val>
                                            <p:fltVal val="0"/>
                                          </p:val>
                                        </p:tav>
                                        <p:tav tm="100000">
                                          <p:val>
                                            <p:strVal val="#ppt_w"/>
                                          </p:val>
                                        </p:tav>
                                      </p:tavLst>
                                    </p:anim>
                                    <p:anim calcmode="lin" valueType="num">
                                      <p:cBhvr>
                                        <p:cTn id="84" dur="500" fill="hold"/>
                                        <p:tgtEl>
                                          <p:spTgt spid="45076"/>
                                        </p:tgtEl>
                                        <p:attrNameLst>
                                          <p:attrName>ppt_h</p:attrName>
                                        </p:attrNameLst>
                                      </p:cBhvr>
                                      <p:tavLst>
                                        <p:tav tm="0">
                                          <p:val>
                                            <p:fltVal val="0"/>
                                          </p:val>
                                        </p:tav>
                                        <p:tav tm="100000">
                                          <p:val>
                                            <p:strVal val="#ppt_h"/>
                                          </p:val>
                                        </p:tav>
                                      </p:tavLst>
                                    </p:anim>
                                    <p:animEffect transition="in" filter="fade">
                                      <p:cBhvr>
                                        <p:cTn id="85" dur="500"/>
                                        <p:tgtEl>
                                          <p:spTgt spid="4507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9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0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507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animBg="1"/>
      <p:bldP spid="45078" grpId="0" animBg="1"/>
      <p:bldP spid="45075" grpId="0" animBg="1"/>
      <p:bldP spid="41" grpId="0"/>
      <p:bldP spid="100" grpId="0"/>
      <p:bldP spid="105" grpId="0"/>
      <p:bldP spid="10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1" y="1093272"/>
            <a:ext cx="9216959"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61" name="Rectangle 45060"/>
          <p:cNvSpPr/>
          <p:nvPr/>
        </p:nvSpPr>
        <p:spPr>
          <a:xfrm>
            <a:off x="672500" y="1679928"/>
            <a:ext cx="8744877"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600" dirty="0"/>
              <a:t> Nous tentons de créer un nouveau élément (vérifiant que ca va réussi! Et faire le donnée=5)</a:t>
            </a:r>
          </a:p>
          <a:p>
            <a:pPr marL="0" indent="0">
              <a:buNone/>
            </a:pPr>
            <a:r>
              <a:rPr lang="fr-FR" altLang="en-US" sz="1600" dirty="0"/>
              <a:t>S'il n'existe pas de dernier élément (donc la liste est vide) Alors</a:t>
            </a:r>
          </a:p>
          <a:p>
            <a:pPr marL="457200" lvl="1" indent="0">
              <a:buNone/>
            </a:pPr>
            <a:r>
              <a:rPr lang="fr-FR" altLang="en-US" sz="1600" dirty="0"/>
              <a:t>Nous faisons pointer le nouveau élément vers NULL (élément précédent) et NULL (élément suivant) </a:t>
            </a:r>
          </a:p>
          <a:p>
            <a:pPr marL="457200" lvl="1" indent="0">
              <a:buNone/>
            </a:pPr>
            <a:r>
              <a:rPr lang="fr-FR" altLang="en-US" sz="1600" dirty="0"/>
              <a:t>Nous faisons pointer la tête et la fin de liste vers notre nouvel élément</a:t>
            </a:r>
          </a:p>
          <a:p>
            <a:pPr marL="0" indent="0">
              <a:buNone/>
            </a:pPr>
            <a:r>
              <a:rPr lang="fr-FR" altLang="en-US" sz="1600" dirty="0"/>
              <a:t>Sinon</a:t>
            </a:r>
          </a:p>
          <a:p>
            <a:pPr marL="457200" lvl="1" indent="0">
              <a:buNone/>
            </a:pPr>
            <a:r>
              <a:rPr lang="fr-FR" altLang="en-US" sz="1600" dirty="0"/>
              <a:t>Nous rattachons le premier élément de notre liste à notre nouvel élément</a:t>
            </a:r>
          </a:p>
          <a:p>
            <a:pPr marL="457200" lvl="1" indent="0">
              <a:buNone/>
            </a:pPr>
            <a:r>
              <a:rPr lang="fr-FR" altLang="en-US" sz="1600" dirty="0"/>
              <a:t>Nous faisons pointer le nouveau élément vers le premier élément de notre liste</a:t>
            </a:r>
          </a:p>
          <a:p>
            <a:pPr marL="457200" lvl="1" indent="0">
              <a:buNone/>
            </a:pPr>
            <a:r>
              <a:rPr lang="fr-FR" altLang="en-US" sz="1600" dirty="0"/>
              <a:t>Nous faisons pointer le nouveau élément vers NULL (élément précédent)</a:t>
            </a:r>
          </a:p>
          <a:p>
            <a:pPr marL="457200" lvl="1" indent="0">
              <a:buNone/>
            </a:pPr>
            <a:r>
              <a:rPr lang="fr-FR" altLang="en-US" sz="1600" dirty="0"/>
              <a:t>Nous faisons pointer la tête de liste vers notre nouvel élément</a:t>
            </a:r>
          </a:p>
          <a:p>
            <a:pPr marL="584467" indent="-584467" algn="just">
              <a:buNone/>
            </a:pPr>
            <a:r>
              <a:rPr lang="fr-CA" altLang="en-US" sz="1600" dirty="0"/>
              <a:t>Fin si</a:t>
            </a:r>
          </a:p>
          <a:p>
            <a:pPr marL="584467" indent="-584467" algn="just">
              <a:buNone/>
            </a:pPr>
            <a:r>
              <a:rPr lang="fr-FR" altLang="en-US" sz="16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34" name="Rectangle : coins arrondis 33">
            <a:extLst>
              <a:ext uri="{FF2B5EF4-FFF2-40B4-BE49-F238E27FC236}">
                <a16:creationId xmlns:a16="http://schemas.microsoft.com/office/drawing/2014/main" id="{AA31918C-8057-46A3-83C6-C09408679B86}"/>
              </a:ext>
            </a:extLst>
          </p:cNvPr>
          <p:cNvSpPr/>
          <p:nvPr/>
        </p:nvSpPr>
        <p:spPr>
          <a:xfrm>
            <a:off x="686816" y="3422441"/>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79" name="Rectangle : coins arrondis 45078"/>
          <p:cNvSpPr/>
          <p:nvPr/>
        </p:nvSpPr>
        <p:spPr>
          <a:xfrm>
            <a:off x="674250" y="3735020"/>
            <a:ext cx="8889618" cy="252518"/>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5" name="Rectangle : coins arrondis 34">
            <a:extLst>
              <a:ext uri="{FF2B5EF4-FFF2-40B4-BE49-F238E27FC236}">
                <a16:creationId xmlns:a16="http://schemas.microsoft.com/office/drawing/2014/main" id="{EB703D65-4F10-41E2-A2AC-A76C648E8E59}"/>
              </a:ext>
            </a:extLst>
          </p:cNvPr>
          <p:cNvSpPr/>
          <p:nvPr/>
        </p:nvSpPr>
        <p:spPr>
          <a:xfrm>
            <a:off x="685246" y="4000544"/>
            <a:ext cx="8889618" cy="252518"/>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6" name="Rectangle : coins arrondis 35">
            <a:extLst>
              <a:ext uri="{FF2B5EF4-FFF2-40B4-BE49-F238E27FC236}">
                <a16:creationId xmlns:a16="http://schemas.microsoft.com/office/drawing/2014/main" id="{D16C9BCA-1848-4EF3-A01E-7393FE3F2E3D}"/>
              </a:ext>
            </a:extLst>
          </p:cNvPr>
          <p:cNvSpPr/>
          <p:nvPr/>
        </p:nvSpPr>
        <p:spPr>
          <a:xfrm>
            <a:off x="686814" y="4256640"/>
            <a:ext cx="8889618" cy="296505"/>
          </a:xfrm>
          <a:prstGeom prst="roundRect">
            <a:avLst>
              <a:gd name="adj" fmla="val 16667"/>
            </a:avLst>
          </a:prstGeom>
          <a:solidFill>
            <a:schemeClr val="accent6">
              <a:lumMod val="20000"/>
              <a:lumOff val="80000"/>
              <a:alpha val="20000"/>
            </a:schemeClr>
          </a:solidFill>
          <a:ln>
            <a:solidFill>
              <a:schemeClr val="tx1"/>
            </a:solidFill>
            <a:miter lim="800000"/>
          </a:ln>
        </p:spPr>
      </p:sp>
      <p:grpSp>
        <p:nvGrpSpPr>
          <p:cNvPr id="8" name="Groupe 7">
            <a:extLst>
              <a:ext uri="{FF2B5EF4-FFF2-40B4-BE49-F238E27FC236}">
                <a16:creationId xmlns:a16="http://schemas.microsoft.com/office/drawing/2014/main" id="{83ED847A-97D0-4121-8687-C5328DEE3427}"/>
              </a:ext>
            </a:extLst>
          </p:cNvPr>
          <p:cNvGrpSpPr/>
          <p:nvPr/>
        </p:nvGrpSpPr>
        <p:grpSpPr>
          <a:xfrm>
            <a:off x="729912" y="5279016"/>
            <a:ext cx="1230863" cy="1932495"/>
            <a:chOff x="729912" y="5279016"/>
            <a:chExt cx="1230863" cy="1932495"/>
          </a:xfrm>
        </p:grpSpPr>
        <p:sp>
          <p:nvSpPr>
            <p:cNvPr id="38" name="Rectangle 37">
              <a:extLst>
                <a:ext uri="{FF2B5EF4-FFF2-40B4-BE49-F238E27FC236}">
                  <a16:creationId xmlns:a16="http://schemas.microsoft.com/office/drawing/2014/main" id="{3CDB081F-ECB9-4F10-BE6D-F6F0EF2B5FF6}"/>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9" name="Connecteur droit 38">
              <a:extLst>
                <a:ext uri="{FF2B5EF4-FFF2-40B4-BE49-F238E27FC236}">
                  <a16:creationId xmlns:a16="http://schemas.microsoft.com/office/drawing/2014/main" id="{EF4CDD30-6194-4370-8A81-55637DCE787E}"/>
                </a:ext>
              </a:extLst>
            </p:cNvPr>
            <p:cNvCxnSpPr/>
            <p:nvPr/>
          </p:nvCxnSpPr>
          <p:spPr>
            <a:xfrm>
              <a:off x="737769" y="5766329"/>
              <a:ext cx="1223005" cy="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1A2AD0BC-358C-4D74-8ADF-0F40B5A2117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41" name="Rectangle 40">
            <a:extLst>
              <a:ext uri="{FF2B5EF4-FFF2-40B4-BE49-F238E27FC236}">
                <a16:creationId xmlns:a16="http://schemas.microsoft.com/office/drawing/2014/main" id="{2F6D934E-7D51-4AA8-939E-6B841A2CCEBC}"/>
              </a:ext>
            </a:extLst>
          </p:cNvPr>
          <p:cNvSpPr/>
          <p:nvPr/>
        </p:nvSpPr>
        <p:spPr>
          <a:xfrm>
            <a:off x="1154869" y="591188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grpSp>
        <p:nvGrpSpPr>
          <p:cNvPr id="67" name="Groupe 66">
            <a:extLst>
              <a:ext uri="{FF2B5EF4-FFF2-40B4-BE49-F238E27FC236}">
                <a16:creationId xmlns:a16="http://schemas.microsoft.com/office/drawing/2014/main" id="{C1A2AC3A-3FAA-4923-B482-6B9E4E1FE05D}"/>
              </a:ext>
            </a:extLst>
          </p:cNvPr>
          <p:cNvGrpSpPr/>
          <p:nvPr/>
        </p:nvGrpSpPr>
        <p:grpSpPr>
          <a:xfrm>
            <a:off x="2521713" y="5761582"/>
            <a:ext cx="1349193" cy="726716"/>
            <a:chOff x="4253102" y="5447353"/>
            <a:chExt cx="1349193" cy="726716"/>
          </a:xfrm>
        </p:grpSpPr>
        <p:sp>
          <p:nvSpPr>
            <p:cNvPr id="68" name="Rectangle 67">
              <a:extLst>
                <a:ext uri="{FF2B5EF4-FFF2-40B4-BE49-F238E27FC236}">
                  <a16:creationId xmlns:a16="http://schemas.microsoft.com/office/drawing/2014/main" id="{C8D61018-57B3-4AFC-A116-BD5CD7F632E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9" name="Connecteur droit 68">
              <a:extLst>
                <a:ext uri="{FF2B5EF4-FFF2-40B4-BE49-F238E27FC236}">
                  <a16:creationId xmlns:a16="http://schemas.microsoft.com/office/drawing/2014/main" id="{2FF05652-A166-472D-86EC-AB6E04A0A036}"/>
                </a:ext>
              </a:extLst>
            </p:cNvPr>
            <p:cNvCxnSpPr/>
            <p:nvPr/>
          </p:nvCxnSpPr>
          <p:spPr>
            <a:xfrm flipH="1">
              <a:off x="5205060" y="5447353"/>
              <a:ext cx="0" cy="715720"/>
            </a:xfrm>
            <a:prstGeom prst="line">
              <a:avLst/>
            </a:prstGeom>
            <a:noFill/>
            <a:ln>
              <a:solidFill>
                <a:schemeClr val="tx1"/>
              </a:solidFill>
              <a:miter lim="800000"/>
            </a:ln>
          </p:spPr>
        </p:cxnSp>
        <p:cxnSp>
          <p:nvCxnSpPr>
            <p:cNvPr id="70" name="Connecteur droit 69">
              <a:extLst>
                <a:ext uri="{FF2B5EF4-FFF2-40B4-BE49-F238E27FC236}">
                  <a16:creationId xmlns:a16="http://schemas.microsoft.com/office/drawing/2014/main" id="{E167066B-727F-4BBF-A3AB-4DD18945FA64}"/>
                </a:ext>
              </a:extLst>
            </p:cNvPr>
            <p:cNvCxnSpPr/>
            <p:nvPr/>
          </p:nvCxnSpPr>
          <p:spPr>
            <a:xfrm flipH="1">
              <a:off x="4659875" y="5458349"/>
              <a:ext cx="0" cy="715720"/>
            </a:xfrm>
            <a:prstGeom prst="line">
              <a:avLst/>
            </a:prstGeom>
            <a:noFill/>
            <a:ln>
              <a:solidFill>
                <a:schemeClr val="tx1"/>
              </a:solidFill>
              <a:miter lim="800000"/>
            </a:ln>
          </p:spPr>
        </p:cxnSp>
      </p:grpSp>
      <p:grpSp>
        <p:nvGrpSpPr>
          <p:cNvPr id="46" name="Groupe 45">
            <a:extLst>
              <a:ext uri="{FF2B5EF4-FFF2-40B4-BE49-F238E27FC236}">
                <a16:creationId xmlns:a16="http://schemas.microsoft.com/office/drawing/2014/main" id="{E4C55598-3DD6-454D-AB7B-4D70CA43F027}"/>
              </a:ext>
            </a:extLst>
          </p:cNvPr>
          <p:cNvGrpSpPr/>
          <p:nvPr/>
        </p:nvGrpSpPr>
        <p:grpSpPr>
          <a:xfrm>
            <a:off x="4501337" y="5712874"/>
            <a:ext cx="5429429" cy="756567"/>
            <a:chOff x="2653687" y="5260388"/>
            <a:chExt cx="5429429" cy="756567"/>
          </a:xfrm>
        </p:grpSpPr>
        <p:grpSp>
          <p:nvGrpSpPr>
            <p:cNvPr id="47" name="Groupe 46">
              <a:extLst>
                <a:ext uri="{FF2B5EF4-FFF2-40B4-BE49-F238E27FC236}">
                  <a16:creationId xmlns:a16="http://schemas.microsoft.com/office/drawing/2014/main" id="{435FC4E5-57A2-4139-A976-EB4B4B71245D}"/>
                </a:ext>
              </a:extLst>
            </p:cNvPr>
            <p:cNvGrpSpPr/>
            <p:nvPr/>
          </p:nvGrpSpPr>
          <p:grpSpPr>
            <a:xfrm>
              <a:off x="4696162" y="5268244"/>
              <a:ext cx="1349193" cy="726716"/>
              <a:chOff x="4253102" y="5447353"/>
              <a:chExt cx="1349193" cy="726716"/>
            </a:xfrm>
          </p:grpSpPr>
          <p:sp>
            <p:nvSpPr>
              <p:cNvPr id="60" name="Rectangle 59">
                <a:extLst>
                  <a:ext uri="{FF2B5EF4-FFF2-40B4-BE49-F238E27FC236}">
                    <a16:creationId xmlns:a16="http://schemas.microsoft.com/office/drawing/2014/main" id="{B9FB9222-74A1-467E-9B21-6CD2A1DA208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1" name="Connecteur droit 60">
                <a:extLst>
                  <a:ext uri="{FF2B5EF4-FFF2-40B4-BE49-F238E27FC236}">
                    <a16:creationId xmlns:a16="http://schemas.microsoft.com/office/drawing/2014/main" id="{18571C06-AB7E-46BB-BFB3-EF29F9F9CF6A}"/>
                  </a:ext>
                </a:extLst>
              </p:cNvPr>
              <p:cNvCxnSpPr/>
              <p:nvPr/>
            </p:nvCxnSpPr>
            <p:spPr>
              <a:xfrm flipH="1">
                <a:off x="5205060" y="5447353"/>
                <a:ext cx="0" cy="715720"/>
              </a:xfrm>
              <a:prstGeom prst="line">
                <a:avLst/>
              </a:prstGeom>
              <a:noFill/>
              <a:ln>
                <a:solidFill>
                  <a:schemeClr val="tx1"/>
                </a:solidFill>
                <a:miter lim="800000"/>
              </a:ln>
            </p:spPr>
          </p:cxnSp>
          <p:cxnSp>
            <p:nvCxnSpPr>
              <p:cNvPr id="62" name="Connecteur droit 61">
                <a:extLst>
                  <a:ext uri="{FF2B5EF4-FFF2-40B4-BE49-F238E27FC236}">
                    <a16:creationId xmlns:a16="http://schemas.microsoft.com/office/drawing/2014/main" id="{296DB99E-7200-4FF1-BFAA-F0AA10383478}"/>
                  </a:ext>
                </a:extLst>
              </p:cNvPr>
              <p:cNvCxnSpPr/>
              <p:nvPr/>
            </p:nvCxnSpPr>
            <p:spPr>
              <a:xfrm flipH="1">
                <a:off x="4659875" y="5458349"/>
                <a:ext cx="0" cy="715720"/>
              </a:xfrm>
              <a:prstGeom prst="line">
                <a:avLst/>
              </a:prstGeom>
              <a:noFill/>
              <a:ln>
                <a:solidFill>
                  <a:schemeClr val="tx1"/>
                </a:solidFill>
                <a:miter lim="800000"/>
              </a:ln>
            </p:spPr>
          </p:cxnSp>
        </p:grpSp>
        <p:grpSp>
          <p:nvGrpSpPr>
            <p:cNvPr id="48" name="Groupe 47">
              <a:extLst>
                <a:ext uri="{FF2B5EF4-FFF2-40B4-BE49-F238E27FC236}">
                  <a16:creationId xmlns:a16="http://schemas.microsoft.com/office/drawing/2014/main" id="{01D47C03-C795-42AD-A9C6-D0DC4B261A67}"/>
                </a:ext>
              </a:extLst>
            </p:cNvPr>
            <p:cNvGrpSpPr/>
            <p:nvPr/>
          </p:nvGrpSpPr>
          <p:grpSpPr>
            <a:xfrm>
              <a:off x="6733923" y="5260388"/>
              <a:ext cx="1349193" cy="726716"/>
              <a:chOff x="4253102" y="5447353"/>
              <a:chExt cx="1349193" cy="726716"/>
            </a:xfrm>
          </p:grpSpPr>
          <p:sp>
            <p:nvSpPr>
              <p:cNvPr id="57" name="Rectangle 56">
                <a:extLst>
                  <a:ext uri="{FF2B5EF4-FFF2-40B4-BE49-F238E27FC236}">
                    <a16:creationId xmlns:a16="http://schemas.microsoft.com/office/drawing/2014/main" id="{9E832DF3-9859-4870-AD2C-B6AB90030E17}"/>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8" name="Connecteur droit 57">
                <a:extLst>
                  <a:ext uri="{FF2B5EF4-FFF2-40B4-BE49-F238E27FC236}">
                    <a16:creationId xmlns:a16="http://schemas.microsoft.com/office/drawing/2014/main" id="{BCA185B4-FAF1-4C8A-8D3C-AFC3FBEDD570}"/>
                  </a:ext>
                </a:extLst>
              </p:cNvPr>
              <p:cNvCxnSpPr/>
              <p:nvPr/>
            </p:nvCxnSpPr>
            <p:spPr>
              <a:xfrm flipH="1">
                <a:off x="5205060" y="5447353"/>
                <a:ext cx="0" cy="715720"/>
              </a:xfrm>
              <a:prstGeom prst="line">
                <a:avLst/>
              </a:prstGeom>
              <a:noFill/>
              <a:ln>
                <a:solidFill>
                  <a:schemeClr val="tx1"/>
                </a:solidFill>
                <a:miter lim="800000"/>
              </a:ln>
            </p:spPr>
          </p:cxnSp>
          <p:cxnSp>
            <p:nvCxnSpPr>
              <p:cNvPr id="59" name="Connecteur droit 58">
                <a:extLst>
                  <a:ext uri="{FF2B5EF4-FFF2-40B4-BE49-F238E27FC236}">
                    <a16:creationId xmlns:a16="http://schemas.microsoft.com/office/drawing/2014/main" id="{B9DDF9C2-9019-436A-AD97-E90C99021D08}"/>
                  </a:ext>
                </a:extLst>
              </p:cNvPr>
              <p:cNvCxnSpPr/>
              <p:nvPr/>
            </p:nvCxnSpPr>
            <p:spPr>
              <a:xfrm flipH="1">
                <a:off x="4659875" y="5458349"/>
                <a:ext cx="0" cy="715720"/>
              </a:xfrm>
              <a:prstGeom prst="line">
                <a:avLst/>
              </a:prstGeom>
              <a:noFill/>
              <a:ln>
                <a:solidFill>
                  <a:schemeClr val="tx1"/>
                </a:solidFill>
                <a:miter lim="800000"/>
              </a:ln>
            </p:spPr>
          </p:cxnSp>
        </p:grpSp>
        <p:grpSp>
          <p:nvGrpSpPr>
            <p:cNvPr id="49" name="Groupe 48">
              <a:extLst>
                <a:ext uri="{FF2B5EF4-FFF2-40B4-BE49-F238E27FC236}">
                  <a16:creationId xmlns:a16="http://schemas.microsoft.com/office/drawing/2014/main" id="{952029B0-4CF1-4B21-AC94-F485E1ADB0D5}"/>
                </a:ext>
              </a:extLst>
            </p:cNvPr>
            <p:cNvGrpSpPr/>
            <p:nvPr/>
          </p:nvGrpSpPr>
          <p:grpSpPr>
            <a:xfrm>
              <a:off x="2653687" y="5290239"/>
              <a:ext cx="1349193" cy="726716"/>
              <a:chOff x="4253102" y="5447353"/>
              <a:chExt cx="1349193" cy="726716"/>
            </a:xfrm>
          </p:grpSpPr>
          <p:sp>
            <p:nvSpPr>
              <p:cNvPr id="54" name="Rectangle 53">
                <a:extLst>
                  <a:ext uri="{FF2B5EF4-FFF2-40B4-BE49-F238E27FC236}">
                    <a16:creationId xmlns:a16="http://schemas.microsoft.com/office/drawing/2014/main" id="{F2E6195E-30D9-4CA2-85BD-45188421E11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5" name="Connecteur droit 54">
                <a:extLst>
                  <a:ext uri="{FF2B5EF4-FFF2-40B4-BE49-F238E27FC236}">
                    <a16:creationId xmlns:a16="http://schemas.microsoft.com/office/drawing/2014/main" id="{6DCBF327-DA8D-41DF-8EF9-369729363F2D}"/>
                  </a:ext>
                </a:extLst>
              </p:cNvPr>
              <p:cNvCxnSpPr/>
              <p:nvPr/>
            </p:nvCxnSpPr>
            <p:spPr>
              <a:xfrm flipH="1">
                <a:off x="5205060" y="5447353"/>
                <a:ext cx="0" cy="715720"/>
              </a:xfrm>
              <a:prstGeom prst="line">
                <a:avLst/>
              </a:prstGeom>
              <a:noFill/>
              <a:ln>
                <a:solidFill>
                  <a:schemeClr val="tx1"/>
                </a:solidFill>
                <a:miter lim="800000"/>
              </a:ln>
            </p:spPr>
          </p:cxnSp>
          <p:cxnSp>
            <p:nvCxnSpPr>
              <p:cNvPr id="56" name="Connecteur droit 55">
                <a:extLst>
                  <a:ext uri="{FF2B5EF4-FFF2-40B4-BE49-F238E27FC236}">
                    <a16:creationId xmlns:a16="http://schemas.microsoft.com/office/drawing/2014/main" id="{50670B14-E17E-413C-BC1C-B0BC758EC940}"/>
                  </a:ext>
                </a:extLst>
              </p:cNvPr>
              <p:cNvCxnSpPr/>
              <p:nvPr/>
            </p:nvCxnSpPr>
            <p:spPr>
              <a:xfrm flipH="1">
                <a:off x="4659875" y="5458349"/>
                <a:ext cx="0" cy="715720"/>
              </a:xfrm>
              <a:prstGeom prst="line">
                <a:avLst/>
              </a:prstGeom>
              <a:noFill/>
              <a:ln>
                <a:solidFill>
                  <a:schemeClr val="tx1"/>
                </a:solidFill>
                <a:miter lim="800000"/>
              </a:ln>
            </p:spPr>
          </p:cxnSp>
        </p:grpSp>
        <p:cxnSp>
          <p:nvCxnSpPr>
            <p:cNvPr id="50" name="Connecteur droit avec flèche 49">
              <a:extLst>
                <a:ext uri="{FF2B5EF4-FFF2-40B4-BE49-F238E27FC236}">
                  <a16:creationId xmlns:a16="http://schemas.microsoft.com/office/drawing/2014/main" id="{675B92AA-CD78-40E3-9813-E1CA07D0B74C}"/>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1" name="Connecteur droit avec flèche 50">
              <a:extLst>
                <a:ext uri="{FF2B5EF4-FFF2-40B4-BE49-F238E27FC236}">
                  <a16:creationId xmlns:a16="http://schemas.microsoft.com/office/drawing/2014/main" id="{86E0849A-2571-4C28-BA1F-12110DECEDAC}"/>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2" name="Connecteur droit avec flèche 51">
              <a:extLst>
                <a:ext uri="{FF2B5EF4-FFF2-40B4-BE49-F238E27FC236}">
                  <a16:creationId xmlns:a16="http://schemas.microsoft.com/office/drawing/2014/main" id="{034EA467-EF52-400F-8423-85B6EBE806AF}"/>
                </a:ext>
              </a:extLst>
            </p:cNvPr>
            <p:cNvCxnSpPr>
              <a:cxnSpLocks/>
            </p:cNvCxnSpPr>
            <p:nvPr/>
          </p:nvCxnSpPr>
          <p:spPr>
            <a:xfrm flipH="1">
              <a:off x="6061435" y="5891753"/>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3" name="Connecteur droit avec flèche 52">
              <a:extLst>
                <a:ext uri="{FF2B5EF4-FFF2-40B4-BE49-F238E27FC236}">
                  <a16:creationId xmlns:a16="http://schemas.microsoft.com/office/drawing/2014/main" id="{FE985938-334B-4730-B85E-DDFBB3A7D6DE}"/>
                </a:ext>
              </a:extLst>
            </p:cNvPr>
            <p:cNvCxnSpPr>
              <a:cxnSpLocks/>
            </p:cNvCxnSpPr>
            <p:nvPr/>
          </p:nvCxnSpPr>
          <p:spPr>
            <a:xfrm flipH="1">
              <a:off x="4026817" y="5883897"/>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71" name="Connecteur droit 70">
            <a:extLst>
              <a:ext uri="{FF2B5EF4-FFF2-40B4-BE49-F238E27FC236}">
                <a16:creationId xmlns:a16="http://schemas.microsoft.com/office/drawing/2014/main" id="{0C88DD61-87A9-42FD-B53B-BFA84A859E51}"/>
              </a:ext>
            </a:extLst>
          </p:cNvPr>
          <p:cNvCxnSpPr>
            <a:cxnSpLocks/>
          </p:cNvCxnSpPr>
          <p:nvPr/>
        </p:nvCxnSpPr>
        <p:spPr>
          <a:xfrm>
            <a:off x="4489448" y="5755652"/>
            <a:ext cx="431344" cy="682855"/>
          </a:xfrm>
          <a:prstGeom prst="line">
            <a:avLst/>
          </a:prstGeom>
          <a:noFill/>
          <a:ln>
            <a:solidFill>
              <a:schemeClr val="tx1"/>
            </a:solidFill>
            <a:miter lim="800000"/>
          </a:ln>
        </p:spPr>
      </p:cxnSp>
      <p:cxnSp>
        <p:nvCxnSpPr>
          <p:cNvPr id="72" name="Connecteur droit 71">
            <a:extLst>
              <a:ext uri="{FF2B5EF4-FFF2-40B4-BE49-F238E27FC236}">
                <a16:creationId xmlns:a16="http://schemas.microsoft.com/office/drawing/2014/main" id="{9E443054-B60A-4BCF-A51E-13A079FBE805}"/>
              </a:ext>
            </a:extLst>
          </p:cNvPr>
          <p:cNvCxnSpPr>
            <a:cxnSpLocks/>
          </p:cNvCxnSpPr>
          <p:nvPr/>
        </p:nvCxnSpPr>
        <p:spPr>
          <a:xfrm>
            <a:off x="9534359" y="5719516"/>
            <a:ext cx="392066" cy="709564"/>
          </a:xfrm>
          <a:prstGeom prst="line">
            <a:avLst/>
          </a:prstGeom>
          <a:noFill/>
          <a:ln>
            <a:solidFill>
              <a:schemeClr val="tx1"/>
            </a:solidFill>
            <a:miter lim="800000"/>
          </a:ln>
        </p:spPr>
      </p:cxnSp>
      <p:cxnSp>
        <p:nvCxnSpPr>
          <p:cNvPr id="74" name="Connecteur droit 73">
            <a:extLst>
              <a:ext uri="{FF2B5EF4-FFF2-40B4-BE49-F238E27FC236}">
                <a16:creationId xmlns:a16="http://schemas.microsoft.com/office/drawing/2014/main" id="{2ACF6981-8DC5-4903-8084-029B5AFE2276}"/>
              </a:ext>
            </a:extLst>
          </p:cNvPr>
          <p:cNvCxnSpPr>
            <a:cxnSpLocks/>
          </p:cNvCxnSpPr>
          <p:nvPr/>
        </p:nvCxnSpPr>
        <p:spPr>
          <a:xfrm flipH="1">
            <a:off x="4526437" y="5740924"/>
            <a:ext cx="384928" cy="689727"/>
          </a:xfrm>
          <a:prstGeom prst="line">
            <a:avLst/>
          </a:prstGeom>
          <a:noFill/>
          <a:ln>
            <a:solidFill>
              <a:schemeClr val="tx1"/>
            </a:solidFill>
            <a:miter lim="800000"/>
          </a:ln>
        </p:spPr>
      </p:cxnSp>
      <p:cxnSp>
        <p:nvCxnSpPr>
          <p:cNvPr id="76" name="Connecteur droit 75">
            <a:extLst>
              <a:ext uri="{FF2B5EF4-FFF2-40B4-BE49-F238E27FC236}">
                <a16:creationId xmlns:a16="http://schemas.microsoft.com/office/drawing/2014/main" id="{696B450B-2F3E-4FE3-8B18-B9490C6B22AF}"/>
              </a:ext>
            </a:extLst>
          </p:cNvPr>
          <p:cNvCxnSpPr>
            <a:cxnSpLocks/>
          </p:cNvCxnSpPr>
          <p:nvPr/>
        </p:nvCxnSpPr>
        <p:spPr>
          <a:xfrm flipH="1">
            <a:off x="9533641" y="5723641"/>
            <a:ext cx="384928" cy="689727"/>
          </a:xfrm>
          <a:prstGeom prst="line">
            <a:avLst/>
          </a:prstGeom>
          <a:noFill/>
          <a:ln>
            <a:solidFill>
              <a:schemeClr val="tx1"/>
            </a:solidFill>
            <a:miter lim="800000"/>
          </a:ln>
        </p:spPr>
      </p:cxnSp>
      <p:sp>
        <p:nvSpPr>
          <p:cNvPr id="31" name="Rectangle : coins arrondis 30">
            <a:extLst>
              <a:ext uri="{FF2B5EF4-FFF2-40B4-BE49-F238E27FC236}">
                <a16:creationId xmlns:a16="http://schemas.microsoft.com/office/drawing/2014/main" id="{AD262C15-757A-4309-A3F9-539E7B1705F8}"/>
              </a:ext>
            </a:extLst>
          </p:cNvPr>
          <p:cNvSpPr/>
          <p:nvPr/>
        </p:nvSpPr>
        <p:spPr>
          <a:xfrm>
            <a:off x="675818" y="3119212"/>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cxnSp>
        <p:nvCxnSpPr>
          <p:cNvPr id="83" name="Connecteur droit 82">
            <a:extLst>
              <a:ext uri="{FF2B5EF4-FFF2-40B4-BE49-F238E27FC236}">
                <a16:creationId xmlns:a16="http://schemas.microsoft.com/office/drawing/2014/main" id="{058D32C9-5CC9-4BF2-8D0C-A3406228B609}"/>
              </a:ext>
            </a:extLst>
          </p:cNvPr>
          <p:cNvCxnSpPr>
            <a:cxnSpLocks/>
          </p:cNvCxnSpPr>
          <p:nvPr/>
        </p:nvCxnSpPr>
        <p:spPr>
          <a:xfrm>
            <a:off x="2501963" y="5794928"/>
            <a:ext cx="431344" cy="682855"/>
          </a:xfrm>
          <a:prstGeom prst="line">
            <a:avLst/>
          </a:prstGeom>
          <a:noFill/>
          <a:ln>
            <a:solidFill>
              <a:schemeClr val="tx1"/>
            </a:solidFill>
            <a:miter lim="800000"/>
          </a:ln>
        </p:spPr>
      </p:cxnSp>
      <p:cxnSp>
        <p:nvCxnSpPr>
          <p:cNvPr id="84" name="Connecteur droit 83">
            <a:extLst>
              <a:ext uri="{FF2B5EF4-FFF2-40B4-BE49-F238E27FC236}">
                <a16:creationId xmlns:a16="http://schemas.microsoft.com/office/drawing/2014/main" id="{43725261-1751-4287-BD98-1A081249C948}"/>
              </a:ext>
            </a:extLst>
          </p:cNvPr>
          <p:cNvCxnSpPr>
            <a:cxnSpLocks/>
          </p:cNvCxnSpPr>
          <p:nvPr/>
        </p:nvCxnSpPr>
        <p:spPr>
          <a:xfrm flipH="1">
            <a:off x="2538952" y="5780200"/>
            <a:ext cx="384928" cy="689727"/>
          </a:xfrm>
          <a:prstGeom prst="line">
            <a:avLst/>
          </a:prstGeom>
          <a:noFill/>
          <a:ln>
            <a:solidFill>
              <a:schemeClr val="tx1"/>
            </a:solidFill>
            <a:miter lim="800000"/>
          </a:ln>
        </p:spPr>
      </p:cxnSp>
      <p:cxnSp>
        <p:nvCxnSpPr>
          <p:cNvPr id="15" name="Connecteur : en angle 14">
            <a:extLst>
              <a:ext uri="{FF2B5EF4-FFF2-40B4-BE49-F238E27FC236}">
                <a16:creationId xmlns:a16="http://schemas.microsoft.com/office/drawing/2014/main" id="{3AE757E9-CF3A-4E57-84CC-54E96111EA2F}"/>
              </a:ext>
            </a:extLst>
          </p:cNvPr>
          <p:cNvCxnSpPr>
            <a:cxnSpLocks/>
            <a:endCxn id="54" idx="0"/>
          </p:cNvCxnSpPr>
          <p:nvPr/>
        </p:nvCxnSpPr>
        <p:spPr>
          <a:xfrm>
            <a:off x="1621410" y="5505254"/>
            <a:ext cx="3554524" cy="23747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5FA5EB9B-04D1-4C09-A2A5-35E6440F4BAA}"/>
              </a:ext>
            </a:extLst>
          </p:cNvPr>
          <p:cNvCxnSpPr>
            <a:cxnSpLocks/>
            <a:endCxn id="57" idx="2"/>
          </p:cNvCxnSpPr>
          <p:nvPr/>
        </p:nvCxnSpPr>
        <p:spPr>
          <a:xfrm flipV="1">
            <a:off x="1536569" y="6428594"/>
            <a:ext cx="7719601" cy="537814"/>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DE69BB85-F090-4FB0-9C13-AB91B9C6605B}"/>
              </a:ext>
            </a:extLst>
          </p:cNvPr>
          <p:cNvSpPr/>
          <p:nvPr/>
        </p:nvSpPr>
        <p:spPr>
          <a:xfrm>
            <a:off x="4964869" y="5838043"/>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sp>
        <p:nvSpPr>
          <p:cNvPr id="75" name="Rectangle 74">
            <a:extLst>
              <a:ext uri="{FF2B5EF4-FFF2-40B4-BE49-F238E27FC236}">
                <a16:creationId xmlns:a16="http://schemas.microsoft.com/office/drawing/2014/main" id="{8F33C380-7C57-409D-9739-4620C757C08A}"/>
              </a:ext>
            </a:extLst>
          </p:cNvPr>
          <p:cNvSpPr/>
          <p:nvPr/>
        </p:nvSpPr>
        <p:spPr>
          <a:xfrm>
            <a:off x="7012057" y="5811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77" name="Rectangle 76">
            <a:extLst>
              <a:ext uri="{FF2B5EF4-FFF2-40B4-BE49-F238E27FC236}">
                <a16:creationId xmlns:a16="http://schemas.microsoft.com/office/drawing/2014/main" id="{1913BF96-2537-419D-B6A6-005A1D6C2856}"/>
              </a:ext>
            </a:extLst>
          </p:cNvPr>
          <p:cNvSpPr/>
          <p:nvPr/>
        </p:nvSpPr>
        <p:spPr>
          <a:xfrm>
            <a:off x="9049818" y="581290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78" name="Rectangle 77">
            <a:extLst>
              <a:ext uri="{FF2B5EF4-FFF2-40B4-BE49-F238E27FC236}">
                <a16:creationId xmlns:a16="http://schemas.microsoft.com/office/drawing/2014/main" id="{46DDE819-872C-4817-B700-7836D62937E0}"/>
              </a:ext>
            </a:extLst>
          </p:cNvPr>
          <p:cNvSpPr/>
          <p:nvPr/>
        </p:nvSpPr>
        <p:spPr>
          <a:xfrm>
            <a:off x="2994667" y="583804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cxnSp>
        <p:nvCxnSpPr>
          <p:cNvPr id="79" name="Connecteur droit avec flèche 78">
            <a:extLst>
              <a:ext uri="{FF2B5EF4-FFF2-40B4-BE49-F238E27FC236}">
                <a16:creationId xmlns:a16="http://schemas.microsoft.com/office/drawing/2014/main" id="{C075BA6C-D923-4F84-8C0F-7822062E658C}"/>
              </a:ext>
            </a:extLst>
          </p:cNvPr>
          <p:cNvCxnSpPr>
            <a:cxnSpLocks/>
          </p:cNvCxnSpPr>
          <p:nvPr/>
        </p:nvCxnSpPr>
        <p:spPr>
          <a:xfrm>
            <a:off x="3648173" y="5912176"/>
            <a:ext cx="85940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80" name="Connecteur droit avec flèche 79">
            <a:extLst>
              <a:ext uri="{FF2B5EF4-FFF2-40B4-BE49-F238E27FC236}">
                <a16:creationId xmlns:a16="http://schemas.microsoft.com/office/drawing/2014/main" id="{3E2ABD48-A1FB-4F26-A3B7-8CF2D54F1E89}"/>
              </a:ext>
            </a:extLst>
          </p:cNvPr>
          <p:cNvCxnSpPr>
            <a:cxnSpLocks/>
          </p:cNvCxnSpPr>
          <p:nvPr/>
        </p:nvCxnSpPr>
        <p:spPr>
          <a:xfrm flipH="1">
            <a:off x="3858703" y="6337954"/>
            <a:ext cx="826419"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81" name="Connecteur : en angle 80">
            <a:extLst>
              <a:ext uri="{FF2B5EF4-FFF2-40B4-BE49-F238E27FC236}">
                <a16:creationId xmlns:a16="http://schemas.microsoft.com/office/drawing/2014/main" id="{54269A9C-1899-40D3-B16C-8415F6DFF2E1}"/>
              </a:ext>
            </a:extLst>
          </p:cNvPr>
          <p:cNvCxnSpPr>
            <a:cxnSpLocks/>
            <a:endCxn id="68" idx="0"/>
          </p:cNvCxnSpPr>
          <p:nvPr/>
        </p:nvCxnSpPr>
        <p:spPr>
          <a:xfrm>
            <a:off x="1632408" y="5497398"/>
            <a:ext cx="1563902" cy="264184"/>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45080" name="Rectangle : coins arrondis 45079"/>
          <p:cNvSpPr/>
          <p:nvPr/>
        </p:nvSpPr>
        <p:spPr>
          <a:xfrm>
            <a:off x="674250" y="4553146"/>
            <a:ext cx="8889618" cy="273378"/>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83" name="Rectangle : coins arrondis 45082"/>
          <p:cNvSpPr/>
          <p:nvPr/>
        </p:nvSpPr>
        <p:spPr>
          <a:xfrm>
            <a:off x="674250" y="4837808"/>
            <a:ext cx="8889618" cy="30922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2" name="Rectangle 81">
            <a:extLst>
              <a:ext uri="{FF2B5EF4-FFF2-40B4-BE49-F238E27FC236}">
                <a16:creationId xmlns:a16="http://schemas.microsoft.com/office/drawing/2014/main" id="{759B0939-7374-4D15-971F-7CD84B579C72}"/>
              </a:ext>
            </a:extLst>
          </p:cNvPr>
          <p:cNvSpPr/>
          <p:nvPr/>
        </p:nvSpPr>
        <p:spPr>
          <a:xfrm>
            <a:off x="1156437" y="591345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4</a:t>
            </a:r>
            <a:endParaRPr lang="fr-FR" altLang="en-US" sz="3086" dirty="0">
              <a:latin typeface="Arial" pitchFamily="34" charset="0"/>
            </a:endParaRPr>
          </a:p>
        </p:txBody>
      </p:sp>
    </p:spTree>
    <p:extLst>
      <p:ext uri="{BB962C8B-B14F-4D97-AF65-F5344CB8AC3E}">
        <p14:creationId xmlns:p14="http://schemas.microsoft.com/office/powerpoint/2010/main" val="2917434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3" presetClass="exit" presetSubtype="32" fill="hold" nodeType="clickEffect">
                                  <p:stCondLst>
                                    <p:cond delay="0"/>
                                  </p:stCondLst>
                                  <p:childTnLst>
                                    <p:anim calcmode="lin" valueType="num">
                                      <p:cBhvr>
                                        <p:cTn id="36" dur="500"/>
                                        <p:tgtEl>
                                          <p:spTgt spid="71"/>
                                        </p:tgtEl>
                                        <p:attrNameLst>
                                          <p:attrName>ppt_w</p:attrName>
                                        </p:attrNameLst>
                                      </p:cBhvr>
                                      <p:tavLst>
                                        <p:tav tm="0">
                                          <p:val>
                                            <p:strVal val="ppt_w"/>
                                          </p:val>
                                        </p:tav>
                                        <p:tav tm="100000">
                                          <p:val>
                                            <p:fltVal val="0"/>
                                          </p:val>
                                        </p:tav>
                                      </p:tavLst>
                                    </p:anim>
                                    <p:anim calcmode="lin" valueType="num">
                                      <p:cBhvr>
                                        <p:cTn id="37" dur="500"/>
                                        <p:tgtEl>
                                          <p:spTgt spid="71"/>
                                        </p:tgtEl>
                                        <p:attrNameLst>
                                          <p:attrName>ppt_h</p:attrName>
                                        </p:attrNameLst>
                                      </p:cBhvr>
                                      <p:tavLst>
                                        <p:tav tm="0">
                                          <p:val>
                                            <p:strVal val="ppt_h"/>
                                          </p:val>
                                        </p:tav>
                                        <p:tav tm="100000">
                                          <p:val>
                                            <p:fltVal val="0"/>
                                          </p:val>
                                        </p:tav>
                                      </p:tavLst>
                                    </p:anim>
                                    <p:animEffect transition="out" filter="fade">
                                      <p:cBhvr>
                                        <p:cTn id="38" dur="500"/>
                                        <p:tgtEl>
                                          <p:spTgt spid="71"/>
                                        </p:tgtEl>
                                      </p:cBhvr>
                                    </p:animEffect>
                                    <p:set>
                                      <p:cBhvr>
                                        <p:cTn id="39" dur="1" fill="hold">
                                          <p:stCondLst>
                                            <p:cond delay="499"/>
                                          </p:stCondLst>
                                        </p:cTn>
                                        <p:tgtEl>
                                          <p:spTgt spid="71"/>
                                        </p:tgtEl>
                                        <p:attrNameLst>
                                          <p:attrName>style.visibility</p:attrName>
                                        </p:attrNameLst>
                                      </p:cBhvr>
                                      <p:to>
                                        <p:strVal val="hidden"/>
                                      </p:to>
                                    </p:set>
                                  </p:childTnLst>
                                </p:cTn>
                              </p:par>
                              <p:par>
                                <p:cTn id="40" presetID="53" presetClass="exit" presetSubtype="32" fill="hold" nodeType="withEffect">
                                  <p:stCondLst>
                                    <p:cond delay="0"/>
                                  </p:stCondLst>
                                  <p:childTnLst>
                                    <p:anim calcmode="lin" valueType="num">
                                      <p:cBhvr>
                                        <p:cTn id="41" dur="500"/>
                                        <p:tgtEl>
                                          <p:spTgt spid="74"/>
                                        </p:tgtEl>
                                        <p:attrNameLst>
                                          <p:attrName>ppt_w</p:attrName>
                                        </p:attrNameLst>
                                      </p:cBhvr>
                                      <p:tavLst>
                                        <p:tav tm="0">
                                          <p:val>
                                            <p:strVal val="ppt_w"/>
                                          </p:val>
                                        </p:tav>
                                        <p:tav tm="100000">
                                          <p:val>
                                            <p:fltVal val="0"/>
                                          </p:val>
                                        </p:tav>
                                      </p:tavLst>
                                    </p:anim>
                                    <p:anim calcmode="lin" valueType="num">
                                      <p:cBhvr>
                                        <p:cTn id="42" dur="500"/>
                                        <p:tgtEl>
                                          <p:spTgt spid="74"/>
                                        </p:tgtEl>
                                        <p:attrNameLst>
                                          <p:attrName>ppt_h</p:attrName>
                                        </p:attrNameLst>
                                      </p:cBhvr>
                                      <p:tavLst>
                                        <p:tav tm="0">
                                          <p:val>
                                            <p:strVal val="ppt_h"/>
                                          </p:val>
                                        </p:tav>
                                        <p:tav tm="100000">
                                          <p:val>
                                            <p:fltVal val="0"/>
                                          </p:val>
                                        </p:tav>
                                      </p:tavLst>
                                    </p:anim>
                                    <p:animEffect transition="out" filter="fade">
                                      <p:cBhvr>
                                        <p:cTn id="43" dur="500"/>
                                        <p:tgtEl>
                                          <p:spTgt spid="74"/>
                                        </p:tgtEl>
                                      </p:cBhvr>
                                    </p:animEffect>
                                    <p:set>
                                      <p:cBhvr>
                                        <p:cTn id="44" dur="1" fill="hold">
                                          <p:stCondLst>
                                            <p:cond delay="499"/>
                                          </p:stCondLst>
                                        </p:cTn>
                                        <p:tgtEl>
                                          <p:spTgt spid="7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0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par>
                          <p:cTn id="71" fill="hold">
                            <p:stCondLst>
                              <p:cond delay="0"/>
                            </p:stCondLst>
                            <p:childTnLst>
                              <p:par>
                                <p:cTn id="72" presetID="10" presetClass="exit" presetSubtype="0" fill="hold" nodeType="after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08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5083"/>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1"/>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1" grpId="0"/>
      <p:bldP spid="41" grpId="1"/>
      <p:bldP spid="31" grpId="0" animBg="1"/>
      <p:bldP spid="73" grpId="0"/>
      <p:bldP spid="75" grpId="0"/>
      <p:bldP spid="77" grpId="0"/>
      <p:bldP spid="45080" grpId="0" animBg="1"/>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01675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inserTete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en-GB" sz="1600" dirty="0">
                <a:solidFill>
                  <a:srgbClr val="000000"/>
                </a:solidFill>
                <a:highlight>
                  <a:srgbClr val="FFFFFF"/>
                </a:highlight>
              </a:rPr>
              <a:t>  Element </a:t>
            </a:r>
            <a:r>
              <a:rPr lang="en-GB" sz="1600" b="1" dirty="0">
                <a:solidFill>
                  <a:srgbClr val="000080"/>
                </a:solidFill>
                <a:highlight>
                  <a:srgbClr val="FFFFFF"/>
                </a:highlight>
              </a:rPr>
              <a:t>*</a:t>
            </a:r>
            <a:r>
              <a:rPr lang="en-GB" sz="1600" dirty="0">
                <a:solidFill>
                  <a:srgbClr val="000000"/>
                </a:solidFill>
                <a:highlight>
                  <a:srgbClr val="FFFFFF"/>
                </a:highlight>
              </a:rPr>
              <a:t>p </a:t>
            </a:r>
            <a:r>
              <a:rPr lang="en-GB" sz="1600" b="1" dirty="0">
                <a:solidFill>
                  <a:srgbClr val="000080"/>
                </a:solidFill>
                <a:highlight>
                  <a:srgbClr val="FFFFFF"/>
                </a:highlight>
              </a:rPr>
              <a:t>=</a:t>
            </a:r>
            <a:r>
              <a:rPr lang="en-GB" sz="1600" dirty="0">
                <a:solidFill>
                  <a:srgbClr val="000000"/>
                </a:solidFill>
                <a:highlight>
                  <a:srgbClr val="FFFFFF"/>
                </a:highlight>
              </a:rPr>
              <a:t> malloc</a:t>
            </a:r>
            <a:r>
              <a:rPr lang="en-GB" sz="1600" b="1" dirty="0">
                <a:solidFill>
                  <a:srgbClr val="000080"/>
                </a:solidFill>
                <a:highlight>
                  <a:srgbClr val="FFFFFF"/>
                </a:highlight>
              </a:rPr>
              <a:t>(</a:t>
            </a:r>
            <a:r>
              <a:rPr lang="en-GB" sz="1600" b="1" dirty="0" err="1">
                <a:solidFill>
                  <a:srgbClr val="0000FF"/>
                </a:solidFill>
                <a:highlight>
                  <a:srgbClr val="FFFFFF"/>
                </a:highlight>
              </a:rPr>
              <a:t>sizeof</a:t>
            </a:r>
            <a:r>
              <a:rPr lang="en-GB" sz="1600" b="1" dirty="0">
                <a:solidFill>
                  <a:srgbClr val="000080"/>
                </a:solidFill>
                <a:highlight>
                  <a:srgbClr val="FFFFFF"/>
                </a:highlight>
              </a:rPr>
              <a:t>(*</a:t>
            </a:r>
            <a:r>
              <a:rPr lang="en-GB" sz="1600" dirty="0">
                <a:solidFill>
                  <a:srgbClr val="000000"/>
                </a:solidFill>
                <a:highlight>
                  <a:srgbClr val="FFFFFF"/>
                </a:highlight>
              </a:rPr>
              <a:t>p</a:t>
            </a:r>
            <a:r>
              <a:rPr lang="en-GB" sz="1600" b="1" dirty="0">
                <a:solidFill>
                  <a:srgbClr val="000080"/>
                </a:solidFill>
                <a:highlight>
                  <a:srgbClr val="FFFFFF"/>
                </a:highlight>
              </a:rPr>
              <a:t>));</a:t>
            </a:r>
            <a:endParaRPr lang="en-GB"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&amp;&amp;</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1363563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108000">
              <a:spcBef>
                <a:spcPts val="938"/>
              </a:spcBef>
              <a:buSzPct val="100000"/>
            </a:pPr>
            <a:endParaRPr lang="fr-FR" sz="2000" b="1" spc="-1" dirty="0">
              <a:solidFill>
                <a:srgbClr val="000000"/>
              </a:solidFill>
            </a:endParaRPr>
          </a:p>
          <a:p>
            <a:pPr marL="565200" lvl="1">
              <a:spcBef>
                <a:spcPts val="938"/>
              </a:spcBef>
              <a:buSzPct val="100000"/>
            </a:pPr>
            <a:endParaRPr lang="fr-FR" sz="2000" spc="-1" dirty="0">
              <a:solidFill>
                <a:srgbClr val="000000"/>
              </a:solidFill>
            </a:endParaRP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3200" y="18719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2387600" y="1518662"/>
            <a:ext cx="645160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Question : Est-ce que la fonction en-dessous fonctionne correctement</a:t>
            </a:r>
            <a:r>
              <a:rPr lang="fr-FR" dirty="0">
                <a:effectLst>
                  <a:outerShdw blurRad="38100" dist="38100" dir="2700000" algn="tl">
                    <a:srgbClr val="000000">
                      <a:alpha val="43137"/>
                    </a:srgbClr>
                  </a:outerShdw>
                </a:effectLst>
              </a:rPr>
              <a:t>?</a:t>
            </a:r>
          </a:p>
          <a:p>
            <a:r>
              <a:rPr lang="fr-FR" sz="1600" b="1" dirty="0">
                <a:effectLst>
                  <a:outerShdw blurRad="38100" dist="38100" dir="2700000" algn="tl">
                    <a:srgbClr val="000000">
                      <a:alpha val="43137"/>
                    </a:srgbClr>
                  </a:outerShdw>
                </a:effectLst>
              </a:rPr>
              <a:t>Choix:</a:t>
            </a:r>
          </a:p>
          <a:p>
            <a:pPr lvl="1"/>
            <a:r>
              <a:rPr lang="fr-FR" sz="1600" dirty="0">
                <a:effectLst>
                  <a:outerShdw blurRad="38100" dist="38100" dir="2700000" algn="tl">
                    <a:srgbClr val="000000">
                      <a:alpha val="43137"/>
                    </a:srgbClr>
                  </a:outerShdw>
                </a:effectLst>
              </a:rPr>
              <a:t>A- Oui</a:t>
            </a:r>
          </a:p>
          <a:p>
            <a:pPr lvl="1"/>
            <a:r>
              <a:rPr lang="fr-FR" sz="1600" dirty="0">
                <a:effectLst>
                  <a:outerShdw blurRad="38100" dist="38100" dir="2700000" algn="tl">
                    <a:srgbClr val="000000">
                      <a:alpha val="43137"/>
                    </a:srgbClr>
                  </a:outerShdw>
                </a:effectLst>
              </a:rPr>
              <a:t>B- Non </a:t>
            </a:r>
          </a:p>
        </p:txBody>
      </p:sp>
      <p:sp>
        <p:nvSpPr>
          <p:cNvPr id="9" name="Rectangle 8">
            <a:extLst>
              <a:ext uri="{FF2B5EF4-FFF2-40B4-BE49-F238E27FC236}">
                <a16:creationId xmlns:a16="http://schemas.microsoft.com/office/drawing/2014/main" id="{2F02D46D-13DB-4688-91AB-F4A5A21800E2}"/>
              </a:ext>
            </a:extLst>
          </p:cNvPr>
          <p:cNvSpPr/>
          <p:nvPr/>
        </p:nvSpPr>
        <p:spPr>
          <a:xfrm>
            <a:off x="901307" y="3115777"/>
            <a:ext cx="6696075" cy="3970318"/>
          </a:xfrm>
          <a:prstGeom prst="rect">
            <a:avLst/>
          </a:prstGeom>
          <a:solidFill>
            <a:schemeClr val="bg1"/>
          </a:solidFill>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suppElemPos</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i</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dirty="0">
                <a:solidFill>
                  <a:srgbClr val="000000"/>
                </a:solidFill>
                <a:highlight>
                  <a:srgbClr val="FFFFFF"/>
                </a:highlight>
              </a:rPr>
              <a:t> </a:t>
            </a:r>
            <a:r>
              <a:rPr lang="fr-FR" b="1" dirty="0">
                <a:solidFill>
                  <a:srgbClr val="000080"/>
                </a:solidFill>
                <a:highlight>
                  <a:srgbClr val="FFFFFF"/>
                </a:highlight>
              </a:rPr>
              <a:t>&amp;&amp;</a:t>
            </a:r>
            <a:r>
              <a:rPr lang="fr-FR" dirty="0">
                <a:solidFill>
                  <a:srgbClr val="000000"/>
                </a:solidFill>
                <a:highlight>
                  <a:srgbClr val="FFFFFF"/>
                </a:highlight>
              </a:rPr>
              <a:t> i </a:t>
            </a:r>
            <a:r>
              <a:rPr lang="fr-FR" b="1" dirty="0">
                <a:solidFill>
                  <a:srgbClr val="000080"/>
                </a:solidFill>
                <a:highlight>
                  <a:srgbClr val="FFFFFF"/>
                </a:highlight>
              </a:rPr>
              <a:t>&lt;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printf</a:t>
            </a:r>
            <a:r>
              <a:rPr lang="fr-FR" b="1" dirty="0">
                <a:solidFill>
                  <a:srgbClr val="000080"/>
                </a:solidFill>
                <a:highlight>
                  <a:srgbClr val="FFFFFF"/>
                </a:highlight>
              </a:rPr>
              <a:t>(</a:t>
            </a:r>
            <a:r>
              <a:rPr lang="fr-FR" dirty="0">
                <a:solidFill>
                  <a:srgbClr val="808080"/>
                </a:solidFill>
                <a:highlight>
                  <a:srgbClr val="FFFFFF"/>
                </a:highlight>
              </a:rPr>
              <a:t>"\n La liste est vide\n"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suppTete</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avant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for</a:t>
            </a:r>
            <a:r>
              <a:rPr lang="fr-FR" b="1" dirty="0">
                <a:solidFill>
                  <a:srgbClr val="000080"/>
                </a:solidFill>
                <a:highlight>
                  <a:srgbClr val="FFFFFF"/>
                </a:highlight>
              </a:rPr>
              <a:t>(</a:t>
            </a:r>
            <a:r>
              <a:rPr lang="fr-FR" dirty="0" err="1">
                <a:solidFill>
                  <a:srgbClr val="8000FF"/>
                </a:solidFill>
                <a:highlight>
                  <a:srgbClr val="FFFFFF"/>
                </a:highlight>
              </a:rPr>
              <a:t>int</a:t>
            </a:r>
            <a:r>
              <a:rPr lang="fr-FR" dirty="0">
                <a:solidFill>
                  <a:srgbClr val="000000"/>
                </a:solidFill>
                <a:highlight>
                  <a:srgbClr val="FFFFFF"/>
                </a:highlight>
              </a:rPr>
              <a:t> x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1</a:t>
            </a:r>
            <a:r>
              <a:rPr lang="fr-FR" b="1" dirty="0">
                <a:solidFill>
                  <a:srgbClr val="000080"/>
                </a:solidFill>
                <a:highlight>
                  <a:srgbClr val="FFFFFF"/>
                </a:highlight>
              </a:rPr>
              <a:t>;</a:t>
            </a:r>
            <a:r>
              <a:rPr lang="fr-FR" dirty="0">
                <a:solidFill>
                  <a:srgbClr val="000000"/>
                </a:solidFill>
                <a:highlight>
                  <a:srgbClr val="FFFFFF"/>
                </a:highlight>
              </a:rPr>
              <a:t> x </a:t>
            </a:r>
            <a:r>
              <a:rPr lang="fr-FR" b="1" dirty="0">
                <a:solidFill>
                  <a:srgbClr val="000080"/>
                </a:solidFill>
                <a:highlight>
                  <a:srgbClr val="FFFFFF"/>
                </a:highlight>
              </a:rPr>
              <a:t>&lt;</a:t>
            </a:r>
            <a:r>
              <a:rPr lang="fr-FR" dirty="0">
                <a:solidFill>
                  <a:srgbClr val="000000"/>
                </a:solidFill>
                <a:highlight>
                  <a:srgbClr val="FFFFFF"/>
                </a:highlight>
              </a:rPr>
              <a:t> i</a:t>
            </a:r>
            <a:r>
              <a:rPr lang="fr-FR" b="1" dirty="0">
                <a:solidFill>
                  <a:srgbClr val="000080"/>
                </a:solidFill>
                <a:highlight>
                  <a:srgbClr val="FFFFFF"/>
                </a:highlight>
              </a:rPr>
              <a:t>;</a:t>
            </a:r>
            <a:r>
              <a:rPr lang="fr-FR" dirty="0">
                <a:solidFill>
                  <a:srgbClr val="000000"/>
                </a:solidFill>
                <a:highlight>
                  <a:srgbClr val="FFFFFF"/>
                </a:highlight>
              </a:rPr>
              <a:t> x</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avant </a:t>
            </a:r>
            <a:r>
              <a:rPr lang="fr-FR" b="1" dirty="0">
                <a:solidFill>
                  <a:srgbClr val="000080"/>
                </a:solidFill>
                <a:highlight>
                  <a:srgbClr val="FFFFFF"/>
                </a:highlight>
              </a:rPr>
              <a:t>=</a:t>
            </a:r>
            <a:r>
              <a:rPr lang="fr-FR" dirty="0">
                <a:solidFill>
                  <a:srgbClr val="000000"/>
                </a:solidFill>
                <a:highlight>
                  <a:srgbClr val="FFFFFF"/>
                </a:highlight>
              </a:rPr>
              <a:t> avant</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suppElem</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avant</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avant</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suppElem</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p:txBody>
      </p:sp>
      <p:sp>
        <p:nvSpPr>
          <p:cNvPr id="2" name="ZoneTexte 1">
            <a:extLst>
              <a:ext uri="{FF2B5EF4-FFF2-40B4-BE49-F238E27FC236}">
                <a16:creationId xmlns:a16="http://schemas.microsoft.com/office/drawing/2014/main" id="{97429A1F-5C23-46AD-B2F3-BA9F32D635B1}"/>
              </a:ext>
            </a:extLst>
          </p:cNvPr>
          <p:cNvSpPr txBox="1"/>
          <p:nvPr/>
        </p:nvSpPr>
        <p:spPr>
          <a:xfrm>
            <a:off x="6322551" y="280711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2" y="1093272"/>
            <a:ext cx="904177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fin de la liste</a:t>
            </a:r>
          </a:p>
          <a:p>
            <a:pPr>
              <a:spcBef>
                <a:spcPts val="938"/>
              </a:spcBef>
              <a:buSzPct val="100000"/>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76" name="Rectangle : coins arrondis 45075"/>
          <p:cNvSpPr/>
          <p:nvPr/>
        </p:nvSpPr>
        <p:spPr>
          <a:xfrm>
            <a:off x="674250" y="2348119"/>
            <a:ext cx="8889618" cy="46106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61" name="Rectangle 45060"/>
          <p:cNvSpPr/>
          <p:nvPr/>
        </p:nvSpPr>
        <p:spPr>
          <a:xfrm>
            <a:off x="672500" y="1679928"/>
            <a:ext cx="8744877"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600" dirty="0"/>
              <a:t> Nous tentons de créer un nouveau élément (vérifiant que ca va réussi! Et faire le donnée=5)</a:t>
            </a:r>
          </a:p>
          <a:p>
            <a:pPr marL="0" indent="0">
              <a:buNone/>
            </a:pPr>
            <a:r>
              <a:rPr lang="fr-FR" altLang="en-US" sz="1600" dirty="0"/>
              <a:t>S'il n'existe pas de dernier élément (donc la liste est vide) Alors</a:t>
            </a:r>
          </a:p>
          <a:p>
            <a:pPr marL="457200" lvl="1" indent="0">
              <a:buNone/>
            </a:pPr>
            <a:r>
              <a:rPr lang="fr-FR" altLang="en-US" sz="1600" dirty="0"/>
              <a:t>Nous faisons pointer le nouveau élément vers NULL (élément précédent) et NULL (élément suivant) </a:t>
            </a:r>
          </a:p>
          <a:p>
            <a:pPr marL="457200" lvl="1" indent="0">
              <a:buNone/>
            </a:pPr>
            <a:r>
              <a:rPr lang="fr-FR" altLang="en-US" sz="1600" dirty="0"/>
              <a:t>Nous faisons pointer la tête et la fin de liste vers notre nouvel élément</a:t>
            </a:r>
          </a:p>
          <a:p>
            <a:pPr marL="0" indent="0">
              <a:buNone/>
            </a:pPr>
            <a:r>
              <a:rPr lang="fr-FR" altLang="en-US" sz="1600" dirty="0"/>
              <a:t>Sinon</a:t>
            </a:r>
          </a:p>
          <a:p>
            <a:pPr marL="457200" lvl="1" indent="0">
              <a:buNone/>
            </a:pPr>
            <a:r>
              <a:rPr lang="fr-FR" altLang="en-US" sz="1600" dirty="0"/>
              <a:t>Nous rattachons le dernier élément de notre liste à notre nouvel élément</a:t>
            </a:r>
          </a:p>
          <a:p>
            <a:pPr marL="457200" lvl="1" indent="0">
              <a:buNone/>
            </a:pPr>
            <a:r>
              <a:rPr lang="fr-FR" altLang="en-US" sz="1600" dirty="0"/>
              <a:t>Nous faisons pointer le nouveau élément vers le dernier élément de notre liste</a:t>
            </a:r>
          </a:p>
          <a:p>
            <a:pPr marL="457200" lvl="1" indent="0">
              <a:buNone/>
            </a:pPr>
            <a:r>
              <a:rPr lang="fr-FR" altLang="en-US" sz="1600" dirty="0"/>
              <a:t>Nous faisons pointer le nouveau élément vers NULL (élément suivant)</a:t>
            </a:r>
          </a:p>
          <a:p>
            <a:pPr marL="457200" lvl="1" indent="0">
              <a:buNone/>
            </a:pPr>
            <a:r>
              <a:rPr lang="fr-FR" altLang="en-US" sz="1600" dirty="0"/>
              <a:t>Nous faisons pointer le queue de liste vers notre nouvel élément</a:t>
            </a:r>
          </a:p>
          <a:p>
            <a:pPr marL="584467" indent="-584467" algn="just">
              <a:buNone/>
            </a:pPr>
            <a:r>
              <a:rPr lang="fr-CA" altLang="en-US" sz="1600" dirty="0"/>
              <a:t>Fin si</a:t>
            </a:r>
          </a:p>
          <a:p>
            <a:pPr marL="584467" indent="-584467" algn="just">
              <a:buNone/>
            </a:pPr>
            <a:r>
              <a:rPr lang="fr-FR" altLang="en-US" sz="16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5078" name="Rectangle : coins arrondis 45077"/>
          <p:cNvSpPr/>
          <p:nvPr/>
        </p:nvSpPr>
        <p:spPr>
          <a:xfrm>
            <a:off x="674250" y="2806553"/>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75" name="Rectangle : coins arrondis 45074"/>
          <p:cNvSpPr/>
          <p:nvPr/>
        </p:nvSpPr>
        <p:spPr>
          <a:xfrm>
            <a:off x="674250" y="2055043"/>
            <a:ext cx="8889618" cy="292231"/>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grpSp>
        <p:nvGrpSpPr>
          <p:cNvPr id="8" name="Groupe 7">
            <a:extLst>
              <a:ext uri="{FF2B5EF4-FFF2-40B4-BE49-F238E27FC236}">
                <a16:creationId xmlns:a16="http://schemas.microsoft.com/office/drawing/2014/main" id="{83ED847A-97D0-4121-8687-C5328DEE3427}"/>
              </a:ext>
            </a:extLst>
          </p:cNvPr>
          <p:cNvGrpSpPr/>
          <p:nvPr/>
        </p:nvGrpSpPr>
        <p:grpSpPr>
          <a:xfrm>
            <a:off x="729912" y="5279016"/>
            <a:ext cx="1230863" cy="1932495"/>
            <a:chOff x="729912" y="5279016"/>
            <a:chExt cx="1230863" cy="1932495"/>
          </a:xfrm>
        </p:grpSpPr>
        <p:sp>
          <p:nvSpPr>
            <p:cNvPr id="38" name="Rectangle 37">
              <a:extLst>
                <a:ext uri="{FF2B5EF4-FFF2-40B4-BE49-F238E27FC236}">
                  <a16:creationId xmlns:a16="http://schemas.microsoft.com/office/drawing/2014/main" id="{3CDB081F-ECB9-4F10-BE6D-F6F0EF2B5FF6}"/>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9" name="Connecteur droit 38">
              <a:extLst>
                <a:ext uri="{FF2B5EF4-FFF2-40B4-BE49-F238E27FC236}">
                  <a16:creationId xmlns:a16="http://schemas.microsoft.com/office/drawing/2014/main" id="{EF4CDD30-6194-4370-8A81-55637DCE787E}"/>
                </a:ext>
              </a:extLst>
            </p:cNvPr>
            <p:cNvCxnSpPr/>
            <p:nvPr/>
          </p:nvCxnSpPr>
          <p:spPr>
            <a:xfrm>
              <a:off x="737769" y="5766329"/>
              <a:ext cx="1223005" cy="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1A2AD0BC-358C-4D74-8ADF-0F40B5A2117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41" name="Rectangle 40">
            <a:extLst>
              <a:ext uri="{FF2B5EF4-FFF2-40B4-BE49-F238E27FC236}">
                <a16:creationId xmlns:a16="http://schemas.microsoft.com/office/drawing/2014/main" id="{2F6D934E-7D51-4AA8-939E-6B841A2CCEBC}"/>
              </a:ext>
            </a:extLst>
          </p:cNvPr>
          <p:cNvSpPr/>
          <p:nvPr/>
        </p:nvSpPr>
        <p:spPr>
          <a:xfrm>
            <a:off x="1154869" y="591188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cxnSp>
        <p:nvCxnSpPr>
          <p:cNvPr id="42" name="Connecteur droit 41">
            <a:extLst>
              <a:ext uri="{FF2B5EF4-FFF2-40B4-BE49-F238E27FC236}">
                <a16:creationId xmlns:a16="http://schemas.microsoft.com/office/drawing/2014/main" id="{F4389429-EF4D-4C6F-9E12-35C5E8C53E20}"/>
              </a:ext>
            </a:extLst>
          </p:cNvPr>
          <p:cNvCxnSpPr>
            <a:cxnSpLocks/>
          </p:cNvCxnSpPr>
          <p:nvPr/>
        </p:nvCxnSpPr>
        <p:spPr>
          <a:xfrm>
            <a:off x="754863" y="5311022"/>
            <a:ext cx="1205912" cy="429905"/>
          </a:xfrm>
          <a:prstGeom prst="line">
            <a:avLst/>
          </a:prstGeom>
          <a:noFill/>
          <a:ln>
            <a:solidFill>
              <a:schemeClr val="tx1"/>
            </a:solidFill>
            <a:miter lim="800000"/>
          </a:ln>
        </p:spPr>
      </p:cxnSp>
      <p:cxnSp>
        <p:nvCxnSpPr>
          <p:cNvPr id="43" name="Connecteur droit 42">
            <a:extLst>
              <a:ext uri="{FF2B5EF4-FFF2-40B4-BE49-F238E27FC236}">
                <a16:creationId xmlns:a16="http://schemas.microsoft.com/office/drawing/2014/main" id="{45B9C1EC-0B7B-4E8A-931B-C17171ACB8DA}"/>
              </a:ext>
            </a:extLst>
          </p:cNvPr>
          <p:cNvCxnSpPr>
            <a:cxnSpLocks/>
          </p:cNvCxnSpPr>
          <p:nvPr/>
        </p:nvCxnSpPr>
        <p:spPr>
          <a:xfrm flipV="1">
            <a:off x="735290" y="5292170"/>
            <a:ext cx="1232151" cy="467611"/>
          </a:xfrm>
          <a:prstGeom prst="line">
            <a:avLst/>
          </a:prstGeom>
          <a:noFill/>
          <a:ln>
            <a:solidFill>
              <a:schemeClr val="tx1"/>
            </a:solidFill>
            <a:miter lim="800000"/>
          </a:ln>
        </p:spPr>
      </p:cxnSp>
      <p:cxnSp>
        <p:nvCxnSpPr>
          <p:cNvPr id="44" name="Connecteur droit 43">
            <a:extLst>
              <a:ext uri="{FF2B5EF4-FFF2-40B4-BE49-F238E27FC236}">
                <a16:creationId xmlns:a16="http://schemas.microsoft.com/office/drawing/2014/main" id="{9EA1C883-6729-472F-B703-25C0C4412049}"/>
              </a:ext>
            </a:extLst>
          </p:cNvPr>
          <p:cNvCxnSpPr>
            <a:cxnSpLocks/>
          </p:cNvCxnSpPr>
          <p:nvPr/>
        </p:nvCxnSpPr>
        <p:spPr>
          <a:xfrm>
            <a:off x="726582" y="6668483"/>
            <a:ext cx="1243620" cy="543026"/>
          </a:xfrm>
          <a:prstGeom prst="line">
            <a:avLst/>
          </a:prstGeom>
          <a:noFill/>
          <a:ln>
            <a:solidFill>
              <a:schemeClr val="tx1"/>
            </a:solidFill>
            <a:miter lim="800000"/>
          </a:ln>
        </p:spPr>
      </p:cxnSp>
      <p:cxnSp>
        <p:nvCxnSpPr>
          <p:cNvPr id="45" name="Connecteur droit 44">
            <a:extLst>
              <a:ext uri="{FF2B5EF4-FFF2-40B4-BE49-F238E27FC236}">
                <a16:creationId xmlns:a16="http://schemas.microsoft.com/office/drawing/2014/main" id="{236C7949-18A0-4870-B978-2BF9DAFE4378}"/>
              </a:ext>
            </a:extLst>
          </p:cNvPr>
          <p:cNvCxnSpPr>
            <a:cxnSpLocks/>
          </p:cNvCxnSpPr>
          <p:nvPr/>
        </p:nvCxnSpPr>
        <p:spPr>
          <a:xfrm flipV="1">
            <a:off x="744717" y="6659056"/>
            <a:ext cx="1213297" cy="552453"/>
          </a:xfrm>
          <a:prstGeom prst="line">
            <a:avLst/>
          </a:prstGeom>
          <a:noFill/>
          <a:ln>
            <a:solidFill>
              <a:schemeClr val="tx1"/>
            </a:solidFill>
            <a:miter lim="800000"/>
          </a:ln>
        </p:spPr>
      </p:cxnSp>
      <p:grpSp>
        <p:nvGrpSpPr>
          <p:cNvPr id="67" name="Groupe 66">
            <a:extLst>
              <a:ext uri="{FF2B5EF4-FFF2-40B4-BE49-F238E27FC236}">
                <a16:creationId xmlns:a16="http://schemas.microsoft.com/office/drawing/2014/main" id="{C1A2AC3A-3FAA-4923-B482-6B9E4E1FE05D}"/>
              </a:ext>
            </a:extLst>
          </p:cNvPr>
          <p:cNvGrpSpPr/>
          <p:nvPr/>
        </p:nvGrpSpPr>
        <p:grpSpPr>
          <a:xfrm>
            <a:off x="2521713" y="5761582"/>
            <a:ext cx="1349193" cy="726716"/>
            <a:chOff x="4253102" y="5447353"/>
            <a:chExt cx="1349193" cy="726716"/>
          </a:xfrm>
        </p:grpSpPr>
        <p:sp>
          <p:nvSpPr>
            <p:cNvPr id="68" name="Rectangle 67">
              <a:extLst>
                <a:ext uri="{FF2B5EF4-FFF2-40B4-BE49-F238E27FC236}">
                  <a16:creationId xmlns:a16="http://schemas.microsoft.com/office/drawing/2014/main" id="{C8D61018-57B3-4AFC-A116-BD5CD7F632E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9" name="Connecteur droit 68">
              <a:extLst>
                <a:ext uri="{FF2B5EF4-FFF2-40B4-BE49-F238E27FC236}">
                  <a16:creationId xmlns:a16="http://schemas.microsoft.com/office/drawing/2014/main" id="{2FF05652-A166-472D-86EC-AB6E04A0A036}"/>
                </a:ext>
              </a:extLst>
            </p:cNvPr>
            <p:cNvCxnSpPr/>
            <p:nvPr/>
          </p:nvCxnSpPr>
          <p:spPr>
            <a:xfrm flipH="1">
              <a:off x="5205060" y="5447353"/>
              <a:ext cx="0" cy="715720"/>
            </a:xfrm>
            <a:prstGeom prst="line">
              <a:avLst/>
            </a:prstGeom>
            <a:noFill/>
            <a:ln>
              <a:solidFill>
                <a:schemeClr val="tx1"/>
              </a:solidFill>
              <a:miter lim="800000"/>
            </a:ln>
          </p:spPr>
        </p:cxnSp>
        <p:cxnSp>
          <p:nvCxnSpPr>
            <p:cNvPr id="70" name="Connecteur droit 69">
              <a:extLst>
                <a:ext uri="{FF2B5EF4-FFF2-40B4-BE49-F238E27FC236}">
                  <a16:creationId xmlns:a16="http://schemas.microsoft.com/office/drawing/2014/main" id="{E167066B-727F-4BBF-A3AB-4DD18945FA64}"/>
                </a:ext>
              </a:extLst>
            </p:cNvPr>
            <p:cNvCxnSpPr/>
            <p:nvPr/>
          </p:nvCxnSpPr>
          <p:spPr>
            <a:xfrm flipH="1">
              <a:off x="4659875" y="5458349"/>
              <a:ext cx="0" cy="715720"/>
            </a:xfrm>
            <a:prstGeom prst="line">
              <a:avLst/>
            </a:prstGeom>
            <a:noFill/>
            <a:ln>
              <a:solidFill>
                <a:schemeClr val="tx1"/>
              </a:solidFill>
              <a:miter lim="800000"/>
            </a:ln>
          </p:spPr>
        </p:cxnSp>
      </p:grpSp>
      <p:cxnSp>
        <p:nvCxnSpPr>
          <p:cNvPr id="83" name="Connecteur droit 82">
            <a:extLst>
              <a:ext uri="{FF2B5EF4-FFF2-40B4-BE49-F238E27FC236}">
                <a16:creationId xmlns:a16="http://schemas.microsoft.com/office/drawing/2014/main" id="{058D32C9-5CC9-4BF2-8D0C-A3406228B609}"/>
              </a:ext>
            </a:extLst>
          </p:cNvPr>
          <p:cNvCxnSpPr>
            <a:cxnSpLocks/>
          </p:cNvCxnSpPr>
          <p:nvPr/>
        </p:nvCxnSpPr>
        <p:spPr>
          <a:xfrm>
            <a:off x="2501963" y="5794928"/>
            <a:ext cx="431344" cy="682855"/>
          </a:xfrm>
          <a:prstGeom prst="line">
            <a:avLst/>
          </a:prstGeom>
          <a:noFill/>
          <a:ln>
            <a:solidFill>
              <a:schemeClr val="tx1"/>
            </a:solidFill>
            <a:miter lim="800000"/>
          </a:ln>
        </p:spPr>
      </p:cxnSp>
      <p:cxnSp>
        <p:nvCxnSpPr>
          <p:cNvPr id="84" name="Connecteur droit 83">
            <a:extLst>
              <a:ext uri="{FF2B5EF4-FFF2-40B4-BE49-F238E27FC236}">
                <a16:creationId xmlns:a16="http://schemas.microsoft.com/office/drawing/2014/main" id="{43725261-1751-4287-BD98-1A081249C948}"/>
              </a:ext>
            </a:extLst>
          </p:cNvPr>
          <p:cNvCxnSpPr>
            <a:cxnSpLocks/>
          </p:cNvCxnSpPr>
          <p:nvPr/>
        </p:nvCxnSpPr>
        <p:spPr>
          <a:xfrm flipH="1">
            <a:off x="2538952" y="5780200"/>
            <a:ext cx="384928" cy="689727"/>
          </a:xfrm>
          <a:prstGeom prst="line">
            <a:avLst/>
          </a:prstGeom>
          <a:noFill/>
          <a:ln>
            <a:solidFill>
              <a:schemeClr val="tx1"/>
            </a:solidFill>
            <a:miter lim="800000"/>
          </a:ln>
        </p:spPr>
      </p:cxnSp>
      <p:cxnSp>
        <p:nvCxnSpPr>
          <p:cNvPr id="85" name="Connecteur droit 84">
            <a:extLst>
              <a:ext uri="{FF2B5EF4-FFF2-40B4-BE49-F238E27FC236}">
                <a16:creationId xmlns:a16="http://schemas.microsoft.com/office/drawing/2014/main" id="{B4349DFE-72D6-4AD6-8D0B-F47BB21F3B0C}"/>
              </a:ext>
            </a:extLst>
          </p:cNvPr>
          <p:cNvCxnSpPr>
            <a:cxnSpLocks/>
          </p:cNvCxnSpPr>
          <p:nvPr/>
        </p:nvCxnSpPr>
        <p:spPr>
          <a:xfrm>
            <a:off x="3455641" y="5805928"/>
            <a:ext cx="431344" cy="682855"/>
          </a:xfrm>
          <a:prstGeom prst="line">
            <a:avLst/>
          </a:prstGeom>
          <a:noFill/>
          <a:ln>
            <a:solidFill>
              <a:schemeClr val="tx1"/>
            </a:solidFill>
            <a:miter lim="800000"/>
          </a:ln>
        </p:spPr>
      </p:cxnSp>
      <p:cxnSp>
        <p:nvCxnSpPr>
          <p:cNvPr id="86" name="Connecteur droit 85">
            <a:extLst>
              <a:ext uri="{FF2B5EF4-FFF2-40B4-BE49-F238E27FC236}">
                <a16:creationId xmlns:a16="http://schemas.microsoft.com/office/drawing/2014/main" id="{9FD54C47-4D04-4C47-B094-B123A87879AF}"/>
              </a:ext>
            </a:extLst>
          </p:cNvPr>
          <p:cNvCxnSpPr>
            <a:cxnSpLocks/>
          </p:cNvCxnSpPr>
          <p:nvPr/>
        </p:nvCxnSpPr>
        <p:spPr>
          <a:xfrm flipH="1">
            <a:off x="3492630" y="5791200"/>
            <a:ext cx="384928" cy="689727"/>
          </a:xfrm>
          <a:prstGeom prst="line">
            <a:avLst/>
          </a:prstGeom>
          <a:noFill/>
          <a:ln>
            <a:solidFill>
              <a:schemeClr val="tx1"/>
            </a:solidFill>
            <a:miter lim="800000"/>
          </a:ln>
        </p:spPr>
      </p:cxnSp>
      <p:grpSp>
        <p:nvGrpSpPr>
          <p:cNvPr id="96" name="Groupe 95">
            <a:extLst>
              <a:ext uri="{FF2B5EF4-FFF2-40B4-BE49-F238E27FC236}">
                <a16:creationId xmlns:a16="http://schemas.microsoft.com/office/drawing/2014/main" id="{2B32D3A6-2FE3-4AB3-900C-98C071017D7B}"/>
              </a:ext>
            </a:extLst>
          </p:cNvPr>
          <p:cNvGrpSpPr/>
          <p:nvPr/>
        </p:nvGrpSpPr>
        <p:grpSpPr>
          <a:xfrm>
            <a:off x="740911" y="5282159"/>
            <a:ext cx="1230863" cy="1932495"/>
            <a:chOff x="729912" y="5279016"/>
            <a:chExt cx="1230863" cy="1932495"/>
          </a:xfrm>
        </p:grpSpPr>
        <p:sp>
          <p:nvSpPr>
            <p:cNvPr id="97" name="Rectangle 96">
              <a:extLst>
                <a:ext uri="{FF2B5EF4-FFF2-40B4-BE49-F238E27FC236}">
                  <a16:creationId xmlns:a16="http://schemas.microsoft.com/office/drawing/2014/main" id="{3B738131-A508-4B4D-BEED-F38155E5726C}"/>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98" name="Connecteur droit 97">
              <a:extLst>
                <a:ext uri="{FF2B5EF4-FFF2-40B4-BE49-F238E27FC236}">
                  <a16:creationId xmlns:a16="http://schemas.microsoft.com/office/drawing/2014/main" id="{15DC46F6-2094-40B7-9E2B-39B53127D38D}"/>
                </a:ext>
              </a:extLst>
            </p:cNvPr>
            <p:cNvCxnSpPr/>
            <p:nvPr/>
          </p:nvCxnSpPr>
          <p:spPr>
            <a:xfrm>
              <a:off x="737769" y="5766329"/>
              <a:ext cx="1223005" cy="0"/>
            </a:xfrm>
            <a:prstGeom prst="line">
              <a:avLst/>
            </a:prstGeom>
            <a:noFill/>
            <a:ln>
              <a:solidFill>
                <a:schemeClr val="tx1"/>
              </a:solidFill>
              <a:miter lim="800000"/>
            </a:ln>
          </p:spPr>
        </p:cxnSp>
        <p:cxnSp>
          <p:nvCxnSpPr>
            <p:cNvPr id="99" name="Connecteur droit 98">
              <a:extLst>
                <a:ext uri="{FF2B5EF4-FFF2-40B4-BE49-F238E27FC236}">
                  <a16:creationId xmlns:a16="http://schemas.microsoft.com/office/drawing/2014/main" id="{99A8CB29-2346-4395-9735-824766468CF0}"/>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100" name="Rectangle 99">
            <a:extLst>
              <a:ext uri="{FF2B5EF4-FFF2-40B4-BE49-F238E27FC236}">
                <a16:creationId xmlns:a16="http://schemas.microsoft.com/office/drawing/2014/main" id="{BCD382BA-AAD6-4389-8FCC-49A6E3EE52D6}"/>
              </a:ext>
            </a:extLst>
          </p:cNvPr>
          <p:cNvSpPr/>
          <p:nvPr/>
        </p:nvSpPr>
        <p:spPr>
          <a:xfrm>
            <a:off x="1165868" y="591503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cxnSp>
        <p:nvCxnSpPr>
          <p:cNvPr id="15" name="Connecteur : en angle 14">
            <a:extLst>
              <a:ext uri="{FF2B5EF4-FFF2-40B4-BE49-F238E27FC236}">
                <a16:creationId xmlns:a16="http://schemas.microsoft.com/office/drawing/2014/main" id="{3AE757E9-CF3A-4E57-84CC-54E96111EA2F}"/>
              </a:ext>
            </a:extLst>
          </p:cNvPr>
          <p:cNvCxnSpPr>
            <a:endCxn id="68" idx="0"/>
          </p:cNvCxnSpPr>
          <p:nvPr/>
        </p:nvCxnSpPr>
        <p:spPr>
          <a:xfrm>
            <a:off x="1621410" y="5505254"/>
            <a:ext cx="1574900" cy="25632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5FA5EB9B-04D1-4C09-A2A5-35E6440F4BAA}"/>
              </a:ext>
            </a:extLst>
          </p:cNvPr>
          <p:cNvCxnSpPr>
            <a:endCxn id="68" idx="2"/>
          </p:cNvCxnSpPr>
          <p:nvPr/>
        </p:nvCxnSpPr>
        <p:spPr>
          <a:xfrm flipV="1">
            <a:off x="1536569" y="6477302"/>
            <a:ext cx="1659741" cy="489106"/>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05" name="Rectangle 104">
            <a:extLst>
              <a:ext uri="{FF2B5EF4-FFF2-40B4-BE49-F238E27FC236}">
                <a16:creationId xmlns:a16="http://schemas.microsoft.com/office/drawing/2014/main" id="{DFDD470C-59FA-4826-BDC8-9E84E372D25E}"/>
              </a:ext>
            </a:extLst>
          </p:cNvPr>
          <p:cNvSpPr/>
          <p:nvPr/>
        </p:nvSpPr>
        <p:spPr>
          <a:xfrm>
            <a:off x="2977386" y="586946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45072" name="Rectangle : coins arrondis 45071"/>
          <p:cNvSpPr/>
          <p:nvPr/>
        </p:nvSpPr>
        <p:spPr>
          <a:xfrm>
            <a:off x="674250" y="1716676"/>
            <a:ext cx="8889618" cy="32894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106" name="Rectangle : coins arrondis 105">
            <a:extLst>
              <a:ext uri="{FF2B5EF4-FFF2-40B4-BE49-F238E27FC236}">
                <a16:creationId xmlns:a16="http://schemas.microsoft.com/office/drawing/2014/main" id="{AE0665AE-B0E5-4623-A8AB-DFD95B34D98D}"/>
              </a:ext>
            </a:extLst>
          </p:cNvPr>
          <p:cNvSpPr/>
          <p:nvPr/>
        </p:nvSpPr>
        <p:spPr>
          <a:xfrm>
            <a:off x="638114" y="4891447"/>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Tree>
    <p:extLst>
      <p:ext uri="{BB962C8B-B14F-4D97-AF65-F5344CB8AC3E}">
        <p14:creationId xmlns:p14="http://schemas.microsoft.com/office/powerpoint/2010/main" val="1404587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5"/>
                                        </p:tgtEl>
                                        <p:attrNameLst>
                                          <p:attrName>style.visibility</p:attrName>
                                        </p:attrNameLst>
                                      </p:cBhvr>
                                      <p:to>
                                        <p:strVal val="visible"/>
                                      </p:to>
                                    </p:set>
                                    <p:anim calcmode="lin" valueType="num">
                                      <p:cBhvr>
                                        <p:cTn id="14" dur="500" fill="hold"/>
                                        <p:tgtEl>
                                          <p:spTgt spid="105"/>
                                        </p:tgtEl>
                                        <p:attrNameLst>
                                          <p:attrName>ppt_w</p:attrName>
                                        </p:attrNameLst>
                                      </p:cBhvr>
                                      <p:tavLst>
                                        <p:tav tm="0">
                                          <p:val>
                                            <p:fltVal val="0"/>
                                          </p:val>
                                        </p:tav>
                                        <p:tav tm="100000">
                                          <p:val>
                                            <p:strVal val="#ppt_w"/>
                                          </p:val>
                                        </p:tav>
                                      </p:tavLst>
                                    </p:anim>
                                    <p:anim calcmode="lin" valueType="num">
                                      <p:cBhvr>
                                        <p:cTn id="15" dur="500" fill="hold"/>
                                        <p:tgtEl>
                                          <p:spTgt spid="105"/>
                                        </p:tgtEl>
                                        <p:attrNameLst>
                                          <p:attrName>ppt_h</p:attrName>
                                        </p:attrNameLst>
                                      </p:cBhvr>
                                      <p:tavLst>
                                        <p:tav tm="0">
                                          <p:val>
                                            <p:fltVal val="0"/>
                                          </p:val>
                                        </p:tav>
                                        <p:tav tm="100000">
                                          <p:val>
                                            <p:strVal val="#ppt_h"/>
                                          </p:val>
                                        </p:tav>
                                      </p:tavLst>
                                    </p:anim>
                                    <p:animEffect transition="in" filter="fade">
                                      <p:cBhvr>
                                        <p:cTn id="16" dur="500"/>
                                        <p:tgtEl>
                                          <p:spTgt spid="105"/>
                                        </p:tgtEl>
                                      </p:cBhvr>
                                    </p:animEffect>
                                  </p:childTnLst>
                                </p:cTn>
                              </p:par>
                              <p:par>
                                <p:cTn id="17" presetID="53" presetClass="entr" presetSubtype="16"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p:cTn id="19" dur="500" fill="hold"/>
                                        <p:tgtEl>
                                          <p:spTgt spid="67"/>
                                        </p:tgtEl>
                                        <p:attrNameLst>
                                          <p:attrName>ppt_w</p:attrName>
                                        </p:attrNameLst>
                                      </p:cBhvr>
                                      <p:tavLst>
                                        <p:tav tm="0">
                                          <p:val>
                                            <p:fltVal val="0"/>
                                          </p:val>
                                        </p:tav>
                                        <p:tav tm="100000">
                                          <p:val>
                                            <p:strVal val="#ppt_w"/>
                                          </p:val>
                                        </p:tav>
                                      </p:tavLst>
                                    </p:anim>
                                    <p:anim calcmode="lin" valueType="num">
                                      <p:cBhvr>
                                        <p:cTn id="20" dur="500" fill="hold"/>
                                        <p:tgtEl>
                                          <p:spTgt spid="67"/>
                                        </p:tgtEl>
                                        <p:attrNameLst>
                                          <p:attrName>ppt_h</p:attrName>
                                        </p:attrNameLst>
                                      </p:cBhvr>
                                      <p:tavLst>
                                        <p:tav tm="0">
                                          <p:val>
                                            <p:fltVal val="0"/>
                                          </p:val>
                                        </p:tav>
                                        <p:tav tm="100000">
                                          <p:val>
                                            <p:strVal val="#ppt_h"/>
                                          </p:val>
                                        </p:tav>
                                      </p:tavLst>
                                    </p:anim>
                                    <p:animEffect transition="in" filter="fade">
                                      <p:cBhvr>
                                        <p:cTn id="21" dur="500"/>
                                        <p:tgtEl>
                                          <p:spTgt spid="67"/>
                                        </p:tgtEl>
                                      </p:cBhvr>
                                    </p:animEffect>
                                  </p:childTnLst>
                                </p:cTn>
                              </p:par>
                              <p:par>
                                <p:cTn id="22" presetID="53" presetClass="entr" presetSubtype="16" fill="hold" nodeType="withEffect">
                                  <p:stCondLst>
                                    <p:cond delay="0"/>
                                  </p:stCondLst>
                                  <p:childTnLst>
                                    <p:set>
                                      <p:cBhvr>
                                        <p:cTn id="23" dur="1" fill="hold">
                                          <p:stCondLst>
                                            <p:cond delay="0"/>
                                          </p:stCondLst>
                                        </p:cTn>
                                        <p:tgtEl>
                                          <p:spTgt spid="45072"/>
                                        </p:tgtEl>
                                        <p:attrNameLst>
                                          <p:attrName>style.visibility</p:attrName>
                                        </p:attrNameLst>
                                      </p:cBhvr>
                                      <p:to>
                                        <p:strVal val="visible"/>
                                      </p:to>
                                    </p:set>
                                    <p:anim calcmode="lin" valueType="num">
                                      <p:cBhvr>
                                        <p:cTn id="24" dur="500" fill="hold"/>
                                        <p:tgtEl>
                                          <p:spTgt spid="45072"/>
                                        </p:tgtEl>
                                        <p:attrNameLst>
                                          <p:attrName>ppt_w</p:attrName>
                                        </p:attrNameLst>
                                      </p:cBhvr>
                                      <p:tavLst>
                                        <p:tav tm="0">
                                          <p:val>
                                            <p:fltVal val="0"/>
                                          </p:val>
                                        </p:tav>
                                        <p:tav tm="100000">
                                          <p:val>
                                            <p:strVal val="#ppt_w"/>
                                          </p:val>
                                        </p:tav>
                                      </p:tavLst>
                                    </p:anim>
                                    <p:anim calcmode="lin" valueType="num">
                                      <p:cBhvr>
                                        <p:cTn id="25" dur="500" fill="hold"/>
                                        <p:tgtEl>
                                          <p:spTgt spid="45072"/>
                                        </p:tgtEl>
                                        <p:attrNameLst>
                                          <p:attrName>ppt_h</p:attrName>
                                        </p:attrNameLst>
                                      </p:cBhvr>
                                      <p:tavLst>
                                        <p:tav tm="0">
                                          <p:val>
                                            <p:fltVal val="0"/>
                                          </p:val>
                                        </p:tav>
                                        <p:tav tm="100000">
                                          <p:val>
                                            <p:strVal val="#ppt_h"/>
                                          </p:val>
                                        </p:tav>
                                      </p:tavLst>
                                    </p:anim>
                                    <p:animEffect transition="in" filter="fade">
                                      <p:cBhvr>
                                        <p:cTn id="26" dur="500"/>
                                        <p:tgtEl>
                                          <p:spTgt spid="4507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45075"/>
                                        </p:tgtEl>
                                        <p:attrNameLst>
                                          <p:attrName>style.visibility</p:attrName>
                                        </p:attrNameLst>
                                      </p:cBhvr>
                                      <p:to>
                                        <p:strVal val="visible"/>
                                      </p:to>
                                    </p:set>
                                    <p:anim calcmode="lin" valueType="num">
                                      <p:cBhvr>
                                        <p:cTn id="31" dur="500" fill="hold"/>
                                        <p:tgtEl>
                                          <p:spTgt spid="45075"/>
                                        </p:tgtEl>
                                        <p:attrNameLst>
                                          <p:attrName>ppt_w</p:attrName>
                                        </p:attrNameLst>
                                      </p:cBhvr>
                                      <p:tavLst>
                                        <p:tav tm="0">
                                          <p:val>
                                            <p:fltVal val="0"/>
                                          </p:val>
                                        </p:tav>
                                        <p:tav tm="100000">
                                          <p:val>
                                            <p:strVal val="#ppt_w"/>
                                          </p:val>
                                        </p:tav>
                                      </p:tavLst>
                                    </p:anim>
                                    <p:anim calcmode="lin" valueType="num">
                                      <p:cBhvr>
                                        <p:cTn id="32" dur="500" fill="hold"/>
                                        <p:tgtEl>
                                          <p:spTgt spid="45075"/>
                                        </p:tgtEl>
                                        <p:attrNameLst>
                                          <p:attrName>ppt_h</p:attrName>
                                        </p:attrNameLst>
                                      </p:cBhvr>
                                      <p:tavLst>
                                        <p:tav tm="0">
                                          <p:val>
                                            <p:fltVal val="0"/>
                                          </p:val>
                                        </p:tav>
                                        <p:tav tm="100000">
                                          <p:val>
                                            <p:strVal val="#ppt_h"/>
                                          </p:val>
                                        </p:tav>
                                      </p:tavLst>
                                    </p:anim>
                                    <p:animEffect transition="in" filter="fade">
                                      <p:cBhvr>
                                        <p:cTn id="33" dur="500"/>
                                        <p:tgtEl>
                                          <p:spTgt spid="45075"/>
                                        </p:tgtEl>
                                      </p:cBhvr>
                                    </p:animEffect>
                                  </p:childTnLst>
                                </p:cTn>
                              </p:par>
                              <p:par>
                                <p:cTn id="34" presetID="53" presetClass="entr" presetSubtype="16" fill="hold" nodeType="withEffect">
                                  <p:stCondLst>
                                    <p:cond delay="0"/>
                                  </p:stCondLst>
                                  <p:childTnLst>
                                    <p:set>
                                      <p:cBhvr>
                                        <p:cTn id="35" dur="1" fill="hold">
                                          <p:stCondLst>
                                            <p:cond delay="0"/>
                                          </p:stCondLst>
                                        </p:cTn>
                                        <p:tgtEl>
                                          <p:spTgt spid="42"/>
                                        </p:tgtEl>
                                        <p:attrNameLst>
                                          <p:attrName>style.visibility</p:attrName>
                                        </p:attrNameLst>
                                      </p:cBhvr>
                                      <p:to>
                                        <p:strVal val="visible"/>
                                      </p:to>
                                    </p:set>
                                    <p:anim calcmode="lin" valueType="num">
                                      <p:cBhvr>
                                        <p:cTn id="36" dur="500" fill="hold"/>
                                        <p:tgtEl>
                                          <p:spTgt spid="42"/>
                                        </p:tgtEl>
                                        <p:attrNameLst>
                                          <p:attrName>ppt_w</p:attrName>
                                        </p:attrNameLst>
                                      </p:cBhvr>
                                      <p:tavLst>
                                        <p:tav tm="0">
                                          <p:val>
                                            <p:fltVal val="0"/>
                                          </p:val>
                                        </p:tav>
                                        <p:tav tm="100000">
                                          <p:val>
                                            <p:strVal val="#ppt_w"/>
                                          </p:val>
                                        </p:tav>
                                      </p:tavLst>
                                    </p:anim>
                                    <p:anim calcmode="lin" valueType="num">
                                      <p:cBhvr>
                                        <p:cTn id="37" dur="500" fill="hold"/>
                                        <p:tgtEl>
                                          <p:spTgt spid="42"/>
                                        </p:tgtEl>
                                        <p:attrNameLst>
                                          <p:attrName>ppt_h</p:attrName>
                                        </p:attrNameLst>
                                      </p:cBhvr>
                                      <p:tavLst>
                                        <p:tav tm="0">
                                          <p:val>
                                            <p:fltVal val="0"/>
                                          </p:val>
                                        </p:tav>
                                        <p:tav tm="100000">
                                          <p:val>
                                            <p:strVal val="#ppt_h"/>
                                          </p:val>
                                        </p:tav>
                                      </p:tavLst>
                                    </p:anim>
                                    <p:animEffect transition="in" filter="fade">
                                      <p:cBhvr>
                                        <p:cTn id="38" dur="500"/>
                                        <p:tgtEl>
                                          <p:spTgt spid="42"/>
                                        </p:tgtEl>
                                      </p:cBhvr>
                                    </p:animEffect>
                                  </p:childTnLst>
                                </p:cTn>
                              </p:par>
                              <p:par>
                                <p:cTn id="39" presetID="53" presetClass="entr" presetSubtype="16"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Effect transition="in" filter="fade">
                                      <p:cBhvr>
                                        <p:cTn id="43" dur="500"/>
                                        <p:tgtEl>
                                          <p:spTgt spid="4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anim calcmode="lin" valueType="num">
                                      <p:cBhvr>
                                        <p:cTn id="51" dur="500" fill="hold"/>
                                        <p:tgtEl>
                                          <p:spTgt spid="44"/>
                                        </p:tgtEl>
                                        <p:attrNameLst>
                                          <p:attrName>ppt_w</p:attrName>
                                        </p:attrNameLst>
                                      </p:cBhvr>
                                      <p:tavLst>
                                        <p:tav tm="0">
                                          <p:val>
                                            <p:fltVal val="0"/>
                                          </p:val>
                                        </p:tav>
                                        <p:tav tm="100000">
                                          <p:val>
                                            <p:strVal val="#ppt_w"/>
                                          </p:val>
                                        </p:tav>
                                      </p:tavLst>
                                    </p:anim>
                                    <p:anim calcmode="lin" valueType="num">
                                      <p:cBhvr>
                                        <p:cTn id="52" dur="500" fill="hold"/>
                                        <p:tgtEl>
                                          <p:spTgt spid="44"/>
                                        </p:tgtEl>
                                        <p:attrNameLst>
                                          <p:attrName>ppt_h</p:attrName>
                                        </p:attrNameLst>
                                      </p:cBhvr>
                                      <p:tavLst>
                                        <p:tav tm="0">
                                          <p:val>
                                            <p:fltVal val="0"/>
                                          </p:val>
                                        </p:tav>
                                        <p:tav tm="100000">
                                          <p:val>
                                            <p:strVal val="#ppt_h"/>
                                          </p:val>
                                        </p:tav>
                                      </p:tavLst>
                                    </p:anim>
                                    <p:animEffect transition="in" filter="fade">
                                      <p:cBhvr>
                                        <p:cTn id="53" dur="500"/>
                                        <p:tgtEl>
                                          <p:spTgt spid="44"/>
                                        </p:tgtEl>
                                      </p:cBhvr>
                                    </p:animEffect>
                                  </p:childTnLst>
                                </p:cTn>
                              </p:par>
                              <p:par>
                                <p:cTn id="54" presetID="53" presetClass="entr" presetSubtype="16"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anim calcmode="lin" valueType="num">
                                      <p:cBhvr>
                                        <p:cTn id="63" dur="500" fill="hold"/>
                                        <p:tgtEl>
                                          <p:spTgt spid="84"/>
                                        </p:tgtEl>
                                        <p:attrNameLst>
                                          <p:attrName>ppt_w</p:attrName>
                                        </p:attrNameLst>
                                      </p:cBhvr>
                                      <p:tavLst>
                                        <p:tav tm="0">
                                          <p:val>
                                            <p:fltVal val="0"/>
                                          </p:val>
                                        </p:tav>
                                        <p:tav tm="100000">
                                          <p:val>
                                            <p:strVal val="#ppt_w"/>
                                          </p:val>
                                        </p:tav>
                                      </p:tavLst>
                                    </p:anim>
                                    <p:anim calcmode="lin" valueType="num">
                                      <p:cBhvr>
                                        <p:cTn id="64" dur="500" fill="hold"/>
                                        <p:tgtEl>
                                          <p:spTgt spid="84"/>
                                        </p:tgtEl>
                                        <p:attrNameLst>
                                          <p:attrName>ppt_h</p:attrName>
                                        </p:attrNameLst>
                                      </p:cBhvr>
                                      <p:tavLst>
                                        <p:tav tm="0">
                                          <p:val>
                                            <p:fltVal val="0"/>
                                          </p:val>
                                        </p:tav>
                                        <p:tav tm="100000">
                                          <p:val>
                                            <p:strVal val="#ppt_h"/>
                                          </p:val>
                                        </p:tav>
                                      </p:tavLst>
                                    </p:anim>
                                    <p:animEffect transition="in" filter="fade">
                                      <p:cBhvr>
                                        <p:cTn id="65" dur="500"/>
                                        <p:tgtEl>
                                          <p:spTgt spid="84"/>
                                        </p:tgtEl>
                                      </p:cBhvr>
                                    </p:animEffect>
                                  </p:childTnLst>
                                </p:cTn>
                              </p:par>
                              <p:par>
                                <p:cTn id="66" presetID="53" presetClass="entr" presetSubtype="16" fill="hold" nodeType="with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par>
                                <p:cTn id="71" presetID="53" presetClass="entr" presetSubtype="16" fill="hold" nodeType="withEffect">
                                  <p:stCondLst>
                                    <p:cond delay="0"/>
                                  </p:stCondLst>
                                  <p:childTnLst>
                                    <p:set>
                                      <p:cBhvr>
                                        <p:cTn id="72" dur="1" fill="hold">
                                          <p:stCondLst>
                                            <p:cond delay="0"/>
                                          </p:stCondLst>
                                        </p:cTn>
                                        <p:tgtEl>
                                          <p:spTgt spid="85"/>
                                        </p:tgtEl>
                                        <p:attrNameLst>
                                          <p:attrName>style.visibility</p:attrName>
                                        </p:attrNameLst>
                                      </p:cBhvr>
                                      <p:to>
                                        <p:strVal val="visible"/>
                                      </p:to>
                                    </p:set>
                                    <p:anim calcmode="lin" valueType="num">
                                      <p:cBhvr>
                                        <p:cTn id="73" dur="500" fill="hold"/>
                                        <p:tgtEl>
                                          <p:spTgt spid="85"/>
                                        </p:tgtEl>
                                        <p:attrNameLst>
                                          <p:attrName>ppt_w</p:attrName>
                                        </p:attrNameLst>
                                      </p:cBhvr>
                                      <p:tavLst>
                                        <p:tav tm="0">
                                          <p:val>
                                            <p:fltVal val="0"/>
                                          </p:val>
                                        </p:tav>
                                        <p:tav tm="100000">
                                          <p:val>
                                            <p:strVal val="#ppt_w"/>
                                          </p:val>
                                        </p:tav>
                                      </p:tavLst>
                                    </p:anim>
                                    <p:anim calcmode="lin" valueType="num">
                                      <p:cBhvr>
                                        <p:cTn id="74" dur="500" fill="hold"/>
                                        <p:tgtEl>
                                          <p:spTgt spid="85"/>
                                        </p:tgtEl>
                                        <p:attrNameLst>
                                          <p:attrName>ppt_h</p:attrName>
                                        </p:attrNameLst>
                                      </p:cBhvr>
                                      <p:tavLst>
                                        <p:tav tm="0">
                                          <p:val>
                                            <p:fltVal val="0"/>
                                          </p:val>
                                        </p:tav>
                                        <p:tav tm="100000">
                                          <p:val>
                                            <p:strVal val="#ppt_h"/>
                                          </p:val>
                                        </p:tav>
                                      </p:tavLst>
                                    </p:anim>
                                    <p:animEffect transition="in" filter="fade">
                                      <p:cBhvr>
                                        <p:cTn id="75" dur="500"/>
                                        <p:tgtEl>
                                          <p:spTgt spid="85"/>
                                        </p:tgtEl>
                                      </p:cBhvr>
                                    </p:animEffect>
                                  </p:childTnLst>
                                </p:cTn>
                              </p:par>
                              <p:par>
                                <p:cTn id="76" presetID="53" presetClass="entr" presetSubtype="16" fill="hold"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45076"/>
                                        </p:tgtEl>
                                        <p:attrNameLst>
                                          <p:attrName>style.visibility</p:attrName>
                                        </p:attrNameLst>
                                      </p:cBhvr>
                                      <p:to>
                                        <p:strVal val="visible"/>
                                      </p:to>
                                    </p:set>
                                    <p:anim calcmode="lin" valueType="num">
                                      <p:cBhvr>
                                        <p:cTn id="83" dur="500" fill="hold"/>
                                        <p:tgtEl>
                                          <p:spTgt spid="45076"/>
                                        </p:tgtEl>
                                        <p:attrNameLst>
                                          <p:attrName>ppt_w</p:attrName>
                                        </p:attrNameLst>
                                      </p:cBhvr>
                                      <p:tavLst>
                                        <p:tav tm="0">
                                          <p:val>
                                            <p:fltVal val="0"/>
                                          </p:val>
                                        </p:tav>
                                        <p:tav tm="100000">
                                          <p:val>
                                            <p:strVal val="#ppt_w"/>
                                          </p:val>
                                        </p:tav>
                                      </p:tavLst>
                                    </p:anim>
                                    <p:anim calcmode="lin" valueType="num">
                                      <p:cBhvr>
                                        <p:cTn id="84" dur="500" fill="hold"/>
                                        <p:tgtEl>
                                          <p:spTgt spid="45076"/>
                                        </p:tgtEl>
                                        <p:attrNameLst>
                                          <p:attrName>ppt_h</p:attrName>
                                        </p:attrNameLst>
                                      </p:cBhvr>
                                      <p:tavLst>
                                        <p:tav tm="0">
                                          <p:val>
                                            <p:fltVal val="0"/>
                                          </p:val>
                                        </p:tav>
                                        <p:tav tm="100000">
                                          <p:val>
                                            <p:strVal val="#ppt_h"/>
                                          </p:val>
                                        </p:tav>
                                      </p:tavLst>
                                    </p:anim>
                                    <p:animEffect transition="in" filter="fade">
                                      <p:cBhvr>
                                        <p:cTn id="85" dur="500"/>
                                        <p:tgtEl>
                                          <p:spTgt spid="45076"/>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9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0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7"/>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5"/>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507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6" grpId="0" animBg="1"/>
      <p:bldP spid="45078" grpId="0" animBg="1"/>
      <p:bldP spid="45075" grpId="0" animBg="1"/>
      <p:bldP spid="41" grpId="0"/>
      <p:bldP spid="100" grpId="0"/>
      <p:bldP spid="105" grpId="0"/>
      <p:bldP spid="10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1" y="1093272"/>
            <a:ext cx="9216959"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83" name="Rectangle : coins arrondis 45082"/>
          <p:cNvSpPr/>
          <p:nvPr/>
        </p:nvSpPr>
        <p:spPr>
          <a:xfrm>
            <a:off x="674250" y="4837808"/>
            <a:ext cx="8889618" cy="30922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0" name="Rectangle : coins arrondis 45079"/>
          <p:cNvSpPr/>
          <p:nvPr/>
        </p:nvSpPr>
        <p:spPr>
          <a:xfrm>
            <a:off x="674250" y="4553146"/>
            <a:ext cx="8889618" cy="273378"/>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36" name="Rectangle : coins arrondis 35">
            <a:extLst>
              <a:ext uri="{FF2B5EF4-FFF2-40B4-BE49-F238E27FC236}">
                <a16:creationId xmlns:a16="http://schemas.microsoft.com/office/drawing/2014/main" id="{D16C9BCA-1848-4EF3-A01E-7393FE3F2E3D}"/>
              </a:ext>
            </a:extLst>
          </p:cNvPr>
          <p:cNvSpPr/>
          <p:nvPr/>
        </p:nvSpPr>
        <p:spPr>
          <a:xfrm>
            <a:off x="686814" y="4256640"/>
            <a:ext cx="8889618" cy="296505"/>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5" name="Rectangle : coins arrondis 34">
            <a:extLst>
              <a:ext uri="{FF2B5EF4-FFF2-40B4-BE49-F238E27FC236}">
                <a16:creationId xmlns:a16="http://schemas.microsoft.com/office/drawing/2014/main" id="{EB703D65-4F10-41E2-A2AC-A76C648E8E59}"/>
              </a:ext>
            </a:extLst>
          </p:cNvPr>
          <p:cNvSpPr/>
          <p:nvPr/>
        </p:nvSpPr>
        <p:spPr>
          <a:xfrm>
            <a:off x="685246" y="4000544"/>
            <a:ext cx="8889618" cy="252518"/>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9" name="Rectangle : coins arrondis 45078"/>
          <p:cNvSpPr/>
          <p:nvPr/>
        </p:nvSpPr>
        <p:spPr>
          <a:xfrm>
            <a:off x="674250" y="3735020"/>
            <a:ext cx="8889618" cy="252518"/>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4" name="Rectangle : coins arrondis 33">
            <a:extLst>
              <a:ext uri="{FF2B5EF4-FFF2-40B4-BE49-F238E27FC236}">
                <a16:creationId xmlns:a16="http://schemas.microsoft.com/office/drawing/2014/main" id="{AA31918C-8057-46A3-83C6-C09408679B86}"/>
              </a:ext>
            </a:extLst>
          </p:cNvPr>
          <p:cNvSpPr/>
          <p:nvPr/>
        </p:nvSpPr>
        <p:spPr>
          <a:xfrm>
            <a:off x="686816" y="3422441"/>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5061" name="Rectangle 45060"/>
          <p:cNvSpPr/>
          <p:nvPr/>
        </p:nvSpPr>
        <p:spPr>
          <a:xfrm>
            <a:off x="672500" y="1679928"/>
            <a:ext cx="8744877"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600" dirty="0"/>
              <a:t> Nous tentons de créer un nouveau élément (vérifiant que ca va réussi! Et faire le donnée=5)</a:t>
            </a:r>
          </a:p>
          <a:p>
            <a:pPr marL="0" indent="0">
              <a:buNone/>
            </a:pPr>
            <a:r>
              <a:rPr lang="fr-FR" altLang="en-US" sz="1600" dirty="0"/>
              <a:t>S'il n'existe pas de dernier élément (donc la liste est vide) Alors</a:t>
            </a:r>
          </a:p>
          <a:p>
            <a:pPr marL="457200" lvl="1" indent="0">
              <a:buNone/>
            </a:pPr>
            <a:r>
              <a:rPr lang="fr-FR" altLang="en-US" sz="1600" dirty="0"/>
              <a:t>Nous faisons pointer le nouveau élément vers NULL (élément précédent) et NULL (élément suivant) </a:t>
            </a:r>
          </a:p>
          <a:p>
            <a:pPr marL="457200" lvl="1" indent="0">
              <a:buNone/>
            </a:pPr>
            <a:r>
              <a:rPr lang="fr-FR" altLang="en-US" sz="1600" dirty="0"/>
              <a:t>Nous faisons pointer la tête et la fin de liste vers notre nouvel élément</a:t>
            </a:r>
          </a:p>
          <a:p>
            <a:pPr marL="0" indent="0">
              <a:buNone/>
            </a:pPr>
            <a:r>
              <a:rPr lang="fr-FR" altLang="en-US" sz="1600" dirty="0"/>
              <a:t>Sinon</a:t>
            </a:r>
          </a:p>
          <a:p>
            <a:pPr marL="457200" lvl="1" indent="0">
              <a:buNone/>
            </a:pPr>
            <a:r>
              <a:rPr lang="fr-FR" altLang="en-US" sz="1600" dirty="0"/>
              <a:t>Nous rattachons le dernier élément de notre liste à notre nouvel élément</a:t>
            </a:r>
          </a:p>
          <a:p>
            <a:pPr marL="457200" lvl="1" indent="0">
              <a:buNone/>
            </a:pPr>
            <a:r>
              <a:rPr lang="fr-FR" altLang="en-US" sz="1600" dirty="0"/>
              <a:t>Nous faisons pointer le nouveau élément vers le dernier élément de notre liste</a:t>
            </a:r>
          </a:p>
          <a:p>
            <a:pPr marL="457200" lvl="1" indent="0">
              <a:buNone/>
            </a:pPr>
            <a:r>
              <a:rPr lang="fr-FR" altLang="en-US" sz="1600" dirty="0"/>
              <a:t>Nous faisons pointer le nouveau élément vers NULL (élément suivant)</a:t>
            </a:r>
          </a:p>
          <a:p>
            <a:pPr marL="457200" lvl="1" indent="0">
              <a:buNone/>
            </a:pPr>
            <a:r>
              <a:rPr lang="fr-FR" altLang="en-US" sz="1600" dirty="0"/>
              <a:t>Nous faisons pointer le queue de liste vers notre nouvel élément</a:t>
            </a:r>
          </a:p>
          <a:p>
            <a:pPr marL="584467" indent="-584467" algn="just">
              <a:buNone/>
            </a:pPr>
            <a:r>
              <a:rPr lang="fr-CA" altLang="en-US" sz="1600" dirty="0"/>
              <a:t>Fin si</a:t>
            </a:r>
          </a:p>
          <a:p>
            <a:pPr marL="584467" indent="-584467" algn="just">
              <a:buNone/>
            </a:pPr>
            <a:r>
              <a:rPr lang="fr-FR" altLang="en-US" sz="16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8" name="Groupe 7">
            <a:extLst>
              <a:ext uri="{FF2B5EF4-FFF2-40B4-BE49-F238E27FC236}">
                <a16:creationId xmlns:a16="http://schemas.microsoft.com/office/drawing/2014/main" id="{83ED847A-97D0-4121-8687-C5328DEE3427}"/>
              </a:ext>
            </a:extLst>
          </p:cNvPr>
          <p:cNvGrpSpPr/>
          <p:nvPr/>
        </p:nvGrpSpPr>
        <p:grpSpPr>
          <a:xfrm>
            <a:off x="729912" y="5279016"/>
            <a:ext cx="1230863" cy="1932495"/>
            <a:chOff x="729912" y="5279016"/>
            <a:chExt cx="1230863" cy="1932495"/>
          </a:xfrm>
        </p:grpSpPr>
        <p:sp>
          <p:nvSpPr>
            <p:cNvPr id="38" name="Rectangle 37">
              <a:extLst>
                <a:ext uri="{FF2B5EF4-FFF2-40B4-BE49-F238E27FC236}">
                  <a16:creationId xmlns:a16="http://schemas.microsoft.com/office/drawing/2014/main" id="{3CDB081F-ECB9-4F10-BE6D-F6F0EF2B5FF6}"/>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9" name="Connecteur droit 38">
              <a:extLst>
                <a:ext uri="{FF2B5EF4-FFF2-40B4-BE49-F238E27FC236}">
                  <a16:creationId xmlns:a16="http://schemas.microsoft.com/office/drawing/2014/main" id="{EF4CDD30-6194-4370-8A81-55637DCE787E}"/>
                </a:ext>
              </a:extLst>
            </p:cNvPr>
            <p:cNvCxnSpPr/>
            <p:nvPr/>
          </p:nvCxnSpPr>
          <p:spPr>
            <a:xfrm>
              <a:off x="737769" y="5766329"/>
              <a:ext cx="1223005" cy="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1A2AD0BC-358C-4D74-8ADF-0F40B5A2117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41" name="Rectangle 40">
            <a:extLst>
              <a:ext uri="{FF2B5EF4-FFF2-40B4-BE49-F238E27FC236}">
                <a16:creationId xmlns:a16="http://schemas.microsoft.com/office/drawing/2014/main" id="{2F6D934E-7D51-4AA8-939E-6B841A2CCEBC}"/>
              </a:ext>
            </a:extLst>
          </p:cNvPr>
          <p:cNvSpPr/>
          <p:nvPr/>
        </p:nvSpPr>
        <p:spPr>
          <a:xfrm>
            <a:off x="1154869" y="591188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grpSp>
        <p:nvGrpSpPr>
          <p:cNvPr id="67" name="Groupe 66">
            <a:extLst>
              <a:ext uri="{FF2B5EF4-FFF2-40B4-BE49-F238E27FC236}">
                <a16:creationId xmlns:a16="http://schemas.microsoft.com/office/drawing/2014/main" id="{C1A2AC3A-3FAA-4923-B482-6B9E4E1FE05D}"/>
              </a:ext>
            </a:extLst>
          </p:cNvPr>
          <p:cNvGrpSpPr/>
          <p:nvPr/>
        </p:nvGrpSpPr>
        <p:grpSpPr>
          <a:xfrm>
            <a:off x="8548952" y="5705021"/>
            <a:ext cx="1349193" cy="726716"/>
            <a:chOff x="4253102" y="5447353"/>
            <a:chExt cx="1349193" cy="726716"/>
          </a:xfrm>
        </p:grpSpPr>
        <p:sp>
          <p:nvSpPr>
            <p:cNvPr id="68" name="Rectangle 67">
              <a:extLst>
                <a:ext uri="{FF2B5EF4-FFF2-40B4-BE49-F238E27FC236}">
                  <a16:creationId xmlns:a16="http://schemas.microsoft.com/office/drawing/2014/main" id="{C8D61018-57B3-4AFC-A116-BD5CD7F632E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9" name="Connecteur droit 68">
              <a:extLst>
                <a:ext uri="{FF2B5EF4-FFF2-40B4-BE49-F238E27FC236}">
                  <a16:creationId xmlns:a16="http://schemas.microsoft.com/office/drawing/2014/main" id="{2FF05652-A166-472D-86EC-AB6E04A0A036}"/>
                </a:ext>
              </a:extLst>
            </p:cNvPr>
            <p:cNvCxnSpPr/>
            <p:nvPr/>
          </p:nvCxnSpPr>
          <p:spPr>
            <a:xfrm flipH="1">
              <a:off x="5205060" y="5447353"/>
              <a:ext cx="0" cy="715720"/>
            </a:xfrm>
            <a:prstGeom prst="line">
              <a:avLst/>
            </a:prstGeom>
            <a:noFill/>
            <a:ln>
              <a:solidFill>
                <a:schemeClr val="tx1"/>
              </a:solidFill>
              <a:miter lim="800000"/>
            </a:ln>
          </p:spPr>
        </p:cxnSp>
        <p:cxnSp>
          <p:nvCxnSpPr>
            <p:cNvPr id="70" name="Connecteur droit 69">
              <a:extLst>
                <a:ext uri="{FF2B5EF4-FFF2-40B4-BE49-F238E27FC236}">
                  <a16:creationId xmlns:a16="http://schemas.microsoft.com/office/drawing/2014/main" id="{E167066B-727F-4BBF-A3AB-4DD18945FA64}"/>
                </a:ext>
              </a:extLst>
            </p:cNvPr>
            <p:cNvCxnSpPr/>
            <p:nvPr/>
          </p:nvCxnSpPr>
          <p:spPr>
            <a:xfrm flipH="1">
              <a:off x="4659875" y="5458349"/>
              <a:ext cx="0" cy="715720"/>
            </a:xfrm>
            <a:prstGeom prst="line">
              <a:avLst/>
            </a:prstGeom>
            <a:noFill/>
            <a:ln>
              <a:solidFill>
                <a:schemeClr val="tx1"/>
              </a:solidFill>
              <a:miter lim="800000"/>
            </a:ln>
          </p:spPr>
        </p:cxnSp>
      </p:grpSp>
      <p:grpSp>
        <p:nvGrpSpPr>
          <p:cNvPr id="46" name="Groupe 45">
            <a:extLst>
              <a:ext uri="{FF2B5EF4-FFF2-40B4-BE49-F238E27FC236}">
                <a16:creationId xmlns:a16="http://schemas.microsoft.com/office/drawing/2014/main" id="{E4C55598-3DD6-454D-AB7B-4D70CA43F027}"/>
              </a:ext>
            </a:extLst>
          </p:cNvPr>
          <p:cNvGrpSpPr/>
          <p:nvPr/>
        </p:nvGrpSpPr>
        <p:grpSpPr>
          <a:xfrm>
            <a:off x="2512278" y="5712874"/>
            <a:ext cx="5429429" cy="756567"/>
            <a:chOff x="2653687" y="5260388"/>
            <a:chExt cx="5429429" cy="756567"/>
          </a:xfrm>
        </p:grpSpPr>
        <p:grpSp>
          <p:nvGrpSpPr>
            <p:cNvPr id="47" name="Groupe 46">
              <a:extLst>
                <a:ext uri="{FF2B5EF4-FFF2-40B4-BE49-F238E27FC236}">
                  <a16:creationId xmlns:a16="http://schemas.microsoft.com/office/drawing/2014/main" id="{435FC4E5-57A2-4139-A976-EB4B4B71245D}"/>
                </a:ext>
              </a:extLst>
            </p:cNvPr>
            <p:cNvGrpSpPr/>
            <p:nvPr/>
          </p:nvGrpSpPr>
          <p:grpSpPr>
            <a:xfrm>
              <a:off x="4696162" y="5268244"/>
              <a:ext cx="1349193" cy="726716"/>
              <a:chOff x="4253102" y="5447353"/>
              <a:chExt cx="1349193" cy="726716"/>
            </a:xfrm>
          </p:grpSpPr>
          <p:sp>
            <p:nvSpPr>
              <p:cNvPr id="60" name="Rectangle 59">
                <a:extLst>
                  <a:ext uri="{FF2B5EF4-FFF2-40B4-BE49-F238E27FC236}">
                    <a16:creationId xmlns:a16="http://schemas.microsoft.com/office/drawing/2014/main" id="{B9FB9222-74A1-467E-9B21-6CD2A1DA208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1" name="Connecteur droit 60">
                <a:extLst>
                  <a:ext uri="{FF2B5EF4-FFF2-40B4-BE49-F238E27FC236}">
                    <a16:creationId xmlns:a16="http://schemas.microsoft.com/office/drawing/2014/main" id="{18571C06-AB7E-46BB-BFB3-EF29F9F9CF6A}"/>
                  </a:ext>
                </a:extLst>
              </p:cNvPr>
              <p:cNvCxnSpPr/>
              <p:nvPr/>
            </p:nvCxnSpPr>
            <p:spPr>
              <a:xfrm flipH="1">
                <a:off x="5205060" y="5447353"/>
                <a:ext cx="0" cy="715720"/>
              </a:xfrm>
              <a:prstGeom prst="line">
                <a:avLst/>
              </a:prstGeom>
              <a:noFill/>
              <a:ln>
                <a:solidFill>
                  <a:schemeClr val="tx1"/>
                </a:solidFill>
                <a:miter lim="800000"/>
              </a:ln>
            </p:spPr>
          </p:cxnSp>
          <p:cxnSp>
            <p:nvCxnSpPr>
              <p:cNvPr id="62" name="Connecteur droit 61">
                <a:extLst>
                  <a:ext uri="{FF2B5EF4-FFF2-40B4-BE49-F238E27FC236}">
                    <a16:creationId xmlns:a16="http://schemas.microsoft.com/office/drawing/2014/main" id="{296DB99E-7200-4FF1-BFAA-F0AA10383478}"/>
                  </a:ext>
                </a:extLst>
              </p:cNvPr>
              <p:cNvCxnSpPr/>
              <p:nvPr/>
            </p:nvCxnSpPr>
            <p:spPr>
              <a:xfrm flipH="1">
                <a:off x="4659875" y="5458349"/>
                <a:ext cx="0" cy="715720"/>
              </a:xfrm>
              <a:prstGeom prst="line">
                <a:avLst/>
              </a:prstGeom>
              <a:noFill/>
              <a:ln>
                <a:solidFill>
                  <a:schemeClr val="tx1"/>
                </a:solidFill>
                <a:miter lim="800000"/>
              </a:ln>
            </p:spPr>
          </p:cxnSp>
        </p:grpSp>
        <p:grpSp>
          <p:nvGrpSpPr>
            <p:cNvPr id="48" name="Groupe 47">
              <a:extLst>
                <a:ext uri="{FF2B5EF4-FFF2-40B4-BE49-F238E27FC236}">
                  <a16:creationId xmlns:a16="http://schemas.microsoft.com/office/drawing/2014/main" id="{01D47C03-C795-42AD-A9C6-D0DC4B261A67}"/>
                </a:ext>
              </a:extLst>
            </p:cNvPr>
            <p:cNvGrpSpPr/>
            <p:nvPr/>
          </p:nvGrpSpPr>
          <p:grpSpPr>
            <a:xfrm>
              <a:off x="6733923" y="5260388"/>
              <a:ext cx="1349193" cy="726716"/>
              <a:chOff x="4253102" y="5447353"/>
              <a:chExt cx="1349193" cy="726716"/>
            </a:xfrm>
          </p:grpSpPr>
          <p:sp>
            <p:nvSpPr>
              <p:cNvPr id="57" name="Rectangle 56">
                <a:extLst>
                  <a:ext uri="{FF2B5EF4-FFF2-40B4-BE49-F238E27FC236}">
                    <a16:creationId xmlns:a16="http://schemas.microsoft.com/office/drawing/2014/main" id="{9E832DF3-9859-4870-AD2C-B6AB90030E17}"/>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8" name="Connecteur droit 57">
                <a:extLst>
                  <a:ext uri="{FF2B5EF4-FFF2-40B4-BE49-F238E27FC236}">
                    <a16:creationId xmlns:a16="http://schemas.microsoft.com/office/drawing/2014/main" id="{BCA185B4-FAF1-4C8A-8D3C-AFC3FBEDD570}"/>
                  </a:ext>
                </a:extLst>
              </p:cNvPr>
              <p:cNvCxnSpPr/>
              <p:nvPr/>
            </p:nvCxnSpPr>
            <p:spPr>
              <a:xfrm flipH="1">
                <a:off x="5205060" y="5447353"/>
                <a:ext cx="0" cy="715720"/>
              </a:xfrm>
              <a:prstGeom prst="line">
                <a:avLst/>
              </a:prstGeom>
              <a:noFill/>
              <a:ln>
                <a:solidFill>
                  <a:schemeClr val="tx1"/>
                </a:solidFill>
                <a:miter lim="800000"/>
              </a:ln>
            </p:spPr>
          </p:cxnSp>
          <p:cxnSp>
            <p:nvCxnSpPr>
              <p:cNvPr id="59" name="Connecteur droit 58">
                <a:extLst>
                  <a:ext uri="{FF2B5EF4-FFF2-40B4-BE49-F238E27FC236}">
                    <a16:creationId xmlns:a16="http://schemas.microsoft.com/office/drawing/2014/main" id="{B9DDF9C2-9019-436A-AD97-E90C99021D08}"/>
                  </a:ext>
                </a:extLst>
              </p:cNvPr>
              <p:cNvCxnSpPr/>
              <p:nvPr/>
            </p:nvCxnSpPr>
            <p:spPr>
              <a:xfrm flipH="1">
                <a:off x="4659875" y="5458349"/>
                <a:ext cx="0" cy="715720"/>
              </a:xfrm>
              <a:prstGeom prst="line">
                <a:avLst/>
              </a:prstGeom>
              <a:noFill/>
              <a:ln>
                <a:solidFill>
                  <a:schemeClr val="tx1"/>
                </a:solidFill>
                <a:miter lim="800000"/>
              </a:ln>
            </p:spPr>
          </p:cxnSp>
        </p:grpSp>
        <p:grpSp>
          <p:nvGrpSpPr>
            <p:cNvPr id="49" name="Groupe 48">
              <a:extLst>
                <a:ext uri="{FF2B5EF4-FFF2-40B4-BE49-F238E27FC236}">
                  <a16:creationId xmlns:a16="http://schemas.microsoft.com/office/drawing/2014/main" id="{952029B0-4CF1-4B21-AC94-F485E1ADB0D5}"/>
                </a:ext>
              </a:extLst>
            </p:cNvPr>
            <p:cNvGrpSpPr/>
            <p:nvPr/>
          </p:nvGrpSpPr>
          <p:grpSpPr>
            <a:xfrm>
              <a:off x="2653687" y="5290239"/>
              <a:ext cx="1349193" cy="726716"/>
              <a:chOff x="4253102" y="5447353"/>
              <a:chExt cx="1349193" cy="726716"/>
            </a:xfrm>
          </p:grpSpPr>
          <p:sp>
            <p:nvSpPr>
              <p:cNvPr id="54" name="Rectangle 53">
                <a:extLst>
                  <a:ext uri="{FF2B5EF4-FFF2-40B4-BE49-F238E27FC236}">
                    <a16:creationId xmlns:a16="http://schemas.microsoft.com/office/drawing/2014/main" id="{F2E6195E-30D9-4CA2-85BD-45188421E11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5" name="Connecteur droit 54">
                <a:extLst>
                  <a:ext uri="{FF2B5EF4-FFF2-40B4-BE49-F238E27FC236}">
                    <a16:creationId xmlns:a16="http://schemas.microsoft.com/office/drawing/2014/main" id="{6DCBF327-DA8D-41DF-8EF9-369729363F2D}"/>
                  </a:ext>
                </a:extLst>
              </p:cNvPr>
              <p:cNvCxnSpPr/>
              <p:nvPr/>
            </p:nvCxnSpPr>
            <p:spPr>
              <a:xfrm flipH="1">
                <a:off x="5205060" y="5447353"/>
                <a:ext cx="0" cy="715720"/>
              </a:xfrm>
              <a:prstGeom prst="line">
                <a:avLst/>
              </a:prstGeom>
              <a:noFill/>
              <a:ln>
                <a:solidFill>
                  <a:schemeClr val="tx1"/>
                </a:solidFill>
                <a:miter lim="800000"/>
              </a:ln>
            </p:spPr>
          </p:cxnSp>
          <p:cxnSp>
            <p:nvCxnSpPr>
              <p:cNvPr id="56" name="Connecteur droit 55">
                <a:extLst>
                  <a:ext uri="{FF2B5EF4-FFF2-40B4-BE49-F238E27FC236}">
                    <a16:creationId xmlns:a16="http://schemas.microsoft.com/office/drawing/2014/main" id="{50670B14-E17E-413C-BC1C-B0BC758EC940}"/>
                  </a:ext>
                </a:extLst>
              </p:cNvPr>
              <p:cNvCxnSpPr/>
              <p:nvPr/>
            </p:nvCxnSpPr>
            <p:spPr>
              <a:xfrm flipH="1">
                <a:off x="4659875" y="5458349"/>
                <a:ext cx="0" cy="715720"/>
              </a:xfrm>
              <a:prstGeom prst="line">
                <a:avLst/>
              </a:prstGeom>
              <a:noFill/>
              <a:ln>
                <a:solidFill>
                  <a:schemeClr val="tx1"/>
                </a:solidFill>
                <a:miter lim="800000"/>
              </a:ln>
            </p:spPr>
          </p:cxnSp>
        </p:grpSp>
        <p:cxnSp>
          <p:nvCxnSpPr>
            <p:cNvPr id="50" name="Connecteur droit avec flèche 49">
              <a:extLst>
                <a:ext uri="{FF2B5EF4-FFF2-40B4-BE49-F238E27FC236}">
                  <a16:creationId xmlns:a16="http://schemas.microsoft.com/office/drawing/2014/main" id="{675B92AA-CD78-40E3-9813-E1CA07D0B74C}"/>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1" name="Connecteur droit avec flèche 50">
              <a:extLst>
                <a:ext uri="{FF2B5EF4-FFF2-40B4-BE49-F238E27FC236}">
                  <a16:creationId xmlns:a16="http://schemas.microsoft.com/office/drawing/2014/main" id="{86E0849A-2571-4C28-BA1F-12110DECEDAC}"/>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2" name="Connecteur droit avec flèche 51">
              <a:extLst>
                <a:ext uri="{FF2B5EF4-FFF2-40B4-BE49-F238E27FC236}">
                  <a16:creationId xmlns:a16="http://schemas.microsoft.com/office/drawing/2014/main" id="{034EA467-EF52-400F-8423-85B6EBE806AF}"/>
                </a:ext>
              </a:extLst>
            </p:cNvPr>
            <p:cNvCxnSpPr>
              <a:cxnSpLocks/>
            </p:cNvCxnSpPr>
            <p:nvPr/>
          </p:nvCxnSpPr>
          <p:spPr>
            <a:xfrm flipH="1">
              <a:off x="6061435" y="5891753"/>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53" name="Connecteur droit avec flèche 52">
              <a:extLst>
                <a:ext uri="{FF2B5EF4-FFF2-40B4-BE49-F238E27FC236}">
                  <a16:creationId xmlns:a16="http://schemas.microsoft.com/office/drawing/2014/main" id="{FE985938-334B-4730-B85E-DDFBB3A7D6DE}"/>
                </a:ext>
              </a:extLst>
            </p:cNvPr>
            <p:cNvCxnSpPr>
              <a:cxnSpLocks/>
            </p:cNvCxnSpPr>
            <p:nvPr/>
          </p:nvCxnSpPr>
          <p:spPr>
            <a:xfrm flipH="1">
              <a:off x="4026817" y="5883897"/>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71" name="Connecteur droit 70">
            <a:extLst>
              <a:ext uri="{FF2B5EF4-FFF2-40B4-BE49-F238E27FC236}">
                <a16:creationId xmlns:a16="http://schemas.microsoft.com/office/drawing/2014/main" id="{0C88DD61-87A9-42FD-B53B-BFA84A859E51}"/>
              </a:ext>
            </a:extLst>
          </p:cNvPr>
          <p:cNvCxnSpPr>
            <a:cxnSpLocks/>
          </p:cNvCxnSpPr>
          <p:nvPr/>
        </p:nvCxnSpPr>
        <p:spPr>
          <a:xfrm>
            <a:off x="2500389" y="5755652"/>
            <a:ext cx="431344" cy="682855"/>
          </a:xfrm>
          <a:prstGeom prst="line">
            <a:avLst/>
          </a:prstGeom>
          <a:noFill/>
          <a:ln>
            <a:solidFill>
              <a:schemeClr val="tx1"/>
            </a:solidFill>
            <a:miter lim="800000"/>
          </a:ln>
        </p:spPr>
      </p:cxnSp>
      <p:cxnSp>
        <p:nvCxnSpPr>
          <p:cNvPr id="72" name="Connecteur droit 71">
            <a:extLst>
              <a:ext uri="{FF2B5EF4-FFF2-40B4-BE49-F238E27FC236}">
                <a16:creationId xmlns:a16="http://schemas.microsoft.com/office/drawing/2014/main" id="{9E443054-B60A-4BCF-A51E-13A079FBE805}"/>
              </a:ext>
            </a:extLst>
          </p:cNvPr>
          <p:cNvCxnSpPr>
            <a:cxnSpLocks/>
          </p:cNvCxnSpPr>
          <p:nvPr/>
        </p:nvCxnSpPr>
        <p:spPr>
          <a:xfrm>
            <a:off x="7545300" y="5719516"/>
            <a:ext cx="392066" cy="709564"/>
          </a:xfrm>
          <a:prstGeom prst="line">
            <a:avLst/>
          </a:prstGeom>
          <a:noFill/>
          <a:ln>
            <a:solidFill>
              <a:schemeClr val="tx1"/>
            </a:solidFill>
            <a:miter lim="800000"/>
          </a:ln>
        </p:spPr>
      </p:cxnSp>
      <p:cxnSp>
        <p:nvCxnSpPr>
          <p:cNvPr id="74" name="Connecteur droit 73">
            <a:extLst>
              <a:ext uri="{FF2B5EF4-FFF2-40B4-BE49-F238E27FC236}">
                <a16:creationId xmlns:a16="http://schemas.microsoft.com/office/drawing/2014/main" id="{2ACF6981-8DC5-4903-8084-029B5AFE2276}"/>
              </a:ext>
            </a:extLst>
          </p:cNvPr>
          <p:cNvCxnSpPr>
            <a:cxnSpLocks/>
          </p:cNvCxnSpPr>
          <p:nvPr/>
        </p:nvCxnSpPr>
        <p:spPr>
          <a:xfrm flipH="1">
            <a:off x="2537378" y="5740924"/>
            <a:ext cx="384928" cy="689727"/>
          </a:xfrm>
          <a:prstGeom prst="line">
            <a:avLst/>
          </a:prstGeom>
          <a:noFill/>
          <a:ln>
            <a:solidFill>
              <a:schemeClr val="tx1"/>
            </a:solidFill>
            <a:miter lim="800000"/>
          </a:ln>
        </p:spPr>
      </p:cxnSp>
      <p:cxnSp>
        <p:nvCxnSpPr>
          <p:cNvPr id="76" name="Connecteur droit 75">
            <a:extLst>
              <a:ext uri="{FF2B5EF4-FFF2-40B4-BE49-F238E27FC236}">
                <a16:creationId xmlns:a16="http://schemas.microsoft.com/office/drawing/2014/main" id="{696B450B-2F3E-4FE3-8B18-B9490C6B22AF}"/>
              </a:ext>
            </a:extLst>
          </p:cNvPr>
          <p:cNvCxnSpPr>
            <a:cxnSpLocks/>
          </p:cNvCxnSpPr>
          <p:nvPr/>
        </p:nvCxnSpPr>
        <p:spPr>
          <a:xfrm flipH="1">
            <a:off x="7544582" y="5723641"/>
            <a:ext cx="384928" cy="689727"/>
          </a:xfrm>
          <a:prstGeom prst="line">
            <a:avLst/>
          </a:prstGeom>
          <a:noFill/>
          <a:ln>
            <a:solidFill>
              <a:schemeClr val="tx1"/>
            </a:solidFill>
            <a:miter lim="800000"/>
          </a:ln>
        </p:spPr>
      </p:cxnSp>
      <p:sp>
        <p:nvSpPr>
          <p:cNvPr id="31" name="Rectangle : coins arrondis 30">
            <a:extLst>
              <a:ext uri="{FF2B5EF4-FFF2-40B4-BE49-F238E27FC236}">
                <a16:creationId xmlns:a16="http://schemas.microsoft.com/office/drawing/2014/main" id="{AD262C15-757A-4309-A3F9-539E7B1705F8}"/>
              </a:ext>
            </a:extLst>
          </p:cNvPr>
          <p:cNvSpPr/>
          <p:nvPr/>
        </p:nvSpPr>
        <p:spPr>
          <a:xfrm>
            <a:off x="675818" y="3119212"/>
            <a:ext cx="8889618" cy="313719"/>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cxnSp>
        <p:nvCxnSpPr>
          <p:cNvPr id="83" name="Connecteur droit 82">
            <a:extLst>
              <a:ext uri="{FF2B5EF4-FFF2-40B4-BE49-F238E27FC236}">
                <a16:creationId xmlns:a16="http://schemas.microsoft.com/office/drawing/2014/main" id="{058D32C9-5CC9-4BF2-8D0C-A3406228B609}"/>
              </a:ext>
            </a:extLst>
          </p:cNvPr>
          <p:cNvCxnSpPr>
            <a:cxnSpLocks/>
          </p:cNvCxnSpPr>
          <p:nvPr/>
        </p:nvCxnSpPr>
        <p:spPr>
          <a:xfrm>
            <a:off x="9496653" y="5728941"/>
            <a:ext cx="431344" cy="682855"/>
          </a:xfrm>
          <a:prstGeom prst="line">
            <a:avLst/>
          </a:prstGeom>
          <a:noFill/>
          <a:ln>
            <a:solidFill>
              <a:schemeClr val="tx1"/>
            </a:solidFill>
            <a:miter lim="800000"/>
          </a:ln>
        </p:spPr>
      </p:cxnSp>
      <p:cxnSp>
        <p:nvCxnSpPr>
          <p:cNvPr id="84" name="Connecteur droit 83">
            <a:extLst>
              <a:ext uri="{FF2B5EF4-FFF2-40B4-BE49-F238E27FC236}">
                <a16:creationId xmlns:a16="http://schemas.microsoft.com/office/drawing/2014/main" id="{43725261-1751-4287-BD98-1A081249C948}"/>
              </a:ext>
            </a:extLst>
          </p:cNvPr>
          <p:cNvCxnSpPr>
            <a:cxnSpLocks/>
          </p:cNvCxnSpPr>
          <p:nvPr/>
        </p:nvCxnSpPr>
        <p:spPr>
          <a:xfrm flipH="1">
            <a:off x="9533642" y="5714213"/>
            <a:ext cx="384928" cy="689727"/>
          </a:xfrm>
          <a:prstGeom prst="line">
            <a:avLst/>
          </a:prstGeom>
          <a:noFill/>
          <a:ln>
            <a:solidFill>
              <a:schemeClr val="tx1"/>
            </a:solidFill>
            <a:miter lim="800000"/>
          </a:ln>
        </p:spPr>
      </p:cxnSp>
      <p:cxnSp>
        <p:nvCxnSpPr>
          <p:cNvPr id="15" name="Connecteur : en angle 14">
            <a:extLst>
              <a:ext uri="{FF2B5EF4-FFF2-40B4-BE49-F238E27FC236}">
                <a16:creationId xmlns:a16="http://schemas.microsoft.com/office/drawing/2014/main" id="{3AE757E9-CF3A-4E57-84CC-54E96111EA2F}"/>
              </a:ext>
            </a:extLst>
          </p:cNvPr>
          <p:cNvCxnSpPr>
            <a:cxnSpLocks/>
            <a:endCxn id="54" idx="0"/>
          </p:cNvCxnSpPr>
          <p:nvPr/>
        </p:nvCxnSpPr>
        <p:spPr>
          <a:xfrm>
            <a:off x="1300899" y="5533534"/>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 en angle 16">
            <a:extLst>
              <a:ext uri="{FF2B5EF4-FFF2-40B4-BE49-F238E27FC236}">
                <a16:creationId xmlns:a16="http://schemas.microsoft.com/office/drawing/2014/main" id="{5FA5EB9B-04D1-4C09-A2A5-35E6440F4BAA}"/>
              </a:ext>
            </a:extLst>
          </p:cNvPr>
          <p:cNvCxnSpPr>
            <a:cxnSpLocks/>
            <a:endCxn id="57" idx="2"/>
          </p:cNvCxnSpPr>
          <p:nvPr/>
        </p:nvCxnSpPr>
        <p:spPr>
          <a:xfrm flipV="1">
            <a:off x="1310326" y="6428594"/>
            <a:ext cx="5956785" cy="481253"/>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DE69BB85-F090-4FB0-9C13-AB91B9C6605B}"/>
              </a:ext>
            </a:extLst>
          </p:cNvPr>
          <p:cNvSpPr/>
          <p:nvPr/>
        </p:nvSpPr>
        <p:spPr>
          <a:xfrm>
            <a:off x="2975810" y="5838043"/>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sp>
        <p:nvSpPr>
          <p:cNvPr id="75" name="Rectangle 74">
            <a:extLst>
              <a:ext uri="{FF2B5EF4-FFF2-40B4-BE49-F238E27FC236}">
                <a16:creationId xmlns:a16="http://schemas.microsoft.com/office/drawing/2014/main" id="{8F33C380-7C57-409D-9739-4620C757C08A}"/>
              </a:ext>
            </a:extLst>
          </p:cNvPr>
          <p:cNvSpPr/>
          <p:nvPr/>
        </p:nvSpPr>
        <p:spPr>
          <a:xfrm>
            <a:off x="5022998" y="5811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77" name="Rectangle 76">
            <a:extLst>
              <a:ext uri="{FF2B5EF4-FFF2-40B4-BE49-F238E27FC236}">
                <a16:creationId xmlns:a16="http://schemas.microsoft.com/office/drawing/2014/main" id="{1913BF96-2537-419D-B6A6-005A1D6C2856}"/>
              </a:ext>
            </a:extLst>
          </p:cNvPr>
          <p:cNvSpPr/>
          <p:nvPr/>
        </p:nvSpPr>
        <p:spPr>
          <a:xfrm>
            <a:off x="7060759" y="581290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78" name="Rectangle 77">
            <a:extLst>
              <a:ext uri="{FF2B5EF4-FFF2-40B4-BE49-F238E27FC236}">
                <a16:creationId xmlns:a16="http://schemas.microsoft.com/office/drawing/2014/main" id="{46DDE819-872C-4817-B700-7836D62937E0}"/>
              </a:ext>
            </a:extLst>
          </p:cNvPr>
          <p:cNvSpPr/>
          <p:nvPr/>
        </p:nvSpPr>
        <p:spPr>
          <a:xfrm>
            <a:off x="9008969" y="5781483"/>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82" name="Rectangle 81">
            <a:extLst>
              <a:ext uri="{FF2B5EF4-FFF2-40B4-BE49-F238E27FC236}">
                <a16:creationId xmlns:a16="http://schemas.microsoft.com/office/drawing/2014/main" id="{759B0939-7374-4D15-971F-7CD84B579C72}"/>
              </a:ext>
            </a:extLst>
          </p:cNvPr>
          <p:cNvSpPr/>
          <p:nvPr/>
        </p:nvSpPr>
        <p:spPr>
          <a:xfrm>
            <a:off x="1156438" y="5894599"/>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4</a:t>
            </a:r>
            <a:endParaRPr lang="fr-FR" altLang="en-US" sz="3086" dirty="0">
              <a:latin typeface="Arial" pitchFamily="34" charset="0"/>
            </a:endParaRPr>
          </a:p>
        </p:txBody>
      </p:sp>
      <p:cxnSp>
        <p:nvCxnSpPr>
          <p:cNvPr id="63" name="Connecteur droit avec flèche 62">
            <a:extLst>
              <a:ext uri="{FF2B5EF4-FFF2-40B4-BE49-F238E27FC236}">
                <a16:creationId xmlns:a16="http://schemas.microsoft.com/office/drawing/2014/main" id="{B07B43FB-7BD1-4AC8-A964-0174A9D172A9}"/>
              </a:ext>
            </a:extLst>
          </p:cNvPr>
          <p:cNvCxnSpPr>
            <a:cxnSpLocks/>
          </p:cNvCxnSpPr>
          <p:nvPr/>
        </p:nvCxnSpPr>
        <p:spPr>
          <a:xfrm>
            <a:off x="7777113" y="5847760"/>
            <a:ext cx="79498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64" name="Connecteur droit avec flèche 63">
            <a:extLst>
              <a:ext uri="{FF2B5EF4-FFF2-40B4-BE49-F238E27FC236}">
                <a16:creationId xmlns:a16="http://schemas.microsoft.com/office/drawing/2014/main" id="{7806C625-AD71-4987-BEAB-6C7EA041062D}"/>
              </a:ext>
            </a:extLst>
          </p:cNvPr>
          <p:cNvCxnSpPr>
            <a:cxnSpLocks/>
          </p:cNvCxnSpPr>
          <p:nvPr/>
        </p:nvCxnSpPr>
        <p:spPr>
          <a:xfrm flipH="1">
            <a:off x="7986068" y="6345810"/>
            <a:ext cx="733726"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65" name="Connecteur : en angle 64">
            <a:extLst>
              <a:ext uri="{FF2B5EF4-FFF2-40B4-BE49-F238E27FC236}">
                <a16:creationId xmlns:a16="http://schemas.microsoft.com/office/drawing/2014/main" id="{6285C2FB-CEF9-4DD5-88EC-7D020883A319}"/>
              </a:ext>
            </a:extLst>
          </p:cNvPr>
          <p:cNvCxnSpPr>
            <a:cxnSpLocks/>
            <a:endCxn id="68" idx="2"/>
          </p:cNvCxnSpPr>
          <p:nvPr/>
        </p:nvCxnSpPr>
        <p:spPr>
          <a:xfrm flipV="1">
            <a:off x="1311894" y="6420741"/>
            <a:ext cx="7911655" cy="481250"/>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951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nodeType="clickEffect">
                                  <p:stCondLst>
                                    <p:cond delay="0"/>
                                  </p:stCondLst>
                                  <p:childTnLst>
                                    <p:anim calcmode="lin" valueType="num">
                                      <p:cBhvr>
                                        <p:cTn id="34" dur="500"/>
                                        <p:tgtEl>
                                          <p:spTgt spid="72"/>
                                        </p:tgtEl>
                                        <p:attrNameLst>
                                          <p:attrName>ppt_w</p:attrName>
                                        </p:attrNameLst>
                                      </p:cBhvr>
                                      <p:tavLst>
                                        <p:tav tm="0">
                                          <p:val>
                                            <p:strVal val="ppt_w"/>
                                          </p:val>
                                        </p:tav>
                                        <p:tav tm="100000">
                                          <p:val>
                                            <p:fltVal val="0"/>
                                          </p:val>
                                        </p:tav>
                                      </p:tavLst>
                                    </p:anim>
                                    <p:anim calcmode="lin" valueType="num">
                                      <p:cBhvr>
                                        <p:cTn id="35" dur="500"/>
                                        <p:tgtEl>
                                          <p:spTgt spid="72"/>
                                        </p:tgtEl>
                                        <p:attrNameLst>
                                          <p:attrName>ppt_h</p:attrName>
                                        </p:attrNameLst>
                                      </p:cBhvr>
                                      <p:tavLst>
                                        <p:tav tm="0">
                                          <p:val>
                                            <p:strVal val="ppt_h"/>
                                          </p:val>
                                        </p:tav>
                                        <p:tav tm="100000">
                                          <p:val>
                                            <p:fltVal val="0"/>
                                          </p:val>
                                        </p:tav>
                                      </p:tavLst>
                                    </p:anim>
                                    <p:animEffect transition="out" filter="fade">
                                      <p:cBhvr>
                                        <p:cTn id="36" dur="500"/>
                                        <p:tgtEl>
                                          <p:spTgt spid="72"/>
                                        </p:tgtEl>
                                      </p:cBhvr>
                                    </p:animEffect>
                                    <p:set>
                                      <p:cBhvr>
                                        <p:cTn id="37" dur="1" fill="hold">
                                          <p:stCondLst>
                                            <p:cond delay="499"/>
                                          </p:stCondLst>
                                        </p:cTn>
                                        <p:tgtEl>
                                          <p:spTgt spid="72"/>
                                        </p:tgtEl>
                                        <p:attrNameLst>
                                          <p:attrName>style.visibility</p:attrName>
                                        </p:attrNameLst>
                                      </p:cBhvr>
                                      <p:to>
                                        <p:strVal val="hidden"/>
                                      </p:to>
                                    </p:set>
                                  </p:childTnLst>
                                </p:cTn>
                              </p:par>
                              <p:par>
                                <p:cTn id="38" presetID="53" presetClass="exit" presetSubtype="32" fill="hold" nodeType="withEffect">
                                  <p:stCondLst>
                                    <p:cond delay="0"/>
                                  </p:stCondLst>
                                  <p:childTnLst>
                                    <p:anim calcmode="lin" valueType="num">
                                      <p:cBhvr>
                                        <p:cTn id="39" dur="500"/>
                                        <p:tgtEl>
                                          <p:spTgt spid="76"/>
                                        </p:tgtEl>
                                        <p:attrNameLst>
                                          <p:attrName>ppt_w</p:attrName>
                                        </p:attrNameLst>
                                      </p:cBhvr>
                                      <p:tavLst>
                                        <p:tav tm="0">
                                          <p:val>
                                            <p:strVal val="ppt_w"/>
                                          </p:val>
                                        </p:tav>
                                        <p:tav tm="100000">
                                          <p:val>
                                            <p:fltVal val="0"/>
                                          </p:val>
                                        </p:tav>
                                      </p:tavLst>
                                    </p:anim>
                                    <p:anim calcmode="lin" valueType="num">
                                      <p:cBhvr>
                                        <p:cTn id="40" dur="500"/>
                                        <p:tgtEl>
                                          <p:spTgt spid="76"/>
                                        </p:tgtEl>
                                        <p:attrNameLst>
                                          <p:attrName>ppt_h</p:attrName>
                                        </p:attrNameLst>
                                      </p:cBhvr>
                                      <p:tavLst>
                                        <p:tav tm="0">
                                          <p:val>
                                            <p:strVal val="ppt_h"/>
                                          </p:val>
                                        </p:tav>
                                        <p:tav tm="100000">
                                          <p:val>
                                            <p:fltVal val="0"/>
                                          </p:val>
                                        </p:tav>
                                      </p:tavLst>
                                    </p:anim>
                                    <p:animEffect transition="out" filter="fade">
                                      <p:cBhvr>
                                        <p:cTn id="41" dur="500"/>
                                        <p:tgtEl>
                                          <p:spTgt spid="76"/>
                                        </p:tgtEl>
                                      </p:cBhvr>
                                    </p:animEffect>
                                    <p:set>
                                      <p:cBhvr>
                                        <p:cTn id="42" dur="1" fill="hold">
                                          <p:stCondLst>
                                            <p:cond delay="499"/>
                                          </p:stCondLst>
                                        </p:cTn>
                                        <p:tgtEl>
                                          <p:spTgt spid="7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0" presetClass="exit" presetSubtype="0" fill="hold" nodeType="withEffect">
                                  <p:stCondLst>
                                    <p:cond delay="0"/>
                                  </p:stCondLst>
                                  <p:childTnLst>
                                    <p:animEffect transition="out" filter="fade">
                                      <p:cBhvr>
                                        <p:cTn id="68" dur="500"/>
                                        <p:tgtEl>
                                          <p:spTgt spid="17"/>
                                        </p:tgtEl>
                                      </p:cBhvr>
                                    </p:animEffect>
                                    <p:set>
                                      <p:cBhvr>
                                        <p:cTn id="69" dur="1" fill="hold">
                                          <p:stCondLst>
                                            <p:cond delay="499"/>
                                          </p:stCondLst>
                                        </p:cTn>
                                        <p:tgtEl>
                                          <p:spTgt spid="17"/>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6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508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45083"/>
                                        </p:tgtEl>
                                        <p:attrNameLst>
                                          <p:attrName>style.visibility</p:attrName>
                                        </p:attrNameLst>
                                      </p:cBhvr>
                                      <p:to>
                                        <p:strVal val="visible"/>
                                      </p:to>
                                    </p:set>
                                  </p:childTnLst>
                                </p:cTn>
                              </p:par>
                              <p:par>
                                <p:cTn id="80" presetID="1" presetClass="exit" presetSubtype="0" fill="hold" grpId="1"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0" grpId="0" animBg="1"/>
      <p:bldP spid="34" grpId="0" animBg="1"/>
      <p:bldP spid="41" grpId="0"/>
      <p:bldP spid="41" grpId="1"/>
      <p:bldP spid="31" grpId="0" animBg="1"/>
      <p:bldP spid="73" grpId="0"/>
      <p:bldP spid="75" grpId="0"/>
      <p:bldP spid="77" grpId="0"/>
      <p:bldP spid="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01675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en-GB" sz="1600" dirty="0">
                <a:solidFill>
                  <a:srgbClr val="000000"/>
                </a:solidFill>
                <a:highlight>
                  <a:srgbClr val="FFFFFF"/>
                </a:highlight>
              </a:rPr>
              <a:t>  Element </a:t>
            </a:r>
            <a:r>
              <a:rPr lang="en-GB" sz="1600" b="1" dirty="0">
                <a:solidFill>
                  <a:srgbClr val="000080"/>
                </a:solidFill>
                <a:highlight>
                  <a:srgbClr val="FFFFFF"/>
                </a:highlight>
              </a:rPr>
              <a:t>*</a:t>
            </a:r>
            <a:r>
              <a:rPr lang="en-GB" sz="1600" dirty="0">
                <a:solidFill>
                  <a:srgbClr val="000000"/>
                </a:solidFill>
                <a:highlight>
                  <a:srgbClr val="FFFFFF"/>
                </a:highlight>
              </a:rPr>
              <a:t>p </a:t>
            </a:r>
            <a:r>
              <a:rPr lang="en-GB" sz="1600" b="1" dirty="0">
                <a:solidFill>
                  <a:srgbClr val="000080"/>
                </a:solidFill>
                <a:highlight>
                  <a:srgbClr val="FFFFFF"/>
                </a:highlight>
              </a:rPr>
              <a:t>=</a:t>
            </a:r>
            <a:r>
              <a:rPr lang="en-GB" sz="1600" dirty="0">
                <a:solidFill>
                  <a:srgbClr val="000000"/>
                </a:solidFill>
                <a:highlight>
                  <a:srgbClr val="FFFFFF"/>
                </a:highlight>
              </a:rPr>
              <a:t> malloc</a:t>
            </a:r>
            <a:r>
              <a:rPr lang="en-GB" sz="1600" b="1" dirty="0">
                <a:solidFill>
                  <a:srgbClr val="000080"/>
                </a:solidFill>
                <a:highlight>
                  <a:srgbClr val="FFFFFF"/>
                </a:highlight>
              </a:rPr>
              <a:t>(</a:t>
            </a:r>
            <a:r>
              <a:rPr lang="en-GB" sz="1600" b="1" dirty="0" err="1">
                <a:solidFill>
                  <a:srgbClr val="0000FF"/>
                </a:solidFill>
                <a:highlight>
                  <a:srgbClr val="FFFFFF"/>
                </a:highlight>
              </a:rPr>
              <a:t>sizeof</a:t>
            </a:r>
            <a:r>
              <a:rPr lang="en-GB" sz="1600" b="1" dirty="0">
                <a:solidFill>
                  <a:srgbClr val="000080"/>
                </a:solidFill>
                <a:highlight>
                  <a:srgbClr val="FFFFFF"/>
                </a:highlight>
              </a:rPr>
              <a:t>(*</a:t>
            </a:r>
            <a:r>
              <a:rPr lang="en-GB" sz="1600" dirty="0">
                <a:solidFill>
                  <a:srgbClr val="000000"/>
                </a:solidFill>
                <a:highlight>
                  <a:srgbClr val="FFFFFF"/>
                </a:highlight>
              </a:rPr>
              <a:t>p</a:t>
            </a:r>
            <a:r>
              <a:rPr lang="en-GB" sz="1600" b="1" dirty="0">
                <a:solidFill>
                  <a:srgbClr val="000080"/>
                </a:solidFill>
                <a:highlight>
                  <a:srgbClr val="FFFFFF"/>
                </a:highlight>
              </a:rPr>
              <a:t>));</a:t>
            </a:r>
            <a:endParaRPr lang="en-GB"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&amp;&amp;</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36509880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1" y="1093272"/>
            <a:ext cx="9216959"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Ajout à la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position depuis la tête de la liste</a:t>
            </a:r>
          </a:p>
          <a:p>
            <a:pPr>
              <a:spcBef>
                <a:spcPts val="938"/>
              </a:spcBef>
              <a:buSzPct val="100000"/>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61" name="Rectangle 45060"/>
          <p:cNvSpPr/>
          <p:nvPr/>
        </p:nvSpPr>
        <p:spPr>
          <a:xfrm>
            <a:off x="672500" y="1679928"/>
            <a:ext cx="9074815"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400" dirty="0"/>
              <a:t> Nous tentons de créer un nouveau élément (vérifiant que ca va réussi! Et faire le donnée=5)</a:t>
            </a:r>
          </a:p>
          <a:p>
            <a:pPr marL="0" indent="0">
              <a:buNone/>
            </a:pPr>
            <a:r>
              <a:rPr lang="fr-FR" altLang="en-US" sz="1400" dirty="0"/>
              <a:t>S'il n'existe pas de dernier élément (donc la liste est vide) Alors</a:t>
            </a:r>
          </a:p>
          <a:p>
            <a:pPr marL="457200" lvl="1" indent="0">
              <a:buNone/>
            </a:pPr>
            <a:r>
              <a:rPr lang="fr-FR" altLang="en-US" sz="1400" dirty="0"/>
              <a:t>Nous faisons pointer le nouveau élément vers NULL (élément précédent) et NULL (élément suivant) </a:t>
            </a:r>
          </a:p>
          <a:p>
            <a:pPr marL="457200" lvl="1" indent="0">
              <a:buNone/>
            </a:pPr>
            <a:r>
              <a:rPr lang="fr-FR" altLang="en-US" sz="1400" dirty="0"/>
              <a:t>Nous faisons pointer la tête et la fin de liste vers notre nouvel élément</a:t>
            </a:r>
          </a:p>
          <a:p>
            <a:pPr marL="0" indent="0">
              <a:buNone/>
            </a:pPr>
            <a:r>
              <a:rPr lang="fr-FR" altLang="en-US" sz="1400" dirty="0"/>
              <a:t>Sinon </a:t>
            </a:r>
            <a:r>
              <a:rPr lang="fr-CA" altLang="en-US" sz="1400" dirty="0"/>
              <a:t>SI i == 0 ALORS</a:t>
            </a:r>
            <a:endParaRPr lang="fr-FR" altLang="en-US" sz="1400" dirty="0"/>
          </a:p>
          <a:p>
            <a:pPr marL="442913" indent="0">
              <a:buNone/>
            </a:pPr>
            <a:r>
              <a:rPr lang="fr-FR" altLang="en-US" sz="1400" dirty="0"/>
              <a:t>On ajoute au début de la liste</a:t>
            </a:r>
          </a:p>
          <a:p>
            <a:pPr marL="0" indent="0">
              <a:buNone/>
            </a:pPr>
            <a:r>
              <a:rPr lang="fr-FR" altLang="en-US" sz="1400" dirty="0"/>
              <a:t>Sinon </a:t>
            </a:r>
            <a:r>
              <a:rPr lang="fr-CA" altLang="en-US" sz="1400" dirty="0"/>
              <a:t>SI 0 &lt; i &lt;</a:t>
            </a:r>
            <a:r>
              <a:rPr lang="fr-CA" altLang="en-US" sz="1400" dirty="0">
                <a:ea typeface="Arial" pitchFamily="34" charset="0"/>
              </a:rPr>
              <a:t> </a:t>
            </a:r>
            <a:r>
              <a:rPr lang="fr-CA" altLang="en-US" sz="1400" dirty="0"/>
              <a:t>nombre d’ éléments de la liste -1 ALORS</a:t>
            </a:r>
            <a:endParaRPr lang="fr-FR" altLang="en-US" sz="1400" dirty="0"/>
          </a:p>
          <a:p>
            <a:pPr marL="457200" lvl="1" indent="0">
              <a:buNone/>
            </a:pPr>
            <a:r>
              <a:rPr lang="fr-CA" altLang="en-US" sz="1400" dirty="0"/>
              <a:t>Nous positionnons un pointeur sur le i-1</a:t>
            </a:r>
            <a:r>
              <a:rPr lang="fr-CA" altLang="en-US" sz="1400" baseline="30000" dirty="0"/>
              <a:t>ème</a:t>
            </a:r>
            <a:r>
              <a:rPr lang="fr-CA" altLang="en-US" sz="1400" dirty="0"/>
              <a:t> élément.</a:t>
            </a:r>
          </a:p>
          <a:p>
            <a:pPr marL="457200" lvl="1" indent="0">
              <a:buNone/>
            </a:pPr>
            <a:r>
              <a:rPr lang="fr-FR" altLang="en-US" sz="1400" dirty="0"/>
              <a:t>Nous faisons pointer le nouveau élément vers le </a:t>
            </a:r>
            <a:r>
              <a:rPr lang="fr-FR" altLang="en-US" sz="1400" dirty="0" err="1"/>
              <a:t>ième</a:t>
            </a:r>
            <a:r>
              <a:rPr lang="fr-FR" altLang="en-US" sz="1400" dirty="0"/>
              <a:t> élément suivant</a:t>
            </a:r>
          </a:p>
          <a:p>
            <a:pPr marL="457200" lvl="1" indent="0">
              <a:buNone/>
            </a:pPr>
            <a:r>
              <a:rPr lang="fr-FR" altLang="en-US" sz="1400" dirty="0"/>
              <a:t>Nous faisons pointer vers le </a:t>
            </a:r>
            <a:r>
              <a:rPr lang="fr-FR" altLang="en-US" sz="1400" dirty="0" err="1"/>
              <a:t>ième</a:t>
            </a:r>
            <a:r>
              <a:rPr lang="fr-FR" altLang="en-US" sz="1400" dirty="0"/>
              <a:t> élément suivant vers le nouveau élément (précédent)</a:t>
            </a:r>
          </a:p>
          <a:p>
            <a:pPr marL="457200" lvl="1" indent="0">
              <a:buNone/>
            </a:pPr>
            <a:r>
              <a:rPr lang="fr-FR" altLang="en-US" sz="1400" dirty="0"/>
              <a:t>Nous faisons pointer vers le i-1ème élément précédent vers le nouveau élément (suivant)</a:t>
            </a:r>
          </a:p>
          <a:p>
            <a:pPr marL="457200" lvl="1" indent="0">
              <a:buNone/>
            </a:pPr>
            <a:r>
              <a:rPr lang="fr-FR" altLang="en-US" sz="1400" dirty="0"/>
              <a:t>Nous faisons pointer le nouveau élément vers le i-1ème élément précédent</a:t>
            </a:r>
          </a:p>
          <a:p>
            <a:pPr marL="0" indent="0">
              <a:buNone/>
            </a:pPr>
            <a:r>
              <a:rPr lang="fr-FR" altLang="en-US" sz="1400" dirty="0"/>
              <a:t>Sinon</a:t>
            </a:r>
          </a:p>
          <a:p>
            <a:pPr marL="442913" indent="0">
              <a:buNone/>
            </a:pPr>
            <a:r>
              <a:rPr lang="fr-FR" altLang="en-US" sz="1400" dirty="0"/>
              <a:t>On ajoute à la fin de la liste</a:t>
            </a:r>
          </a:p>
          <a:p>
            <a:pPr marL="584467" indent="-584467" algn="just">
              <a:buNone/>
            </a:pPr>
            <a:r>
              <a:rPr lang="fr-CA" altLang="en-US" sz="1400" dirty="0"/>
              <a:t>Fin si</a:t>
            </a:r>
          </a:p>
          <a:p>
            <a:pPr marL="584467" indent="-584467" algn="just">
              <a:buNone/>
            </a:pPr>
            <a:r>
              <a:rPr lang="fr-FR" altLang="en-US" sz="1400" dirty="0"/>
              <a:t>Nous incrémentons le nombre des éléments</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66" name="Groupe 65">
            <a:extLst>
              <a:ext uri="{FF2B5EF4-FFF2-40B4-BE49-F238E27FC236}">
                <a16:creationId xmlns:a16="http://schemas.microsoft.com/office/drawing/2014/main" id="{DFB1AAFC-5BDF-4B60-AED7-EFE27D672795}"/>
              </a:ext>
            </a:extLst>
          </p:cNvPr>
          <p:cNvGrpSpPr/>
          <p:nvPr/>
        </p:nvGrpSpPr>
        <p:grpSpPr>
          <a:xfrm>
            <a:off x="480766" y="5929460"/>
            <a:ext cx="1144363" cy="1282051"/>
            <a:chOff x="729912" y="5279016"/>
            <a:chExt cx="1230863" cy="1932495"/>
          </a:xfrm>
        </p:grpSpPr>
        <p:sp>
          <p:nvSpPr>
            <p:cNvPr id="79" name="Rectangle 78">
              <a:extLst>
                <a:ext uri="{FF2B5EF4-FFF2-40B4-BE49-F238E27FC236}">
                  <a16:creationId xmlns:a16="http://schemas.microsoft.com/office/drawing/2014/main" id="{A744E6C7-F83C-4344-832A-AFF3D25FF118}"/>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80" name="Connecteur droit 79">
              <a:extLst>
                <a:ext uri="{FF2B5EF4-FFF2-40B4-BE49-F238E27FC236}">
                  <a16:creationId xmlns:a16="http://schemas.microsoft.com/office/drawing/2014/main" id="{7C3B6872-A38F-489D-ABD4-8B33E969C313}"/>
                </a:ext>
              </a:extLst>
            </p:cNvPr>
            <p:cNvCxnSpPr/>
            <p:nvPr/>
          </p:nvCxnSpPr>
          <p:spPr>
            <a:xfrm>
              <a:off x="737769" y="5766329"/>
              <a:ext cx="1223005" cy="0"/>
            </a:xfrm>
            <a:prstGeom prst="line">
              <a:avLst/>
            </a:prstGeom>
            <a:noFill/>
            <a:ln>
              <a:solidFill>
                <a:schemeClr val="tx1"/>
              </a:solidFill>
              <a:miter lim="800000"/>
            </a:ln>
          </p:spPr>
        </p:cxnSp>
        <p:cxnSp>
          <p:nvCxnSpPr>
            <p:cNvPr id="81" name="Connecteur droit 80">
              <a:extLst>
                <a:ext uri="{FF2B5EF4-FFF2-40B4-BE49-F238E27FC236}">
                  <a16:creationId xmlns:a16="http://schemas.microsoft.com/office/drawing/2014/main" id="{B07959C4-19B4-44FB-9296-E9554008975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85" name="Rectangle 84">
            <a:extLst>
              <a:ext uri="{FF2B5EF4-FFF2-40B4-BE49-F238E27FC236}">
                <a16:creationId xmlns:a16="http://schemas.microsoft.com/office/drawing/2014/main" id="{6620E24D-68F6-451A-B7F0-5E75051C657B}"/>
              </a:ext>
            </a:extLst>
          </p:cNvPr>
          <p:cNvSpPr/>
          <p:nvPr/>
        </p:nvSpPr>
        <p:spPr>
          <a:xfrm>
            <a:off x="875859" y="6349318"/>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4</a:t>
            </a:r>
            <a:endParaRPr lang="fr-FR" altLang="en-US" sz="2000" dirty="0">
              <a:latin typeface="Arial" pitchFamily="34" charset="0"/>
            </a:endParaRPr>
          </a:p>
        </p:txBody>
      </p:sp>
      <p:grpSp>
        <p:nvGrpSpPr>
          <p:cNvPr id="86" name="Groupe 85">
            <a:extLst>
              <a:ext uri="{FF2B5EF4-FFF2-40B4-BE49-F238E27FC236}">
                <a16:creationId xmlns:a16="http://schemas.microsoft.com/office/drawing/2014/main" id="{9C89115D-B139-48C4-B97B-603E1746EADD}"/>
              </a:ext>
            </a:extLst>
          </p:cNvPr>
          <p:cNvGrpSpPr/>
          <p:nvPr/>
        </p:nvGrpSpPr>
        <p:grpSpPr>
          <a:xfrm>
            <a:off x="7750318" y="6212079"/>
            <a:ext cx="1254378" cy="482116"/>
            <a:chOff x="4253102" y="5447353"/>
            <a:chExt cx="1349193" cy="726716"/>
          </a:xfrm>
        </p:grpSpPr>
        <p:sp>
          <p:nvSpPr>
            <p:cNvPr id="87" name="Rectangle 86">
              <a:extLst>
                <a:ext uri="{FF2B5EF4-FFF2-40B4-BE49-F238E27FC236}">
                  <a16:creationId xmlns:a16="http://schemas.microsoft.com/office/drawing/2014/main" id="{BB623406-E6BC-45D2-AD96-76DFEB6E665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1200" dirty="0"/>
            </a:p>
          </p:txBody>
        </p:sp>
        <p:cxnSp>
          <p:nvCxnSpPr>
            <p:cNvPr id="88" name="Connecteur droit 87">
              <a:extLst>
                <a:ext uri="{FF2B5EF4-FFF2-40B4-BE49-F238E27FC236}">
                  <a16:creationId xmlns:a16="http://schemas.microsoft.com/office/drawing/2014/main" id="{11195861-AD5B-41EB-BE94-9AD1E2049859}"/>
                </a:ext>
              </a:extLst>
            </p:cNvPr>
            <p:cNvCxnSpPr/>
            <p:nvPr/>
          </p:nvCxnSpPr>
          <p:spPr>
            <a:xfrm flipH="1">
              <a:off x="5205060" y="5447353"/>
              <a:ext cx="0" cy="715720"/>
            </a:xfrm>
            <a:prstGeom prst="line">
              <a:avLst/>
            </a:prstGeom>
            <a:noFill/>
            <a:ln>
              <a:solidFill>
                <a:schemeClr val="tx1"/>
              </a:solidFill>
              <a:miter lim="800000"/>
            </a:ln>
          </p:spPr>
        </p:cxnSp>
        <p:cxnSp>
          <p:nvCxnSpPr>
            <p:cNvPr id="89" name="Connecteur droit 88">
              <a:extLst>
                <a:ext uri="{FF2B5EF4-FFF2-40B4-BE49-F238E27FC236}">
                  <a16:creationId xmlns:a16="http://schemas.microsoft.com/office/drawing/2014/main" id="{3741BD0E-55B9-4146-8F45-F8D6DBC46BD8}"/>
                </a:ext>
              </a:extLst>
            </p:cNvPr>
            <p:cNvCxnSpPr/>
            <p:nvPr/>
          </p:nvCxnSpPr>
          <p:spPr>
            <a:xfrm flipH="1">
              <a:off x="4659875" y="5458349"/>
              <a:ext cx="0" cy="715720"/>
            </a:xfrm>
            <a:prstGeom prst="line">
              <a:avLst/>
            </a:prstGeom>
            <a:noFill/>
            <a:ln>
              <a:solidFill>
                <a:schemeClr val="tx1"/>
              </a:solidFill>
              <a:miter lim="800000"/>
            </a:ln>
          </p:spPr>
        </p:cxnSp>
      </p:grpSp>
      <p:grpSp>
        <p:nvGrpSpPr>
          <p:cNvPr id="97" name="Groupe 96">
            <a:extLst>
              <a:ext uri="{FF2B5EF4-FFF2-40B4-BE49-F238E27FC236}">
                <a16:creationId xmlns:a16="http://schemas.microsoft.com/office/drawing/2014/main" id="{388BDE6D-5317-4F09-BAE8-874565F99693}"/>
              </a:ext>
            </a:extLst>
          </p:cNvPr>
          <p:cNvGrpSpPr/>
          <p:nvPr/>
        </p:nvGrpSpPr>
        <p:grpSpPr>
          <a:xfrm>
            <a:off x="5931370" y="6217289"/>
            <a:ext cx="1254378" cy="482116"/>
            <a:chOff x="4253102" y="5447353"/>
            <a:chExt cx="1349193" cy="726716"/>
          </a:xfrm>
        </p:grpSpPr>
        <p:sp>
          <p:nvSpPr>
            <p:cNvPr id="106" name="Rectangle 105">
              <a:extLst>
                <a:ext uri="{FF2B5EF4-FFF2-40B4-BE49-F238E27FC236}">
                  <a16:creationId xmlns:a16="http://schemas.microsoft.com/office/drawing/2014/main" id="{DCF57BF8-4A37-4949-9D66-AD9EF635451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1200" dirty="0"/>
            </a:p>
          </p:txBody>
        </p:sp>
        <p:cxnSp>
          <p:nvCxnSpPr>
            <p:cNvPr id="107" name="Connecteur droit 106">
              <a:extLst>
                <a:ext uri="{FF2B5EF4-FFF2-40B4-BE49-F238E27FC236}">
                  <a16:creationId xmlns:a16="http://schemas.microsoft.com/office/drawing/2014/main" id="{CF0E8246-E64B-4C02-9AAB-2D9F4376422D}"/>
                </a:ext>
              </a:extLst>
            </p:cNvPr>
            <p:cNvCxnSpPr/>
            <p:nvPr/>
          </p:nvCxnSpPr>
          <p:spPr>
            <a:xfrm flipH="1">
              <a:off x="5205060" y="5447353"/>
              <a:ext cx="0" cy="715720"/>
            </a:xfrm>
            <a:prstGeom prst="line">
              <a:avLst/>
            </a:prstGeom>
            <a:noFill/>
            <a:ln>
              <a:solidFill>
                <a:schemeClr val="tx1"/>
              </a:solidFill>
              <a:miter lim="800000"/>
            </a:ln>
          </p:spPr>
        </p:cxnSp>
        <p:cxnSp>
          <p:nvCxnSpPr>
            <p:cNvPr id="108" name="Connecteur droit 107">
              <a:extLst>
                <a:ext uri="{FF2B5EF4-FFF2-40B4-BE49-F238E27FC236}">
                  <a16:creationId xmlns:a16="http://schemas.microsoft.com/office/drawing/2014/main" id="{5E4C8324-1A17-44F7-B70D-AD833B28E7AA}"/>
                </a:ext>
              </a:extLst>
            </p:cNvPr>
            <p:cNvCxnSpPr/>
            <p:nvPr/>
          </p:nvCxnSpPr>
          <p:spPr>
            <a:xfrm flipH="1">
              <a:off x="4659875" y="5458349"/>
              <a:ext cx="0" cy="715720"/>
            </a:xfrm>
            <a:prstGeom prst="line">
              <a:avLst/>
            </a:prstGeom>
            <a:noFill/>
            <a:ln>
              <a:solidFill>
                <a:schemeClr val="tx1"/>
              </a:solidFill>
              <a:miter lim="800000"/>
            </a:ln>
          </p:spPr>
        </p:cxnSp>
      </p:grpSp>
      <p:grpSp>
        <p:nvGrpSpPr>
          <p:cNvPr id="98" name="Groupe 97">
            <a:extLst>
              <a:ext uri="{FF2B5EF4-FFF2-40B4-BE49-F238E27FC236}">
                <a16:creationId xmlns:a16="http://schemas.microsoft.com/office/drawing/2014/main" id="{216412EB-4017-4BD4-8285-A8C8842CFE7D}"/>
              </a:ext>
            </a:extLst>
          </p:cNvPr>
          <p:cNvGrpSpPr/>
          <p:nvPr/>
        </p:nvGrpSpPr>
        <p:grpSpPr>
          <a:xfrm>
            <a:off x="2137875" y="6237093"/>
            <a:ext cx="1254378" cy="482116"/>
            <a:chOff x="4253102" y="5447353"/>
            <a:chExt cx="1349193" cy="726716"/>
          </a:xfrm>
        </p:grpSpPr>
        <p:sp>
          <p:nvSpPr>
            <p:cNvPr id="103" name="Rectangle 102">
              <a:extLst>
                <a:ext uri="{FF2B5EF4-FFF2-40B4-BE49-F238E27FC236}">
                  <a16:creationId xmlns:a16="http://schemas.microsoft.com/office/drawing/2014/main" id="{72BF025F-25F4-418B-AA84-7D8D37580D3E}"/>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1200" dirty="0"/>
            </a:p>
          </p:txBody>
        </p:sp>
        <p:cxnSp>
          <p:nvCxnSpPr>
            <p:cNvPr id="104" name="Connecteur droit 103">
              <a:extLst>
                <a:ext uri="{FF2B5EF4-FFF2-40B4-BE49-F238E27FC236}">
                  <a16:creationId xmlns:a16="http://schemas.microsoft.com/office/drawing/2014/main" id="{CA6B119F-F107-42D5-B620-6C0A141EA39E}"/>
                </a:ext>
              </a:extLst>
            </p:cNvPr>
            <p:cNvCxnSpPr/>
            <p:nvPr/>
          </p:nvCxnSpPr>
          <p:spPr>
            <a:xfrm flipH="1">
              <a:off x="5205060" y="5447353"/>
              <a:ext cx="0" cy="715720"/>
            </a:xfrm>
            <a:prstGeom prst="line">
              <a:avLst/>
            </a:prstGeom>
            <a:noFill/>
            <a:ln>
              <a:solidFill>
                <a:schemeClr val="tx1"/>
              </a:solidFill>
              <a:miter lim="800000"/>
            </a:ln>
          </p:spPr>
        </p:cxnSp>
        <p:cxnSp>
          <p:nvCxnSpPr>
            <p:cNvPr id="105" name="Connecteur droit 104">
              <a:extLst>
                <a:ext uri="{FF2B5EF4-FFF2-40B4-BE49-F238E27FC236}">
                  <a16:creationId xmlns:a16="http://schemas.microsoft.com/office/drawing/2014/main" id="{0CF1673B-6E2D-480A-ABE9-2B0565ED35F7}"/>
                </a:ext>
              </a:extLst>
            </p:cNvPr>
            <p:cNvCxnSpPr/>
            <p:nvPr/>
          </p:nvCxnSpPr>
          <p:spPr>
            <a:xfrm flipH="1">
              <a:off x="4659875" y="5458349"/>
              <a:ext cx="0" cy="715720"/>
            </a:xfrm>
            <a:prstGeom prst="line">
              <a:avLst/>
            </a:prstGeom>
            <a:noFill/>
            <a:ln>
              <a:solidFill>
                <a:schemeClr val="tx1"/>
              </a:solidFill>
              <a:miter lim="800000"/>
            </a:ln>
          </p:spPr>
        </p:cxnSp>
      </p:grpSp>
      <p:cxnSp>
        <p:nvCxnSpPr>
          <p:cNvPr id="99" name="Connecteur droit avec flèche 98">
            <a:extLst>
              <a:ext uri="{FF2B5EF4-FFF2-40B4-BE49-F238E27FC236}">
                <a16:creationId xmlns:a16="http://schemas.microsoft.com/office/drawing/2014/main" id="{D2D85364-3035-4D3E-98DB-6211AAEECAA8}"/>
              </a:ext>
            </a:extLst>
          </p:cNvPr>
          <p:cNvCxnSpPr>
            <a:cxnSpLocks/>
          </p:cNvCxnSpPr>
          <p:nvPr/>
        </p:nvCxnSpPr>
        <p:spPr>
          <a:xfrm flipV="1">
            <a:off x="3150117" y="5901179"/>
            <a:ext cx="941116" cy="422273"/>
          </a:xfrm>
          <a:prstGeom prst="straightConnector1">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1" name="Connecteur droit avec flèche 100">
            <a:extLst>
              <a:ext uri="{FF2B5EF4-FFF2-40B4-BE49-F238E27FC236}">
                <a16:creationId xmlns:a16="http://schemas.microsoft.com/office/drawing/2014/main" id="{6AE1D42B-2A47-4BAB-BFDB-008593A48CB5}"/>
              </a:ext>
            </a:extLst>
          </p:cNvPr>
          <p:cNvCxnSpPr>
            <a:cxnSpLocks/>
          </p:cNvCxnSpPr>
          <p:nvPr/>
        </p:nvCxnSpPr>
        <p:spPr>
          <a:xfrm flipH="1" flipV="1">
            <a:off x="5288437" y="6268825"/>
            <a:ext cx="850317" cy="367323"/>
          </a:xfrm>
          <a:prstGeom prst="straightConnector1">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2" name="Connecteur droit 111">
            <a:extLst>
              <a:ext uri="{FF2B5EF4-FFF2-40B4-BE49-F238E27FC236}">
                <a16:creationId xmlns:a16="http://schemas.microsoft.com/office/drawing/2014/main" id="{56B56905-3532-44BA-8DC7-172AF23FD55C}"/>
              </a:ext>
            </a:extLst>
          </p:cNvPr>
          <p:cNvCxnSpPr>
            <a:cxnSpLocks/>
          </p:cNvCxnSpPr>
          <p:nvPr/>
        </p:nvCxnSpPr>
        <p:spPr>
          <a:xfrm>
            <a:off x="2126822" y="6245669"/>
            <a:ext cx="401031" cy="453018"/>
          </a:xfrm>
          <a:prstGeom prst="line">
            <a:avLst/>
          </a:prstGeom>
          <a:noFill/>
          <a:ln>
            <a:solidFill>
              <a:schemeClr val="tx1"/>
            </a:solidFill>
            <a:miter lim="800000"/>
          </a:ln>
        </p:spPr>
      </p:cxnSp>
      <p:cxnSp>
        <p:nvCxnSpPr>
          <p:cNvPr id="114" name="Connecteur droit 113">
            <a:extLst>
              <a:ext uri="{FF2B5EF4-FFF2-40B4-BE49-F238E27FC236}">
                <a16:creationId xmlns:a16="http://schemas.microsoft.com/office/drawing/2014/main" id="{681BF9EA-72A8-4EC3-A662-88952C087152}"/>
              </a:ext>
            </a:extLst>
          </p:cNvPr>
          <p:cNvCxnSpPr>
            <a:cxnSpLocks/>
          </p:cNvCxnSpPr>
          <p:nvPr/>
        </p:nvCxnSpPr>
        <p:spPr>
          <a:xfrm flipH="1">
            <a:off x="2161211" y="6235898"/>
            <a:ext cx="357877" cy="457577"/>
          </a:xfrm>
          <a:prstGeom prst="line">
            <a:avLst/>
          </a:prstGeom>
          <a:noFill/>
          <a:ln>
            <a:solidFill>
              <a:schemeClr val="tx1"/>
            </a:solidFill>
            <a:miter lim="800000"/>
          </a:ln>
        </p:spPr>
      </p:cxnSp>
      <p:cxnSp>
        <p:nvCxnSpPr>
          <p:cNvPr id="116" name="Connecteur droit 115">
            <a:extLst>
              <a:ext uri="{FF2B5EF4-FFF2-40B4-BE49-F238E27FC236}">
                <a16:creationId xmlns:a16="http://schemas.microsoft.com/office/drawing/2014/main" id="{1729C697-92F2-4B19-ADD5-9E877667E980}"/>
              </a:ext>
            </a:extLst>
          </p:cNvPr>
          <p:cNvCxnSpPr>
            <a:cxnSpLocks/>
          </p:cNvCxnSpPr>
          <p:nvPr/>
        </p:nvCxnSpPr>
        <p:spPr>
          <a:xfrm>
            <a:off x="8631419" y="6227948"/>
            <a:ext cx="401031" cy="453018"/>
          </a:xfrm>
          <a:prstGeom prst="line">
            <a:avLst/>
          </a:prstGeom>
          <a:noFill/>
          <a:ln>
            <a:solidFill>
              <a:schemeClr val="tx1"/>
            </a:solidFill>
            <a:miter lim="800000"/>
          </a:ln>
        </p:spPr>
      </p:cxnSp>
      <p:cxnSp>
        <p:nvCxnSpPr>
          <p:cNvPr id="117" name="Connecteur droit 116">
            <a:extLst>
              <a:ext uri="{FF2B5EF4-FFF2-40B4-BE49-F238E27FC236}">
                <a16:creationId xmlns:a16="http://schemas.microsoft.com/office/drawing/2014/main" id="{BD887F2A-AAE4-4FD8-B04E-2F3D6D4B5C39}"/>
              </a:ext>
            </a:extLst>
          </p:cNvPr>
          <p:cNvCxnSpPr>
            <a:cxnSpLocks/>
          </p:cNvCxnSpPr>
          <p:nvPr/>
        </p:nvCxnSpPr>
        <p:spPr>
          <a:xfrm flipH="1">
            <a:off x="8665809" y="6218177"/>
            <a:ext cx="357877" cy="457577"/>
          </a:xfrm>
          <a:prstGeom prst="line">
            <a:avLst/>
          </a:prstGeom>
          <a:noFill/>
          <a:ln>
            <a:solidFill>
              <a:schemeClr val="tx1"/>
            </a:solidFill>
            <a:miter lim="800000"/>
          </a:ln>
        </p:spPr>
      </p:cxnSp>
      <p:cxnSp>
        <p:nvCxnSpPr>
          <p:cNvPr id="118" name="Connecteur : en angle 117">
            <a:extLst>
              <a:ext uri="{FF2B5EF4-FFF2-40B4-BE49-F238E27FC236}">
                <a16:creationId xmlns:a16="http://schemas.microsoft.com/office/drawing/2014/main" id="{04D582AF-F8C2-4250-AD3F-FB83794A6435}"/>
              </a:ext>
            </a:extLst>
          </p:cNvPr>
          <p:cNvCxnSpPr>
            <a:cxnSpLocks/>
            <a:endCxn id="103" idx="0"/>
          </p:cNvCxnSpPr>
          <p:nvPr/>
        </p:nvCxnSpPr>
        <p:spPr>
          <a:xfrm>
            <a:off x="1011627" y="6098312"/>
            <a:ext cx="1753438" cy="13878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20" name="Rectangle 119">
            <a:extLst>
              <a:ext uri="{FF2B5EF4-FFF2-40B4-BE49-F238E27FC236}">
                <a16:creationId xmlns:a16="http://schemas.microsoft.com/office/drawing/2014/main" id="{1CD46831-C0C8-48ED-9981-A6117A645AB0}"/>
              </a:ext>
            </a:extLst>
          </p:cNvPr>
          <p:cNvSpPr/>
          <p:nvPr/>
        </p:nvSpPr>
        <p:spPr>
          <a:xfrm>
            <a:off x="2568832" y="6300328"/>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1</a:t>
            </a:r>
            <a:endParaRPr lang="fr-FR" altLang="en-US" sz="2000" dirty="0">
              <a:latin typeface="Arial" pitchFamily="34" charset="0"/>
            </a:endParaRPr>
          </a:p>
        </p:txBody>
      </p:sp>
      <p:sp>
        <p:nvSpPr>
          <p:cNvPr id="122" name="Rectangle 121">
            <a:extLst>
              <a:ext uri="{FF2B5EF4-FFF2-40B4-BE49-F238E27FC236}">
                <a16:creationId xmlns:a16="http://schemas.microsoft.com/office/drawing/2014/main" id="{1C275D5E-742F-4BE5-8A9B-CD4199D129C9}"/>
              </a:ext>
            </a:extLst>
          </p:cNvPr>
          <p:cNvSpPr/>
          <p:nvPr/>
        </p:nvSpPr>
        <p:spPr>
          <a:xfrm>
            <a:off x="6366709" y="6283651"/>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2</a:t>
            </a:r>
            <a:endParaRPr lang="fr-FR" altLang="en-US" sz="2000" dirty="0">
              <a:latin typeface="Arial" pitchFamily="34" charset="0"/>
            </a:endParaRPr>
          </a:p>
        </p:txBody>
      </p:sp>
      <p:sp>
        <p:nvSpPr>
          <p:cNvPr id="123" name="Rectangle 122">
            <a:extLst>
              <a:ext uri="{FF2B5EF4-FFF2-40B4-BE49-F238E27FC236}">
                <a16:creationId xmlns:a16="http://schemas.microsoft.com/office/drawing/2014/main" id="{9D3FF166-7000-42F5-BB90-8EF58B3F138D}"/>
              </a:ext>
            </a:extLst>
          </p:cNvPr>
          <p:cNvSpPr/>
          <p:nvPr/>
        </p:nvSpPr>
        <p:spPr>
          <a:xfrm>
            <a:off x="8178007" y="6262805"/>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FR" altLang="en-US" sz="2000" dirty="0">
                <a:latin typeface="Arial" pitchFamily="34" charset="0"/>
              </a:rPr>
              <a:t>3</a:t>
            </a:r>
          </a:p>
        </p:txBody>
      </p:sp>
      <p:cxnSp>
        <p:nvCxnSpPr>
          <p:cNvPr id="125" name="Connecteur droit avec flèche 124">
            <a:extLst>
              <a:ext uri="{FF2B5EF4-FFF2-40B4-BE49-F238E27FC236}">
                <a16:creationId xmlns:a16="http://schemas.microsoft.com/office/drawing/2014/main" id="{6C9510DD-4044-47D4-9E4E-2A5A8090E0F3}"/>
              </a:ext>
            </a:extLst>
          </p:cNvPr>
          <p:cNvCxnSpPr>
            <a:cxnSpLocks/>
          </p:cNvCxnSpPr>
          <p:nvPr/>
        </p:nvCxnSpPr>
        <p:spPr>
          <a:xfrm>
            <a:off x="7032721" y="6306775"/>
            <a:ext cx="739119"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6" name="Connecteur droit avec flèche 125">
            <a:extLst>
              <a:ext uri="{FF2B5EF4-FFF2-40B4-BE49-F238E27FC236}">
                <a16:creationId xmlns:a16="http://schemas.microsoft.com/office/drawing/2014/main" id="{EEFB9C29-3A7D-4561-BDCA-88384637CCD9}"/>
              </a:ext>
            </a:extLst>
          </p:cNvPr>
          <p:cNvCxnSpPr>
            <a:cxnSpLocks/>
          </p:cNvCxnSpPr>
          <p:nvPr/>
        </p:nvCxnSpPr>
        <p:spPr>
          <a:xfrm flipH="1">
            <a:off x="7226991" y="6637190"/>
            <a:ext cx="682163"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7" name="Connecteur : en angle 126">
            <a:extLst>
              <a:ext uri="{FF2B5EF4-FFF2-40B4-BE49-F238E27FC236}">
                <a16:creationId xmlns:a16="http://schemas.microsoft.com/office/drawing/2014/main" id="{33B37C66-ED26-4BA6-A664-038BD0A27AC3}"/>
              </a:ext>
            </a:extLst>
          </p:cNvPr>
          <p:cNvCxnSpPr>
            <a:cxnSpLocks/>
            <a:endCxn id="87" idx="2"/>
          </p:cNvCxnSpPr>
          <p:nvPr/>
        </p:nvCxnSpPr>
        <p:spPr>
          <a:xfrm flipV="1">
            <a:off x="1021849" y="6686900"/>
            <a:ext cx="7355659" cy="319270"/>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nvGrpSpPr>
          <p:cNvPr id="128" name="Groupe 127">
            <a:extLst>
              <a:ext uri="{FF2B5EF4-FFF2-40B4-BE49-F238E27FC236}">
                <a16:creationId xmlns:a16="http://schemas.microsoft.com/office/drawing/2014/main" id="{12CED6D1-B430-4805-9218-6B11C834899F}"/>
              </a:ext>
            </a:extLst>
          </p:cNvPr>
          <p:cNvGrpSpPr/>
          <p:nvPr/>
        </p:nvGrpSpPr>
        <p:grpSpPr>
          <a:xfrm>
            <a:off x="4055668" y="5798294"/>
            <a:ext cx="1254378" cy="482116"/>
            <a:chOff x="4253102" y="5447353"/>
            <a:chExt cx="1349193" cy="726716"/>
          </a:xfrm>
        </p:grpSpPr>
        <p:sp>
          <p:nvSpPr>
            <p:cNvPr id="129" name="Rectangle 128">
              <a:extLst>
                <a:ext uri="{FF2B5EF4-FFF2-40B4-BE49-F238E27FC236}">
                  <a16:creationId xmlns:a16="http://schemas.microsoft.com/office/drawing/2014/main" id="{67102E7B-4D5F-4732-AF53-2F7E624898CC}"/>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1200" dirty="0"/>
            </a:p>
          </p:txBody>
        </p:sp>
        <p:cxnSp>
          <p:nvCxnSpPr>
            <p:cNvPr id="130" name="Connecteur droit 129">
              <a:extLst>
                <a:ext uri="{FF2B5EF4-FFF2-40B4-BE49-F238E27FC236}">
                  <a16:creationId xmlns:a16="http://schemas.microsoft.com/office/drawing/2014/main" id="{713AB095-FF6D-4E04-9033-A229EBAE138B}"/>
                </a:ext>
              </a:extLst>
            </p:cNvPr>
            <p:cNvCxnSpPr/>
            <p:nvPr/>
          </p:nvCxnSpPr>
          <p:spPr>
            <a:xfrm flipH="1">
              <a:off x="5205060" y="5447353"/>
              <a:ext cx="0" cy="715720"/>
            </a:xfrm>
            <a:prstGeom prst="line">
              <a:avLst/>
            </a:prstGeom>
            <a:noFill/>
            <a:ln>
              <a:solidFill>
                <a:schemeClr val="tx1"/>
              </a:solidFill>
              <a:miter lim="800000"/>
            </a:ln>
          </p:spPr>
        </p:cxnSp>
        <p:cxnSp>
          <p:nvCxnSpPr>
            <p:cNvPr id="131" name="Connecteur droit 130">
              <a:extLst>
                <a:ext uri="{FF2B5EF4-FFF2-40B4-BE49-F238E27FC236}">
                  <a16:creationId xmlns:a16="http://schemas.microsoft.com/office/drawing/2014/main" id="{602B375F-D7CF-441B-91A0-6525D8792746}"/>
                </a:ext>
              </a:extLst>
            </p:cNvPr>
            <p:cNvCxnSpPr/>
            <p:nvPr/>
          </p:nvCxnSpPr>
          <p:spPr>
            <a:xfrm flipH="1">
              <a:off x="4659875" y="5458349"/>
              <a:ext cx="0" cy="715720"/>
            </a:xfrm>
            <a:prstGeom prst="line">
              <a:avLst/>
            </a:prstGeom>
            <a:noFill/>
            <a:ln>
              <a:solidFill>
                <a:schemeClr val="tx1"/>
              </a:solidFill>
              <a:miter lim="800000"/>
            </a:ln>
          </p:spPr>
        </p:cxnSp>
      </p:grpSp>
      <p:sp>
        <p:nvSpPr>
          <p:cNvPr id="132" name="Rectangle 131">
            <a:extLst>
              <a:ext uri="{FF2B5EF4-FFF2-40B4-BE49-F238E27FC236}">
                <a16:creationId xmlns:a16="http://schemas.microsoft.com/office/drawing/2014/main" id="{602DDEEF-699A-4903-AB45-FE226A39C14F}"/>
              </a:ext>
            </a:extLst>
          </p:cNvPr>
          <p:cNvSpPr/>
          <p:nvPr/>
        </p:nvSpPr>
        <p:spPr>
          <a:xfrm>
            <a:off x="4491007" y="5858402"/>
            <a:ext cx="442530" cy="400110"/>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5</a:t>
            </a:r>
            <a:endParaRPr lang="fr-FR" altLang="en-US" sz="2000" dirty="0">
              <a:latin typeface="Arial" pitchFamily="34" charset="0"/>
            </a:endParaRPr>
          </a:p>
        </p:txBody>
      </p:sp>
      <p:cxnSp>
        <p:nvCxnSpPr>
          <p:cNvPr id="100" name="Connecteur droit avec flèche 99">
            <a:extLst>
              <a:ext uri="{FF2B5EF4-FFF2-40B4-BE49-F238E27FC236}">
                <a16:creationId xmlns:a16="http://schemas.microsoft.com/office/drawing/2014/main" id="{07AB4FDD-D0A5-4DF8-849A-F3E8D56259D2}"/>
              </a:ext>
            </a:extLst>
          </p:cNvPr>
          <p:cNvCxnSpPr>
            <a:cxnSpLocks/>
          </p:cNvCxnSpPr>
          <p:nvPr/>
        </p:nvCxnSpPr>
        <p:spPr>
          <a:xfrm>
            <a:off x="5118755" y="5948313"/>
            <a:ext cx="802352" cy="363674"/>
          </a:xfrm>
          <a:prstGeom prst="straightConnector1">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02" name="Connecteur droit avec flèche 101">
            <a:extLst>
              <a:ext uri="{FF2B5EF4-FFF2-40B4-BE49-F238E27FC236}">
                <a16:creationId xmlns:a16="http://schemas.microsoft.com/office/drawing/2014/main" id="{C61A0133-D7A5-474F-9F2E-5E2F4DD57DB7}"/>
              </a:ext>
            </a:extLst>
          </p:cNvPr>
          <p:cNvCxnSpPr>
            <a:cxnSpLocks/>
          </p:cNvCxnSpPr>
          <p:nvPr/>
        </p:nvCxnSpPr>
        <p:spPr>
          <a:xfrm flipH="1">
            <a:off x="3414508" y="6174557"/>
            <a:ext cx="808700" cy="456379"/>
          </a:xfrm>
          <a:prstGeom prst="straightConnector1">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2563601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816977"/>
          </a:xfrm>
          <a:prstGeom prst="rect">
            <a:avLst/>
          </a:prstGeom>
          <a:solidFill>
            <a:schemeClr val="bg1"/>
          </a:solidFill>
        </p:spPr>
        <p:txBody>
          <a:bodyPr wrap="square">
            <a:spAutoFit/>
          </a:bodyPr>
          <a:lstStyle/>
          <a:p>
            <a:r>
              <a:rPr lang="fr-FR" sz="1200" dirty="0" err="1">
                <a:solidFill>
                  <a:srgbClr val="8000FF"/>
                </a:solidFill>
                <a:highlight>
                  <a:srgbClr val="FFFFFF"/>
                </a:highlight>
              </a:rPr>
              <a:t>void</a:t>
            </a:r>
            <a:r>
              <a:rPr lang="fr-FR" sz="1200" dirty="0">
                <a:solidFill>
                  <a:srgbClr val="000000"/>
                </a:solidFill>
                <a:highlight>
                  <a:srgbClr val="FFFFFF"/>
                </a:highlight>
              </a:rPr>
              <a:t> </a:t>
            </a:r>
            <a:r>
              <a:rPr lang="fr-FR" sz="1200" dirty="0" err="1">
                <a:solidFill>
                  <a:srgbClr val="000000"/>
                </a:solidFill>
                <a:highlight>
                  <a:srgbClr val="FFFFFF"/>
                </a:highlight>
              </a:rPr>
              <a:t>inserPos</a:t>
            </a:r>
            <a:r>
              <a:rPr lang="fr-FR" sz="1200" b="1" dirty="0">
                <a:solidFill>
                  <a:srgbClr val="000080"/>
                </a:solidFill>
                <a:highlight>
                  <a:srgbClr val="FFFFFF"/>
                </a:highlight>
              </a:rPr>
              <a:t>(</a:t>
            </a:r>
            <a:r>
              <a:rPr lang="fr-FR" sz="1200" dirty="0">
                <a:solidFill>
                  <a:srgbClr val="000000"/>
                </a:solidFill>
                <a:highlight>
                  <a:srgbClr val="FFFFFF"/>
                </a:highlight>
              </a:rPr>
              <a:t>Liste </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8000FF"/>
                </a:solidFill>
                <a:highlight>
                  <a:srgbClr val="FFFFFF"/>
                </a:highlight>
              </a:rPr>
              <a:t>int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8000FF"/>
                </a:solidFill>
                <a:highlight>
                  <a:srgbClr val="FFFFFF"/>
                </a:highlight>
              </a:rPr>
              <a:t>int</a:t>
            </a:r>
            <a:r>
              <a:rPr lang="fr-FR" sz="1200" dirty="0">
                <a:solidFill>
                  <a:srgbClr val="000000"/>
                </a:solidFill>
                <a:highlight>
                  <a:srgbClr val="FFFFFF"/>
                </a:highlight>
              </a:rPr>
              <a:t> i</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r>
              <a:rPr lang="en-GB" sz="1200" dirty="0">
                <a:solidFill>
                  <a:srgbClr val="000000"/>
                </a:solidFill>
                <a:highlight>
                  <a:srgbClr val="FFFFFF"/>
                </a:highlight>
              </a:rPr>
              <a:t>  Element </a:t>
            </a:r>
            <a:r>
              <a:rPr lang="en-GB" sz="1200" b="1" dirty="0">
                <a:solidFill>
                  <a:srgbClr val="000080"/>
                </a:solidFill>
                <a:highlight>
                  <a:srgbClr val="FFFFFF"/>
                </a:highlight>
              </a:rPr>
              <a:t>*</a:t>
            </a:r>
            <a:r>
              <a:rPr lang="en-GB" sz="1200" dirty="0">
                <a:solidFill>
                  <a:srgbClr val="000000"/>
                </a:solidFill>
                <a:highlight>
                  <a:srgbClr val="FFFFFF"/>
                </a:highlight>
              </a:rPr>
              <a:t>p </a:t>
            </a:r>
            <a:r>
              <a:rPr lang="en-GB" sz="1200" b="1" dirty="0">
                <a:solidFill>
                  <a:srgbClr val="000080"/>
                </a:solidFill>
                <a:highlight>
                  <a:srgbClr val="FFFFFF"/>
                </a:highlight>
              </a:rPr>
              <a:t>=</a:t>
            </a:r>
            <a:r>
              <a:rPr lang="en-GB" sz="1200" dirty="0">
                <a:solidFill>
                  <a:srgbClr val="000000"/>
                </a:solidFill>
                <a:highlight>
                  <a:srgbClr val="FFFFFF"/>
                </a:highlight>
              </a:rPr>
              <a:t> malloc</a:t>
            </a:r>
            <a:r>
              <a:rPr lang="en-GB" sz="1200" b="1" dirty="0">
                <a:solidFill>
                  <a:srgbClr val="000080"/>
                </a:solidFill>
                <a:highlight>
                  <a:srgbClr val="FFFFFF"/>
                </a:highlight>
              </a:rPr>
              <a:t>(</a:t>
            </a:r>
            <a:r>
              <a:rPr lang="en-GB" sz="1200" b="1" dirty="0" err="1">
                <a:solidFill>
                  <a:srgbClr val="0000FF"/>
                </a:solidFill>
                <a:highlight>
                  <a:srgbClr val="FFFFFF"/>
                </a:highlight>
              </a:rPr>
              <a:t>sizeof</a:t>
            </a:r>
            <a:r>
              <a:rPr lang="en-GB" sz="1200" b="1" dirty="0">
                <a:solidFill>
                  <a:srgbClr val="000080"/>
                </a:solidFill>
                <a:highlight>
                  <a:srgbClr val="FFFFFF"/>
                </a:highlight>
              </a:rPr>
              <a:t>(*</a:t>
            </a:r>
            <a:r>
              <a:rPr lang="en-GB" sz="1200" dirty="0">
                <a:solidFill>
                  <a:srgbClr val="000000"/>
                </a:solidFill>
                <a:highlight>
                  <a:srgbClr val="FFFFFF"/>
                </a:highlight>
              </a:rPr>
              <a:t>p</a:t>
            </a:r>
            <a:r>
              <a:rPr lang="en-GB" sz="1200" b="1" dirty="0">
                <a:solidFill>
                  <a:srgbClr val="000080"/>
                </a:solidFill>
                <a:highlight>
                  <a:srgbClr val="FFFFFF"/>
                </a:highlight>
              </a:rPr>
              <a:t>));</a:t>
            </a:r>
            <a:endParaRPr lang="en-GB"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a:solidFill>
                  <a:srgbClr val="000000"/>
                </a:solidFill>
                <a:highlight>
                  <a:srgbClr val="FFFFFF"/>
                </a:highlight>
              </a:rPr>
              <a:t>nombre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r>
              <a:rPr lang="fr-FR" sz="1200" b="1" dirty="0">
                <a:solidFill>
                  <a:srgbClr val="0000FF"/>
                </a:solidFill>
                <a:highlight>
                  <a:srgbClr val="FFFFFF"/>
                </a:highlight>
              </a:rPr>
              <a:t>NULL</a:t>
            </a:r>
            <a:r>
              <a:rPr lang="fr-FR" sz="1200" dirty="0">
                <a:solidFill>
                  <a:srgbClr val="000000"/>
                </a:solidFill>
                <a:highlight>
                  <a:srgbClr val="FFFFFF"/>
                </a:highlight>
              </a:rPr>
              <a:t> </a:t>
            </a:r>
            <a:r>
              <a:rPr lang="fr-FR" sz="1200" b="1" dirty="0">
                <a:solidFill>
                  <a:srgbClr val="000080"/>
                </a:solidFill>
                <a:highlight>
                  <a:srgbClr val="FFFFFF"/>
                </a:highlight>
              </a:rPr>
              <a:t>&amp;&amp;</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dernier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 </a:t>
            </a:r>
            <a:r>
              <a:rPr lang="fr-FR" sz="1200" b="1" dirty="0">
                <a:solidFill>
                  <a:srgbClr val="000080"/>
                </a:solidFill>
                <a:highlight>
                  <a:srgbClr val="FFFFFF"/>
                </a:highlight>
              </a:rPr>
              <a:t>=</a:t>
            </a:r>
            <a:r>
              <a:rPr lang="fr-FR" sz="1200" dirty="0">
                <a:solidFill>
                  <a:srgbClr val="000000"/>
                </a:solidFill>
                <a:highlight>
                  <a:srgbClr val="FFFFFF"/>
                </a:highlight>
              </a:rPr>
              <a:t> p</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dernier </a:t>
            </a:r>
            <a:r>
              <a:rPr lang="fr-FR" sz="1200" b="1" dirty="0">
                <a:solidFill>
                  <a:srgbClr val="000080"/>
                </a:solidFill>
                <a:highlight>
                  <a:srgbClr val="FFFFFF"/>
                </a:highlight>
              </a:rPr>
              <a:t>=</a:t>
            </a:r>
            <a:r>
              <a:rPr lang="fr-FR" sz="1200" dirty="0">
                <a:solidFill>
                  <a:srgbClr val="000000"/>
                </a:solidFill>
                <a:highlight>
                  <a:srgbClr val="FFFFFF"/>
                </a:highlight>
              </a:rPr>
              <a:t> p</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i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0</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inserTete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i </a:t>
            </a:r>
            <a:r>
              <a:rPr lang="fr-FR" sz="1200" b="1" dirty="0">
                <a:solidFill>
                  <a:srgbClr val="000080"/>
                </a:solidFill>
                <a:highlight>
                  <a:srgbClr val="FFFFFF"/>
                </a:highlight>
              </a:rPr>
              <a:t>&lt;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Element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actuel </a:t>
            </a:r>
            <a:r>
              <a:rPr lang="fr-FR" sz="1200" b="1" dirty="0">
                <a:solidFill>
                  <a:srgbClr val="000080"/>
                </a:solidFill>
                <a:highlight>
                  <a:srgbClr val="FFFFFF"/>
                </a:highlight>
              </a:rPr>
              <a: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for</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err="1">
                <a:solidFill>
                  <a:srgbClr val="8000FF"/>
                </a:solidFill>
                <a:highlight>
                  <a:srgbClr val="FFFFFF"/>
                </a:highlight>
              </a:rPr>
              <a:t>int</a:t>
            </a:r>
            <a:r>
              <a:rPr lang="fr-FR" sz="1200" dirty="0">
                <a:solidFill>
                  <a:srgbClr val="000000"/>
                </a:solidFill>
                <a:highlight>
                  <a:srgbClr val="FFFFFF"/>
                </a:highlight>
              </a:rPr>
              <a:t> 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1</a:t>
            </a:r>
            <a:r>
              <a:rPr lang="fr-FR" sz="1200" b="1" dirty="0">
                <a:solidFill>
                  <a:srgbClr val="000080"/>
                </a:solidFill>
                <a:highlight>
                  <a:srgbClr val="FFFFFF"/>
                </a:highlight>
              </a:rPr>
              <a:t>;</a:t>
            </a:r>
            <a:r>
              <a:rPr lang="fr-FR" sz="1200" dirty="0">
                <a:solidFill>
                  <a:srgbClr val="000000"/>
                </a:solidFill>
                <a:highlight>
                  <a:srgbClr val="FFFFFF"/>
                </a:highlight>
              </a:rPr>
              <a:t> x</a:t>
            </a:r>
            <a:r>
              <a:rPr lang="fr-FR" sz="1200" b="1" dirty="0">
                <a:solidFill>
                  <a:srgbClr val="000080"/>
                </a:solidFill>
                <a:highlight>
                  <a:srgbClr val="FFFFFF"/>
                </a:highlight>
              </a:rPr>
              <a:t>&lt;</a:t>
            </a:r>
            <a:r>
              <a:rPr lang="fr-FR" sz="1200" dirty="0">
                <a:solidFill>
                  <a:srgbClr val="000000"/>
                </a:solidFill>
                <a:highlight>
                  <a:srgbClr val="FFFFFF"/>
                </a:highlight>
              </a:rPr>
              <a:t>i</a:t>
            </a:r>
            <a:r>
              <a:rPr lang="fr-FR" sz="1200" b="1" dirty="0">
                <a:solidFill>
                  <a:srgbClr val="000080"/>
                </a:solidFill>
                <a:highlight>
                  <a:srgbClr val="FFFFFF"/>
                </a:highlight>
              </a:rPr>
              <a:t>;</a:t>
            </a:r>
            <a:r>
              <a:rPr lang="fr-FR" sz="1200" dirty="0">
                <a:solidFill>
                  <a:srgbClr val="000000"/>
                </a:solidFill>
                <a:highlight>
                  <a:srgbClr val="FFFFFF"/>
                </a:highlight>
              </a:rPr>
              <a:t> x</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actuel </a:t>
            </a:r>
            <a:r>
              <a:rPr lang="fr-FR" sz="1200" b="1" dirty="0">
                <a:solidFill>
                  <a:srgbClr val="000080"/>
                </a:solidFill>
                <a:highlight>
                  <a:srgbClr val="FFFFFF"/>
                </a:highlight>
              </a:rPr>
              <a:t>=</a:t>
            </a:r>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p</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actuel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p</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actuel</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p</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inserQueue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nvNombre</a:t>
            </a:r>
            <a:r>
              <a:rPr lang="fr-FR" sz="1200" b="1" dirty="0">
                <a:solidFill>
                  <a:srgbClr val="000080"/>
                </a:solidFill>
                <a:highlight>
                  <a:srgbClr val="FFFFFF"/>
                </a:highlight>
              </a:rPr>
              <a:t>);</a:t>
            </a:r>
            <a:r>
              <a:rPr lang="fr-FR" sz="1200" dirty="0">
                <a:solidFill>
                  <a:srgbClr val="000000"/>
                </a:solidFill>
                <a:highlight>
                  <a:srgbClr val="FFFFFF"/>
                </a:highlight>
              </a:rPr>
              <a:t> </a:t>
            </a: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dirty="0">
                <a:solidFill>
                  <a:srgbClr val="000000"/>
                </a:solidFill>
                <a:highlight>
                  <a:srgbClr val="FFFFFF"/>
                </a:highlight>
              </a:rPr>
              <a:t>;</a:t>
            </a: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1</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p:txBody>
      </p:sp>
    </p:spTree>
    <p:extLst>
      <p:ext uri="{BB962C8B-B14F-4D97-AF65-F5344CB8AC3E}">
        <p14:creationId xmlns:p14="http://schemas.microsoft.com/office/powerpoint/2010/main" val="99923086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886816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a:p>
            <a:pPr>
              <a:spcBef>
                <a:spcPts val="938"/>
              </a:spcBef>
              <a:buSzPct val="100000"/>
            </a:pPr>
            <a:endParaRPr lang="fr-FR" altLang="en-US" sz="1000" b="1" spc="-1" dirty="0">
              <a:solidFill>
                <a:srgbClr val="000000"/>
              </a:solidFill>
            </a:endParaRPr>
          </a:p>
        </p:txBody>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32" name="Groupe 31">
            <a:extLst>
              <a:ext uri="{FF2B5EF4-FFF2-40B4-BE49-F238E27FC236}">
                <a16:creationId xmlns:a16="http://schemas.microsoft.com/office/drawing/2014/main" id="{28D60E77-98DF-4A30-87C7-5163282E6724}"/>
              </a:ext>
            </a:extLst>
          </p:cNvPr>
          <p:cNvGrpSpPr/>
          <p:nvPr/>
        </p:nvGrpSpPr>
        <p:grpSpPr>
          <a:xfrm>
            <a:off x="1682020" y="4892513"/>
            <a:ext cx="1230863" cy="1932495"/>
            <a:chOff x="729912" y="5279016"/>
            <a:chExt cx="1230863" cy="1932495"/>
          </a:xfrm>
        </p:grpSpPr>
        <p:sp>
          <p:nvSpPr>
            <p:cNvPr id="35" name="Rectangle 34">
              <a:extLst>
                <a:ext uri="{FF2B5EF4-FFF2-40B4-BE49-F238E27FC236}">
                  <a16:creationId xmlns:a16="http://schemas.microsoft.com/office/drawing/2014/main" id="{24F912DD-F61A-4584-8854-B44DDB3091CB}"/>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6" name="Connecteur droit 35">
              <a:extLst>
                <a:ext uri="{FF2B5EF4-FFF2-40B4-BE49-F238E27FC236}">
                  <a16:creationId xmlns:a16="http://schemas.microsoft.com/office/drawing/2014/main" id="{29EAFA5D-51C7-4155-9546-1605A9366DD5}"/>
                </a:ext>
              </a:extLst>
            </p:cNvPr>
            <p:cNvCxnSpPr/>
            <p:nvPr/>
          </p:nvCxnSpPr>
          <p:spPr>
            <a:xfrm>
              <a:off x="737769" y="5766329"/>
              <a:ext cx="1223005" cy="0"/>
            </a:xfrm>
            <a:prstGeom prst="line">
              <a:avLst/>
            </a:prstGeom>
            <a:noFill/>
            <a:ln>
              <a:solidFill>
                <a:schemeClr val="tx1"/>
              </a:solidFill>
              <a:miter lim="800000"/>
            </a:ln>
          </p:spPr>
        </p:cxnSp>
        <p:cxnSp>
          <p:nvCxnSpPr>
            <p:cNvPr id="37" name="Connecteur droit 36">
              <a:extLst>
                <a:ext uri="{FF2B5EF4-FFF2-40B4-BE49-F238E27FC236}">
                  <a16:creationId xmlns:a16="http://schemas.microsoft.com/office/drawing/2014/main" id="{197CD201-1BC0-4E81-B9E6-A21BC630CB53}"/>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38" name="Rectangle 37">
            <a:extLst>
              <a:ext uri="{FF2B5EF4-FFF2-40B4-BE49-F238E27FC236}">
                <a16:creationId xmlns:a16="http://schemas.microsoft.com/office/drawing/2014/main" id="{862B976A-64BD-4A3B-BDD0-6B1585238532}"/>
              </a:ext>
            </a:extLst>
          </p:cNvPr>
          <p:cNvSpPr/>
          <p:nvPr/>
        </p:nvSpPr>
        <p:spPr>
          <a:xfrm>
            <a:off x="2106977" y="552538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grpSp>
        <p:nvGrpSpPr>
          <p:cNvPr id="46" name="Groupe 45">
            <a:extLst>
              <a:ext uri="{FF2B5EF4-FFF2-40B4-BE49-F238E27FC236}">
                <a16:creationId xmlns:a16="http://schemas.microsoft.com/office/drawing/2014/main" id="{57A988FF-D856-44A7-8847-FB5178B24DF7}"/>
              </a:ext>
            </a:extLst>
          </p:cNvPr>
          <p:cNvGrpSpPr/>
          <p:nvPr/>
        </p:nvGrpSpPr>
        <p:grpSpPr>
          <a:xfrm>
            <a:off x="3464386" y="5356222"/>
            <a:ext cx="1349193" cy="726716"/>
            <a:chOff x="4253102" y="5447353"/>
            <a:chExt cx="1349193" cy="726716"/>
          </a:xfrm>
        </p:grpSpPr>
        <p:sp>
          <p:nvSpPr>
            <p:cNvPr id="51" name="Rectangle 50">
              <a:extLst>
                <a:ext uri="{FF2B5EF4-FFF2-40B4-BE49-F238E27FC236}">
                  <a16:creationId xmlns:a16="http://schemas.microsoft.com/office/drawing/2014/main" id="{D45C71B9-C65C-42F1-A612-97301C4200F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2" name="Connecteur droit 51">
              <a:extLst>
                <a:ext uri="{FF2B5EF4-FFF2-40B4-BE49-F238E27FC236}">
                  <a16:creationId xmlns:a16="http://schemas.microsoft.com/office/drawing/2014/main" id="{BBA41808-ABEA-432A-8349-7621FCCAADB1}"/>
                </a:ext>
              </a:extLst>
            </p:cNvPr>
            <p:cNvCxnSpPr/>
            <p:nvPr/>
          </p:nvCxnSpPr>
          <p:spPr>
            <a:xfrm flipH="1">
              <a:off x="5205060" y="5447353"/>
              <a:ext cx="0" cy="715720"/>
            </a:xfrm>
            <a:prstGeom prst="line">
              <a:avLst/>
            </a:prstGeom>
            <a:noFill/>
            <a:ln>
              <a:solidFill>
                <a:schemeClr val="tx1"/>
              </a:solidFill>
              <a:miter lim="800000"/>
            </a:ln>
          </p:spPr>
        </p:cxnSp>
        <p:cxnSp>
          <p:nvCxnSpPr>
            <p:cNvPr id="53" name="Connecteur droit 52">
              <a:extLst>
                <a:ext uri="{FF2B5EF4-FFF2-40B4-BE49-F238E27FC236}">
                  <a16:creationId xmlns:a16="http://schemas.microsoft.com/office/drawing/2014/main" id="{41714413-058A-4691-B1BF-AAA3175D524E}"/>
                </a:ext>
              </a:extLst>
            </p:cNvPr>
            <p:cNvCxnSpPr/>
            <p:nvPr/>
          </p:nvCxnSpPr>
          <p:spPr>
            <a:xfrm flipH="1">
              <a:off x="4659875" y="5458349"/>
              <a:ext cx="0" cy="715720"/>
            </a:xfrm>
            <a:prstGeom prst="line">
              <a:avLst/>
            </a:prstGeom>
            <a:noFill/>
            <a:ln>
              <a:solidFill>
                <a:schemeClr val="tx1"/>
              </a:solidFill>
              <a:miter lim="800000"/>
            </a:ln>
          </p:spPr>
        </p:cxnSp>
      </p:grpSp>
      <p:cxnSp>
        <p:nvCxnSpPr>
          <p:cNvPr id="60" name="Connecteur droit 59">
            <a:extLst>
              <a:ext uri="{FF2B5EF4-FFF2-40B4-BE49-F238E27FC236}">
                <a16:creationId xmlns:a16="http://schemas.microsoft.com/office/drawing/2014/main" id="{93535081-0AED-485A-AF12-6615D5B57AEC}"/>
              </a:ext>
            </a:extLst>
          </p:cNvPr>
          <p:cNvCxnSpPr>
            <a:cxnSpLocks/>
          </p:cNvCxnSpPr>
          <p:nvPr/>
        </p:nvCxnSpPr>
        <p:spPr>
          <a:xfrm>
            <a:off x="3452497" y="5369149"/>
            <a:ext cx="431344" cy="682855"/>
          </a:xfrm>
          <a:prstGeom prst="line">
            <a:avLst/>
          </a:prstGeom>
          <a:noFill/>
          <a:ln>
            <a:solidFill>
              <a:schemeClr val="tx1"/>
            </a:solidFill>
            <a:miter lim="800000"/>
          </a:ln>
        </p:spPr>
      </p:cxnSp>
      <p:cxnSp>
        <p:nvCxnSpPr>
          <p:cNvPr id="62" name="Connecteur droit 61">
            <a:extLst>
              <a:ext uri="{FF2B5EF4-FFF2-40B4-BE49-F238E27FC236}">
                <a16:creationId xmlns:a16="http://schemas.microsoft.com/office/drawing/2014/main" id="{9F8B8481-2705-4E9E-ADF6-6475869836A7}"/>
              </a:ext>
            </a:extLst>
          </p:cNvPr>
          <p:cNvCxnSpPr>
            <a:cxnSpLocks/>
          </p:cNvCxnSpPr>
          <p:nvPr/>
        </p:nvCxnSpPr>
        <p:spPr>
          <a:xfrm flipH="1">
            <a:off x="3489486" y="5354421"/>
            <a:ext cx="384928" cy="689727"/>
          </a:xfrm>
          <a:prstGeom prst="line">
            <a:avLst/>
          </a:prstGeom>
          <a:noFill/>
          <a:ln>
            <a:solidFill>
              <a:schemeClr val="tx1"/>
            </a:solidFill>
            <a:miter lim="800000"/>
          </a:ln>
        </p:spPr>
      </p:cxnSp>
      <p:cxnSp>
        <p:nvCxnSpPr>
          <p:cNvPr id="66" name="Connecteur : en angle 65">
            <a:extLst>
              <a:ext uri="{FF2B5EF4-FFF2-40B4-BE49-F238E27FC236}">
                <a16:creationId xmlns:a16="http://schemas.microsoft.com/office/drawing/2014/main" id="{A3D53B86-86EF-448C-93A3-B00323489CC4}"/>
              </a:ext>
            </a:extLst>
          </p:cNvPr>
          <p:cNvCxnSpPr>
            <a:cxnSpLocks/>
            <a:endCxn id="51" idx="0"/>
          </p:cNvCxnSpPr>
          <p:nvPr/>
        </p:nvCxnSpPr>
        <p:spPr>
          <a:xfrm>
            <a:off x="2253007" y="5147031"/>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67" name="Connecteur : en angle 66">
            <a:extLst>
              <a:ext uri="{FF2B5EF4-FFF2-40B4-BE49-F238E27FC236}">
                <a16:creationId xmlns:a16="http://schemas.microsoft.com/office/drawing/2014/main" id="{030E9E26-FE39-453B-8D95-8DDD3DFB02C6}"/>
              </a:ext>
            </a:extLst>
          </p:cNvPr>
          <p:cNvCxnSpPr>
            <a:cxnSpLocks/>
            <a:endCxn id="68" idx="2"/>
          </p:cNvCxnSpPr>
          <p:nvPr/>
        </p:nvCxnSpPr>
        <p:spPr>
          <a:xfrm flipV="1">
            <a:off x="2262434" y="6018747"/>
            <a:ext cx="1903474" cy="50459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68" name="Rectangle 67">
            <a:extLst>
              <a:ext uri="{FF2B5EF4-FFF2-40B4-BE49-F238E27FC236}">
                <a16:creationId xmlns:a16="http://schemas.microsoft.com/office/drawing/2014/main" id="{FE69D9FD-D4E0-4A55-9CD0-2FFA99C4F32F}"/>
              </a:ext>
            </a:extLst>
          </p:cNvPr>
          <p:cNvSpPr/>
          <p:nvPr/>
        </p:nvSpPr>
        <p:spPr>
          <a:xfrm>
            <a:off x="3927918" y="545154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72" name="Rectangle 71">
            <a:extLst>
              <a:ext uri="{FF2B5EF4-FFF2-40B4-BE49-F238E27FC236}">
                <a16:creationId xmlns:a16="http://schemas.microsoft.com/office/drawing/2014/main" id="{7363376C-C26D-4F06-BAB5-3E57C69DD041}"/>
              </a:ext>
            </a:extLst>
          </p:cNvPr>
          <p:cNvSpPr/>
          <p:nvPr/>
        </p:nvSpPr>
        <p:spPr>
          <a:xfrm>
            <a:off x="2080265" y="551752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sp>
        <p:nvSpPr>
          <p:cNvPr id="76" name="Rectangle 75">
            <a:extLst>
              <a:ext uri="{FF2B5EF4-FFF2-40B4-BE49-F238E27FC236}">
                <a16:creationId xmlns:a16="http://schemas.microsoft.com/office/drawing/2014/main" id="{54485EB3-517C-4F1B-BB09-A1E4C2E0FCCD}"/>
              </a:ext>
            </a:extLst>
          </p:cNvPr>
          <p:cNvSpPr/>
          <p:nvPr/>
        </p:nvSpPr>
        <p:spPr>
          <a:xfrm>
            <a:off x="3925040" y="686704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77" name="Connecteur droit avec flèche 76">
            <a:extLst>
              <a:ext uri="{FF2B5EF4-FFF2-40B4-BE49-F238E27FC236}">
                <a16:creationId xmlns:a16="http://schemas.microsoft.com/office/drawing/2014/main" id="{79F9A6C4-1E30-4BD3-A6C6-4E21D42124D3}"/>
              </a:ext>
            </a:extLst>
          </p:cNvPr>
          <p:cNvCxnSpPr>
            <a:cxnSpLocks/>
          </p:cNvCxnSpPr>
          <p:nvPr/>
        </p:nvCxnSpPr>
        <p:spPr>
          <a:xfrm flipH="1" flipV="1">
            <a:off x="4432164" y="6136851"/>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78" name="Connecteur droit 77">
            <a:extLst>
              <a:ext uri="{FF2B5EF4-FFF2-40B4-BE49-F238E27FC236}">
                <a16:creationId xmlns:a16="http://schemas.microsoft.com/office/drawing/2014/main" id="{36CC1011-D012-4239-A1AC-A4A729D1ED70}"/>
              </a:ext>
            </a:extLst>
          </p:cNvPr>
          <p:cNvCxnSpPr>
            <a:cxnSpLocks/>
          </p:cNvCxnSpPr>
          <p:nvPr/>
        </p:nvCxnSpPr>
        <p:spPr>
          <a:xfrm>
            <a:off x="4387322" y="5370720"/>
            <a:ext cx="431344" cy="682855"/>
          </a:xfrm>
          <a:prstGeom prst="line">
            <a:avLst/>
          </a:prstGeom>
          <a:noFill/>
          <a:ln>
            <a:solidFill>
              <a:schemeClr val="tx1"/>
            </a:solidFill>
            <a:miter lim="800000"/>
          </a:ln>
        </p:spPr>
      </p:cxnSp>
      <p:cxnSp>
        <p:nvCxnSpPr>
          <p:cNvPr id="79" name="Connecteur droit 78">
            <a:extLst>
              <a:ext uri="{FF2B5EF4-FFF2-40B4-BE49-F238E27FC236}">
                <a16:creationId xmlns:a16="http://schemas.microsoft.com/office/drawing/2014/main" id="{06F7BBE3-F0C7-4070-AC45-BD3CBB6FF583}"/>
              </a:ext>
            </a:extLst>
          </p:cNvPr>
          <p:cNvCxnSpPr>
            <a:cxnSpLocks/>
          </p:cNvCxnSpPr>
          <p:nvPr/>
        </p:nvCxnSpPr>
        <p:spPr>
          <a:xfrm flipH="1">
            <a:off x="4424311" y="5355992"/>
            <a:ext cx="384928" cy="689727"/>
          </a:xfrm>
          <a:prstGeom prst="line">
            <a:avLst/>
          </a:prstGeom>
          <a:noFill/>
          <a:ln>
            <a:solidFill>
              <a:schemeClr val="tx1"/>
            </a:solidFill>
            <a:miter lim="800000"/>
          </a:ln>
        </p:spPr>
      </p:cxnSp>
      <p:sp>
        <p:nvSpPr>
          <p:cNvPr id="54291" name="Rectangle : coins arrondis 54290"/>
          <p:cNvSpPr/>
          <p:nvPr/>
        </p:nvSpPr>
        <p:spPr>
          <a:xfrm>
            <a:off x="674250" y="1716677"/>
            <a:ext cx="8889618" cy="272379"/>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09" name="Rectangle : coins arrondis 54308"/>
          <p:cNvSpPr/>
          <p:nvPr/>
        </p:nvSpPr>
        <p:spPr>
          <a:xfrm>
            <a:off x="674250" y="1989608"/>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0" name="Rectangle : coins arrondis 79">
            <a:extLst>
              <a:ext uri="{FF2B5EF4-FFF2-40B4-BE49-F238E27FC236}">
                <a16:creationId xmlns:a16="http://schemas.microsoft.com/office/drawing/2014/main" id="{8AC5FF77-B7F4-4AF8-B55D-0354B5D6C72D}"/>
              </a:ext>
            </a:extLst>
          </p:cNvPr>
          <p:cNvSpPr/>
          <p:nvPr/>
        </p:nvSpPr>
        <p:spPr>
          <a:xfrm>
            <a:off x="685247" y="2226851"/>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1" name="Rectangle : coins arrondis 80">
            <a:extLst>
              <a:ext uri="{FF2B5EF4-FFF2-40B4-BE49-F238E27FC236}">
                <a16:creationId xmlns:a16="http://schemas.microsoft.com/office/drawing/2014/main" id="{150C872E-760E-4BA4-A0DB-03FAD142421F}"/>
              </a:ext>
            </a:extLst>
          </p:cNvPr>
          <p:cNvSpPr/>
          <p:nvPr/>
        </p:nvSpPr>
        <p:spPr>
          <a:xfrm>
            <a:off x="686815" y="2464094"/>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2" name="Rectangle : coins arrondis 81">
            <a:extLst>
              <a:ext uri="{FF2B5EF4-FFF2-40B4-BE49-F238E27FC236}">
                <a16:creationId xmlns:a16="http://schemas.microsoft.com/office/drawing/2014/main" id="{063A14E1-E6F0-42D2-9463-C8974EECB114}"/>
              </a:ext>
            </a:extLst>
          </p:cNvPr>
          <p:cNvSpPr/>
          <p:nvPr/>
        </p:nvSpPr>
        <p:spPr>
          <a:xfrm>
            <a:off x="688383" y="2686639"/>
            <a:ext cx="8889618" cy="27809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8" name="Rectangle : coins arrondis 87">
            <a:extLst>
              <a:ext uri="{FF2B5EF4-FFF2-40B4-BE49-F238E27FC236}">
                <a16:creationId xmlns:a16="http://schemas.microsoft.com/office/drawing/2014/main" id="{1D854385-F4BF-4786-968D-121DD97C5D48}"/>
              </a:ext>
            </a:extLst>
          </p:cNvPr>
          <p:cNvSpPr/>
          <p:nvPr/>
        </p:nvSpPr>
        <p:spPr>
          <a:xfrm>
            <a:off x="688371" y="424207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5" name="Connecteur droit 4">
            <a:extLst>
              <a:ext uri="{FF2B5EF4-FFF2-40B4-BE49-F238E27FC236}">
                <a16:creationId xmlns:a16="http://schemas.microsoft.com/office/drawing/2014/main" id="{E5C06E8C-E57B-4DEB-9376-ED186AD01C06}"/>
              </a:ext>
            </a:extLst>
          </p:cNvPr>
          <p:cNvCxnSpPr/>
          <p:nvPr/>
        </p:nvCxnSpPr>
        <p:spPr>
          <a:xfrm>
            <a:off x="1687398" y="4892511"/>
            <a:ext cx="1216058" cy="490194"/>
          </a:xfrm>
          <a:prstGeom prst="line">
            <a:avLst/>
          </a:prstGeom>
        </p:spPr>
        <p:style>
          <a:lnRef idx="1">
            <a:schemeClr val="dk1"/>
          </a:lnRef>
          <a:fillRef idx="0">
            <a:schemeClr val="dk1"/>
          </a:fillRef>
          <a:effectRef idx="0">
            <a:schemeClr val="dk1"/>
          </a:effectRef>
          <a:fontRef idx="minor">
            <a:schemeClr val="tx1"/>
          </a:fontRef>
        </p:style>
      </p:cxnSp>
      <p:cxnSp>
        <p:nvCxnSpPr>
          <p:cNvPr id="7" name="Connecteur droit 6">
            <a:extLst>
              <a:ext uri="{FF2B5EF4-FFF2-40B4-BE49-F238E27FC236}">
                <a16:creationId xmlns:a16="http://schemas.microsoft.com/office/drawing/2014/main" id="{319F6243-6C8A-4082-9D90-AAB31EFACD9F}"/>
              </a:ext>
            </a:extLst>
          </p:cNvPr>
          <p:cNvCxnSpPr/>
          <p:nvPr/>
        </p:nvCxnSpPr>
        <p:spPr>
          <a:xfrm flipH="1">
            <a:off x="1677971" y="4911365"/>
            <a:ext cx="1234911" cy="452487"/>
          </a:xfrm>
          <a:prstGeom prst="line">
            <a:avLst/>
          </a:prstGeom>
        </p:spPr>
        <p:style>
          <a:lnRef idx="1">
            <a:schemeClr val="dk1"/>
          </a:lnRef>
          <a:fillRef idx="0">
            <a:schemeClr val="dk1"/>
          </a:fillRef>
          <a:effectRef idx="0">
            <a:schemeClr val="dk1"/>
          </a:effectRef>
          <a:fontRef idx="minor">
            <a:schemeClr val="tx1"/>
          </a:fontRef>
        </p:style>
      </p:cxnSp>
      <p:cxnSp>
        <p:nvCxnSpPr>
          <p:cNvPr id="94" name="Connecteur droit 93">
            <a:extLst>
              <a:ext uri="{FF2B5EF4-FFF2-40B4-BE49-F238E27FC236}">
                <a16:creationId xmlns:a16="http://schemas.microsoft.com/office/drawing/2014/main" id="{98E03017-72DE-434E-A165-85EDE1FC60BF}"/>
              </a:ext>
            </a:extLst>
          </p:cNvPr>
          <p:cNvCxnSpPr/>
          <p:nvPr/>
        </p:nvCxnSpPr>
        <p:spPr>
          <a:xfrm>
            <a:off x="1698393" y="6289251"/>
            <a:ext cx="1216058" cy="490194"/>
          </a:xfrm>
          <a:prstGeom prst="line">
            <a:avLst/>
          </a:prstGeom>
        </p:spPr>
        <p:style>
          <a:lnRef idx="1">
            <a:schemeClr val="dk1"/>
          </a:lnRef>
          <a:fillRef idx="0">
            <a:schemeClr val="dk1"/>
          </a:fillRef>
          <a:effectRef idx="0">
            <a:schemeClr val="dk1"/>
          </a:effectRef>
          <a:fontRef idx="minor">
            <a:schemeClr val="tx1"/>
          </a:fontRef>
        </p:style>
      </p:cxnSp>
      <p:cxnSp>
        <p:nvCxnSpPr>
          <p:cNvPr id="95" name="Connecteur droit 94">
            <a:extLst>
              <a:ext uri="{FF2B5EF4-FFF2-40B4-BE49-F238E27FC236}">
                <a16:creationId xmlns:a16="http://schemas.microsoft.com/office/drawing/2014/main" id="{7AC5C243-BAF6-4CA2-BBE7-8491D0041E81}"/>
              </a:ext>
            </a:extLst>
          </p:cNvPr>
          <p:cNvCxnSpPr/>
          <p:nvPr/>
        </p:nvCxnSpPr>
        <p:spPr>
          <a:xfrm flipH="1">
            <a:off x="1688966" y="6308105"/>
            <a:ext cx="1234911" cy="452487"/>
          </a:xfrm>
          <a:prstGeom prst="line">
            <a:avLst/>
          </a:prstGeom>
        </p:spPr>
        <p:style>
          <a:lnRef idx="1">
            <a:schemeClr val="dk1"/>
          </a:lnRef>
          <a:fillRef idx="0">
            <a:schemeClr val="dk1"/>
          </a:fillRef>
          <a:effectRef idx="0">
            <a:schemeClr val="dk1"/>
          </a:effectRef>
          <a:fontRef idx="minor">
            <a:schemeClr val="tx1"/>
          </a:fontRef>
        </p:style>
      </p:cxnSp>
      <p:sp>
        <p:nvSpPr>
          <p:cNvPr id="54274" name="Rectangle 54273"/>
          <p:cNvSpPr/>
          <p:nvPr/>
        </p:nvSpPr>
        <p:spPr>
          <a:xfrm>
            <a:off x="672500" y="1679928"/>
            <a:ext cx="8716597"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400" dirty="0"/>
              <a:t>SI la liste n’est pas vide ALORS</a:t>
            </a:r>
          </a:p>
          <a:p>
            <a:pPr marL="584200" indent="-320675" algn="just">
              <a:buNone/>
            </a:pPr>
            <a:r>
              <a:rPr lang="fr-CA" altLang="en-US" sz="1400" dirty="0"/>
              <a:t>On fait pointer un pointeur sur le premier élément de la liste.</a:t>
            </a:r>
          </a:p>
          <a:p>
            <a:pPr marL="584200" indent="-320675" algn="just">
              <a:buNone/>
            </a:pPr>
            <a:r>
              <a:rPr lang="fr-CA" altLang="en-US" sz="1400" dirty="0"/>
              <a:t>Si il y a qu’ un seul élément ALORS</a:t>
            </a:r>
          </a:p>
          <a:p>
            <a:pPr marL="584467" indent="-584467" algn="just">
              <a:buNone/>
            </a:pPr>
            <a:r>
              <a:rPr lang="fr-CA" altLang="en-US" sz="1400" dirty="0"/>
              <a:t>	On fait pointer la tête et la queue de liste sur NULL.</a:t>
            </a:r>
          </a:p>
          <a:p>
            <a:pPr marL="584467" indent="-584467" algn="just">
              <a:buNone/>
            </a:pPr>
            <a:r>
              <a:rPr lang="fr-CA" altLang="en-US" sz="1400" dirty="0"/>
              <a:t>	On détruit l’ élément pointé par le pointeur.</a:t>
            </a:r>
          </a:p>
          <a:p>
            <a:pPr marL="584200" indent="-320675" algn="just">
              <a:buNone/>
            </a:pPr>
            <a:r>
              <a:rPr lang="fr-CA" altLang="en-US" sz="1400" dirty="0"/>
              <a:t>Sinon</a:t>
            </a:r>
          </a:p>
          <a:p>
            <a:pPr marL="584200" indent="-47625" algn="just">
              <a:buNone/>
            </a:pPr>
            <a:r>
              <a:rPr lang="fr-CA" altLang="en-US" sz="1400" dirty="0"/>
              <a:t>On fait pointer la tête de liste sur le deuxième élément</a:t>
            </a:r>
          </a:p>
          <a:p>
            <a:pPr marL="584200" indent="-47625" algn="just">
              <a:buNone/>
            </a:pPr>
            <a:r>
              <a:rPr lang="fr-CA" altLang="en-US" sz="1400" dirty="0"/>
              <a:t>On fait pointer le nouveau élément en tête de la liste vers NULL (élément précédent)</a:t>
            </a:r>
          </a:p>
          <a:p>
            <a:pPr marL="584200" indent="-47625" algn="just">
              <a:buNone/>
            </a:pPr>
            <a:r>
              <a:rPr lang="fr-CA" altLang="en-US" sz="1400" dirty="0"/>
              <a:t>On détruit l’ élément pointé par le pointeur.</a:t>
            </a:r>
          </a:p>
          <a:p>
            <a:pPr marL="584200" indent="-320675" algn="just">
              <a:buNone/>
            </a:pPr>
            <a:r>
              <a:rPr lang="fr-CA" altLang="en-US" sz="1400" dirty="0" err="1"/>
              <a:t>FinSI</a:t>
            </a:r>
            <a:endParaRPr lang="fr-CA" altLang="en-US" sz="1400" dirty="0"/>
          </a:p>
          <a:p>
            <a:pPr marL="584200" indent="-320675" algn="just">
              <a:buNone/>
            </a:pPr>
            <a:r>
              <a:rPr lang="fr-CA" altLang="en-US" sz="1400" dirty="0"/>
              <a:t>On décrémente le nombre d’ éléments.</a:t>
            </a:r>
          </a:p>
          <a:p>
            <a:pPr marL="584467" indent="-584467" algn="just">
              <a:buNone/>
            </a:pPr>
            <a:r>
              <a:rPr lang="fr-CA" altLang="en-US" sz="1400" dirty="0"/>
              <a:t>FINSI</a:t>
            </a:r>
          </a:p>
        </p:txBody>
      </p:sp>
    </p:spTree>
    <p:extLst>
      <p:ext uri="{BB962C8B-B14F-4D97-AF65-F5344CB8AC3E}">
        <p14:creationId xmlns:p14="http://schemas.microsoft.com/office/powerpoint/2010/main" val="866325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3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0" presetClass="exit" presetSubtype="0" fill="hold" nodeType="withEffect">
                                  <p:stCondLst>
                                    <p:cond delay="0"/>
                                  </p:stCondLst>
                                  <p:childTnLst>
                                    <p:animEffect transition="out" filter="fade">
                                      <p:cBhvr>
                                        <p:cTn id="48" dur="500"/>
                                        <p:tgtEl>
                                          <p:spTgt spid="66"/>
                                        </p:tgtEl>
                                      </p:cBhvr>
                                    </p:animEffect>
                                    <p:set>
                                      <p:cBhvr>
                                        <p:cTn id="49" dur="1" fill="hold">
                                          <p:stCondLst>
                                            <p:cond delay="499"/>
                                          </p:stCondLst>
                                        </p:cTn>
                                        <p:tgtEl>
                                          <p:spTgt spid="6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67"/>
                                        </p:tgtEl>
                                      </p:cBhvr>
                                    </p:animEffect>
                                    <p:set>
                                      <p:cBhvr>
                                        <p:cTn id="52" dur="1" fill="hold">
                                          <p:stCondLst>
                                            <p:cond delay="499"/>
                                          </p:stCondLst>
                                        </p:cTn>
                                        <p:tgtEl>
                                          <p:spTgt spid="6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60"/>
                                        </p:tgtEl>
                                      </p:cBhvr>
                                    </p:animEffect>
                                    <p:set>
                                      <p:cBhvr>
                                        <p:cTn id="58" dur="1" fill="hold">
                                          <p:stCondLst>
                                            <p:cond delay="499"/>
                                          </p:stCondLst>
                                        </p:cTn>
                                        <p:tgtEl>
                                          <p:spTgt spid="60"/>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68"/>
                                        </p:tgtEl>
                                      </p:cBhvr>
                                    </p:animEffect>
                                    <p:set>
                                      <p:cBhvr>
                                        <p:cTn id="61" dur="1" fill="hold">
                                          <p:stCondLst>
                                            <p:cond delay="499"/>
                                          </p:stCondLst>
                                        </p:cTn>
                                        <p:tgtEl>
                                          <p:spTgt spid="6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6"/>
                                        </p:tgtEl>
                                      </p:cBhvr>
                                    </p:animEffect>
                                    <p:set>
                                      <p:cBhvr>
                                        <p:cTn id="64" dur="1" fill="hold">
                                          <p:stCondLst>
                                            <p:cond delay="499"/>
                                          </p:stCondLst>
                                        </p:cTn>
                                        <p:tgtEl>
                                          <p:spTgt spid="4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79"/>
                                        </p:tgtEl>
                                      </p:cBhvr>
                                    </p:animEffect>
                                    <p:set>
                                      <p:cBhvr>
                                        <p:cTn id="67" dur="1" fill="hold">
                                          <p:stCondLst>
                                            <p:cond delay="499"/>
                                          </p:stCondLst>
                                        </p:cTn>
                                        <p:tgtEl>
                                          <p:spTgt spid="7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78"/>
                                        </p:tgtEl>
                                      </p:cBhvr>
                                    </p:animEffect>
                                    <p:set>
                                      <p:cBhvr>
                                        <p:cTn id="70" dur="1" fill="hold">
                                          <p:stCondLst>
                                            <p:cond delay="499"/>
                                          </p:stCondLst>
                                        </p:cTn>
                                        <p:tgtEl>
                                          <p:spTgt spid="7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76"/>
                                        </p:tgtEl>
                                      </p:cBhvr>
                                    </p:animEffect>
                                    <p:set>
                                      <p:cBhvr>
                                        <p:cTn id="73" dur="1" fill="hold">
                                          <p:stCondLst>
                                            <p:cond delay="499"/>
                                          </p:stCondLst>
                                        </p:cTn>
                                        <p:tgtEl>
                                          <p:spTgt spid="7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77"/>
                                        </p:tgtEl>
                                      </p:cBhvr>
                                    </p:animEffect>
                                    <p:set>
                                      <p:cBhvr>
                                        <p:cTn id="76" dur="1" fill="hold">
                                          <p:stCondLst>
                                            <p:cond delay="499"/>
                                          </p:stCondLst>
                                        </p:cTn>
                                        <p:tgtEl>
                                          <p:spTgt spid="77"/>
                                        </p:tgtEl>
                                        <p:attrNameLst>
                                          <p:attrName>style.visibility</p:attrName>
                                        </p:attrNameLst>
                                      </p:cBhvr>
                                      <p:to>
                                        <p:strVal val="hidden"/>
                                      </p:to>
                                    </p:set>
                                  </p:childTnLst>
                                </p:cTn>
                              </p:par>
                              <p:par>
                                <p:cTn id="77" presetID="53" presetClass="entr" presetSubtype="16"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p:cTn id="79" dur="500" fill="hold"/>
                                        <p:tgtEl>
                                          <p:spTgt spid="94"/>
                                        </p:tgtEl>
                                        <p:attrNameLst>
                                          <p:attrName>ppt_w</p:attrName>
                                        </p:attrNameLst>
                                      </p:cBhvr>
                                      <p:tavLst>
                                        <p:tav tm="0">
                                          <p:val>
                                            <p:fltVal val="0"/>
                                          </p:val>
                                        </p:tav>
                                        <p:tav tm="100000">
                                          <p:val>
                                            <p:strVal val="#ppt_w"/>
                                          </p:val>
                                        </p:tav>
                                      </p:tavLst>
                                    </p:anim>
                                    <p:anim calcmode="lin" valueType="num">
                                      <p:cBhvr>
                                        <p:cTn id="80" dur="500" fill="hold"/>
                                        <p:tgtEl>
                                          <p:spTgt spid="94"/>
                                        </p:tgtEl>
                                        <p:attrNameLst>
                                          <p:attrName>ppt_h</p:attrName>
                                        </p:attrNameLst>
                                      </p:cBhvr>
                                      <p:tavLst>
                                        <p:tav tm="0">
                                          <p:val>
                                            <p:fltVal val="0"/>
                                          </p:val>
                                        </p:tav>
                                        <p:tav tm="100000">
                                          <p:val>
                                            <p:strVal val="#ppt_h"/>
                                          </p:val>
                                        </p:tav>
                                      </p:tavLst>
                                    </p:anim>
                                    <p:animEffect transition="in" filter="fade">
                                      <p:cBhvr>
                                        <p:cTn id="81" dur="500"/>
                                        <p:tgtEl>
                                          <p:spTgt spid="94"/>
                                        </p:tgtEl>
                                      </p:cBhvr>
                                    </p:animEffect>
                                  </p:childTnLst>
                                </p:cTn>
                              </p:par>
                              <p:par>
                                <p:cTn id="82" presetID="53" presetClass="entr" presetSubtype="16" fill="hold" nodeType="withEffect">
                                  <p:stCondLst>
                                    <p:cond delay="0"/>
                                  </p:stCondLst>
                                  <p:childTnLst>
                                    <p:set>
                                      <p:cBhvr>
                                        <p:cTn id="83" dur="1" fill="hold">
                                          <p:stCondLst>
                                            <p:cond delay="0"/>
                                          </p:stCondLst>
                                        </p:cTn>
                                        <p:tgtEl>
                                          <p:spTgt spid="95"/>
                                        </p:tgtEl>
                                        <p:attrNameLst>
                                          <p:attrName>style.visibility</p:attrName>
                                        </p:attrNameLst>
                                      </p:cBhvr>
                                      <p:to>
                                        <p:strVal val="visible"/>
                                      </p:to>
                                    </p:set>
                                    <p:anim calcmode="lin" valueType="num">
                                      <p:cBhvr>
                                        <p:cTn id="84" dur="500" fill="hold"/>
                                        <p:tgtEl>
                                          <p:spTgt spid="95"/>
                                        </p:tgtEl>
                                        <p:attrNameLst>
                                          <p:attrName>ppt_w</p:attrName>
                                        </p:attrNameLst>
                                      </p:cBhvr>
                                      <p:tavLst>
                                        <p:tav tm="0">
                                          <p:val>
                                            <p:fltVal val="0"/>
                                          </p:val>
                                        </p:tav>
                                        <p:tav tm="100000">
                                          <p:val>
                                            <p:strVal val="#ppt_w"/>
                                          </p:val>
                                        </p:tav>
                                      </p:tavLst>
                                    </p:anim>
                                    <p:anim calcmode="lin" valueType="num">
                                      <p:cBhvr>
                                        <p:cTn id="85" dur="500" fill="hold"/>
                                        <p:tgtEl>
                                          <p:spTgt spid="95"/>
                                        </p:tgtEl>
                                        <p:attrNameLst>
                                          <p:attrName>ppt_h</p:attrName>
                                        </p:attrNameLst>
                                      </p:cBhvr>
                                      <p:tavLst>
                                        <p:tav tm="0">
                                          <p:val>
                                            <p:fltVal val="0"/>
                                          </p:val>
                                        </p:tav>
                                        <p:tav tm="100000">
                                          <p:val>
                                            <p:strVal val="#ppt_h"/>
                                          </p:val>
                                        </p:tav>
                                      </p:tavLst>
                                    </p:anim>
                                    <p:animEffect transition="in" filter="fade">
                                      <p:cBhvr>
                                        <p:cTn id="86" dur="500"/>
                                        <p:tgtEl>
                                          <p:spTgt spid="95"/>
                                        </p:tgtEl>
                                      </p:cBhvr>
                                    </p:animEffect>
                                  </p:childTnLst>
                                </p:cTn>
                              </p:par>
                              <p:par>
                                <p:cTn id="87" presetID="1"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3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8" grpId="0"/>
      <p:bldP spid="68" grpId="1"/>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Les listes doublement chainées</a:t>
            </a:r>
          </a:p>
          <a:p>
            <a:pPr marL="889200" lvl="1" indent="-324000">
              <a:spcBef>
                <a:spcPts val="938"/>
              </a:spcBef>
              <a:buSzPct val="100000"/>
              <a:buBlip>
                <a:blip r:embed="rId3"/>
              </a:buBlip>
            </a:pPr>
            <a:r>
              <a:rPr lang="fr-FR" sz="2670" spc="-1" dirty="0">
                <a:solidFill>
                  <a:srgbClr val="000000"/>
                </a:solidFill>
              </a:rPr>
              <a:t>La représentation graphique</a:t>
            </a:r>
          </a:p>
          <a:p>
            <a:pPr marL="889200" lvl="1" indent="-324000">
              <a:spcBef>
                <a:spcPts val="938"/>
              </a:spcBef>
              <a:buSzPct val="100000"/>
              <a:buBlip>
                <a:blip r:embed="rId3"/>
              </a:buBlip>
            </a:pPr>
            <a:r>
              <a:rPr lang="fr-FR" sz="2670" spc="-1" dirty="0">
                <a:solidFill>
                  <a:srgbClr val="000000"/>
                </a:solidFill>
              </a:rPr>
              <a:t>Les services des listes chaînées circulaire</a:t>
            </a:r>
          </a:p>
          <a:p>
            <a:pPr marL="1346400" lvl="2" indent="-324000">
              <a:spcBef>
                <a:spcPts val="938"/>
              </a:spcBef>
              <a:buSzPct val="100000"/>
              <a:buBlip>
                <a:blip r:embed="rId3">
                  <a:extLst/>
                </a:blip>
              </a:buBlip>
            </a:pPr>
            <a:r>
              <a:rPr lang="fr-FR" sz="2670" spc="-1" dirty="0">
                <a:solidFill>
                  <a:srgbClr val="000000"/>
                </a:solidFill>
              </a:rPr>
              <a:t>Création</a:t>
            </a:r>
          </a:p>
          <a:p>
            <a:pPr marL="1346400" lvl="2" indent="-324000">
              <a:spcBef>
                <a:spcPts val="938"/>
              </a:spcBef>
              <a:buSzPct val="100000"/>
              <a:buBlip>
                <a:blip r:embed="rId3">
                  <a:extLst/>
                </a:blip>
              </a:buBlip>
            </a:pPr>
            <a:r>
              <a:rPr lang="fr-FR" sz="2670" spc="-1" dirty="0">
                <a:solidFill>
                  <a:srgbClr val="000000"/>
                </a:solidFill>
              </a:rPr>
              <a:t>Ajout</a:t>
            </a:r>
          </a:p>
          <a:p>
            <a:pPr marL="1346400" lvl="2" indent="-324000">
              <a:spcBef>
                <a:spcPts val="938"/>
              </a:spcBef>
              <a:buSzPct val="100000"/>
              <a:buBlip>
                <a:blip r:embed="rId3">
                  <a:extLst/>
                </a:blip>
              </a:buBlip>
            </a:pPr>
            <a:r>
              <a:rPr lang="fr-FR" sz="2670" spc="-1" dirty="0">
                <a:solidFill>
                  <a:srgbClr val="000000"/>
                </a:solidFill>
              </a:rPr>
              <a:t>Suppression</a:t>
            </a:r>
          </a:p>
          <a:p>
            <a:pPr marL="1346400" lvl="2" indent="-324000">
              <a:spcBef>
                <a:spcPts val="938"/>
              </a:spcBef>
              <a:buSzPct val="100000"/>
              <a:buBlip>
                <a:blip r:embed="rId3">
                  <a:extLst/>
                </a:blip>
              </a:buBlip>
            </a:pPr>
            <a:r>
              <a:rPr lang="fr-FR" sz="2670" spc="-1" dirty="0">
                <a:solidFill>
                  <a:srgbClr val="000000"/>
                </a:solidFill>
              </a:rPr>
              <a:t>Affichage</a:t>
            </a: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886816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au début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a:p>
            <a:pPr>
              <a:spcBef>
                <a:spcPts val="938"/>
              </a:spcBef>
              <a:buSzPct val="100000"/>
            </a:pPr>
            <a:endParaRPr lang="fr-FR" altLang="en-US" sz="1000" b="1" spc="-1" dirty="0">
              <a:solidFill>
                <a:srgbClr val="000000"/>
              </a:solidFill>
            </a:endParaRPr>
          </a:p>
        </p:txBody>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83" name="Rectangle : coins arrondis 82">
            <a:extLst>
              <a:ext uri="{FF2B5EF4-FFF2-40B4-BE49-F238E27FC236}">
                <a16:creationId xmlns:a16="http://schemas.microsoft.com/office/drawing/2014/main" id="{B4FBB8CB-8DAE-4067-B563-CB31C599EDA6}"/>
              </a:ext>
            </a:extLst>
          </p:cNvPr>
          <p:cNvSpPr/>
          <p:nvPr/>
        </p:nvSpPr>
        <p:spPr>
          <a:xfrm>
            <a:off x="680524" y="2971017"/>
            <a:ext cx="8889618" cy="27809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4" name="Rectangle : coins arrondis 83">
            <a:extLst>
              <a:ext uri="{FF2B5EF4-FFF2-40B4-BE49-F238E27FC236}">
                <a16:creationId xmlns:a16="http://schemas.microsoft.com/office/drawing/2014/main" id="{2372E172-8032-4DB9-B8C1-2EBD348B87CD}"/>
              </a:ext>
            </a:extLst>
          </p:cNvPr>
          <p:cNvSpPr/>
          <p:nvPr/>
        </p:nvSpPr>
        <p:spPr>
          <a:xfrm>
            <a:off x="682094" y="325539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5" name="Rectangle : coins arrondis 84">
            <a:extLst>
              <a:ext uri="{FF2B5EF4-FFF2-40B4-BE49-F238E27FC236}">
                <a16:creationId xmlns:a16="http://schemas.microsoft.com/office/drawing/2014/main" id="{F5576CB8-84BD-4F6B-AEBE-694D97971D81}"/>
              </a:ext>
            </a:extLst>
          </p:cNvPr>
          <p:cNvSpPr/>
          <p:nvPr/>
        </p:nvSpPr>
        <p:spPr>
          <a:xfrm>
            <a:off x="693089" y="3492638"/>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6" name="Rectangle : coins arrondis 85">
            <a:extLst>
              <a:ext uri="{FF2B5EF4-FFF2-40B4-BE49-F238E27FC236}">
                <a16:creationId xmlns:a16="http://schemas.microsoft.com/office/drawing/2014/main" id="{B704CCB7-58A3-432D-9152-3BA92A39294A}"/>
              </a:ext>
            </a:extLst>
          </p:cNvPr>
          <p:cNvSpPr/>
          <p:nvPr/>
        </p:nvSpPr>
        <p:spPr>
          <a:xfrm>
            <a:off x="694659" y="3729881"/>
            <a:ext cx="8889618" cy="25765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7" name="Rectangle : coins arrondis 86">
            <a:extLst>
              <a:ext uri="{FF2B5EF4-FFF2-40B4-BE49-F238E27FC236}">
                <a16:creationId xmlns:a16="http://schemas.microsoft.com/office/drawing/2014/main" id="{71D900AA-5BF8-4B9D-909C-4B82CBE5BA39}"/>
              </a:ext>
            </a:extLst>
          </p:cNvPr>
          <p:cNvSpPr/>
          <p:nvPr/>
        </p:nvSpPr>
        <p:spPr>
          <a:xfrm>
            <a:off x="696227" y="399540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8" name="Rectangle : coins arrondis 87">
            <a:extLst>
              <a:ext uri="{FF2B5EF4-FFF2-40B4-BE49-F238E27FC236}">
                <a16:creationId xmlns:a16="http://schemas.microsoft.com/office/drawing/2014/main" id="{1D854385-F4BF-4786-968D-121DD97C5D48}"/>
              </a:ext>
            </a:extLst>
          </p:cNvPr>
          <p:cNvSpPr/>
          <p:nvPr/>
        </p:nvSpPr>
        <p:spPr>
          <a:xfrm>
            <a:off x="688371" y="424207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9" name="Rectangle : coins arrondis 88">
            <a:extLst>
              <a:ext uri="{FF2B5EF4-FFF2-40B4-BE49-F238E27FC236}">
                <a16:creationId xmlns:a16="http://schemas.microsoft.com/office/drawing/2014/main" id="{70E5DB70-E4A6-41A8-85FA-FE0013AFB24D}"/>
              </a:ext>
            </a:extLst>
          </p:cNvPr>
          <p:cNvSpPr/>
          <p:nvPr/>
        </p:nvSpPr>
        <p:spPr>
          <a:xfrm>
            <a:off x="699367" y="448874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grpSp>
        <p:nvGrpSpPr>
          <p:cNvPr id="96" name="Groupe 95">
            <a:extLst>
              <a:ext uri="{FF2B5EF4-FFF2-40B4-BE49-F238E27FC236}">
                <a16:creationId xmlns:a16="http://schemas.microsoft.com/office/drawing/2014/main" id="{FD9983DB-C342-44EB-97BC-BAAEC44AA3AA}"/>
              </a:ext>
            </a:extLst>
          </p:cNvPr>
          <p:cNvGrpSpPr/>
          <p:nvPr/>
        </p:nvGrpSpPr>
        <p:grpSpPr>
          <a:xfrm>
            <a:off x="729912" y="4883087"/>
            <a:ext cx="1230863" cy="1932495"/>
            <a:chOff x="729912" y="5279016"/>
            <a:chExt cx="1230863" cy="1932495"/>
          </a:xfrm>
        </p:grpSpPr>
        <p:sp>
          <p:nvSpPr>
            <p:cNvPr id="97" name="Rectangle 96">
              <a:extLst>
                <a:ext uri="{FF2B5EF4-FFF2-40B4-BE49-F238E27FC236}">
                  <a16:creationId xmlns:a16="http://schemas.microsoft.com/office/drawing/2014/main" id="{F47318F5-0167-4F77-8132-0D49A5425960}"/>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98" name="Connecteur droit 97">
              <a:extLst>
                <a:ext uri="{FF2B5EF4-FFF2-40B4-BE49-F238E27FC236}">
                  <a16:creationId xmlns:a16="http://schemas.microsoft.com/office/drawing/2014/main" id="{964568B8-CD83-4841-9C8A-8FC6649EBD49}"/>
                </a:ext>
              </a:extLst>
            </p:cNvPr>
            <p:cNvCxnSpPr/>
            <p:nvPr/>
          </p:nvCxnSpPr>
          <p:spPr>
            <a:xfrm>
              <a:off x="737769" y="5766329"/>
              <a:ext cx="1223005" cy="0"/>
            </a:xfrm>
            <a:prstGeom prst="line">
              <a:avLst/>
            </a:prstGeom>
            <a:noFill/>
            <a:ln>
              <a:solidFill>
                <a:schemeClr val="tx1"/>
              </a:solidFill>
              <a:miter lim="800000"/>
            </a:ln>
          </p:spPr>
        </p:cxnSp>
        <p:cxnSp>
          <p:nvCxnSpPr>
            <p:cNvPr id="99" name="Connecteur droit 98">
              <a:extLst>
                <a:ext uri="{FF2B5EF4-FFF2-40B4-BE49-F238E27FC236}">
                  <a16:creationId xmlns:a16="http://schemas.microsoft.com/office/drawing/2014/main" id="{801E4D54-9D3F-4FE7-9719-D43DD0A1C85E}"/>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100" name="Rectangle 99">
            <a:extLst>
              <a:ext uri="{FF2B5EF4-FFF2-40B4-BE49-F238E27FC236}">
                <a16:creationId xmlns:a16="http://schemas.microsoft.com/office/drawing/2014/main" id="{7D3C2977-3720-4F56-88FF-7C91F3A10676}"/>
              </a:ext>
            </a:extLst>
          </p:cNvPr>
          <p:cNvSpPr/>
          <p:nvPr/>
        </p:nvSpPr>
        <p:spPr>
          <a:xfrm>
            <a:off x="1154869" y="551595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grpSp>
        <p:nvGrpSpPr>
          <p:cNvPr id="102" name="Groupe 101">
            <a:extLst>
              <a:ext uri="{FF2B5EF4-FFF2-40B4-BE49-F238E27FC236}">
                <a16:creationId xmlns:a16="http://schemas.microsoft.com/office/drawing/2014/main" id="{9C49EDCD-BA8F-49DB-BAB4-C2BF955A778C}"/>
              </a:ext>
            </a:extLst>
          </p:cNvPr>
          <p:cNvGrpSpPr/>
          <p:nvPr/>
        </p:nvGrpSpPr>
        <p:grpSpPr>
          <a:xfrm>
            <a:off x="4554753" y="5324801"/>
            <a:ext cx="1349193" cy="726716"/>
            <a:chOff x="4253102" y="5447353"/>
            <a:chExt cx="1349193" cy="726716"/>
          </a:xfrm>
        </p:grpSpPr>
        <p:sp>
          <p:nvSpPr>
            <p:cNvPr id="115" name="Rectangle 114">
              <a:extLst>
                <a:ext uri="{FF2B5EF4-FFF2-40B4-BE49-F238E27FC236}">
                  <a16:creationId xmlns:a16="http://schemas.microsoft.com/office/drawing/2014/main" id="{33CC6868-8242-4AB2-9AFD-7D4C5C0B922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6" name="Connecteur droit 115">
              <a:extLst>
                <a:ext uri="{FF2B5EF4-FFF2-40B4-BE49-F238E27FC236}">
                  <a16:creationId xmlns:a16="http://schemas.microsoft.com/office/drawing/2014/main" id="{14A3F800-CE3F-44EE-AAD5-77B4FA8B90A5}"/>
                </a:ext>
              </a:extLst>
            </p:cNvPr>
            <p:cNvCxnSpPr/>
            <p:nvPr/>
          </p:nvCxnSpPr>
          <p:spPr>
            <a:xfrm flipH="1">
              <a:off x="5205060" y="5447353"/>
              <a:ext cx="0" cy="715720"/>
            </a:xfrm>
            <a:prstGeom prst="line">
              <a:avLst/>
            </a:prstGeom>
            <a:noFill/>
            <a:ln>
              <a:solidFill>
                <a:schemeClr val="tx1"/>
              </a:solidFill>
              <a:miter lim="800000"/>
            </a:ln>
          </p:spPr>
        </p:cxnSp>
        <p:cxnSp>
          <p:nvCxnSpPr>
            <p:cNvPr id="117" name="Connecteur droit 116">
              <a:extLst>
                <a:ext uri="{FF2B5EF4-FFF2-40B4-BE49-F238E27FC236}">
                  <a16:creationId xmlns:a16="http://schemas.microsoft.com/office/drawing/2014/main" id="{5B1F1527-043F-4018-AC67-B946646F4D1B}"/>
                </a:ext>
              </a:extLst>
            </p:cNvPr>
            <p:cNvCxnSpPr/>
            <p:nvPr/>
          </p:nvCxnSpPr>
          <p:spPr>
            <a:xfrm flipH="1">
              <a:off x="4659875" y="5458349"/>
              <a:ext cx="0" cy="715720"/>
            </a:xfrm>
            <a:prstGeom prst="line">
              <a:avLst/>
            </a:prstGeom>
            <a:noFill/>
            <a:ln>
              <a:solidFill>
                <a:schemeClr val="tx1"/>
              </a:solidFill>
              <a:miter lim="800000"/>
            </a:ln>
          </p:spPr>
        </p:cxnSp>
      </p:grpSp>
      <p:grpSp>
        <p:nvGrpSpPr>
          <p:cNvPr id="103" name="Groupe 102">
            <a:extLst>
              <a:ext uri="{FF2B5EF4-FFF2-40B4-BE49-F238E27FC236}">
                <a16:creationId xmlns:a16="http://schemas.microsoft.com/office/drawing/2014/main" id="{19077FBA-F6DE-4D2B-8272-CEEC0116C738}"/>
              </a:ext>
            </a:extLst>
          </p:cNvPr>
          <p:cNvGrpSpPr/>
          <p:nvPr/>
        </p:nvGrpSpPr>
        <p:grpSpPr>
          <a:xfrm>
            <a:off x="6592514" y="5316945"/>
            <a:ext cx="1349193" cy="726716"/>
            <a:chOff x="4253102" y="5447353"/>
            <a:chExt cx="1349193" cy="726716"/>
          </a:xfrm>
        </p:grpSpPr>
        <p:sp>
          <p:nvSpPr>
            <p:cNvPr id="112" name="Rectangle 111">
              <a:extLst>
                <a:ext uri="{FF2B5EF4-FFF2-40B4-BE49-F238E27FC236}">
                  <a16:creationId xmlns:a16="http://schemas.microsoft.com/office/drawing/2014/main" id="{82B62376-647A-4AB9-8716-D14E617773C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3" name="Connecteur droit 112">
              <a:extLst>
                <a:ext uri="{FF2B5EF4-FFF2-40B4-BE49-F238E27FC236}">
                  <a16:creationId xmlns:a16="http://schemas.microsoft.com/office/drawing/2014/main" id="{B6106258-DF79-4D52-9D73-D00DFF6C399C}"/>
                </a:ext>
              </a:extLst>
            </p:cNvPr>
            <p:cNvCxnSpPr/>
            <p:nvPr/>
          </p:nvCxnSpPr>
          <p:spPr>
            <a:xfrm flipH="1">
              <a:off x="5205060" y="5447353"/>
              <a:ext cx="0" cy="715720"/>
            </a:xfrm>
            <a:prstGeom prst="line">
              <a:avLst/>
            </a:prstGeom>
            <a:noFill/>
            <a:ln>
              <a:solidFill>
                <a:schemeClr val="tx1"/>
              </a:solidFill>
              <a:miter lim="800000"/>
            </a:ln>
          </p:spPr>
        </p:cxnSp>
        <p:cxnSp>
          <p:nvCxnSpPr>
            <p:cNvPr id="114" name="Connecteur droit 113">
              <a:extLst>
                <a:ext uri="{FF2B5EF4-FFF2-40B4-BE49-F238E27FC236}">
                  <a16:creationId xmlns:a16="http://schemas.microsoft.com/office/drawing/2014/main" id="{F54199C0-37AF-4EB0-8EED-1A74AACD8E1A}"/>
                </a:ext>
              </a:extLst>
            </p:cNvPr>
            <p:cNvCxnSpPr/>
            <p:nvPr/>
          </p:nvCxnSpPr>
          <p:spPr>
            <a:xfrm flipH="1">
              <a:off x="4659875" y="5458349"/>
              <a:ext cx="0" cy="715720"/>
            </a:xfrm>
            <a:prstGeom prst="line">
              <a:avLst/>
            </a:prstGeom>
            <a:noFill/>
            <a:ln>
              <a:solidFill>
                <a:schemeClr val="tx1"/>
              </a:solidFill>
              <a:miter lim="800000"/>
            </a:ln>
          </p:spPr>
        </p:cxnSp>
      </p:grpSp>
      <p:grpSp>
        <p:nvGrpSpPr>
          <p:cNvPr id="104" name="Groupe 103">
            <a:extLst>
              <a:ext uri="{FF2B5EF4-FFF2-40B4-BE49-F238E27FC236}">
                <a16:creationId xmlns:a16="http://schemas.microsoft.com/office/drawing/2014/main" id="{C8D519E3-E9B4-45D9-B98C-4D6934BF491E}"/>
              </a:ext>
            </a:extLst>
          </p:cNvPr>
          <p:cNvGrpSpPr/>
          <p:nvPr/>
        </p:nvGrpSpPr>
        <p:grpSpPr>
          <a:xfrm>
            <a:off x="2512278" y="5346796"/>
            <a:ext cx="1349193" cy="726716"/>
            <a:chOff x="4253102" y="5447353"/>
            <a:chExt cx="1349193" cy="726716"/>
          </a:xfrm>
        </p:grpSpPr>
        <p:sp>
          <p:nvSpPr>
            <p:cNvPr id="109" name="Rectangle 108">
              <a:extLst>
                <a:ext uri="{FF2B5EF4-FFF2-40B4-BE49-F238E27FC236}">
                  <a16:creationId xmlns:a16="http://schemas.microsoft.com/office/drawing/2014/main" id="{E63B4323-BD4E-4C11-9BB3-6C37D0461DB0}"/>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0" name="Connecteur droit 109">
              <a:extLst>
                <a:ext uri="{FF2B5EF4-FFF2-40B4-BE49-F238E27FC236}">
                  <a16:creationId xmlns:a16="http://schemas.microsoft.com/office/drawing/2014/main" id="{755BB822-FFB8-485C-B92E-6B7F8EDE1C66}"/>
                </a:ext>
              </a:extLst>
            </p:cNvPr>
            <p:cNvCxnSpPr/>
            <p:nvPr/>
          </p:nvCxnSpPr>
          <p:spPr>
            <a:xfrm flipH="1">
              <a:off x="5205060" y="5447353"/>
              <a:ext cx="0" cy="715720"/>
            </a:xfrm>
            <a:prstGeom prst="line">
              <a:avLst/>
            </a:prstGeom>
            <a:noFill/>
            <a:ln>
              <a:solidFill>
                <a:schemeClr val="tx1"/>
              </a:solidFill>
              <a:miter lim="800000"/>
            </a:ln>
          </p:spPr>
        </p:cxnSp>
        <p:cxnSp>
          <p:nvCxnSpPr>
            <p:cNvPr id="111" name="Connecteur droit 110">
              <a:extLst>
                <a:ext uri="{FF2B5EF4-FFF2-40B4-BE49-F238E27FC236}">
                  <a16:creationId xmlns:a16="http://schemas.microsoft.com/office/drawing/2014/main" id="{42437924-2A6E-4F0E-A762-0DA716691E12}"/>
                </a:ext>
              </a:extLst>
            </p:cNvPr>
            <p:cNvCxnSpPr/>
            <p:nvPr/>
          </p:nvCxnSpPr>
          <p:spPr>
            <a:xfrm flipH="1">
              <a:off x="4659875" y="5458349"/>
              <a:ext cx="0" cy="715720"/>
            </a:xfrm>
            <a:prstGeom prst="line">
              <a:avLst/>
            </a:prstGeom>
            <a:noFill/>
            <a:ln>
              <a:solidFill>
                <a:schemeClr val="tx1"/>
              </a:solidFill>
              <a:miter lim="800000"/>
            </a:ln>
          </p:spPr>
        </p:cxnSp>
      </p:grpSp>
      <p:cxnSp>
        <p:nvCxnSpPr>
          <p:cNvPr id="105" name="Connecteur droit avec flèche 104">
            <a:extLst>
              <a:ext uri="{FF2B5EF4-FFF2-40B4-BE49-F238E27FC236}">
                <a16:creationId xmlns:a16="http://schemas.microsoft.com/office/drawing/2014/main" id="{85952286-10E2-45C6-9162-C0EAF80E76CB}"/>
              </a:ext>
            </a:extLst>
          </p:cNvPr>
          <p:cNvCxnSpPr>
            <a:cxnSpLocks/>
          </p:cNvCxnSpPr>
          <p:nvPr/>
        </p:nvCxnSpPr>
        <p:spPr>
          <a:xfrm>
            <a:off x="3601033" y="5476969"/>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6" name="Connecteur droit avec flèche 105">
            <a:extLst>
              <a:ext uri="{FF2B5EF4-FFF2-40B4-BE49-F238E27FC236}">
                <a16:creationId xmlns:a16="http://schemas.microsoft.com/office/drawing/2014/main" id="{09017631-1405-48D0-A985-D0E6CF56D7E4}"/>
              </a:ext>
            </a:extLst>
          </p:cNvPr>
          <p:cNvCxnSpPr>
            <a:cxnSpLocks/>
          </p:cNvCxnSpPr>
          <p:nvPr/>
        </p:nvCxnSpPr>
        <p:spPr>
          <a:xfrm>
            <a:off x="5703210" y="5459687"/>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7" name="Connecteur droit avec flèche 106">
            <a:extLst>
              <a:ext uri="{FF2B5EF4-FFF2-40B4-BE49-F238E27FC236}">
                <a16:creationId xmlns:a16="http://schemas.microsoft.com/office/drawing/2014/main" id="{371F37E1-982E-477D-8FB7-26A600F950D4}"/>
              </a:ext>
            </a:extLst>
          </p:cNvPr>
          <p:cNvCxnSpPr>
            <a:cxnSpLocks/>
          </p:cNvCxnSpPr>
          <p:nvPr/>
        </p:nvCxnSpPr>
        <p:spPr>
          <a:xfrm flipH="1">
            <a:off x="5920026" y="5948310"/>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8" name="Connecteur droit avec flèche 107">
            <a:extLst>
              <a:ext uri="{FF2B5EF4-FFF2-40B4-BE49-F238E27FC236}">
                <a16:creationId xmlns:a16="http://schemas.microsoft.com/office/drawing/2014/main" id="{AED144BA-D130-4563-8374-F5F937118FBE}"/>
              </a:ext>
            </a:extLst>
          </p:cNvPr>
          <p:cNvCxnSpPr>
            <a:cxnSpLocks/>
          </p:cNvCxnSpPr>
          <p:nvPr/>
        </p:nvCxnSpPr>
        <p:spPr>
          <a:xfrm flipH="1">
            <a:off x="3885408" y="5940454"/>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18" name="Connecteur droit 117">
            <a:extLst>
              <a:ext uri="{FF2B5EF4-FFF2-40B4-BE49-F238E27FC236}">
                <a16:creationId xmlns:a16="http://schemas.microsoft.com/office/drawing/2014/main" id="{4A2CEF99-F896-489D-BA24-34162CB495EA}"/>
              </a:ext>
            </a:extLst>
          </p:cNvPr>
          <p:cNvCxnSpPr>
            <a:cxnSpLocks/>
          </p:cNvCxnSpPr>
          <p:nvPr/>
        </p:nvCxnSpPr>
        <p:spPr>
          <a:xfrm>
            <a:off x="2500389" y="5359723"/>
            <a:ext cx="431344" cy="682855"/>
          </a:xfrm>
          <a:prstGeom prst="line">
            <a:avLst/>
          </a:prstGeom>
          <a:noFill/>
          <a:ln>
            <a:solidFill>
              <a:schemeClr val="tx1"/>
            </a:solidFill>
            <a:miter lim="800000"/>
          </a:ln>
        </p:spPr>
      </p:cxnSp>
      <p:cxnSp>
        <p:nvCxnSpPr>
          <p:cNvPr id="119" name="Connecteur droit 118">
            <a:extLst>
              <a:ext uri="{FF2B5EF4-FFF2-40B4-BE49-F238E27FC236}">
                <a16:creationId xmlns:a16="http://schemas.microsoft.com/office/drawing/2014/main" id="{410F8AAF-2B2F-4C46-A39C-7F1F1BA9BD66}"/>
              </a:ext>
            </a:extLst>
          </p:cNvPr>
          <p:cNvCxnSpPr>
            <a:cxnSpLocks/>
          </p:cNvCxnSpPr>
          <p:nvPr/>
        </p:nvCxnSpPr>
        <p:spPr>
          <a:xfrm>
            <a:off x="7545300" y="5323587"/>
            <a:ext cx="392066" cy="709564"/>
          </a:xfrm>
          <a:prstGeom prst="line">
            <a:avLst/>
          </a:prstGeom>
          <a:noFill/>
          <a:ln>
            <a:solidFill>
              <a:schemeClr val="tx1"/>
            </a:solidFill>
            <a:miter lim="800000"/>
          </a:ln>
        </p:spPr>
      </p:cxnSp>
      <p:cxnSp>
        <p:nvCxnSpPr>
          <p:cNvPr id="120" name="Connecteur droit 119">
            <a:extLst>
              <a:ext uri="{FF2B5EF4-FFF2-40B4-BE49-F238E27FC236}">
                <a16:creationId xmlns:a16="http://schemas.microsoft.com/office/drawing/2014/main" id="{B721F903-467B-45E2-ACDC-8C7206B3D437}"/>
              </a:ext>
            </a:extLst>
          </p:cNvPr>
          <p:cNvCxnSpPr>
            <a:cxnSpLocks/>
          </p:cNvCxnSpPr>
          <p:nvPr/>
        </p:nvCxnSpPr>
        <p:spPr>
          <a:xfrm flipH="1">
            <a:off x="2537378" y="5344995"/>
            <a:ext cx="384928" cy="689727"/>
          </a:xfrm>
          <a:prstGeom prst="line">
            <a:avLst/>
          </a:prstGeom>
          <a:noFill/>
          <a:ln>
            <a:solidFill>
              <a:schemeClr val="tx1"/>
            </a:solidFill>
            <a:miter lim="800000"/>
          </a:ln>
        </p:spPr>
      </p:cxnSp>
      <p:cxnSp>
        <p:nvCxnSpPr>
          <p:cNvPr id="121" name="Connecteur droit 120">
            <a:extLst>
              <a:ext uri="{FF2B5EF4-FFF2-40B4-BE49-F238E27FC236}">
                <a16:creationId xmlns:a16="http://schemas.microsoft.com/office/drawing/2014/main" id="{2B357CD4-E9ED-44F4-8C54-93D013881744}"/>
              </a:ext>
            </a:extLst>
          </p:cNvPr>
          <p:cNvCxnSpPr>
            <a:cxnSpLocks/>
          </p:cNvCxnSpPr>
          <p:nvPr/>
        </p:nvCxnSpPr>
        <p:spPr>
          <a:xfrm flipH="1">
            <a:off x="7544582" y="5327712"/>
            <a:ext cx="384928" cy="689727"/>
          </a:xfrm>
          <a:prstGeom prst="line">
            <a:avLst/>
          </a:prstGeom>
          <a:noFill/>
          <a:ln>
            <a:solidFill>
              <a:schemeClr val="tx1"/>
            </a:solidFill>
            <a:miter lim="800000"/>
          </a:ln>
        </p:spPr>
      </p:cxnSp>
      <p:cxnSp>
        <p:nvCxnSpPr>
          <p:cNvPr id="122" name="Connecteur : en angle 121">
            <a:extLst>
              <a:ext uri="{FF2B5EF4-FFF2-40B4-BE49-F238E27FC236}">
                <a16:creationId xmlns:a16="http://schemas.microsoft.com/office/drawing/2014/main" id="{A110552D-A4E2-4376-8F6A-523247E5EA48}"/>
              </a:ext>
            </a:extLst>
          </p:cNvPr>
          <p:cNvCxnSpPr>
            <a:cxnSpLocks/>
            <a:endCxn id="109" idx="0"/>
          </p:cNvCxnSpPr>
          <p:nvPr/>
        </p:nvCxnSpPr>
        <p:spPr>
          <a:xfrm>
            <a:off x="1300899" y="5137605"/>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3" name="Connecteur : en angle 122">
            <a:extLst>
              <a:ext uri="{FF2B5EF4-FFF2-40B4-BE49-F238E27FC236}">
                <a16:creationId xmlns:a16="http://schemas.microsoft.com/office/drawing/2014/main" id="{C7133E78-10CB-442B-91D6-2A0D439A1386}"/>
              </a:ext>
            </a:extLst>
          </p:cNvPr>
          <p:cNvCxnSpPr>
            <a:cxnSpLocks/>
            <a:endCxn id="112" idx="2"/>
          </p:cNvCxnSpPr>
          <p:nvPr/>
        </p:nvCxnSpPr>
        <p:spPr>
          <a:xfrm flipV="1">
            <a:off x="1310326" y="6032665"/>
            <a:ext cx="5956785" cy="481253"/>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24" name="Rectangle 123">
            <a:extLst>
              <a:ext uri="{FF2B5EF4-FFF2-40B4-BE49-F238E27FC236}">
                <a16:creationId xmlns:a16="http://schemas.microsoft.com/office/drawing/2014/main" id="{FDA1A831-5D07-400A-84C4-922F3D6DCC6D}"/>
              </a:ext>
            </a:extLst>
          </p:cNvPr>
          <p:cNvSpPr/>
          <p:nvPr/>
        </p:nvSpPr>
        <p:spPr>
          <a:xfrm>
            <a:off x="2975810" y="544211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sp>
        <p:nvSpPr>
          <p:cNvPr id="125" name="Rectangle 124">
            <a:extLst>
              <a:ext uri="{FF2B5EF4-FFF2-40B4-BE49-F238E27FC236}">
                <a16:creationId xmlns:a16="http://schemas.microsoft.com/office/drawing/2014/main" id="{733236B3-BE24-44D5-95A3-5DCCE97B1C5C}"/>
              </a:ext>
            </a:extLst>
          </p:cNvPr>
          <p:cNvSpPr/>
          <p:nvPr/>
        </p:nvSpPr>
        <p:spPr>
          <a:xfrm>
            <a:off x="5022998" y="541540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126" name="Rectangle 125">
            <a:extLst>
              <a:ext uri="{FF2B5EF4-FFF2-40B4-BE49-F238E27FC236}">
                <a16:creationId xmlns:a16="http://schemas.microsoft.com/office/drawing/2014/main" id="{22C06354-E880-4345-AD3B-6A5C23F2DC28}"/>
              </a:ext>
            </a:extLst>
          </p:cNvPr>
          <p:cNvSpPr/>
          <p:nvPr/>
        </p:nvSpPr>
        <p:spPr>
          <a:xfrm>
            <a:off x="7060759" y="541697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127" name="Rectangle 126">
            <a:extLst>
              <a:ext uri="{FF2B5EF4-FFF2-40B4-BE49-F238E27FC236}">
                <a16:creationId xmlns:a16="http://schemas.microsoft.com/office/drawing/2014/main" id="{697E6618-C5D4-4BEB-9E13-0A7664EF95EC}"/>
              </a:ext>
            </a:extLst>
          </p:cNvPr>
          <p:cNvSpPr/>
          <p:nvPr/>
        </p:nvSpPr>
        <p:spPr>
          <a:xfrm>
            <a:off x="2756115" y="6857615"/>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128" name="Connecteur droit avec flèche 127">
            <a:extLst>
              <a:ext uri="{FF2B5EF4-FFF2-40B4-BE49-F238E27FC236}">
                <a16:creationId xmlns:a16="http://schemas.microsoft.com/office/drawing/2014/main" id="{419480A8-C14E-45BD-BDF7-3246A4F0F923}"/>
              </a:ext>
            </a:extLst>
          </p:cNvPr>
          <p:cNvCxnSpPr>
            <a:cxnSpLocks/>
          </p:cNvCxnSpPr>
          <p:nvPr/>
        </p:nvCxnSpPr>
        <p:spPr>
          <a:xfrm flipH="1" flipV="1">
            <a:off x="3263239" y="6127425"/>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9" name="Connecteur : en angle 8">
            <a:extLst>
              <a:ext uri="{FF2B5EF4-FFF2-40B4-BE49-F238E27FC236}">
                <a16:creationId xmlns:a16="http://schemas.microsoft.com/office/drawing/2014/main" id="{7D33DBC8-744D-46E8-8BEB-4C8ACEED8BED}"/>
              </a:ext>
            </a:extLst>
          </p:cNvPr>
          <p:cNvCxnSpPr>
            <a:cxnSpLocks/>
            <a:endCxn id="115" idx="0"/>
          </p:cNvCxnSpPr>
          <p:nvPr/>
        </p:nvCxnSpPr>
        <p:spPr>
          <a:xfrm>
            <a:off x="1291472" y="5118755"/>
            <a:ext cx="3937878" cy="20604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cteur droit 11">
            <a:extLst>
              <a:ext uri="{FF2B5EF4-FFF2-40B4-BE49-F238E27FC236}">
                <a16:creationId xmlns:a16="http://schemas.microsoft.com/office/drawing/2014/main" id="{CB041FFA-B206-4A0E-B715-77DEBD7F7CC6}"/>
              </a:ext>
            </a:extLst>
          </p:cNvPr>
          <p:cNvCxnSpPr/>
          <p:nvPr/>
        </p:nvCxnSpPr>
        <p:spPr>
          <a:xfrm>
            <a:off x="4553146" y="5335571"/>
            <a:ext cx="405353" cy="697584"/>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32AB39F7-286A-48C0-848C-410E0973B83B}"/>
              </a:ext>
            </a:extLst>
          </p:cNvPr>
          <p:cNvCxnSpPr/>
          <p:nvPr/>
        </p:nvCxnSpPr>
        <p:spPr>
          <a:xfrm flipH="1">
            <a:off x="4553146" y="5326144"/>
            <a:ext cx="386499" cy="707011"/>
          </a:xfrm>
          <a:prstGeom prst="line">
            <a:avLst/>
          </a:prstGeom>
        </p:spPr>
        <p:style>
          <a:lnRef idx="1">
            <a:schemeClr val="dk1"/>
          </a:lnRef>
          <a:fillRef idx="0">
            <a:schemeClr val="dk1"/>
          </a:fillRef>
          <a:effectRef idx="0">
            <a:schemeClr val="dk1"/>
          </a:effectRef>
          <a:fontRef idx="minor">
            <a:schemeClr val="tx1"/>
          </a:fontRef>
        </p:style>
      </p:cxnSp>
      <p:sp>
        <p:nvSpPr>
          <p:cNvPr id="136" name="Rectangle 135">
            <a:extLst>
              <a:ext uri="{FF2B5EF4-FFF2-40B4-BE49-F238E27FC236}">
                <a16:creationId xmlns:a16="http://schemas.microsoft.com/office/drawing/2014/main" id="{339B8B4A-2C67-4C60-977E-B7CFA2AF3FA4}"/>
              </a:ext>
            </a:extLst>
          </p:cNvPr>
          <p:cNvSpPr/>
          <p:nvPr/>
        </p:nvSpPr>
        <p:spPr>
          <a:xfrm>
            <a:off x="1159497" y="550809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54274" name="Rectangle 54273"/>
          <p:cNvSpPr/>
          <p:nvPr/>
        </p:nvSpPr>
        <p:spPr>
          <a:xfrm>
            <a:off x="672500" y="1679928"/>
            <a:ext cx="8716597"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400" dirty="0"/>
              <a:t>SI la liste n’est pas vide ALORS</a:t>
            </a:r>
          </a:p>
          <a:p>
            <a:pPr marL="584200" indent="-320675" algn="just">
              <a:buNone/>
            </a:pPr>
            <a:r>
              <a:rPr lang="fr-CA" altLang="en-US" sz="1400" dirty="0"/>
              <a:t>On fait pointer un pointeur sur le premier élément de la liste.</a:t>
            </a:r>
          </a:p>
          <a:p>
            <a:pPr marL="584200" indent="-320675" algn="just">
              <a:buNone/>
            </a:pPr>
            <a:r>
              <a:rPr lang="fr-CA" altLang="en-US" sz="1400" dirty="0"/>
              <a:t>Si il y a qu’ un seul élément ALORS</a:t>
            </a:r>
          </a:p>
          <a:p>
            <a:pPr marL="584467" indent="-584467" algn="just">
              <a:buNone/>
            </a:pPr>
            <a:r>
              <a:rPr lang="fr-CA" altLang="en-US" sz="1400" dirty="0"/>
              <a:t>	On fait pointer la tête et la queue de liste sur NULL.</a:t>
            </a:r>
          </a:p>
          <a:p>
            <a:pPr marL="584467" indent="-584467" algn="just">
              <a:buNone/>
            </a:pPr>
            <a:r>
              <a:rPr lang="fr-CA" altLang="en-US" sz="1400" dirty="0"/>
              <a:t>	On détruit l’ élément pointé par le pointeur.</a:t>
            </a:r>
          </a:p>
          <a:p>
            <a:pPr marL="584200" indent="-320675" algn="just">
              <a:buNone/>
            </a:pPr>
            <a:r>
              <a:rPr lang="fr-CA" altLang="en-US" sz="1400" dirty="0"/>
              <a:t>Sinon</a:t>
            </a:r>
          </a:p>
          <a:p>
            <a:pPr marL="584200" indent="-47625" algn="just">
              <a:buNone/>
            </a:pPr>
            <a:r>
              <a:rPr lang="fr-CA" altLang="en-US" sz="1400" dirty="0"/>
              <a:t>On fait pointer la tête de liste sur le deuxième élément</a:t>
            </a:r>
          </a:p>
          <a:p>
            <a:pPr marL="584200" indent="-47625" algn="just">
              <a:buNone/>
            </a:pPr>
            <a:r>
              <a:rPr lang="fr-CA" altLang="en-US" sz="1400" dirty="0"/>
              <a:t>On fait pointer le nouveau élément en tête de la liste vers NULL (élément précédent)</a:t>
            </a:r>
          </a:p>
          <a:p>
            <a:pPr marL="584200" indent="-47625" algn="just">
              <a:buNone/>
            </a:pPr>
            <a:r>
              <a:rPr lang="fr-CA" altLang="en-US" sz="1400" dirty="0"/>
              <a:t>On détruit l’ élément pointé par le pointeur.</a:t>
            </a:r>
          </a:p>
          <a:p>
            <a:pPr marL="584200" indent="-320675" algn="just">
              <a:buNone/>
            </a:pPr>
            <a:r>
              <a:rPr lang="fr-CA" altLang="en-US" sz="1400" dirty="0" err="1"/>
              <a:t>FinSI</a:t>
            </a:r>
            <a:endParaRPr lang="fr-CA" altLang="en-US" sz="1400" dirty="0"/>
          </a:p>
          <a:p>
            <a:pPr marL="584200" indent="-320675" algn="just">
              <a:buNone/>
            </a:pPr>
            <a:r>
              <a:rPr lang="fr-CA" altLang="en-US" sz="1400" dirty="0"/>
              <a:t>On décrémente le nombre d’ éléments.</a:t>
            </a:r>
          </a:p>
          <a:p>
            <a:pPr marL="584467" indent="-584467" algn="just">
              <a:buNone/>
            </a:pPr>
            <a:r>
              <a:rPr lang="fr-CA" altLang="en-US" sz="1400" dirty="0"/>
              <a:t>FINSI</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0" presetClass="exit" presetSubtype="0" fill="hold" nodeType="withEffect">
                                  <p:stCondLst>
                                    <p:cond delay="0"/>
                                  </p:stCondLst>
                                  <p:childTnLst>
                                    <p:animEffect transition="out" filter="fade">
                                      <p:cBhvr>
                                        <p:cTn id="52" dur="500"/>
                                        <p:tgtEl>
                                          <p:spTgt spid="122"/>
                                        </p:tgtEl>
                                      </p:cBhvr>
                                    </p:animEffect>
                                    <p:set>
                                      <p:cBhvr>
                                        <p:cTn id="53" dur="1" fill="hold">
                                          <p:stCondLst>
                                            <p:cond delay="499"/>
                                          </p:stCondLst>
                                        </p:cTn>
                                        <p:tgtEl>
                                          <p:spTgt spid="122"/>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85"/>
                                        </p:tgtEl>
                                        <p:attrNameLst>
                                          <p:attrName>style.visibility</p:attrName>
                                        </p:attrNameLst>
                                      </p:cBhvr>
                                      <p:to>
                                        <p:strVal val="visible"/>
                                      </p:to>
                                    </p:set>
                                  </p:childTnLst>
                                </p:cTn>
                              </p:par>
                              <p:par>
                                <p:cTn id="60" presetID="10" presetClass="exit" presetSubtype="0" fill="hold" nodeType="withEffect">
                                  <p:stCondLst>
                                    <p:cond delay="0"/>
                                  </p:stCondLst>
                                  <p:childTnLst>
                                    <p:animEffect transition="out" filter="fade">
                                      <p:cBhvr>
                                        <p:cTn id="61" dur="500"/>
                                        <p:tgtEl>
                                          <p:spTgt spid="108"/>
                                        </p:tgtEl>
                                      </p:cBhvr>
                                    </p:animEffect>
                                    <p:set>
                                      <p:cBhvr>
                                        <p:cTn id="62" dur="1" fill="hold">
                                          <p:stCondLst>
                                            <p:cond delay="499"/>
                                          </p:stCondLst>
                                        </p:cTn>
                                        <p:tgtEl>
                                          <p:spTgt spid="108"/>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0" presetClass="exit" presetSubtype="0" fill="hold" nodeType="withEffect">
                                  <p:stCondLst>
                                    <p:cond delay="0"/>
                                  </p:stCondLst>
                                  <p:childTnLst>
                                    <p:animEffect transition="out" filter="fade">
                                      <p:cBhvr>
                                        <p:cTn id="72" dur="500"/>
                                        <p:tgtEl>
                                          <p:spTgt spid="104"/>
                                        </p:tgtEl>
                                      </p:cBhvr>
                                    </p:animEffect>
                                    <p:set>
                                      <p:cBhvr>
                                        <p:cTn id="73" dur="1" fill="hold">
                                          <p:stCondLst>
                                            <p:cond delay="499"/>
                                          </p:stCondLst>
                                        </p:cTn>
                                        <p:tgtEl>
                                          <p:spTgt spid="10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105"/>
                                        </p:tgtEl>
                                      </p:cBhvr>
                                    </p:animEffect>
                                    <p:set>
                                      <p:cBhvr>
                                        <p:cTn id="76" dur="1" fill="hold">
                                          <p:stCondLst>
                                            <p:cond delay="499"/>
                                          </p:stCondLst>
                                        </p:cTn>
                                        <p:tgtEl>
                                          <p:spTgt spid="105"/>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500"/>
                                        <p:tgtEl>
                                          <p:spTgt spid="118"/>
                                        </p:tgtEl>
                                      </p:cBhvr>
                                    </p:animEffect>
                                    <p:set>
                                      <p:cBhvr>
                                        <p:cTn id="79" dur="1" fill="hold">
                                          <p:stCondLst>
                                            <p:cond delay="499"/>
                                          </p:stCondLst>
                                        </p:cTn>
                                        <p:tgtEl>
                                          <p:spTgt spid="118"/>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120"/>
                                        </p:tgtEl>
                                      </p:cBhvr>
                                    </p:animEffect>
                                    <p:set>
                                      <p:cBhvr>
                                        <p:cTn id="82" dur="1" fill="hold">
                                          <p:stCondLst>
                                            <p:cond delay="499"/>
                                          </p:stCondLst>
                                        </p:cTn>
                                        <p:tgtEl>
                                          <p:spTgt spid="120"/>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24"/>
                                        </p:tgtEl>
                                      </p:cBhvr>
                                    </p:animEffect>
                                    <p:set>
                                      <p:cBhvr>
                                        <p:cTn id="85" dur="1" fill="hold">
                                          <p:stCondLst>
                                            <p:cond delay="499"/>
                                          </p:stCondLst>
                                        </p:cTn>
                                        <p:tgtEl>
                                          <p:spTgt spid="124"/>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127"/>
                                        </p:tgtEl>
                                      </p:cBhvr>
                                    </p:animEffect>
                                    <p:set>
                                      <p:cBhvr>
                                        <p:cTn id="88" dur="1" fill="hold">
                                          <p:stCondLst>
                                            <p:cond delay="499"/>
                                          </p:stCondLst>
                                        </p:cTn>
                                        <p:tgtEl>
                                          <p:spTgt spid="127"/>
                                        </p:tgtEl>
                                        <p:attrNameLst>
                                          <p:attrName>style.visibility</p:attrName>
                                        </p:attrNameLst>
                                      </p:cBhvr>
                                      <p:to>
                                        <p:strVal val="hidden"/>
                                      </p:to>
                                    </p:set>
                                  </p:childTnLst>
                                </p:cTn>
                              </p:par>
                              <p:par>
                                <p:cTn id="89" presetID="10" presetClass="exit" presetSubtype="0" fill="hold" nodeType="withEffect">
                                  <p:stCondLst>
                                    <p:cond delay="0"/>
                                  </p:stCondLst>
                                  <p:childTnLst>
                                    <p:animEffect transition="out" filter="fade">
                                      <p:cBhvr>
                                        <p:cTn id="90" dur="500"/>
                                        <p:tgtEl>
                                          <p:spTgt spid="128"/>
                                        </p:tgtEl>
                                      </p:cBhvr>
                                    </p:animEffect>
                                    <p:set>
                                      <p:cBhvr>
                                        <p:cTn id="91" dur="1" fill="hold">
                                          <p:stCondLst>
                                            <p:cond delay="499"/>
                                          </p:stCondLst>
                                        </p:cTn>
                                        <p:tgtEl>
                                          <p:spTgt spid="12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87"/>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8"/>
                                        </p:tgtEl>
                                        <p:attrNameLst>
                                          <p:attrName>style.visibility</p:attrName>
                                        </p:attrNameLst>
                                      </p:cBhvr>
                                      <p:to>
                                        <p:strVal val="visible"/>
                                      </p:to>
                                    </p:set>
                                  </p:childTnLst>
                                </p:cTn>
                              </p:par>
                              <p:par>
                                <p:cTn id="100" presetID="1" presetClass="exit" presetSubtype="0" fill="hold" grpId="1" nodeType="withEffect">
                                  <p:stCondLst>
                                    <p:cond delay="0"/>
                                  </p:stCondLst>
                                  <p:childTnLst>
                                    <p:set>
                                      <p:cBhvr>
                                        <p:cTn id="101" dur="1" fill="hold">
                                          <p:stCondLst>
                                            <p:cond delay="0"/>
                                          </p:stCondLst>
                                        </p:cTn>
                                        <p:tgtEl>
                                          <p:spTgt spid="100"/>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3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124" grpId="0"/>
      <p:bldP spid="124" grpId="1"/>
      <p:bldP spid="125" grpId="0"/>
      <p:bldP spid="126" grpId="0"/>
      <p:bldP spid="1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01675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19703803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886816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fin de la liste</a:t>
            </a:r>
          </a:p>
          <a:p>
            <a:pPr>
              <a:spcBef>
                <a:spcPts val="938"/>
              </a:spcBef>
              <a:buSzPct val="100000"/>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a:p>
            <a:pPr>
              <a:spcBef>
                <a:spcPts val="938"/>
              </a:spcBef>
              <a:buSzPct val="100000"/>
            </a:pPr>
            <a:endParaRPr lang="fr-FR" altLang="en-US" sz="1000" b="1" spc="-1" dirty="0">
              <a:solidFill>
                <a:srgbClr val="000000"/>
              </a:solidFill>
            </a:endParaRPr>
          </a:p>
        </p:txBody>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32" name="Groupe 31">
            <a:extLst>
              <a:ext uri="{FF2B5EF4-FFF2-40B4-BE49-F238E27FC236}">
                <a16:creationId xmlns:a16="http://schemas.microsoft.com/office/drawing/2014/main" id="{28D60E77-98DF-4A30-87C7-5163282E6724}"/>
              </a:ext>
            </a:extLst>
          </p:cNvPr>
          <p:cNvGrpSpPr/>
          <p:nvPr/>
        </p:nvGrpSpPr>
        <p:grpSpPr>
          <a:xfrm>
            <a:off x="1682020" y="4892513"/>
            <a:ext cx="1230863" cy="1932495"/>
            <a:chOff x="729912" y="5279016"/>
            <a:chExt cx="1230863" cy="1932495"/>
          </a:xfrm>
        </p:grpSpPr>
        <p:sp>
          <p:nvSpPr>
            <p:cNvPr id="35" name="Rectangle 34">
              <a:extLst>
                <a:ext uri="{FF2B5EF4-FFF2-40B4-BE49-F238E27FC236}">
                  <a16:creationId xmlns:a16="http://schemas.microsoft.com/office/drawing/2014/main" id="{24F912DD-F61A-4584-8854-B44DDB3091CB}"/>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36" name="Connecteur droit 35">
              <a:extLst>
                <a:ext uri="{FF2B5EF4-FFF2-40B4-BE49-F238E27FC236}">
                  <a16:creationId xmlns:a16="http://schemas.microsoft.com/office/drawing/2014/main" id="{29EAFA5D-51C7-4155-9546-1605A9366DD5}"/>
                </a:ext>
              </a:extLst>
            </p:cNvPr>
            <p:cNvCxnSpPr/>
            <p:nvPr/>
          </p:nvCxnSpPr>
          <p:spPr>
            <a:xfrm>
              <a:off x="737769" y="5766329"/>
              <a:ext cx="1223005" cy="0"/>
            </a:xfrm>
            <a:prstGeom prst="line">
              <a:avLst/>
            </a:prstGeom>
            <a:noFill/>
            <a:ln>
              <a:solidFill>
                <a:schemeClr val="tx1"/>
              </a:solidFill>
              <a:miter lim="800000"/>
            </a:ln>
          </p:spPr>
        </p:cxnSp>
        <p:cxnSp>
          <p:nvCxnSpPr>
            <p:cNvPr id="37" name="Connecteur droit 36">
              <a:extLst>
                <a:ext uri="{FF2B5EF4-FFF2-40B4-BE49-F238E27FC236}">
                  <a16:creationId xmlns:a16="http://schemas.microsoft.com/office/drawing/2014/main" id="{197CD201-1BC0-4E81-B9E6-A21BC630CB53}"/>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38" name="Rectangle 37">
            <a:extLst>
              <a:ext uri="{FF2B5EF4-FFF2-40B4-BE49-F238E27FC236}">
                <a16:creationId xmlns:a16="http://schemas.microsoft.com/office/drawing/2014/main" id="{862B976A-64BD-4A3B-BDD0-6B1585238532}"/>
              </a:ext>
            </a:extLst>
          </p:cNvPr>
          <p:cNvSpPr/>
          <p:nvPr/>
        </p:nvSpPr>
        <p:spPr>
          <a:xfrm>
            <a:off x="2106977" y="552538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grpSp>
        <p:nvGrpSpPr>
          <p:cNvPr id="46" name="Groupe 45">
            <a:extLst>
              <a:ext uri="{FF2B5EF4-FFF2-40B4-BE49-F238E27FC236}">
                <a16:creationId xmlns:a16="http://schemas.microsoft.com/office/drawing/2014/main" id="{57A988FF-D856-44A7-8847-FB5178B24DF7}"/>
              </a:ext>
            </a:extLst>
          </p:cNvPr>
          <p:cNvGrpSpPr/>
          <p:nvPr/>
        </p:nvGrpSpPr>
        <p:grpSpPr>
          <a:xfrm>
            <a:off x="3464386" y="5356222"/>
            <a:ext cx="1349193" cy="726716"/>
            <a:chOff x="4253102" y="5447353"/>
            <a:chExt cx="1349193" cy="726716"/>
          </a:xfrm>
        </p:grpSpPr>
        <p:sp>
          <p:nvSpPr>
            <p:cNvPr id="51" name="Rectangle 50">
              <a:extLst>
                <a:ext uri="{FF2B5EF4-FFF2-40B4-BE49-F238E27FC236}">
                  <a16:creationId xmlns:a16="http://schemas.microsoft.com/office/drawing/2014/main" id="{D45C71B9-C65C-42F1-A612-97301C4200F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52" name="Connecteur droit 51">
              <a:extLst>
                <a:ext uri="{FF2B5EF4-FFF2-40B4-BE49-F238E27FC236}">
                  <a16:creationId xmlns:a16="http://schemas.microsoft.com/office/drawing/2014/main" id="{BBA41808-ABEA-432A-8349-7621FCCAADB1}"/>
                </a:ext>
              </a:extLst>
            </p:cNvPr>
            <p:cNvCxnSpPr/>
            <p:nvPr/>
          </p:nvCxnSpPr>
          <p:spPr>
            <a:xfrm flipH="1">
              <a:off x="5205060" y="5447353"/>
              <a:ext cx="0" cy="715720"/>
            </a:xfrm>
            <a:prstGeom prst="line">
              <a:avLst/>
            </a:prstGeom>
            <a:noFill/>
            <a:ln>
              <a:solidFill>
                <a:schemeClr val="tx1"/>
              </a:solidFill>
              <a:miter lim="800000"/>
            </a:ln>
          </p:spPr>
        </p:cxnSp>
        <p:cxnSp>
          <p:nvCxnSpPr>
            <p:cNvPr id="53" name="Connecteur droit 52">
              <a:extLst>
                <a:ext uri="{FF2B5EF4-FFF2-40B4-BE49-F238E27FC236}">
                  <a16:creationId xmlns:a16="http://schemas.microsoft.com/office/drawing/2014/main" id="{41714413-058A-4691-B1BF-AAA3175D524E}"/>
                </a:ext>
              </a:extLst>
            </p:cNvPr>
            <p:cNvCxnSpPr/>
            <p:nvPr/>
          </p:nvCxnSpPr>
          <p:spPr>
            <a:xfrm flipH="1">
              <a:off x="4659875" y="5458349"/>
              <a:ext cx="0" cy="715720"/>
            </a:xfrm>
            <a:prstGeom prst="line">
              <a:avLst/>
            </a:prstGeom>
            <a:noFill/>
            <a:ln>
              <a:solidFill>
                <a:schemeClr val="tx1"/>
              </a:solidFill>
              <a:miter lim="800000"/>
            </a:ln>
          </p:spPr>
        </p:cxnSp>
      </p:grpSp>
      <p:cxnSp>
        <p:nvCxnSpPr>
          <p:cNvPr id="60" name="Connecteur droit 59">
            <a:extLst>
              <a:ext uri="{FF2B5EF4-FFF2-40B4-BE49-F238E27FC236}">
                <a16:creationId xmlns:a16="http://schemas.microsoft.com/office/drawing/2014/main" id="{93535081-0AED-485A-AF12-6615D5B57AEC}"/>
              </a:ext>
            </a:extLst>
          </p:cNvPr>
          <p:cNvCxnSpPr>
            <a:cxnSpLocks/>
          </p:cNvCxnSpPr>
          <p:nvPr/>
        </p:nvCxnSpPr>
        <p:spPr>
          <a:xfrm>
            <a:off x="3452497" y="5369149"/>
            <a:ext cx="431344" cy="682855"/>
          </a:xfrm>
          <a:prstGeom prst="line">
            <a:avLst/>
          </a:prstGeom>
          <a:noFill/>
          <a:ln>
            <a:solidFill>
              <a:schemeClr val="tx1"/>
            </a:solidFill>
            <a:miter lim="800000"/>
          </a:ln>
        </p:spPr>
      </p:cxnSp>
      <p:cxnSp>
        <p:nvCxnSpPr>
          <p:cNvPr id="62" name="Connecteur droit 61">
            <a:extLst>
              <a:ext uri="{FF2B5EF4-FFF2-40B4-BE49-F238E27FC236}">
                <a16:creationId xmlns:a16="http://schemas.microsoft.com/office/drawing/2014/main" id="{9F8B8481-2705-4E9E-ADF6-6475869836A7}"/>
              </a:ext>
            </a:extLst>
          </p:cNvPr>
          <p:cNvCxnSpPr>
            <a:cxnSpLocks/>
          </p:cNvCxnSpPr>
          <p:nvPr/>
        </p:nvCxnSpPr>
        <p:spPr>
          <a:xfrm flipH="1">
            <a:off x="3489486" y="5354421"/>
            <a:ext cx="384928" cy="689727"/>
          </a:xfrm>
          <a:prstGeom prst="line">
            <a:avLst/>
          </a:prstGeom>
          <a:noFill/>
          <a:ln>
            <a:solidFill>
              <a:schemeClr val="tx1"/>
            </a:solidFill>
            <a:miter lim="800000"/>
          </a:ln>
        </p:spPr>
      </p:cxnSp>
      <p:cxnSp>
        <p:nvCxnSpPr>
          <p:cNvPr id="66" name="Connecteur : en angle 65">
            <a:extLst>
              <a:ext uri="{FF2B5EF4-FFF2-40B4-BE49-F238E27FC236}">
                <a16:creationId xmlns:a16="http://schemas.microsoft.com/office/drawing/2014/main" id="{A3D53B86-86EF-448C-93A3-B00323489CC4}"/>
              </a:ext>
            </a:extLst>
          </p:cNvPr>
          <p:cNvCxnSpPr>
            <a:cxnSpLocks/>
            <a:endCxn id="51" idx="0"/>
          </p:cNvCxnSpPr>
          <p:nvPr/>
        </p:nvCxnSpPr>
        <p:spPr>
          <a:xfrm>
            <a:off x="2253007" y="5147031"/>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67" name="Connecteur : en angle 66">
            <a:extLst>
              <a:ext uri="{FF2B5EF4-FFF2-40B4-BE49-F238E27FC236}">
                <a16:creationId xmlns:a16="http://schemas.microsoft.com/office/drawing/2014/main" id="{030E9E26-FE39-453B-8D95-8DDD3DFB02C6}"/>
              </a:ext>
            </a:extLst>
          </p:cNvPr>
          <p:cNvCxnSpPr>
            <a:cxnSpLocks/>
            <a:endCxn id="68" idx="2"/>
          </p:cNvCxnSpPr>
          <p:nvPr/>
        </p:nvCxnSpPr>
        <p:spPr>
          <a:xfrm flipV="1">
            <a:off x="2262434" y="6018747"/>
            <a:ext cx="1903474" cy="50459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68" name="Rectangle 67">
            <a:extLst>
              <a:ext uri="{FF2B5EF4-FFF2-40B4-BE49-F238E27FC236}">
                <a16:creationId xmlns:a16="http://schemas.microsoft.com/office/drawing/2014/main" id="{FE69D9FD-D4E0-4A55-9CD0-2FFA99C4F32F}"/>
              </a:ext>
            </a:extLst>
          </p:cNvPr>
          <p:cNvSpPr/>
          <p:nvPr/>
        </p:nvSpPr>
        <p:spPr>
          <a:xfrm>
            <a:off x="3927918" y="545154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72" name="Rectangle 71">
            <a:extLst>
              <a:ext uri="{FF2B5EF4-FFF2-40B4-BE49-F238E27FC236}">
                <a16:creationId xmlns:a16="http://schemas.microsoft.com/office/drawing/2014/main" id="{7363376C-C26D-4F06-BAB5-3E57C69DD041}"/>
              </a:ext>
            </a:extLst>
          </p:cNvPr>
          <p:cNvSpPr/>
          <p:nvPr/>
        </p:nvSpPr>
        <p:spPr>
          <a:xfrm>
            <a:off x="2080265" y="551752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sp>
        <p:nvSpPr>
          <p:cNvPr id="76" name="Rectangle 75">
            <a:extLst>
              <a:ext uri="{FF2B5EF4-FFF2-40B4-BE49-F238E27FC236}">
                <a16:creationId xmlns:a16="http://schemas.microsoft.com/office/drawing/2014/main" id="{54485EB3-517C-4F1B-BB09-A1E4C2E0FCCD}"/>
              </a:ext>
            </a:extLst>
          </p:cNvPr>
          <p:cNvSpPr/>
          <p:nvPr/>
        </p:nvSpPr>
        <p:spPr>
          <a:xfrm>
            <a:off x="3925040" y="6867041"/>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77" name="Connecteur droit avec flèche 76">
            <a:extLst>
              <a:ext uri="{FF2B5EF4-FFF2-40B4-BE49-F238E27FC236}">
                <a16:creationId xmlns:a16="http://schemas.microsoft.com/office/drawing/2014/main" id="{79F9A6C4-1E30-4BD3-A6C6-4E21D42124D3}"/>
              </a:ext>
            </a:extLst>
          </p:cNvPr>
          <p:cNvCxnSpPr>
            <a:cxnSpLocks/>
          </p:cNvCxnSpPr>
          <p:nvPr/>
        </p:nvCxnSpPr>
        <p:spPr>
          <a:xfrm flipH="1" flipV="1">
            <a:off x="4432164" y="6136851"/>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78" name="Connecteur droit 77">
            <a:extLst>
              <a:ext uri="{FF2B5EF4-FFF2-40B4-BE49-F238E27FC236}">
                <a16:creationId xmlns:a16="http://schemas.microsoft.com/office/drawing/2014/main" id="{36CC1011-D012-4239-A1AC-A4A729D1ED70}"/>
              </a:ext>
            </a:extLst>
          </p:cNvPr>
          <p:cNvCxnSpPr>
            <a:cxnSpLocks/>
          </p:cNvCxnSpPr>
          <p:nvPr/>
        </p:nvCxnSpPr>
        <p:spPr>
          <a:xfrm>
            <a:off x="4387322" y="5370720"/>
            <a:ext cx="431344" cy="682855"/>
          </a:xfrm>
          <a:prstGeom prst="line">
            <a:avLst/>
          </a:prstGeom>
          <a:noFill/>
          <a:ln>
            <a:solidFill>
              <a:schemeClr val="tx1"/>
            </a:solidFill>
            <a:miter lim="800000"/>
          </a:ln>
        </p:spPr>
      </p:cxnSp>
      <p:cxnSp>
        <p:nvCxnSpPr>
          <p:cNvPr id="79" name="Connecteur droit 78">
            <a:extLst>
              <a:ext uri="{FF2B5EF4-FFF2-40B4-BE49-F238E27FC236}">
                <a16:creationId xmlns:a16="http://schemas.microsoft.com/office/drawing/2014/main" id="{06F7BBE3-F0C7-4070-AC45-BD3CBB6FF583}"/>
              </a:ext>
            </a:extLst>
          </p:cNvPr>
          <p:cNvCxnSpPr>
            <a:cxnSpLocks/>
          </p:cNvCxnSpPr>
          <p:nvPr/>
        </p:nvCxnSpPr>
        <p:spPr>
          <a:xfrm flipH="1">
            <a:off x="4424311" y="5355992"/>
            <a:ext cx="384928" cy="689727"/>
          </a:xfrm>
          <a:prstGeom prst="line">
            <a:avLst/>
          </a:prstGeom>
          <a:noFill/>
          <a:ln>
            <a:solidFill>
              <a:schemeClr val="tx1"/>
            </a:solidFill>
            <a:miter lim="800000"/>
          </a:ln>
        </p:spPr>
      </p:cxnSp>
      <p:sp>
        <p:nvSpPr>
          <p:cNvPr id="54291" name="Rectangle : coins arrondis 54290"/>
          <p:cNvSpPr/>
          <p:nvPr/>
        </p:nvSpPr>
        <p:spPr>
          <a:xfrm>
            <a:off x="674250" y="1716677"/>
            <a:ext cx="8889618" cy="272379"/>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09" name="Rectangle : coins arrondis 54308"/>
          <p:cNvSpPr/>
          <p:nvPr/>
        </p:nvSpPr>
        <p:spPr>
          <a:xfrm>
            <a:off x="674250" y="1989608"/>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0" name="Rectangle : coins arrondis 79">
            <a:extLst>
              <a:ext uri="{FF2B5EF4-FFF2-40B4-BE49-F238E27FC236}">
                <a16:creationId xmlns:a16="http://schemas.microsoft.com/office/drawing/2014/main" id="{8AC5FF77-B7F4-4AF8-B55D-0354B5D6C72D}"/>
              </a:ext>
            </a:extLst>
          </p:cNvPr>
          <p:cNvSpPr/>
          <p:nvPr/>
        </p:nvSpPr>
        <p:spPr>
          <a:xfrm>
            <a:off x="685247" y="2226851"/>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1" name="Rectangle : coins arrondis 80">
            <a:extLst>
              <a:ext uri="{FF2B5EF4-FFF2-40B4-BE49-F238E27FC236}">
                <a16:creationId xmlns:a16="http://schemas.microsoft.com/office/drawing/2014/main" id="{150C872E-760E-4BA4-A0DB-03FAD142421F}"/>
              </a:ext>
            </a:extLst>
          </p:cNvPr>
          <p:cNvSpPr/>
          <p:nvPr/>
        </p:nvSpPr>
        <p:spPr>
          <a:xfrm>
            <a:off x="686815" y="2464094"/>
            <a:ext cx="8889618" cy="225691"/>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2" name="Rectangle : coins arrondis 81">
            <a:extLst>
              <a:ext uri="{FF2B5EF4-FFF2-40B4-BE49-F238E27FC236}">
                <a16:creationId xmlns:a16="http://schemas.microsoft.com/office/drawing/2014/main" id="{063A14E1-E6F0-42D2-9463-C8974EECB114}"/>
              </a:ext>
            </a:extLst>
          </p:cNvPr>
          <p:cNvSpPr/>
          <p:nvPr/>
        </p:nvSpPr>
        <p:spPr>
          <a:xfrm>
            <a:off x="688383" y="2686639"/>
            <a:ext cx="8889618" cy="27809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8" name="Rectangle : coins arrondis 87">
            <a:extLst>
              <a:ext uri="{FF2B5EF4-FFF2-40B4-BE49-F238E27FC236}">
                <a16:creationId xmlns:a16="http://schemas.microsoft.com/office/drawing/2014/main" id="{1D854385-F4BF-4786-968D-121DD97C5D48}"/>
              </a:ext>
            </a:extLst>
          </p:cNvPr>
          <p:cNvSpPr/>
          <p:nvPr/>
        </p:nvSpPr>
        <p:spPr>
          <a:xfrm>
            <a:off x="688371" y="424207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5" name="Connecteur droit 4">
            <a:extLst>
              <a:ext uri="{FF2B5EF4-FFF2-40B4-BE49-F238E27FC236}">
                <a16:creationId xmlns:a16="http://schemas.microsoft.com/office/drawing/2014/main" id="{E5C06E8C-E57B-4DEB-9376-ED186AD01C06}"/>
              </a:ext>
            </a:extLst>
          </p:cNvPr>
          <p:cNvCxnSpPr/>
          <p:nvPr/>
        </p:nvCxnSpPr>
        <p:spPr>
          <a:xfrm>
            <a:off x="1687398" y="4892511"/>
            <a:ext cx="1216058" cy="490194"/>
          </a:xfrm>
          <a:prstGeom prst="line">
            <a:avLst/>
          </a:prstGeom>
        </p:spPr>
        <p:style>
          <a:lnRef idx="1">
            <a:schemeClr val="dk1"/>
          </a:lnRef>
          <a:fillRef idx="0">
            <a:schemeClr val="dk1"/>
          </a:fillRef>
          <a:effectRef idx="0">
            <a:schemeClr val="dk1"/>
          </a:effectRef>
          <a:fontRef idx="minor">
            <a:schemeClr val="tx1"/>
          </a:fontRef>
        </p:style>
      </p:cxnSp>
      <p:cxnSp>
        <p:nvCxnSpPr>
          <p:cNvPr id="7" name="Connecteur droit 6">
            <a:extLst>
              <a:ext uri="{FF2B5EF4-FFF2-40B4-BE49-F238E27FC236}">
                <a16:creationId xmlns:a16="http://schemas.microsoft.com/office/drawing/2014/main" id="{319F6243-6C8A-4082-9D90-AAB31EFACD9F}"/>
              </a:ext>
            </a:extLst>
          </p:cNvPr>
          <p:cNvCxnSpPr/>
          <p:nvPr/>
        </p:nvCxnSpPr>
        <p:spPr>
          <a:xfrm flipH="1">
            <a:off x="1677971" y="4911365"/>
            <a:ext cx="1234911" cy="452487"/>
          </a:xfrm>
          <a:prstGeom prst="line">
            <a:avLst/>
          </a:prstGeom>
        </p:spPr>
        <p:style>
          <a:lnRef idx="1">
            <a:schemeClr val="dk1"/>
          </a:lnRef>
          <a:fillRef idx="0">
            <a:schemeClr val="dk1"/>
          </a:fillRef>
          <a:effectRef idx="0">
            <a:schemeClr val="dk1"/>
          </a:effectRef>
          <a:fontRef idx="minor">
            <a:schemeClr val="tx1"/>
          </a:fontRef>
        </p:style>
      </p:cxnSp>
      <p:cxnSp>
        <p:nvCxnSpPr>
          <p:cNvPr id="94" name="Connecteur droit 93">
            <a:extLst>
              <a:ext uri="{FF2B5EF4-FFF2-40B4-BE49-F238E27FC236}">
                <a16:creationId xmlns:a16="http://schemas.microsoft.com/office/drawing/2014/main" id="{98E03017-72DE-434E-A165-85EDE1FC60BF}"/>
              </a:ext>
            </a:extLst>
          </p:cNvPr>
          <p:cNvCxnSpPr/>
          <p:nvPr/>
        </p:nvCxnSpPr>
        <p:spPr>
          <a:xfrm>
            <a:off x="1698393" y="6289251"/>
            <a:ext cx="1216058" cy="490194"/>
          </a:xfrm>
          <a:prstGeom prst="line">
            <a:avLst/>
          </a:prstGeom>
        </p:spPr>
        <p:style>
          <a:lnRef idx="1">
            <a:schemeClr val="dk1"/>
          </a:lnRef>
          <a:fillRef idx="0">
            <a:schemeClr val="dk1"/>
          </a:fillRef>
          <a:effectRef idx="0">
            <a:schemeClr val="dk1"/>
          </a:effectRef>
          <a:fontRef idx="minor">
            <a:schemeClr val="tx1"/>
          </a:fontRef>
        </p:style>
      </p:cxnSp>
      <p:cxnSp>
        <p:nvCxnSpPr>
          <p:cNvPr id="95" name="Connecteur droit 94">
            <a:extLst>
              <a:ext uri="{FF2B5EF4-FFF2-40B4-BE49-F238E27FC236}">
                <a16:creationId xmlns:a16="http://schemas.microsoft.com/office/drawing/2014/main" id="{7AC5C243-BAF6-4CA2-BBE7-8491D0041E81}"/>
              </a:ext>
            </a:extLst>
          </p:cNvPr>
          <p:cNvCxnSpPr/>
          <p:nvPr/>
        </p:nvCxnSpPr>
        <p:spPr>
          <a:xfrm flipH="1">
            <a:off x="1688966" y="6308105"/>
            <a:ext cx="1234911" cy="452487"/>
          </a:xfrm>
          <a:prstGeom prst="line">
            <a:avLst/>
          </a:prstGeom>
        </p:spPr>
        <p:style>
          <a:lnRef idx="1">
            <a:schemeClr val="dk1"/>
          </a:lnRef>
          <a:fillRef idx="0">
            <a:schemeClr val="dk1"/>
          </a:fillRef>
          <a:effectRef idx="0">
            <a:schemeClr val="dk1"/>
          </a:effectRef>
          <a:fontRef idx="minor">
            <a:schemeClr val="tx1"/>
          </a:fontRef>
        </p:style>
      </p:cxnSp>
      <p:sp>
        <p:nvSpPr>
          <p:cNvPr id="54274" name="Rectangle 54273"/>
          <p:cNvSpPr/>
          <p:nvPr/>
        </p:nvSpPr>
        <p:spPr>
          <a:xfrm>
            <a:off x="672500" y="1679928"/>
            <a:ext cx="8716597"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400" dirty="0"/>
              <a:t>SI la liste n’est pas vide ALORS</a:t>
            </a:r>
          </a:p>
          <a:p>
            <a:pPr marL="584200" indent="-320675" algn="just">
              <a:buNone/>
            </a:pPr>
            <a:r>
              <a:rPr lang="fr-CA" altLang="en-US" sz="1400" dirty="0"/>
              <a:t>On fait pointer un pointeur sur le dernier élément de la liste.</a:t>
            </a:r>
          </a:p>
          <a:p>
            <a:pPr marL="584200" indent="-320675" algn="just">
              <a:buNone/>
            </a:pPr>
            <a:r>
              <a:rPr lang="fr-CA" altLang="en-US" sz="1400" dirty="0"/>
              <a:t>Si il y a qu’ un seul élément ALORS</a:t>
            </a:r>
          </a:p>
          <a:p>
            <a:pPr marL="584467" indent="-584467" algn="just">
              <a:buNone/>
            </a:pPr>
            <a:r>
              <a:rPr lang="fr-CA" altLang="en-US" sz="1400" dirty="0"/>
              <a:t>	On fait pointer la tête et la queue de liste sur NULL.</a:t>
            </a:r>
          </a:p>
          <a:p>
            <a:pPr marL="584467" indent="-584467" algn="just">
              <a:buNone/>
            </a:pPr>
            <a:r>
              <a:rPr lang="fr-CA" altLang="en-US" sz="1400" dirty="0"/>
              <a:t>	On détruit l’ élément pointé par le pointeur.</a:t>
            </a:r>
          </a:p>
          <a:p>
            <a:pPr marL="584200" indent="-320675" algn="just">
              <a:buNone/>
            </a:pPr>
            <a:r>
              <a:rPr lang="fr-CA" altLang="en-US" sz="1400" dirty="0"/>
              <a:t>Sinon</a:t>
            </a:r>
          </a:p>
          <a:p>
            <a:pPr marL="584200" indent="-47625" algn="just">
              <a:buNone/>
            </a:pPr>
            <a:r>
              <a:rPr lang="fr-CA" altLang="en-US" sz="1400" dirty="0"/>
              <a:t>On fait pointer la queue de liste sur l’avant dernier élément</a:t>
            </a:r>
          </a:p>
          <a:p>
            <a:pPr marL="584200" indent="-47625" algn="just">
              <a:buNone/>
            </a:pPr>
            <a:r>
              <a:rPr lang="fr-CA" altLang="en-US" sz="1400" dirty="0"/>
              <a:t>On fait pointer le nouveau élément en queue de la liste vers NULL (élément suivant)</a:t>
            </a:r>
          </a:p>
          <a:p>
            <a:pPr marL="584200" indent="-47625" algn="just">
              <a:buNone/>
            </a:pPr>
            <a:r>
              <a:rPr lang="fr-CA" altLang="en-US" sz="1400" dirty="0"/>
              <a:t>On détruit l’ élément pointé par le pointeur.</a:t>
            </a:r>
          </a:p>
          <a:p>
            <a:pPr marL="584200" indent="-320675" algn="just">
              <a:buNone/>
            </a:pPr>
            <a:r>
              <a:rPr lang="fr-CA" altLang="en-US" sz="1400" dirty="0" err="1"/>
              <a:t>FinSI</a:t>
            </a:r>
            <a:endParaRPr lang="fr-CA" altLang="en-US" sz="1400" dirty="0"/>
          </a:p>
          <a:p>
            <a:pPr marL="584200" indent="-320675" algn="just">
              <a:buNone/>
            </a:pPr>
            <a:r>
              <a:rPr lang="fr-CA" altLang="en-US" sz="1400" dirty="0"/>
              <a:t>On décrémente le nombre d’ éléments.</a:t>
            </a:r>
          </a:p>
          <a:p>
            <a:pPr marL="584467" indent="-584467" algn="just">
              <a:buNone/>
            </a:pPr>
            <a:r>
              <a:rPr lang="fr-CA" altLang="en-US" sz="1400" dirty="0"/>
              <a:t>FINSI</a:t>
            </a:r>
          </a:p>
        </p:txBody>
      </p:sp>
    </p:spTree>
    <p:extLst>
      <p:ext uri="{BB962C8B-B14F-4D97-AF65-F5344CB8AC3E}">
        <p14:creationId xmlns:p14="http://schemas.microsoft.com/office/powerpoint/2010/main" val="543713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3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0" presetClass="exit" presetSubtype="0" fill="hold" nodeType="withEffect">
                                  <p:stCondLst>
                                    <p:cond delay="0"/>
                                  </p:stCondLst>
                                  <p:childTnLst>
                                    <p:animEffect transition="out" filter="fade">
                                      <p:cBhvr>
                                        <p:cTn id="48" dur="500"/>
                                        <p:tgtEl>
                                          <p:spTgt spid="66"/>
                                        </p:tgtEl>
                                      </p:cBhvr>
                                    </p:animEffect>
                                    <p:set>
                                      <p:cBhvr>
                                        <p:cTn id="49" dur="1" fill="hold">
                                          <p:stCondLst>
                                            <p:cond delay="499"/>
                                          </p:stCondLst>
                                        </p:cTn>
                                        <p:tgtEl>
                                          <p:spTgt spid="6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67"/>
                                        </p:tgtEl>
                                      </p:cBhvr>
                                    </p:animEffect>
                                    <p:set>
                                      <p:cBhvr>
                                        <p:cTn id="52" dur="1" fill="hold">
                                          <p:stCondLst>
                                            <p:cond delay="499"/>
                                          </p:stCondLst>
                                        </p:cTn>
                                        <p:tgtEl>
                                          <p:spTgt spid="67"/>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62"/>
                                        </p:tgtEl>
                                      </p:cBhvr>
                                    </p:animEffect>
                                    <p:set>
                                      <p:cBhvr>
                                        <p:cTn id="55" dur="1" fill="hold">
                                          <p:stCondLst>
                                            <p:cond delay="499"/>
                                          </p:stCondLst>
                                        </p:cTn>
                                        <p:tgtEl>
                                          <p:spTgt spid="6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60"/>
                                        </p:tgtEl>
                                      </p:cBhvr>
                                    </p:animEffect>
                                    <p:set>
                                      <p:cBhvr>
                                        <p:cTn id="58" dur="1" fill="hold">
                                          <p:stCondLst>
                                            <p:cond delay="499"/>
                                          </p:stCondLst>
                                        </p:cTn>
                                        <p:tgtEl>
                                          <p:spTgt spid="60"/>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68"/>
                                        </p:tgtEl>
                                      </p:cBhvr>
                                    </p:animEffect>
                                    <p:set>
                                      <p:cBhvr>
                                        <p:cTn id="61" dur="1" fill="hold">
                                          <p:stCondLst>
                                            <p:cond delay="499"/>
                                          </p:stCondLst>
                                        </p:cTn>
                                        <p:tgtEl>
                                          <p:spTgt spid="68"/>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46"/>
                                        </p:tgtEl>
                                      </p:cBhvr>
                                    </p:animEffect>
                                    <p:set>
                                      <p:cBhvr>
                                        <p:cTn id="64" dur="1" fill="hold">
                                          <p:stCondLst>
                                            <p:cond delay="499"/>
                                          </p:stCondLst>
                                        </p:cTn>
                                        <p:tgtEl>
                                          <p:spTgt spid="4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79"/>
                                        </p:tgtEl>
                                      </p:cBhvr>
                                    </p:animEffect>
                                    <p:set>
                                      <p:cBhvr>
                                        <p:cTn id="67" dur="1" fill="hold">
                                          <p:stCondLst>
                                            <p:cond delay="499"/>
                                          </p:stCondLst>
                                        </p:cTn>
                                        <p:tgtEl>
                                          <p:spTgt spid="7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78"/>
                                        </p:tgtEl>
                                      </p:cBhvr>
                                    </p:animEffect>
                                    <p:set>
                                      <p:cBhvr>
                                        <p:cTn id="70" dur="1" fill="hold">
                                          <p:stCondLst>
                                            <p:cond delay="499"/>
                                          </p:stCondLst>
                                        </p:cTn>
                                        <p:tgtEl>
                                          <p:spTgt spid="78"/>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76"/>
                                        </p:tgtEl>
                                      </p:cBhvr>
                                    </p:animEffect>
                                    <p:set>
                                      <p:cBhvr>
                                        <p:cTn id="73" dur="1" fill="hold">
                                          <p:stCondLst>
                                            <p:cond delay="499"/>
                                          </p:stCondLst>
                                        </p:cTn>
                                        <p:tgtEl>
                                          <p:spTgt spid="7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77"/>
                                        </p:tgtEl>
                                      </p:cBhvr>
                                    </p:animEffect>
                                    <p:set>
                                      <p:cBhvr>
                                        <p:cTn id="76" dur="1" fill="hold">
                                          <p:stCondLst>
                                            <p:cond delay="499"/>
                                          </p:stCondLst>
                                        </p:cTn>
                                        <p:tgtEl>
                                          <p:spTgt spid="77"/>
                                        </p:tgtEl>
                                        <p:attrNameLst>
                                          <p:attrName>style.visibility</p:attrName>
                                        </p:attrNameLst>
                                      </p:cBhvr>
                                      <p:to>
                                        <p:strVal val="hidden"/>
                                      </p:to>
                                    </p:set>
                                  </p:childTnLst>
                                </p:cTn>
                              </p:par>
                              <p:par>
                                <p:cTn id="77" presetID="53" presetClass="entr" presetSubtype="16" fill="hold"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p:cTn id="79" dur="500" fill="hold"/>
                                        <p:tgtEl>
                                          <p:spTgt spid="94"/>
                                        </p:tgtEl>
                                        <p:attrNameLst>
                                          <p:attrName>ppt_w</p:attrName>
                                        </p:attrNameLst>
                                      </p:cBhvr>
                                      <p:tavLst>
                                        <p:tav tm="0">
                                          <p:val>
                                            <p:fltVal val="0"/>
                                          </p:val>
                                        </p:tav>
                                        <p:tav tm="100000">
                                          <p:val>
                                            <p:strVal val="#ppt_w"/>
                                          </p:val>
                                        </p:tav>
                                      </p:tavLst>
                                    </p:anim>
                                    <p:anim calcmode="lin" valueType="num">
                                      <p:cBhvr>
                                        <p:cTn id="80" dur="500" fill="hold"/>
                                        <p:tgtEl>
                                          <p:spTgt spid="94"/>
                                        </p:tgtEl>
                                        <p:attrNameLst>
                                          <p:attrName>ppt_h</p:attrName>
                                        </p:attrNameLst>
                                      </p:cBhvr>
                                      <p:tavLst>
                                        <p:tav tm="0">
                                          <p:val>
                                            <p:fltVal val="0"/>
                                          </p:val>
                                        </p:tav>
                                        <p:tav tm="100000">
                                          <p:val>
                                            <p:strVal val="#ppt_h"/>
                                          </p:val>
                                        </p:tav>
                                      </p:tavLst>
                                    </p:anim>
                                    <p:animEffect transition="in" filter="fade">
                                      <p:cBhvr>
                                        <p:cTn id="81" dur="500"/>
                                        <p:tgtEl>
                                          <p:spTgt spid="94"/>
                                        </p:tgtEl>
                                      </p:cBhvr>
                                    </p:animEffect>
                                  </p:childTnLst>
                                </p:cTn>
                              </p:par>
                              <p:par>
                                <p:cTn id="82" presetID="53" presetClass="entr" presetSubtype="16" fill="hold" nodeType="withEffect">
                                  <p:stCondLst>
                                    <p:cond delay="0"/>
                                  </p:stCondLst>
                                  <p:childTnLst>
                                    <p:set>
                                      <p:cBhvr>
                                        <p:cTn id="83" dur="1" fill="hold">
                                          <p:stCondLst>
                                            <p:cond delay="0"/>
                                          </p:stCondLst>
                                        </p:cTn>
                                        <p:tgtEl>
                                          <p:spTgt spid="95"/>
                                        </p:tgtEl>
                                        <p:attrNameLst>
                                          <p:attrName>style.visibility</p:attrName>
                                        </p:attrNameLst>
                                      </p:cBhvr>
                                      <p:to>
                                        <p:strVal val="visible"/>
                                      </p:to>
                                    </p:set>
                                    <p:anim calcmode="lin" valueType="num">
                                      <p:cBhvr>
                                        <p:cTn id="84" dur="500" fill="hold"/>
                                        <p:tgtEl>
                                          <p:spTgt spid="95"/>
                                        </p:tgtEl>
                                        <p:attrNameLst>
                                          <p:attrName>ppt_w</p:attrName>
                                        </p:attrNameLst>
                                      </p:cBhvr>
                                      <p:tavLst>
                                        <p:tav tm="0">
                                          <p:val>
                                            <p:fltVal val="0"/>
                                          </p:val>
                                        </p:tav>
                                        <p:tav tm="100000">
                                          <p:val>
                                            <p:strVal val="#ppt_w"/>
                                          </p:val>
                                        </p:tav>
                                      </p:tavLst>
                                    </p:anim>
                                    <p:anim calcmode="lin" valueType="num">
                                      <p:cBhvr>
                                        <p:cTn id="85" dur="500" fill="hold"/>
                                        <p:tgtEl>
                                          <p:spTgt spid="95"/>
                                        </p:tgtEl>
                                        <p:attrNameLst>
                                          <p:attrName>ppt_h</p:attrName>
                                        </p:attrNameLst>
                                      </p:cBhvr>
                                      <p:tavLst>
                                        <p:tav tm="0">
                                          <p:val>
                                            <p:fltVal val="0"/>
                                          </p:val>
                                        </p:tav>
                                        <p:tav tm="100000">
                                          <p:val>
                                            <p:strVal val="#ppt_h"/>
                                          </p:val>
                                        </p:tav>
                                      </p:tavLst>
                                    </p:anim>
                                    <p:animEffect transition="in" filter="fade">
                                      <p:cBhvr>
                                        <p:cTn id="86" dur="500"/>
                                        <p:tgtEl>
                                          <p:spTgt spid="95"/>
                                        </p:tgtEl>
                                      </p:cBhvr>
                                    </p:animEffect>
                                  </p:childTnLst>
                                </p:cTn>
                              </p:par>
                              <p:par>
                                <p:cTn id="87" presetID="1" presetClass="entr" presetSubtype="0" fill="hold" nodeType="withEffect">
                                  <p:stCondLst>
                                    <p:cond delay="0"/>
                                  </p:stCondLst>
                                  <p:childTnLst>
                                    <p:set>
                                      <p:cBhvr>
                                        <p:cTn id="88" dur="1" fill="hold">
                                          <p:stCondLst>
                                            <p:cond delay="0"/>
                                          </p:stCondLst>
                                        </p:cTn>
                                        <p:tgtEl>
                                          <p:spTgt spid="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88"/>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3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8" grpId="0"/>
      <p:bldP spid="68" grpId="1"/>
      <p:bldP spid="7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5A6B49B0-B04C-45CB-A5AC-8D40081ACA7D}"/>
              </a:ext>
            </a:extLst>
          </p:cNvPr>
          <p:cNvSpPr/>
          <p:nvPr/>
        </p:nvSpPr>
        <p:spPr>
          <a:xfrm>
            <a:off x="483222" y="1093272"/>
            <a:ext cx="8868168"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fin de la liste</a:t>
            </a: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2800" b="1" spc="-1" dirty="0">
              <a:solidFill>
                <a:srgbClr val="000000"/>
              </a:solidFill>
            </a:endParaRPr>
          </a:p>
          <a:p>
            <a:pPr>
              <a:spcBef>
                <a:spcPts val="938"/>
              </a:spcBef>
              <a:buSzPct val="100000"/>
            </a:pPr>
            <a:endParaRPr lang="fr-FR" altLang="en-US" sz="1000" b="1" spc="-1" dirty="0">
              <a:solidFill>
                <a:srgbClr val="000000"/>
              </a:solidFill>
            </a:endParaRPr>
          </a:p>
        </p:txBody>
      </p:sp>
      <p:sp>
        <p:nvSpPr>
          <p:cNvPr id="54274" name="Rectangle 54273"/>
          <p:cNvSpPr/>
          <p:nvPr/>
        </p:nvSpPr>
        <p:spPr>
          <a:xfrm>
            <a:off x="672500" y="1679928"/>
            <a:ext cx="8716597"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1400" dirty="0"/>
              <a:t>SI la liste n’est pas vide ALORS</a:t>
            </a:r>
          </a:p>
          <a:p>
            <a:pPr marL="584200" indent="-320675" algn="just">
              <a:buNone/>
            </a:pPr>
            <a:r>
              <a:rPr lang="fr-CA" altLang="en-US" sz="1400" dirty="0"/>
              <a:t>On fait pointer un pointeur sur le dernier élément de la liste.</a:t>
            </a:r>
          </a:p>
          <a:p>
            <a:pPr marL="584200" indent="-320675" algn="just">
              <a:buNone/>
            </a:pPr>
            <a:r>
              <a:rPr lang="fr-CA" altLang="en-US" sz="1400" dirty="0"/>
              <a:t>Si il y a qu’ un seul élément ALORS</a:t>
            </a:r>
          </a:p>
          <a:p>
            <a:pPr marL="584467" indent="-584467" algn="just">
              <a:buNone/>
            </a:pPr>
            <a:r>
              <a:rPr lang="fr-CA" altLang="en-US" sz="1400" dirty="0"/>
              <a:t>	On fait pointer la tête et la queue de liste sur NULL.</a:t>
            </a:r>
          </a:p>
          <a:p>
            <a:pPr marL="584467" indent="-584467" algn="just">
              <a:buNone/>
            </a:pPr>
            <a:r>
              <a:rPr lang="fr-CA" altLang="en-US" sz="1400" dirty="0"/>
              <a:t>	On détruit l’ élément pointé par le pointeur.</a:t>
            </a:r>
          </a:p>
          <a:p>
            <a:pPr marL="584200" indent="-320675" algn="just">
              <a:buNone/>
            </a:pPr>
            <a:r>
              <a:rPr lang="fr-CA" altLang="en-US" sz="1400" dirty="0"/>
              <a:t>Sinon</a:t>
            </a:r>
          </a:p>
          <a:p>
            <a:pPr marL="584200" indent="-47625" algn="just">
              <a:buNone/>
            </a:pPr>
            <a:r>
              <a:rPr lang="fr-CA" altLang="en-US" sz="1400" dirty="0"/>
              <a:t>On fait pointer la queue de liste sur l’avant dernier élément</a:t>
            </a:r>
          </a:p>
          <a:p>
            <a:pPr marL="584200" indent="-47625" algn="just">
              <a:buNone/>
            </a:pPr>
            <a:r>
              <a:rPr lang="fr-CA" altLang="en-US" sz="1400" dirty="0"/>
              <a:t>On fait pointer le nouveau élément en queue de la liste vers NULL (élément suivant)</a:t>
            </a:r>
          </a:p>
          <a:p>
            <a:pPr marL="584200" indent="-47625" algn="just">
              <a:buNone/>
            </a:pPr>
            <a:r>
              <a:rPr lang="fr-CA" altLang="en-US" sz="1400" dirty="0"/>
              <a:t>On détruit l’ élément pointé par le pointeur.</a:t>
            </a:r>
          </a:p>
          <a:p>
            <a:pPr marL="584200" indent="-320675" algn="just">
              <a:buNone/>
            </a:pPr>
            <a:r>
              <a:rPr lang="fr-CA" altLang="en-US" sz="1400" dirty="0" err="1"/>
              <a:t>FinSI</a:t>
            </a:r>
            <a:endParaRPr lang="fr-CA" altLang="en-US" sz="1400" dirty="0"/>
          </a:p>
          <a:p>
            <a:pPr marL="584200" indent="-320675" algn="just">
              <a:buNone/>
            </a:pPr>
            <a:r>
              <a:rPr lang="fr-CA" altLang="en-US" sz="1400" dirty="0"/>
              <a:t>On décrémente le nombre d’ éléments.</a:t>
            </a:r>
          </a:p>
          <a:p>
            <a:pPr marL="584467" indent="-584467" algn="just">
              <a:buNone/>
            </a:pPr>
            <a:r>
              <a:rPr lang="fr-CA" altLang="en-US" sz="1400" dirty="0"/>
              <a:t>FINSI</a:t>
            </a:r>
          </a:p>
        </p:txBody>
      </p:sp>
      <p:sp>
        <p:nvSpPr>
          <p:cNvPr id="34" name="TextShape 1">
            <a:extLst>
              <a:ext uri="{FF2B5EF4-FFF2-40B4-BE49-F238E27FC236}">
                <a16:creationId xmlns:a16="http://schemas.microsoft.com/office/drawing/2014/main" id="{A68BE966-D30B-40C1-9B17-F1495398B4DD}"/>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83" name="Rectangle : coins arrondis 82">
            <a:extLst>
              <a:ext uri="{FF2B5EF4-FFF2-40B4-BE49-F238E27FC236}">
                <a16:creationId xmlns:a16="http://schemas.microsoft.com/office/drawing/2014/main" id="{B4FBB8CB-8DAE-4067-B563-CB31C599EDA6}"/>
              </a:ext>
            </a:extLst>
          </p:cNvPr>
          <p:cNvSpPr/>
          <p:nvPr/>
        </p:nvSpPr>
        <p:spPr>
          <a:xfrm>
            <a:off x="680524" y="2971017"/>
            <a:ext cx="8889618" cy="27809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4" name="Rectangle : coins arrondis 83">
            <a:extLst>
              <a:ext uri="{FF2B5EF4-FFF2-40B4-BE49-F238E27FC236}">
                <a16:creationId xmlns:a16="http://schemas.microsoft.com/office/drawing/2014/main" id="{2372E172-8032-4DB9-B8C1-2EBD348B87CD}"/>
              </a:ext>
            </a:extLst>
          </p:cNvPr>
          <p:cNvSpPr/>
          <p:nvPr/>
        </p:nvSpPr>
        <p:spPr>
          <a:xfrm>
            <a:off x="682094" y="325539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85" name="Rectangle : coins arrondis 84">
            <a:extLst>
              <a:ext uri="{FF2B5EF4-FFF2-40B4-BE49-F238E27FC236}">
                <a16:creationId xmlns:a16="http://schemas.microsoft.com/office/drawing/2014/main" id="{F5576CB8-84BD-4F6B-AEBE-694D97971D81}"/>
              </a:ext>
            </a:extLst>
          </p:cNvPr>
          <p:cNvSpPr/>
          <p:nvPr/>
        </p:nvSpPr>
        <p:spPr>
          <a:xfrm>
            <a:off x="693089" y="3492638"/>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6" name="Rectangle : coins arrondis 85">
            <a:extLst>
              <a:ext uri="{FF2B5EF4-FFF2-40B4-BE49-F238E27FC236}">
                <a16:creationId xmlns:a16="http://schemas.microsoft.com/office/drawing/2014/main" id="{B704CCB7-58A3-432D-9152-3BA92A39294A}"/>
              </a:ext>
            </a:extLst>
          </p:cNvPr>
          <p:cNvSpPr/>
          <p:nvPr/>
        </p:nvSpPr>
        <p:spPr>
          <a:xfrm>
            <a:off x="694659" y="3729881"/>
            <a:ext cx="8889618" cy="25765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7" name="Rectangle : coins arrondis 86">
            <a:extLst>
              <a:ext uri="{FF2B5EF4-FFF2-40B4-BE49-F238E27FC236}">
                <a16:creationId xmlns:a16="http://schemas.microsoft.com/office/drawing/2014/main" id="{71D900AA-5BF8-4B9D-909C-4B82CBE5BA39}"/>
              </a:ext>
            </a:extLst>
          </p:cNvPr>
          <p:cNvSpPr/>
          <p:nvPr/>
        </p:nvSpPr>
        <p:spPr>
          <a:xfrm>
            <a:off x="696227" y="399540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8" name="Rectangle : coins arrondis 87">
            <a:extLst>
              <a:ext uri="{FF2B5EF4-FFF2-40B4-BE49-F238E27FC236}">
                <a16:creationId xmlns:a16="http://schemas.microsoft.com/office/drawing/2014/main" id="{1D854385-F4BF-4786-968D-121DD97C5D48}"/>
              </a:ext>
            </a:extLst>
          </p:cNvPr>
          <p:cNvSpPr/>
          <p:nvPr/>
        </p:nvSpPr>
        <p:spPr>
          <a:xfrm>
            <a:off x="688371" y="424207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89" name="Rectangle : coins arrondis 88">
            <a:extLst>
              <a:ext uri="{FF2B5EF4-FFF2-40B4-BE49-F238E27FC236}">
                <a16:creationId xmlns:a16="http://schemas.microsoft.com/office/drawing/2014/main" id="{70E5DB70-E4A6-41A8-85FA-FE0013AFB24D}"/>
              </a:ext>
            </a:extLst>
          </p:cNvPr>
          <p:cNvSpPr/>
          <p:nvPr/>
        </p:nvSpPr>
        <p:spPr>
          <a:xfrm>
            <a:off x="699367" y="4488745"/>
            <a:ext cx="8889618" cy="232523"/>
          </a:xfrm>
          <a:prstGeom prst="roundRect">
            <a:avLst>
              <a:gd name="adj" fmla="val 16667"/>
            </a:avLst>
          </a:prstGeom>
          <a:solidFill>
            <a:schemeClr val="accent6">
              <a:lumMod val="20000"/>
              <a:lumOff val="80000"/>
              <a:alpha val="20000"/>
            </a:schemeClr>
          </a:solidFill>
          <a:ln>
            <a:solidFill>
              <a:schemeClr val="tx1"/>
            </a:solidFill>
            <a:miter lim="800000"/>
          </a:ln>
        </p:spPr>
      </p:sp>
      <p:grpSp>
        <p:nvGrpSpPr>
          <p:cNvPr id="96" name="Groupe 95">
            <a:extLst>
              <a:ext uri="{FF2B5EF4-FFF2-40B4-BE49-F238E27FC236}">
                <a16:creationId xmlns:a16="http://schemas.microsoft.com/office/drawing/2014/main" id="{FD9983DB-C342-44EB-97BC-BAAEC44AA3AA}"/>
              </a:ext>
            </a:extLst>
          </p:cNvPr>
          <p:cNvGrpSpPr/>
          <p:nvPr/>
        </p:nvGrpSpPr>
        <p:grpSpPr>
          <a:xfrm>
            <a:off x="729912" y="4883087"/>
            <a:ext cx="1230863" cy="1932495"/>
            <a:chOff x="729912" y="5279016"/>
            <a:chExt cx="1230863" cy="1932495"/>
          </a:xfrm>
        </p:grpSpPr>
        <p:sp>
          <p:nvSpPr>
            <p:cNvPr id="97" name="Rectangle 96">
              <a:extLst>
                <a:ext uri="{FF2B5EF4-FFF2-40B4-BE49-F238E27FC236}">
                  <a16:creationId xmlns:a16="http://schemas.microsoft.com/office/drawing/2014/main" id="{F47318F5-0167-4F77-8132-0D49A5425960}"/>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98" name="Connecteur droit 97">
              <a:extLst>
                <a:ext uri="{FF2B5EF4-FFF2-40B4-BE49-F238E27FC236}">
                  <a16:creationId xmlns:a16="http://schemas.microsoft.com/office/drawing/2014/main" id="{964568B8-CD83-4841-9C8A-8FC6649EBD49}"/>
                </a:ext>
              </a:extLst>
            </p:cNvPr>
            <p:cNvCxnSpPr/>
            <p:nvPr/>
          </p:nvCxnSpPr>
          <p:spPr>
            <a:xfrm>
              <a:off x="737769" y="5766329"/>
              <a:ext cx="1223005" cy="0"/>
            </a:xfrm>
            <a:prstGeom prst="line">
              <a:avLst/>
            </a:prstGeom>
            <a:noFill/>
            <a:ln>
              <a:solidFill>
                <a:schemeClr val="tx1"/>
              </a:solidFill>
              <a:miter lim="800000"/>
            </a:ln>
          </p:spPr>
        </p:cxnSp>
        <p:cxnSp>
          <p:nvCxnSpPr>
            <p:cNvPr id="99" name="Connecteur droit 98">
              <a:extLst>
                <a:ext uri="{FF2B5EF4-FFF2-40B4-BE49-F238E27FC236}">
                  <a16:creationId xmlns:a16="http://schemas.microsoft.com/office/drawing/2014/main" id="{801E4D54-9D3F-4FE7-9719-D43DD0A1C85E}"/>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100" name="Rectangle 99">
            <a:extLst>
              <a:ext uri="{FF2B5EF4-FFF2-40B4-BE49-F238E27FC236}">
                <a16:creationId xmlns:a16="http://schemas.microsoft.com/office/drawing/2014/main" id="{7D3C2977-3720-4F56-88FF-7C91F3A10676}"/>
              </a:ext>
            </a:extLst>
          </p:cNvPr>
          <p:cNvSpPr/>
          <p:nvPr/>
        </p:nvSpPr>
        <p:spPr>
          <a:xfrm>
            <a:off x="1154869" y="551595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grpSp>
        <p:nvGrpSpPr>
          <p:cNvPr id="102" name="Groupe 101">
            <a:extLst>
              <a:ext uri="{FF2B5EF4-FFF2-40B4-BE49-F238E27FC236}">
                <a16:creationId xmlns:a16="http://schemas.microsoft.com/office/drawing/2014/main" id="{9C49EDCD-BA8F-49DB-BAB4-C2BF955A778C}"/>
              </a:ext>
            </a:extLst>
          </p:cNvPr>
          <p:cNvGrpSpPr/>
          <p:nvPr/>
        </p:nvGrpSpPr>
        <p:grpSpPr>
          <a:xfrm>
            <a:off x="4554753" y="5324801"/>
            <a:ext cx="1349193" cy="726716"/>
            <a:chOff x="4253102" y="5447353"/>
            <a:chExt cx="1349193" cy="726716"/>
          </a:xfrm>
        </p:grpSpPr>
        <p:sp>
          <p:nvSpPr>
            <p:cNvPr id="115" name="Rectangle 114">
              <a:extLst>
                <a:ext uri="{FF2B5EF4-FFF2-40B4-BE49-F238E27FC236}">
                  <a16:creationId xmlns:a16="http://schemas.microsoft.com/office/drawing/2014/main" id="{33CC6868-8242-4AB2-9AFD-7D4C5C0B922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6" name="Connecteur droit 115">
              <a:extLst>
                <a:ext uri="{FF2B5EF4-FFF2-40B4-BE49-F238E27FC236}">
                  <a16:creationId xmlns:a16="http://schemas.microsoft.com/office/drawing/2014/main" id="{14A3F800-CE3F-44EE-AAD5-77B4FA8B90A5}"/>
                </a:ext>
              </a:extLst>
            </p:cNvPr>
            <p:cNvCxnSpPr/>
            <p:nvPr/>
          </p:nvCxnSpPr>
          <p:spPr>
            <a:xfrm flipH="1">
              <a:off x="5205060" y="5447353"/>
              <a:ext cx="0" cy="715720"/>
            </a:xfrm>
            <a:prstGeom prst="line">
              <a:avLst/>
            </a:prstGeom>
            <a:noFill/>
            <a:ln>
              <a:solidFill>
                <a:schemeClr val="tx1"/>
              </a:solidFill>
              <a:miter lim="800000"/>
            </a:ln>
          </p:spPr>
        </p:cxnSp>
        <p:cxnSp>
          <p:nvCxnSpPr>
            <p:cNvPr id="117" name="Connecteur droit 116">
              <a:extLst>
                <a:ext uri="{FF2B5EF4-FFF2-40B4-BE49-F238E27FC236}">
                  <a16:creationId xmlns:a16="http://schemas.microsoft.com/office/drawing/2014/main" id="{5B1F1527-043F-4018-AC67-B946646F4D1B}"/>
                </a:ext>
              </a:extLst>
            </p:cNvPr>
            <p:cNvCxnSpPr/>
            <p:nvPr/>
          </p:nvCxnSpPr>
          <p:spPr>
            <a:xfrm flipH="1">
              <a:off x="4659875" y="5458349"/>
              <a:ext cx="0" cy="715720"/>
            </a:xfrm>
            <a:prstGeom prst="line">
              <a:avLst/>
            </a:prstGeom>
            <a:noFill/>
            <a:ln>
              <a:solidFill>
                <a:schemeClr val="tx1"/>
              </a:solidFill>
              <a:miter lim="800000"/>
            </a:ln>
          </p:spPr>
        </p:cxnSp>
      </p:grpSp>
      <p:grpSp>
        <p:nvGrpSpPr>
          <p:cNvPr id="103" name="Groupe 102">
            <a:extLst>
              <a:ext uri="{FF2B5EF4-FFF2-40B4-BE49-F238E27FC236}">
                <a16:creationId xmlns:a16="http://schemas.microsoft.com/office/drawing/2014/main" id="{19077FBA-F6DE-4D2B-8272-CEEC0116C738}"/>
              </a:ext>
            </a:extLst>
          </p:cNvPr>
          <p:cNvGrpSpPr/>
          <p:nvPr/>
        </p:nvGrpSpPr>
        <p:grpSpPr>
          <a:xfrm>
            <a:off x="6592514" y="5316945"/>
            <a:ext cx="1349193" cy="726716"/>
            <a:chOff x="4253102" y="5447353"/>
            <a:chExt cx="1349193" cy="726716"/>
          </a:xfrm>
        </p:grpSpPr>
        <p:sp>
          <p:nvSpPr>
            <p:cNvPr id="112" name="Rectangle 111">
              <a:extLst>
                <a:ext uri="{FF2B5EF4-FFF2-40B4-BE49-F238E27FC236}">
                  <a16:creationId xmlns:a16="http://schemas.microsoft.com/office/drawing/2014/main" id="{82B62376-647A-4AB9-8716-D14E617773C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3" name="Connecteur droit 112">
              <a:extLst>
                <a:ext uri="{FF2B5EF4-FFF2-40B4-BE49-F238E27FC236}">
                  <a16:creationId xmlns:a16="http://schemas.microsoft.com/office/drawing/2014/main" id="{B6106258-DF79-4D52-9D73-D00DFF6C399C}"/>
                </a:ext>
              </a:extLst>
            </p:cNvPr>
            <p:cNvCxnSpPr/>
            <p:nvPr/>
          </p:nvCxnSpPr>
          <p:spPr>
            <a:xfrm flipH="1">
              <a:off x="5205060" y="5447353"/>
              <a:ext cx="0" cy="715720"/>
            </a:xfrm>
            <a:prstGeom prst="line">
              <a:avLst/>
            </a:prstGeom>
            <a:noFill/>
            <a:ln>
              <a:solidFill>
                <a:schemeClr val="tx1"/>
              </a:solidFill>
              <a:miter lim="800000"/>
            </a:ln>
          </p:spPr>
        </p:cxnSp>
        <p:cxnSp>
          <p:nvCxnSpPr>
            <p:cNvPr id="114" name="Connecteur droit 113">
              <a:extLst>
                <a:ext uri="{FF2B5EF4-FFF2-40B4-BE49-F238E27FC236}">
                  <a16:creationId xmlns:a16="http://schemas.microsoft.com/office/drawing/2014/main" id="{F54199C0-37AF-4EB0-8EED-1A74AACD8E1A}"/>
                </a:ext>
              </a:extLst>
            </p:cNvPr>
            <p:cNvCxnSpPr/>
            <p:nvPr/>
          </p:nvCxnSpPr>
          <p:spPr>
            <a:xfrm flipH="1">
              <a:off x="4659875" y="5458349"/>
              <a:ext cx="0" cy="715720"/>
            </a:xfrm>
            <a:prstGeom prst="line">
              <a:avLst/>
            </a:prstGeom>
            <a:noFill/>
            <a:ln>
              <a:solidFill>
                <a:schemeClr val="tx1"/>
              </a:solidFill>
              <a:miter lim="800000"/>
            </a:ln>
          </p:spPr>
        </p:cxnSp>
      </p:grpSp>
      <p:grpSp>
        <p:nvGrpSpPr>
          <p:cNvPr id="104" name="Groupe 103">
            <a:extLst>
              <a:ext uri="{FF2B5EF4-FFF2-40B4-BE49-F238E27FC236}">
                <a16:creationId xmlns:a16="http://schemas.microsoft.com/office/drawing/2014/main" id="{C8D519E3-E9B4-45D9-B98C-4D6934BF491E}"/>
              </a:ext>
            </a:extLst>
          </p:cNvPr>
          <p:cNvGrpSpPr/>
          <p:nvPr/>
        </p:nvGrpSpPr>
        <p:grpSpPr>
          <a:xfrm>
            <a:off x="2512278" y="5346796"/>
            <a:ext cx="1349193" cy="726716"/>
            <a:chOff x="4253102" y="5447353"/>
            <a:chExt cx="1349193" cy="726716"/>
          </a:xfrm>
        </p:grpSpPr>
        <p:sp>
          <p:nvSpPr>
            <p:cNvPr id="109" name="Rectangle 108">
              <a:extLst>
                <a:ext uri="{FF2B5EF4-FFF2-40B4-BE49-F238E27FC236}">
                  <a16:creationId xmlns:a16="http://schemas.microsoft.com/office/drawing/2014/main" id="{E63B4323-BD4E-4C11-9BB3-6C37D0461DB0}"/>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10" name="Connecteur droit 109">
              <a:extLst>
                <a:ext uri="{FF2B5EF4-FFF2-40B4-BE49-F238E27FC236}">
                  <a16:creationId xmlns:a16="http://schemas.microsoft.com/office/drawing/2014/main" id="{755BB822-FFB8-485C-B92E-6B7F8EDE1C66}"/>
                </a:ext>
              </a:extLst>
            </p:cNvPr>
            <p:cNvCxnSpPr/>
            <p:nvPr/>
          </p:nvCxnSpPr>
          <p:spPr>
            <a:xfrm flipH="1">
              <a:off x="5205060" y="5447353"/>
              <a:ext cx="0" cy="715720"/>
            </a:xfrm>
            <a:prstGeom prst="line">
              <a:avLst/>
            </a:prstGeom>
            <a:noFill/>
            <a:ln>
              <a:solidFill>
                <a:schemeClr val="tx1"/>
              </a:solidFill>
              <a:miter lim="800000"/>
            </a:ln>
          </p:spPr>
        </p:cxnSp>
        <p:cxnSp>
          <p:nvCxnSpPr>
            <p:cNvPr id="111" name="Connecteur droit 110">
              <a:extLst>
                <a:ext uri="{FF2B5EF4-FFF2-40B4-BE49-F238E27FC236}">
                  <a16:creationId xmlns:a16="http://schemas.microsoft.com/office/drawing/2014/main" id="{42437924-2A6E-4F0E-A762-0DA716691E12}"/>
                </a:ext>
              </a:extLst>
            </p:cNvPr>
            <p:cNvCxnSpPr/>
            <p:nvPr/>
          </p:nvCxnSpPr>
          <p:spPr>
            <a:xfrm flipH="1">
              <a:off x="4659875" y="5458349"/>
              <a:ext cx="0" cy="715720"/>
            </a:xfrm>
            <a:prstGeom prst="line">
              <a:avLst/>
            </a:prstGeom>
            <a:noFill/>
            <a:ln>
              <a:solidFill>
                <a:schemeClr val="tx1"/>
              </a:solidFill>
              <a:miter lim="800000"/>
            </a:ln>
          </p:spPr>
        </p:cxnSp>
      </p:grpSp>
      <p:cxnSp>
        <p:nvCxnSpPr>
          <p:cNvPr id="105" name="Connecteur droit avec flèche 104">
            <a:extLst>
              <a:ext uri="{FF2B5EF4-FFF2-40B4-BE49-F238E27FC236}">
                <a16:creationId xmlns:a16="http://schemas.microsoft.com/office/drawing/2014/main" id="{85952286-10E2-45C6-9162-C0EAF80E76CB}"/>
              </a:ext>
            </a:extLst>
          </p:cNvPr>
          <p:cNvCxnSpPr>
            <a:cxnSpLocks/>
          </p:cNvCxnSpPr>
          <p:nvPr/>
        </p:nvCxnSpPr>
        <p:spPr>
          <a:xfrm>
            <a:off x="3601033" y="5476969"/>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6" name="Connecteur droit avec flèche 105">
            <a:extLst>
              <a:ext uri="{FF2B5EF4-FFF2-40B4-BE49-F238E27FC236}">
                <a16:creationId xmlns:a16="http://schemas.microsoft.com/office/drawing/2014/main" id="{09017631-1405-48D0-A985-D0E6CF56D7E4}"/>
              </a:ext>
            </a:extLst>
          </p:cNvPr>
          <p:cNvCxnSpPr>
            <a:cxnSpLocks/>
          </p:cNvCxnSpPr>
          <p:nvPr/>
        </p:nvCxnSpPr>
        <p:spPr>
          <a:xfrm>
            <a:off x="5703210" y="5459687"/>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7" name="Connecteur droit avec flèche 106">
            <a:extLst>
              <a:ext uri="{FF2B5EF4-FFF2-40B4-BE49-F238E27FC236}">
                <a16:creationId xmlns:a16="http://schemas.microsoft.com/office/drawing/2014/main" id="{371F37E1-982E-477D-8FB7-26A600F950D4}"/>
              </a:ext>
            </a:extLst>
          </p:cNvPr>
          <p:cNvCxnSpPr>
            <a:cxnSpLocks/>
          </p:cNvCxnSpPr>
          <p:nvPr/>
        </p:nvCxnSpPr>
        <p:spPr>
          <a:xfrm flipH="1">
            <a:off x="5920026" y="5948310"/>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08" name="Connecteur droit avec flèche 107">
            <a:extLst>
              <a:ext uri="{FF2B5EF4-FFF2-40B4-BE49-F238E27FC236}">
                <a16:creationId xmlns:a16="http://schemas.microsoft.com/office/drawing/2014/main" id="{AED144BA-D130-4563-8374-F5F937118FBE}"/>
              </a:ext>
            </a:extLst>
          </p:cNvPr>
          <p:cNvCxnSpPr>
            <a:cxnSpLocks/>
          </p:cNvCxnSpPr>
          <p:nvPr/>
        </p:nvCxnSpPr>
        <p:spPr>
          <a:xfrm flipH="1">
            <a:off x="3885408" y="5940454"/>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18" name="Connecteur droit 117">
            <a:extLst>
              <a:ext uri="{FF2B5EF4-FFF2-40B4-BE49-F238E27FC236}">
                <a16:creationId xmlns:a16="http://schemas.microsoft.com/office/drawing/2014/main" id="{4A2CEF99-F896-489D-BA24-34162CB495EA}"/>
              </a:ext>
            </a:extLst>
          </p:cNvPr>
          <p:cNvCxnSpPr>
            <a:cxnSpLocks/>
          </p:cNvCxnSpPr>
          <p:nvPr/>
        </p:nvCxnSpPr>
        <p:spPr>
          <a:xfrm>
            <a:off x="2500389" y="5359723"/>
            <a:ext cx="431344" cy="682855"/>
          </a:xfrm>
          <a:prstGeom prst="line">
            <a:avLst/>
          </a:prstGeom>
          <a:noFill/>
          <a:ln>
            <a:solidFill>
              <a:schemeClr val="tx1"/>
            </a:solidFill>
            <a:miter lim="800000"/>
          </a:ln>
        </p:spPr>
      </p:cxnSp>
      <p:cxnSp>
        <p:nvCxnSpPr>
          <p:cNvPr id="119" name="Connecteur droit 118">
            <a:extLst>
              <a:ext uri="{FF2B5EF4-FFF2-40B4-BE49-F238E27FC236}">
                <a16:creationId xmlns:a16="http://schemas.microsoft.com/office/drawing/2014/main" id="{410F8AAF-2B2F-4C46-A39C-7F1F1BA9BD66}"/>
              </a:ext>
            </a:extLst>
          </p:cNvPr>
          <p:cNvCxnSpPr>
            <a:cxnSpLocks/>
          </p:cNvCxnSpPr>
          <p:nvPr/>
        </p:nvCxnSpPr>
        <p:spPr>
          <a:xfrm>
            <a:off x="7545300" y="5323587"/>
            <a:ext cx="392066" cy="709564"/>
          </a:xfrm>
          <a:prstGeom prst="line">
            <a:avLst/>
          </a:prstGeom>
          <a:noFill/>
          <a:ln>
            <a:solidFill>
              <a:schemeClr val="tx1"/>
            </a:solidFill>
            <a:miter lim="800000"/>
          </a:ln>
        </p:spPr>
      </p:cxnSp>
      <p:cxnSp>
        <p:nvCxnSpPr>
          <p:cNvPr id="120" name="Connecteur droit 119">
            <a:extLst>
              <a:ext uri="{FF2B5EF4-FFF2-40B4-BE49-F238E27FC236}">
                <a16:creationId xmlns:a16="http://schemas.microsoft.com/office/drawing/2014/main" id="{B721F903-467B-45E2-ACDC-8C7206B3D437}"/>
              </a:ext>
            </a:extLst>
          </p:cNvPr>
          <p:cNvCxnSpPr>
            <a:cxnSpLocks/>
          </p:cNvCxnSpPr>
          <p:nvPr/>
        </p:nvCxnSpPr>
        <p:spPr>
          <a:xfrm flipH="1">
            <a:off x="2537378" y="5344995"/>
            <a:ext cx="384928" cy="689727"/>
          </a:xfrm>
          <a:prstGeom prst="line">
            <a:avLst/>
          </a:prstGeom>
          <a:noFill/>
          <a:ln>
            <a:solidFill>
              <a:schemeClr val="tx1"/>
            </a:solidFill>
            <a:miter lim="800000"/>
          </a:ln>
        </p:spPr>
      </p:cxnSp>
      <p:cxnSp>
        <p:nvCxnSpPr>
          <p:cNvPr id="121" name="Connecteur droit 120">
            <a:extLst>
              <a:ext uri="{FF2B5EF4-FFF2-40B4-BE49-F238E27FC236}">
                <a16:creationId xmlns:a16="http://schemas.microsoft.com/office/drawing/2014/main" id="{2B357CD4-E9ED-44F4-8C54-93D013881744}"/>
              </a:ext>
            </a:extLst>
          </p:cNvPr>
          <p:cNvCxnSpPr>
            <a:cxnSpLocks/>
          </p:cNvCxnSpPr>
          <p:nvPr/>
        </p:nvCxnSpPr>
        <p:spPr>
          <a:xfrm flipH="1">
            <a:off x="7544582" y="5327712"/>
            <a:ext cx="384928" cy="689727"/>
          </a:xfrm>
          <a:prstGeom prst="line">
            <a:avLst/>
          </a:prstGeom>
          <a:noFill/>
          <a:ln>
            <a:solidFill>
              <a:schemeClr val="tx1"/>
            </a:solidFill>
            <a:miter lim="800000"/>
          </a:ln>
        </p:spPr>
      </p:cxnSp>
      <p:cxnSp>
        <p:nvCxnSpPr>
          <p:cNvPr id="122" name="Connecteur : en angle 121">
            <a:extLst>
              <a:ext uri="{FF2B5EF4-FFF2-40B4-BE49-F238E27FC236}">
                <a16:creationId xmlns:a16="http://schemas.microsoft.com/office/drawing/2014/main" id="{A110552D-A4E2-4376-8F6A-523247E5EA48}"/>
              </a:ext>
            </a:extLst>
          </p:cNvPr>
          <p:cNvCxnSpPr>
            <a:cxnSpLocks/>
            <a:endCxn id="109" idx="0"/>
          </p:cNvCxnSpPr>
          <p:nvPr/>
        </p:nvCxnSpPr>
        <p:spPr>
          <a:xfrm>
            <a:off x="1300899" y="5137605"/>
            <a:ext cx="1885976" cy="20919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3" name="Connecteur : en angle 122">
            <a:extLst>
              <a:ext uri="{FF2B5EF4-FFF2-40B4-BE49-F238E27FC236}">
                <a16:creationId xmlns:a16="http://schemas.microsoft.com/office/drawing/2014/main" id="{C7133E78-10CB-442B-91D6-2A0D439A1386}"/>
              </a:ext>
            </a:extLst>
          </p:cNvPr>
          <p:cNvCxnSpPr>
            <a:cxnSpLocks/>
            <a:endCxn id="112" idx="2"/>
          </p:cNvCxnSpPr>
          <p:nvPr/>
        </p:nvCxnSpPr>
        <p:spPr>
          <a:xfrm flipV="1">
            <a:off x="1310326" y="6032665"/>
            <a:ext cx="5956785" cy="481253"/>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24" name="Rectangle 123">
            <a:extLst>
              <a:ext uri="{FF2B5EF4-FFF2-40B4-BE49-F238E27FC236}">
                <a16:creationId xmlns:a16="http://schemas.microsoft.com/office/drawing/2014/main" id="{FDA1A831-5D07-400A-84C4-922F3D6DCC6D}"/>
              </a:ext>
            </a:extLst>
          </p:cNvPr>
          <p:cNvSpPr/>
          <p:nvPr/>
        </p:nvSpPr>
        <p:spPr>
          <a:xfrm>
            <a:off x="2975810" y="544211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1</a:t>
            </a:r>
            <a:endParaRPr lang="fr-FR" altLang="en-US" sz="3086" dirty="0">
              <a:latin typeface="Arial" pitchFamily="34" charset="0"/>
            </a:endParaRPr>
          </a:p>
        </p:txBody>
      </p:sp>
      <p:sp>
        <p:nvSpPr>
          <p:cNvPr id="125" name="Rectangle 124">
            <a:extLst>
              <a:ext uri="{FF2B5EF4-FFF2-40B4-BE49-F238E27FC236}">
                <a16:creationId xmlns:a16="http://schemas.microsoft.com/office/drawing/2014/main" id="{733236B3-BE24-44D5-95A3-5DCCE97B1C5C}"/>
              </a:ext>
            </a:extLst>
          </p:cNvPr>
          <p:cNvSpPr/>
          <p:nvPr/>
        </p:nvSpPr>
        <p:spPr>
          <a:xfrm>
            <a:off x="5022998" y="541540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sp>
        <p:nvSpPr>
          <p:cNvPr id="126" name="Rectangle 125">
            <a:extLst>
              <a:ext uri="{FF2B5EF4-FFF2-40B4-BE49-F238E27FC236}">
                <a16:creationId xmlns:a16="http://schemas.microsoft.com/office/drawing/2014/main" id="{22C06354-E880-4345-AD3B-6A5C23F2DC28}"/>
              </a:ext>
            </a:extLst>
          </p:cNvPr>
          <p:cNvSpPr/>
          <p:nvPr/>
        </p:nvSpPr>
        <p:spPr>
          <a:xfrm>
            <a:off x="7060759" y="541697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127" name="Rectangle 126">
            <a:extLst>
              <a:ext uri="{FF2B5EF4-FFF2-40B4-BE49-F238E27FC236}">
                <a16:creationId xmlns:a16="http://schemas.microsoft.com/office/drawing/2014/main" id="{697E6618-C5D4-4BEB-9E13-0A7664EF95EC}"/>
              </a:ext>
            </a:extLst>
          </p:cNvPr>
          <p:cNvSpPr/>
          <p:nvPr/>
        </p:nvSpPr>
        <p:spPr>
          <a:xfrm>
            <a:off x="6941611" y="6857615"/>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128" name="Connecteur droit avec flèche 127">
            <a:extLst>
              <a:ext uri="{FF2B5EF4-FFF2-40B4-BE49-F238E27FC236}">
                <a16:creationId xmlns:a16="http://schemas.microsoft.com/office/drawing/2014/main" id="{419480A8-C14E-45BD-BDF7-3246A4F0F923}"/>
              </a:ext>
            </a:extLst>
          </p:cNvPr>
          <p:cNvCxnSpPr>
            <a:cxnSpLocks/>
          </p:cNvCxnSpPr>
          <p:nvPr/>
        </p:nvCxnSpPr>
        <p:spPr>
          <a:xfrm flipH="1" flipV="1">
            <a:off x="7448735" y="6127425"/>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 name="Connecteur droit 11">
            <a:extLst>
              <a:ext uri="{FF2B5EF4-FFF2-40B4-BE49-F238E27FC236}">
                <a16:creationId xmlns:a16="http://schemas.microsoft.com/office/drawing/2014/main" id="{CB041FFA-B206-4A0E-B715-77DEBD7F7CC6}"/>
              </a:ext>
            </a:extLst>
          </p:cNvPr>
          <p:cNvCxnSpPr/>
          <p:nvPr/>
        </p:nvCxnSpPr>
        <p:spPr>
          <a:xfrm>
            <a:off x="4553146" y="5335571"/>
            <a:ext cx="405353" cy="697584"/>
          </a:xfrm>
          <a:prstGeom prst="line">
            <a:avLst/>
          </a:prstGeom>
        </p:spPr>
        <p:style>
          <a:lnRef idx="1">
            <a:schemeClr val="dk1"/>
          </a:lnRef>
          <a:fillRef idx="0">
            <a:schemeClr val="dk1"/>
          </a:fillRef>
          <a:effectRef idx="0">
            <a:schemeClr val="dk1"/>
          </a:effectRef>
          <a:fontRef idx="minor">
            <a:schemeClr val="tx1"/>
          </a:fontRef>
        </p:style>
      </p:cxnSp>
      <p:cxnSp>
        <p:nvCxnSpPr>
          <p:cNvPr id="14" name="Connecteur droit 13">
            <a:extLst>
              <a:ext uri="{FF2B5EF4-FFF2-40B4-BE49-F238E27FC236}">
                <a16:creationId xmlns:a16="http://schemas.microsoft.com/office/drawing/2014/main" id="{32AB39F7-286A-48C0-848C-410E0973B83B}"/>
              </a:ext>
            </a:extLst>
          </p:cNvPr>
          <p:cNvCxnSpPr/>
          <p:nvPr/>
        </p:nvCxnSpPr>
        <p:spPr>
          <a:xfrm flipH="1">
            <a:off x="4553146" y="5326144"/>
            <a:ext cx="386499" cy="707011"/>
          </a:xfrm>
          <a:prstGeom prst="line">
            <a:avLst/>
          </a:prstGeom>
        </p:spPr>
        <p:style>
          <a:lnRef idx="1">
            <a:schemeClr val="dk1"/>
          </a:lnRef>
          <a:fillRef idx="0">
            <a:schemeClr val="dk1"/>
          </a:fillRef>
          <a:effectRef idx="0">
            <a:schemeClr val="dk1"/>
          </a:effectRef>
          <a:fontRef idx="minor">
            <a:schemeClr val="tx1"/>
          </a:fontRef>
        </p:style>
      </p:cxnSp>
      <p:sp>
        <p:nvSpPr>
          <p:cNvPr id="136" name="Rectangle 135">
            <a:extLst>
              <a:ext uri="{FF2B5EF4-FFF2-40B4-BE49-F238E27FC236}">
                <a16:creationId xmlns:a16="http://schemas.microsoft.com/office/drawing/2014/main" id="{339B8B4A-2C67-4C60-977E-B7CFA2AF3FA4}"/>
              </a:ext>
            </a:extLst>
          </p:cNvPr>
          <p:cNvSpPr/>
          <p:nvPr/>
        </p:nvSpPr>
        <p:spPr>
          <a:xfrm>
            <a:off x="1140644" y="5517520"/>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2</a:t>
            </a:r>
            <a:endParaRPr lang="fr-FR" altLang="en-US" sz="3086" dirty="0">
              <a:latin typeface="Arial" pitchFamily="34" charset="0"/>
            </a:endParaRPr>
          </a:p>
        </p:txBody>
      </p:sp>
      <p:cxnSp>
        <p:nvCxnSpPr>
          <p:cNvPr id="48" name="Connecteur : en angle 47">
            <a:extLst>
              <a:ext uri="{FF2B5EF4-FFF2-40B4-BE49-F238E27FC236}">
                <a16:creationId xmlns:a16="http://schemas.microsoft.com/office/drawing/2014/main" id="{B750545D-3B01-4EA1-B08E-916049AB64A2}"/>
              </a:ext>
            </a:extLst>
          </p:cNvPr>
          <p:cNvCxnSpPr>
            <a:cxnSpLocks/>
            <a:endCxn id="115" idx="2"/>
          </p:cNvCxnSpPr>
          <p:nvPr/>
        </p:nvCxnSpPr>
        <p:spPr>
          <a:xfrm flipV="1">
            <a:off x="1302471" y="6040521"/>
            <a:ext cx="3926879" cy="474968"/>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4" name="Connecteur droit 3">
            <a:extLst>
              <a:ext uri="{FF2B5EF4-FFF2-40B4-BE49-F238E27FC236}">
                <a16:creationId xmlns:a16="http://schemas.microsoft.com/office/drawing/2014/main" id="{BB7107A6-7325-432F-B527-880358880742}"/>
              </a:ext>
            </a:extLst>
          </p:cNvPr>
          <p:cNvCxnSpPr/>
          <p:nvPr/>
        </p:nvCxnSpPr>
        <p:spPr>
          <a:xfrm>
            <a:off x="5495827" y="5335571"/>
            <a:ext cx="405352" cy="707010"/>
          </a:xfrm>
          <a:prstGeom prst="line">
            <a:avLst/>
          </a:prstGeom>
        </p:spPr>
        <p:style>
          <a:lnRef idx="1">
            <a:schemeClr val="dk1"/>
          </a:lnRef>
          <a:fillRef idx="0">
            <a:schemeClr val="dk1"/>
          </a:fillRef>
          <a:effectRef idx="0">
            <a:schemeClr val="dk1"/>
          </a:effectRef>
          <a:fontRef idx="minor">
            <a:schemeClr val="tx1"/>
          </a:fontRef>
        </p:style>
      </p:cxnSp>
      <p:cxnSp>
        <p:nvCxnSpPr>
          <p:cNvPr id="6" name="Connecteur droit 5">
            <a:extLst>
              <a:ext uri="{FF2B5EF4-FFF2-40B4-BE49-F238E27FC236}">
                <a16:creationId xmlns:a16="http://schemas.microsoft.com/office/drawing/2014/main" id="{5E8F27A3-4978-4B04-8BBB-01DECD4AB6A8}"/>
              </a:ext>
            </a:extLst>
          </p:cNvPr>
          <p:cNvCxnSpPr/>
          <p:nvPr/>
        </p:nvCxnSpPr>
        <p:spPr>
          <a:xfrm flipH="1">
            <a:off x="5495827" y="5326144"/>
            <a:ext cx="395926" cy="70701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19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4"/>
                                        </p:tgtEl>
                                        <p:attrNameLst>
                                          <p:attrName>style.visibility</p:attrName>
                                        </p:attrNameLst>
                                      </p:cBhvr>
                                      <p:to>
                                        <p:strVal val="visible"/>
                                      </p:to>
                                    </p:set>
                                  </p:childTnLst>
                                </p:cTn>
                              </p:par>
                              <p:par>
                                <p:cTn id="55" presetID="10" presetClass="exit" presetSubtype="0" fill="hold" nodeType="withEffect">
                                  <p:stCondLst>
                                    <p:cond delay="0"/>
                                  </p:stCondLst>
                                  <p:childTnLst>
                                    <p:animEffect transition="out" filter="fade">
                                      <p:cBhvr>
                                        <p:cTn id="56" dur="500"/>
                                        <p:tgtEl>
                                          <p:spTgt spid="123"/>
                                        </p:tgtEl>
                                      </p:cBhvr>
                                    </p:animEffect>
                                    <p:set>
                                      <p:cBhvr>
                                        <p:cTn id="57" dur="1" fill="hold">
                                          <p:stCondLst>
                                            <p:cond delay="499"/>
                                          </p:stCondLst>
                                        </p:cTn>
                                        <p:tgtEl>
                                          <p:spTgt spid="123"/>
                                        </p:tgtEl>
                                        <p:attrNameLst>
                                          <p:attrName>style.visibility</p:attrName>
                                        </p:attrNameLst>
                                      </p:cBhvr>
                                      <p:to>
                                        <p:strVal val="hidden"/>
                                      </p:to>
                                    </p:set>
                                  </p:childTnLst>
                                </p:cTn>
                              </p:par>
                              <p:par>
                                <p:cTn id="58" presetID="1" presetClass="entr" presetSubtype="0" fill="hold" nodeType="withEffect">
                                  <p:stCondLst>
                                    <p:cond delay="0"/>
                                  </p:stCondLst>
                                  <p:childTnLst>
                                    <p:set>
                                      <p:cBhvr>
                                        <p:cTn id="59" dur="1" fill="hold">
                                          <p:stCondLst>
                                            <p:cond delay="0"/>
                                          </p:stCondLst>
                                        </p:cTn>
                                        <p:tgtEl>
                                          <p:spTgt spid="4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5"/>
                                        </p:tgtEl>
                                        <p:attrNameLst>
                                          <p:attrName>style.visibility</p:attrName>
                                        </p:attrNameLst>
                                      </p:cBhvr>
                                      <p:to>
                                        <p:strVal val="visible"/>
                                      </p:to>
                                    </p:set>
                                  </p:childTnLst>
                                </p:cTn>
                              </p:par>
                              <p:par>
                                <p:cTn id="64" presetID="10" presetClass="exit" presetSubtype="0" fill="hold" nodeType="withEffect">
                                  <p:stCondLst>
                                    <p:cond delay="0"/>
                                  </p:stCondLst>
                                  <p:childTnLst>
                                    <p:animEffect transition="out" filter="fade">
                                      <p:cBhvr>
                                        <p:cTn id="65" dur="500"/>
                                        <p:tgtEl>
                                          <p:spTgt spid="106"/>
                                        </p:tgtEl>
                                      </p:cBhvr>
                                    </p:animEffect>
                                    <p:set>
                                      <p:cBhvr>
                                        <p:cTn id="66" dur="1" fill="hold">
                                          <p:stCondLst>
                                            <p:cond delay="499"/>
                                          </p:stCondLst>
                                        </p:cTn>
                                        <p:tgtEl>
                                          <p:spTgt spid="10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0" presetClass="exit" presetSubtype="0" fill="hold" nodeType="withEffect">
                                  <p:stCondLst>
                                    <p:cond delay="0"/>
                                  </p:stCondLst>
                                  <p:childTnLst>
                                    <p:animEffect transition="out" filter="fade">
                                      <p:cBhvr>
                                        <p:cTn id="76" dur="500"/>
                                        <p:tgtEl>
                                          <p:spTgt spid="103"/>
                                        </p:tgtEl>
                                      </p:cBhvr>
                                    </p:animEffect>
                                    <p:set>
                                      <p:cBhvr>
                                        <p:cTn id="77" dur="1" fill="hold">
                                          <p:stCondLst>
                                            <p:cond delay="499"/>
                                          </p:stCondLst>
                                        </p:cTn>
                                        <p:tgtEl>
                                          <p:spTgt spid="10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107"/>
                                        </p:tgtEl>
                                      </p:cBhvr>
                                    </p:animEffect>
                                    <p:set>
                                      <p:cBhvr>
                                        <p:cTn id="80" dur="1" fill="hold">
                                          <p:stCondLst>
                                            <p:cond delay="499"/>
                                          </p:stCondLst>
                                        </p:cTn>
                                        <p:tgtEl>
                                          <p:spTgt spid="10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19"/>
                                        </p:tgtEl>
                                      </p:cBhvr>
                                    </p:animEffect>
                                    <p:set>
                                      <p:cBhvr>
                                        <p:cTn id="83" dur="1" fill="hold">
                                          <p:stCondLst>
                                            <p:cond delay="499"/>
                                          </p:stCondLst>
                                        </p:cTn>
                                        <p:tgtEl>
                                          <p:spTgt spid="119"/>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21"/>
                                        </p:tgtEl>
                                      </p:cBhvr>
                                    </p:animEffect>
                                    <p:set>
                                      <p:cBhvr>
                                        <p:cTn id="86" dur="1" fill="hold">
                                          <p:stCondLst>
                                            <p:cond delay="499"/>
                                          </p:stCondLst>
                                        </p:cTn>
                                        <p:tgtEl>
                                          <p:spTgt spid="121"/>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26"/>
                                        </p:tgtEl>
                                      </p:cBhvr>
                                    </p:animEffect>
                                    <p:set>
                                      <p:cBhvr>
                                        <p:cTn id="89" dur="1" fill="hold">
                                          <p:stCondLst>
                                            <p:cond delay="499"/>
                                          </p:stCondLst>
                                        </p:cTn>
                                        <p:tgtEl>
                                          <p:spTgt spid="126"/>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27"/>
                                        </p:tgtEl>
                                      </p:cBhvr>
                                    </p:animEffect>
                                    <p:set>
                                      <p:cBhvr>
                                        <p:cTn id="92" dur="1" fill="hold">
                                          <p:stCondLst>
                                            <p:cond delay="499"/>
                                          </p:stCondLst>
                                        </p:cTn>
                                        <p:tgtEl>
                                          <p:spTgt spid="127"/>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128"/>
                                        </p:tgtEl>
                                      </p:cBhvr>
                                    </p:animEffect>
                                    <p:set>
                                      <p:cBhvr>
                                        <p:cTn id="95" dur="1" fill="hold">
                                          <p:stCondLst>
                                            <p:cond delay="499"/>
                                          </p:stCondLst>
                                        </p:cTn>
                                        <p:tgtEl>
                                          <p:spTgt spid="12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8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par>
                                <p:cTn id="104" presetID="10" presetClass="exit" presetSubtype="0" fill="hold" grpId="1" nodeType="withEffect">
                                  <p:stCondLst>
                                    <p:cond delay="0"/>
                                  </p:stCondLst>
                                  <p:childTnLst>
                                    <p:animEffect transition="out" filter="fade">
                                      <p:cBhvr>
                                        <p:cTn id="105" dur="500"/>
                                        <p:tgtEl>
                                          <p:spTgt spid="100"/>
                                        </p:tgtEl>
                                      </p:cBhvr>
                                    </p:animEffect>
                                    <p:set>
                                      <p:cBhvr>
                                        <p:cTn id="106" dur="1" fill="hold">
                                          <p:stCondLst>
                                            <p:cond delay="499"/>
                                          </p:stCondLst>
                                        </p:cTn>
                                        <p:tgtEl>
                                          <p:spTgt spid="100"/>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13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00" grpId="0"/>
      <p:bldP spid="100" grpId="1"/>
      <p:bldP spid="124" grpId="0"/>
      <p:bldP spid="125" grpId="0"/>
      <p:bldP spid="126" grpId="0"/>
      <p:bldP spid="126" grpId="1"/>
      <p:bldP spid="1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466750"/>
            <a:ext cx="8420100" cy="5016758"/>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suppElem</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244204915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7A7FC3FB-55CA-45D2-8A5F-569E2963F132}"/>
              </a:ext>
            </a:extLst>
          </p:cNvPr>
          <p:cNvSpPr/>
          <p:nvPr/>
        </p:nvSpPr>
        <p:spPr>
          <a:xfrm>
            <a:off x="483221" y="1093272"/>
            <a:ext cx="9216959" cy="6270947"/>
          </a:xfrm>
          <a:prstGeom prst="rect">
            <a:avLst/>
          </a:prstGeom>
          <a:solidFill>
            <a:schemeClr val="bg1"/>
          </a:solidFill>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Retrait à la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position depuis la tête de la liste</a:t>
            </a:r>
          </a:p>
          <a:p>
            <a:pPr>
              <a:spcBef>
                <a:spcPts val="938"/>
              </a:spcBef>
              <a:buSzPct val="100000"/>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marL="130375" indent="-324000">
              <a:spcBef>
                <a:spcPts val="938"/>
              </a:spcBef>
              <a:buSzPct val="100000"/>
              <a:buBlip>
                <a:blip r:embed="rId2"/>
              </a:buBlip>
            </a:pPr>
            <a:endParaRPr lang="fr-FR" altLang="en-US" sz="2800" b="1" spc="-1" dirty="0">
              <a:solidFill>
                <a:srgbClr val="000000"/>
              </a:solidFill>
            </a:endParaRPr>
          </a:p>
          <a:p>
            <a:pPr>
              <a:spcBef>
                <a:spcPts val="938"/>
              </a:spcBef>
              <a:buSzPct val="100000"/>
            </a:pPr>
            <a:endParaRPr lang="fr-FR" altLang="en-US" sz="1050" b="1" spc="-1" dirty="0">
              <a:solidFill>
                <a:srgbClr val="000000"/>
              </a:solidFill>
            </a:endParaRPr>
          </a:p>
        </p:txBody>
      </p:sp>
      <p:sp>
        <p:nvSpPr>
          <p:cNvPr id="45061" name="Rectangle 45060"/>
          <p:cNvSpPr/>
          <p:nvPr/>
        </p:nvSpPr>
        <p:spPr>
          <a:xfrm>
            <a:off x="672500" y="1679928"/>
            <a:ext cx="9074815"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0" indent="0">
              <a:buNone/>
            </a:pPr>
            <a:r>
              <a:rPr lang="fr-FR" altLang="en-US" sz="1400" dirty="0"/>
              <a:t>SI la liste n’est pas vide ALORS</a:t>
            </a:r>
          </a:p>
          <a:p>
            <a:pPr marL="263525" indent="0">
              <a:buNone/>
            </a:pPr>
            <a:r>
              <a:rPr lang="fr-FR" altLang="en-US" sz="1400" dirty="0"/>
              <a:t>On fait pointer un pointeur sur le dernier élément de la liste.</a:t>
            </a:r>
          </a:p>
          <a:p>
            <a:pPr marL="263525" indent="0">
              <a:buNone/>
            </a:pPr>
            <a:r>
              <a:rPr lang="fr-FR" altLang="en-US" sz="1400" dirty="0"/>
              <a:t>Si il y a qu’ un seul élément ou i = 0 ALORS</a:t>
            </a:r>
          </a:p>
          <a:p>
            <a:pPr marL="442913" indent="0">
              <a:buNone/>
            </a:pPr>
            <a:r>
              <a:rPr lang="fr-FR" altLang="en-US" sz="1400" dirty="0"/>
              <a:t>On fait pointer la tête et la queue de liste sur NULL.</a:t>
            </a:r>
          </a:p>
          <a:p>
            <a:pPr marL="442913" indent="0">
              <a:buNone/>
            </a:pPr>
            <a:r>
              <a:rPr lang="fr-FR" altLang="en-US" sz="1400" dirty="0"/>
              <a:t>On détruit l’ élément pointé par le pointeur.</a:t>
            </a:r>
          </a:p>
          <a:p>
            <a:pPr marL="263525" indent="0">
              <a:buNone/>
            </a:pPr>
            <a:r>
              <a:rPr lang="fr-FR" altLang="en-US" sz="1400" dirty="0"/>
              <a:t>Sinon </a:t>
            </a:r>
            <a:r>
              <a:rPr lang="fr-CA" altLang="en-US" sz="1400" dirty="0"/>
              <a:t>SI 0 &lt; i &lt;</a:t>
            </a:r>
            <a:r>
              <a:rPr lang="fr-CA" altLang="en-US" sz="1400" dirty="0">
                <a:ea typeface="Arial" pitchFamily="34" charset="0"/>
              </a:rPr>
              <a:t> </a:t>
            </a:r>
            <a:r>
              <a:rPr lang="fr-CA" altLang="en-US" sz="1400" dirty="0"/>
              <a:t>nombre d’ éléments de la liste -1 ALORS</a:t>
            </a:r>
            <a:endParaRPr lang="fr-FR" altLang="en-US" sz="1400" dirty="0"/>
          </a:p>
          <a:p>
            <a:pPr marL="457200" lvl="1" indent="0">
              <a:buNone/>
            </a:pPr>
            <a:r>
              <a:rPr lang="fr-CA" altLang="en-US" sz="1400" dirty="0"/>
              <a:t>Nous positionnons un pointeur sur le i-1</a:t>
            </a:r>
            <a:r>
              <a:rPr lang="fr-CA" altLang="en-US" sz="1400" baseline="30000" dirty="0"/>
              <a:t>ème</a:t>
            </a:r>
            <a:r>
              <a:rPr lang="fr-CA" altLang="en-US" sz="1400" dirty="0"/>
              <a:t> élément.</a:t>
            </a:r>
          </a:p>
          <a:p>
            <a:pPr marL="457200" lvl="1" indent="0">
              <a:buNone/>
            </a:pPr>
            <a:r>
              <a:rPr lang="fr-CA" altLang="en-US" sz="1400" dirty="0"/>
              <a:t>Nous positionnons un pointeur sur le </a:t>
            </a:r>
            <a:r>
              <a:rPr lang="fr-CA" altLang="en-US" sz="1400" dirty="0" err="1"/>
              <a:t>i</a:t>
            </a:r>
            <a:r>
              <a:rPr lang="fr-CA" altLang="en-US" sz="1400" baseline="30000" dirty="0" err="1"/>
              <a:t>ème</a:t>
            </a:r>
            <a:r>
              <a:rPr lang="fr-CA" altLang="en-US" sz="1400" dirty="0"/>
              <a:t> élément.</a:t>
            </a:r>
          </a:p>
          <a:p>
            <a:pPr marL="457200" lvl="1" indent="0">
              <a:buNone/>
            </a:pPr>
            <a:r>
              <a:rPr lang="fr-FR" altLang="en-US" sz="1400" dirty="0"/>
              <a:t>Nous faisons pointer le i-1ème élément sur le i+1ème élément.</a:t>
            </a:r>
          </a:p>
          <a:p>
            <a:pPr marL="457200" lvl="1" indent="0">
              <a:buNone/>
            </a:pPr>
            <a:r>
              <a:rPr lang="fr-FR" altLang="en-US" sz="1400" dirty="0"/>
              <a:t>Nous faisons pointer le i+1ème élément sur le i-1ème élément.</a:t>
            </a:r>
          </a:p>
          <a:p>
            <a:pPr marL="457200" lvl="1" indent="0">
              <a:buNone/>
            </a:pPr>
            <a:r>
              <a:rPr lang="fr-FR" altLang="en-US" sz="1400" dirty="0"/>
              <a:t>On détruit le </a:t>
            </a:r>
            <a:r>
              <a:rPr lang="fr-FR" altLang="en-US" sz="1400" dirty="0" err="1"/>
              <a:t>ième</a:t>
            </a:r>
            <a:r>
              <a:rPr lang="fr-FR" altLang="en-US" sz="1400" dirty="0"/>
              <a:t> élément.</a:t>
            </a:r>
          </a:p>
          <a:p>
            <a:pPr marL="263525" indent="0">
              <a:buNone/>
            </a:pPr>
            <a:r>
              <a:rPr lang="fr-FR" altLang="en-US" sz="1400" dirty="0"/>
              <a:t>Sinon Si i = 0 ALORS</a:t>
            </a:r>
          </a:p>
          <a:p>
            <a:pPr marL="442913" indent="0">
              <a:buNone/>
            </a:pPr>
            <a:r>
              <a:rPr lang="fr-FR" altLang="en-US" sz="1400" dirty="0"/>
              <a:t>On retrait au début de la liste</a:t>
            </a:r>
          </a:p>
          <a:p>
            <a:pPr marL="263525" indent="0">
              <a:buNone/>
            </a:pPr>
            <a:r>
              <a:rPr lang="fr-FR" altLang="en-US" sz="1400" dirty="0"/>
              <a:t>Sinon</a:t>
            </a:r>
          </a:p>
          <a:p>
            <a:pPr marL="442913" indent="0">
              <a:buNone/>
            </a:pPr>
            <a:r>
              <a:rPr lang="fr-FR" altLang="en-US" sz="1400" dirty="0"/>
              <a:t>On retrait à la fin de la liste</a:t>
            </a:r>
          </a:p>
          <a:p>
            <a:pPr marL="584200" indent="-320675" algn="just">
              <a:buNone/>
            </a:pPr>
            <a:r>
              <a:rPr lang="fr-CA" altLang="en-US" sz="1400" dirty="0"/>
              <a:t>Fin si</a:t>
            </a:r>
          </a:p>
          <a:p>
            <a:pPr marL="584200" indent="-320675" algn="just">
              <a:buNone/>
            </a:pPr>
            <a:r>
              <a:rPr lang="fr-FR" altLang="en-US" sz="1400" dirty="0"/>
              <a:t>Nous incrémentons le nombre des éléments</a:t>
            </a:r>
          </a:p>
          <a:p>
            <a:pPr marL="584200" indent="-584200" algn="just">
              <a:buNone/>
            </a:pPr>
            <a:r>
              <a:rPr lang="fr-FR" altLang="en-US" sz="1400" dirty="0"/>
              <a:t>Fin SI</a:t>
            </a:r>
          </a:p>
          <a:p>
            <a:pPr marL="584467" indent="-584467" algn="just">
              <a:buNone/>
            </a:pPr>
            <a:endParaRPr lang="fr-CA" altLang="en-US" sz="1600" dirty="0"/>
          </a:p>
        </p:txBody>
      </p:sp>
      <p:sp>
        <p:nvSpPr>
          <p:cNvPr id="33" name="TextShape 1">
            <a:extLst>
              <a:ext uri="{FF2B5EF4-FFF2-40B4-BE49-F238E27FC236}">
                <a16:creationId xmlns:a16="http://schemas.microsoft.com/office/drawing/2014/main" id="{283746A9-623C-4087-A806-C337C847B72F}"/>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grpSp>
        <p:nvGrpSpPr>
          <p:cNvPr id="11" name="Groupe 10">
            <a:extLst>
              <a:ext uri="{FF2B5EF4-FFF2-40B4-BE49-F238E27FC236}">
                <a16:creationId xmlns:a16="http://schemas.microsoft.com/office/drawing/2014/main" id="{D1C3DC3E-9D16-4648-8F1B-088C9A67E65D}"/>
              </a:ext>
            </a:extLst>
          </p:cNvPr>
          <p:cNvGrpSpPr/>
          <p:nvPr/>
        </p:nvGrpSpPr>
        <p:grpSpPr>
          <a:xfrm>
            <a:off x="1621410" y="6146275"/>
            <a:ext cx="7411040" cy="1255613"/>
            <a:chOff x="480766" y="5656895"/>
            <a:chExt cx="8551684" cy="1744994"/>
          </a:xfrm>
        </p:grpSpPr>
        <p:grpSp>
          <p:nvGrpSpPr>
            <p:cNvPr id="66" name="Groupe 65">
              <a:extLst>
                <a:ext uri="{FF2B5EF4-FFF2-40B4-BE49-F238E27FC236}">
                  <a16:creationId xmlns:a16="http://schemas.microsoft.com/office/drawing/2014/main" id="{DFB1AAFC-5BDF-4B60-AED7-EFE27D672795}"/>
                </a:ext>
              </a:extLst>
            </p:cNvPr>
            <p:cNvGrpSpPr/>
            <p:nvPr/>
          </p:nvGrpSpPr>
          <p:grpSpPr>
            <a:xfrm>
              <a:off x="480766" y="5929460"/>
              <a:ext cx="1144363" cy="1282051"/>
              <a:chOff x="729912" y="5279016"/>
              <a:chExt cx="1230863" cy="1932495"/>
            </a:xfrm>
          </p:grpSpPr>
          <p:sp>
            <p:nvSpPr>
              <p:cNvPr id="79" name="Rectangle 78">
                <a:extLst>
                  <a:ext uri="{FF2B5EF4-FFF2-40B4-BE49-F238E27FC236}">
                    <a16:creationId xmlns:a16="http://schemas.microsoft.com/office/drawing/2014/main" id="{A744E6C7-F83C-4344-832A-AFF3D25FF118}"/>
                  </a:ext>
                </a:extLst>
              </p:cNvPr>
              <p:cNvSpPr/>
              <p:nvPr/>
            </p:nvSpPr>
            <p:spPr>
              <a:xfrm>
                <a:off x="737769" y="5279016"/>
                <a:ext cx="1223005" cy="1932495"/>
              </a:xfrm>
              <a:prstGeom prst="rect">
                <a:avLst/>
              </a:prstGeom>
              <a:ln/>
            </p:spPr>
            <p:style>
              <a:lnRef idx="0">
                <a:schemeClr val="accent2"/>
              </a:lnRef>
              <a:fillRef idx="3">
                <a:schemeClr val="accent2"/>
              </a:fillRef>
              <a:effectRef idx="3">
                <a:schemeClr val="accent2"/>
              </a:effectRef>
              <a:fontRef idx="minor">
                <a:schemeClr val="lt1"/>
              </a:fontRef>
            </p:style>
          </p:sp>
          <p:cxnSp>
            <p:nvCxnSpPr>
              <p:cNvPr id="80" name="Connecteur droit 79">
                <a:extLst>
                  <a:ext uri="{FF2B5EF4-FFF2-40B4-BE49-F238E27FC236}">
                    <a16:creationId xmlns:a16="http://schemas.microsoft.com/office/drawing/2014/main" id="{7C3B6872-A38F-489D-ABD4-8B33E969C313}"/>
                  </a:ext>
                </a:extLst>
              </p:cNvPr>
              <p:cNvCxnSpPr/>
              <p:nvPr/>
            </p:nvCxnSpPr>
            <p:spPr>
              <a:xfrm>
                <a:off x="737769" y="5766329"/>
                <a:ext cx="1223005" cy="0"/>
              </a:xfrm>
              <a:prstGeom prst="line">
                <a:avLst/>
              </a:prstGeom>
              <a:noFill/>
              <a:ln>
                <a:solidFill>
                  <a:schemeClr val="tx1"/>
                </a:solidFill>
                <a:miter lim="800000"/>
              </a:ln>
            </p:spPr>
          </p:cxnSp>
          <p:cxnSp>
            <p:nvCxnSpPr>
              <p:cNvPr id="81" name="Connecteur droit 80">
                <a:extLst>
                  <a:ext uri="{FF2B5EF4-FFF2-40B4-BE49-F238E27FC236}">
                    <a16:creationId xmlns:a16="http://schemas.microsoft.com/office/drawing/2014/main" id="{B07959C4-19B4-44FB-9296-E9554008975D}"/>
                  </a:ext>
                </a:extLst>
              </p:cNvPr>
              <p:cNvCxnSpPr>
                <a:cxnSpLocks/>
              </p:cNvCxnSpPr>
              <p:nvPr/>
            </p:nvCxnSpPr>
            <p:spPr>
              <a:xfrm>
                <a:off x="729912" y="6651731"/>
                <a:ext cx="1230863" cy="0"/>
              </a:xfrm>
              <a:prstGeom prst="line">
                <a:avLst/>
              </a:prstGeom>
              <a:noFill/>
              <a:ln>
                <a:solidFill>
                  <a:schemeClr val="tx1"/>
                </a:solidFill>
                <a:miter lim="800000"/>
              </a:ln>
            </p:spPr>
          </p:cxnSp>
        </p:grpSp>
        <p:sp>
          <p:nvSpPr>
            <p:cNvPr id="85" name="Rectangle 84">
              <a:extLst>
                <a:ext uri="{FF2B5EF4-FFF2-40B4-BE49-F238E27FC236}">
                  <a16:creationId xmlns:a16="http://schemas.microsoft.com/office/drawing/2014/main" id="{6620E24D-68F6-451A-B7F0-5E75051C657B}"/>
                </a:ext>
              </a:extLst>
            </p:cNvPr>
            <p:cNvSpPr/>
            <p:nvPr/>
          </p:nvSpPr>
          <p:spPr>
            <a:xfrm>
              <a:off x="875860" y="6349318"/>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1100" dirty="0">
                  <a:latin typeface="Arial" pitchFamily="34" charset="0"/>
                </a:rPr>
                <a:t>3</a:t>
              </a:r>
              <a:endParaRPr lang="fr-FR" altLang="en-US" sz="1100" dirty="0">
                <a:latin typeface="Arial" pitchFamily="34" charset="0"/>
              </a:endParaRPr>
            </a:p>
          </p:txBody>
        </p:sp>
        <p:grpSp>
          <p:nvGrpSpPr>
            <p:cNvPr id="86" name="Groupe 85">
              <a:extLst>
                <a:ext uri="{FF2B5EF4-FFF2-40B4-BE49-F238E27FC236}">
                  <a16:creationId xmlns:a16="http://schemas.microsoft.com/office/drawing/2014/main" id="{9C89115D-B139-48C4-B97B-603E1746EADD}"/>
                </a:ext>
              </a:extLst>
            </p:cNvPr>
            <p:cNvGrpSpPr/>
            <p:nvPr/>
          </p:nvGrpSpPr>
          <p:grpSpPr>
            <a:xfrm>
              <a:off x="7750318" y="6212079"/>
              <a:ext cx="1254378" cy="482116"/>
              <a:chOff x="4253102" y="5447353"/>
              <a:chExt cx="1349193" cy="726716"/>
            </a:xfrm>
          </p:grpSpPr>
          <p:sp>
            <p:nvSpPr>
              <p:cNvPr id="87" name="Rectangle 86">
                <a:extLst>
                  <a:ext uri="{FF2B5EF4-FFF2-40B4-BE49-F238E27FC236}">
                    <a16:creationId xmlns:a16="http://schemas.microsoft.com/office/drawing/2014/main" id="{BB623406-E6BC-45D2-AD96-76DFEB6E665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800" dirty="0"/>
              </a:p>
            </p:txBody>
          </p:sp>
          <p:cxnSp>
            <p:nvCxnSpPr>
              <p:cNvPr id="88" name="Connecteur droit 87">
                <a:extLst>
                  <a:ext uri="{FF2B5EF4-FFF2-40B4-BE49-F238E27FC236}">
                    <a16:creationId xmlns:a16="http://schemas.microsoft.com/office/drawing/2014/main" id="{11195861-AD5B-41EB-BE94-9AD1E2049859}"/>
                  </a:ext>
                </a:extLst>
              </p:cNvPr>
              <p:cNvCxnSpPr/>
              <p:nvPr/>
            </p:nvCxnSpPr>
            <p:spPr>
              <a:xfrm flipH="1">
                <a:off x="5205060" y="5447353"/>
                <a:ext cx="0" cy="715720"/>
              </a:xfrm>
              <a:prstGeom prst="line">
                <a:avLst/>
              </a:prstGeom>
              <a:noFill/>
              <a:ln>
                <a:solidFill>
                  <a:schemeClr val="tx1"/>
                </a:solidFill>
                <a:miter lim="800000"/>
              </a:ln>
            </p:spPr>
          </p:cxnSp>
          <p:cxnSp>
            <p:nvCxnSpPr>
              <p:cNvPr id="89" name="Connecteur droit 88">
                <a:extLst>
                  <a:ext uri="{FF2B5EF4-FFF2-40B4-BE49-F238E27FC236}">
                    <a16:creationId xmlns:a16="http://schemas.microsoft.com/office/drawing/2014/main" id="{3741BD0E-55B9-4146-8F45-F8D6DBC46BD8}"/>
                  </a:ext>
                </a:extLst>
              </p:cNvPr>
              <p:cNvCxnSpPr/>
              <p:nvPr/>
            </p:nvCxnSpPr>
            <p:spPr>
              <a:xfrm flipH="1">
                <a:off x="4659875" y="5458349"/>
                <a:ext cx="0" cy="715720"/>
              </a:xfrm>
              <a:prstGeom prst="line">
                <a:avLst/>
              </a:prstGeom>
              <a:noFill/>
              <a:ln>
                <a:solidFill>
                  <a:schemeClr val="tx1"/>
                </a:solidFill>
                <a:miter lim="800000"/>
              </a:ln>
            </p:spPr>
          </p:cxnSp>
        </p:grpSp>
        <p:grpSp>
          <p:nvGrpSpPr>
            <p:cNvPr id="97" name="Groupe 96">
              <a:extLst>
                <a:ext uri="{FF2B5EF4-FFF2-40B4-BE49-F238E27FC236}">
                  <a16:creationId xmlns:a16="http://schemas.microsoft.com/office/drawing/2014/main" id="{388BDE6D-5317-4F09-BAE8-874565F99693}"/>
                </a:ext>
              </a:extLst>
            </p:cNvPr>
            <p:cNvGrpSpPr/>
            <p:nvPr/>
          </p:nvGrpSpPr>
          <p:grpSpPr>
            <a:xfrm>
              <a:off x="5931370" y="6217289"/>
              <a:ext cx="1254378" cy="482116"/>
              <a:chOff x="4253102" y="5447353"/>
              <a:chExt cx="1349193" cy="726716"/>
            </a:xfrm>
          </p:grpSpPr>
          <p:sp>
            <p:nvSpPr>
              <p:cNvPr id="106" name="Rectangle 105">
                <a:extLst>
                  <a:ext uri="{FF2B5EF4-FFF2-40B4-BE49-F238E27FC236}">
                    <a16:creationId xmlns:a16="http://schemas.microsoft.com/office/drawing/2014/main" id="{DCF57BF8-4A37-4949-9D66-AD9EF635451D}"/>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800" dirty="0"/>
              </a:p>
            </p:txBody>
          </p:sp>
          <p:cxnSp>
            <p:nvCxnSpPr>
              <p:cNvPr id="107" name="Connecteur droit 106">
                <a:extLst>
                  <a:ext uri="{FF2B5EF4-FFF2-40B4-BE49-F238E27FC236}">
                    <a16:creationId xmlns:a16="http://schemas.microsoft.com/office/drawing/2014/main" id="{CF0E8246-E64B-4C02-9AAB-2D9F4376422D}"/>
                  </a:ext>
                </a:extLst>
              </p:cNvPr>
              <p:cNvCxnSpPr/>
              <p:nvPr/>
            </p:nvCxnSpPr>
            <p:spPr>
              <a:xfrm flipH="1">
                <a:off x="5205060" y="5447353"/>
                <a:ext cx="0" cy="715720"/>
              </a:xfrm>
              <a:prstGeom prst="line">
                <a:avLst/>
              </a:prstGeom>
              <a:noFill/>
              <a:ln>
                <a:solidFill>
                  <a:schemeClr val="tx1"/>
                </a:solidFill>
                <a:miter lim="800000"/>
              </a:ln>
            </p:spPr>
          </p:cxnSp>
          <p:cxnSp>
            <p:nvCxnSpPr>
              <p:cNvPr id="108" name="Connecteur droit 107">
                <a:extLst>
                  <a:ext uri="{FF2B5EF4-FFF2-40B4-BE49-F238E27FC236}">
                    <a16:creationId xmlns:a16="http://schemas.microsoft.com/office/drawing/2014/main" id="{5E4C8324-1A17-44F7-B70D-AD833B28E7AA}"/>
                  </a:ext>
                </a:extLst>
              </p:cNvPr>
              <p:cNvCxnSpPr/>
              <p:nvPr/>
            </p:nvCxnSpPr>
            <p:spPr>
              <a:xfrm flipH="1">
                <a:off x="4659875" y="5458349"/>
                <a:ext cx="0" cy="715720"/>
              </a:xfrm>
              <a:prstGeom prst="line">
                <a:avLst/>
              </a:prstGeom>
              <a:noFill/>
              <a:ln>
                <a:solidFill>
                  <a:schemeClr val="tx1"/>
                </a:solidFill>
                <a:miter lim="800000"/>
              </a:ln>
            </p:spPr>
          </p:cxnSp>
        </p:grpSp>
        <p:grpSp>
          <p:nvGrpSpPr>
            <p:cNvPr id="98" name="Groupe 97">
              <a:extLst>
                <a:ext uri="{FF2B5EF4-FFF2-40B4-BE49-F238E27FC236}">
                  <a16:creationId xmlns:a16="http://schemas.microsoft.com/office/drawing/2014/main" id="{216412EB-4017-4BD4-8285-A8C8842CFE7D}"/>
                </a:ext>
              </a:extLst>
            </p:cNvPr>
            <p:cNvGrpSpPr/>
            <p:nvPr/>
          </p:nvGrpSpPr>
          <p:grpSpPr>
            <a:xfrm>
              <a:off x="2137875" y="6237093"/>
              <a:ext cx="1254378" cy="482116"/>
              <a:chOff x="4253102" y="5447353"/>
              <a:chExt cx="1349193" cy="726716"/>
            </a:xfrm>
          </p:grpSpPr>
          <p:sp>
            <p:nvSpPr>
              <p:cNvPr id="103" name="Rectangle 102">
                <a:extLst>
                  <a:ext uri="{FF2B5EF4-FFF2-40B4-BE49-F238E27FC236}">
                    <a16:creationId xmlns:a16="http://schemas.microsoft.com/office/drawing/2014/main" id="{72BF025F-25F4-418B-AA84-7D8D37580D3E}"/>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800" dirty="0"/>
              </a:p>
            </p:txBody>
          </p:sp>
          <p:cxnSp>
            <p:nvCxnSpPr>
              <p:cNvPr id="104" name="Connecteur droit 103">
                <a:extLst>
                  <a:ext uri="{FF2B5EF4-FFF2-40B4-BE49-F238E27FC236}">
                    <a16:creationId xmlns:a16="http://schemas.microsoft.com/office/drawing/2014/main" id="{CA6B119F-F107-42D5-B620-6C0A141EA39E}"/>
                  </a:ext>
                </a:extLst>
              </p:cNvPr>
              <p:cNvCxnSpPr/>
              <p:nvPr/>
            </p:nvCxnSpPr>
            <p:spPr>
              <a:xfrm flipH="1">
                <a:off x="5205060" y="5447353"/>
                <a:ext cx="0" cy="715720"/>
              </a:xfrm>
              <a:prstGeom prst="line">
                <a:avLst/>
              </a:prstGeom>
              <a:noFill/>
              <a:ln>
                <a:solidFill>
                  <a:schemeClr val="tx1"/>
                </a:solidFill>
                <a:miter lim="800000"/>
              </a:ln>
            </p:spPr>
          </p:cxnSp>
          <p:cxnSp>
            <p:nvCxnSpPr>
              <p:cNvPr id="105" name="Connecteur droit 104">
                <a:extLst>
                  <a:ext uri="{FF2B5EF4-FFF2-40B4-BE49-F238E27FC236}">
                    <a16:creationId xmlns:a16="http://schemas.microsoft.com/office/drawing/2014/main" id="{0CF1673B-6E2D-480A-ABE9-2B0565ED35F7}"/>
                  </a:ext>
                </a:extLst>
              </p:cNvPr>
              <p:cNvCxnSpPr/>
              <p:nvPr/>
            </p:nvCxnSpPr>
            <p:spPr>
              <a:xfrm flipH="1">
                <a:off x="4659875" y="5458349"/>
                <a:ext cx="0" cy="715720"/>
              </a:xfrm>
              <a:prstGeom prst="line">
                <a:avLst/>
              </a:prstGeom>
              <a:noFill/>
              <a:ln>
                <a:solidFill>
                  <a:schemeClr val="tx1"/>
                </a:solidFill>
                <a:miter lim="800000"/>
              </a:ln>
            </p:spPr>
          </p:cxnSp>
        </p:grpSp>
        <p:cxnSp>
          <p:nvCxnSpPr>
            <p:cNvPr id="101" name="Connecteur droit avec flèche 100">
              <a:extLst>
                <a:ext uri="{FF2B5EF4-FFF2-40B4-BE49-F238E27FC236}">
                  <a16:creationId xmlns:a16="http://schemas.microsoft.com/office/drawing/2014/main" id="{6AE1D42B-2A47-4BAB-BFDB-008593A48CB5}"/>
                </a:ext>
              </a:extLst>
            </p:cNvPr>
            <p:cNvCxnSpPr>
              <a:cxnSpLocks/>
            </p:cNvCxnSpPr>
            <p:nvPr/>
          </p:nvCxnSpPr>
          <p:spPr>
            <a:xfrm flipH="1" flipV="1">
              <a:off x="5241303" y="6089715"/>
              <a:ext cx="897452" cy="54643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Connecteur droit 111">
              <a:extLst>
                <a:ext uri="{FF2B5EF4-FFF2-40B4-BE49-F238E27FC236}">
                  <a16:creationId xmlns:a16="http://schemas.microsoft.com/office/drawing/2014/main" id="{56B56905-3532-44BA-8DC7-172AF23FD55C}"/>
                </a:ext>
              </a:extLst>
            </p:cNvPr>
            <p:cNvCxnSpPr>
              <a:cxnSpLocks/>
            </p:cNvCxnSpPr>
            <p:nvPr/>
          </p:nvCxnSpPr>
          <p:spPr>
            <a:xfrm>
              <a:off x="2126822" y="6245669"/>
              <a:ext cx="401031" cy="453018"/>
            </a:xfrm>
            <a:prstGeom prst="line">
              <a:avLst/>
            </a:prstGeom>
            <a:noFill/>
            <a:ln>
              <a:solidFill>
                <a:schemeClr val="tx1"/>
              </a:solidFill>
              <a:miter lim="800000"/>
            </a:ln>
          </p:spPr>
        </p:cxnSp>
        <p:cxnSp>
          <p:nvCxnSpPr>
            <p:cNvPr id="114" name="Connecteur droit 113">
              <a:extLst>
                <a:ext uri="{FF2B5EF4-FFF2-40B4-BE49-F238E27FC236}">
                  <a16:creationId xmlns:a16="http://schemas.microsoft.com/office/drawing/2014/main" id="{681BF9EA-72A8-4EC3-A662-88952C087152}"/>
                </a:ext>
              </a:extLst>
            </p:cNvPr>
            <p:cNvCxnSpPr>
              <a:cxnSpLocks/>
            </p:cNvCxnSpPr>
            <p:nvPr/>
          </p:nvCxnSpPr>
          <p:spPr>
            <a:xfrm flipH="1">
              <a:off x="2161211" y="6235898"/>
              <a:ext cx="357877" cy="457577"/>
            </a:xfrm>
            <a:prstGeom prst="line">
              <a:avLst/>
            </a:prstGeom>
            <a:noFill/>
            <a:ln>
              <a:solidFill>
                <a:schemeClr val="tx1"/>
              </a:solidFill>
              <a:miter lim="800000"/>
            </a:ln>
          </p:spPr>
        </p:cxnSp>
        <p:cxnSp>
          <p:nvCxnSpPr>
            <p:cNvPr id="116" name="Connecteur droit 115">
              <a:extLst>
                <a:ext uri="{FF2B5EF4-FFF2-40B4-BE49-F238E27FC236}">
                  <a16:creationId xmlns:a16="http://schemas.microsoft.com/office/drawing/2014/main" id="{1729C697-92F2-4B19-ADD5-9E877667E980}"/>
                </a:ext>
              </a:extLst>
            </p:cNvPr>
            <p:cNvCxnSpPr>
              <a:cxnSpLocks/>
            </p:cNvCxnSpPr>
            <p:nvPr/>
          </p:nvCxnSpPr>
          <p:spPr>
            <a:xfrm>
              <a:off x="8631419" y="6227948"/>
              <a:ext cx="401031" cy="453018"/>
            </a:xfrm>
            <a:prstGeom prst="line">
              <a:avLst/>
            </a:prstGeom>
            <a:noFill/>
            <a:ln>
              <a:solidFill>
                <a:schemeClr val="tx1"/>
              </a:solidFill>
              <a:miter lim="800000"/>
            </a:ln>
          </p:spPr>
        </p:cxnSp>
        <p:cxnSp>
          <p:nvCxnSpPr>
            <p:cNvPr id="117" name="Connecteur droit 116">
              <a:extLst>
                <a:ext uri="{FF2B5EF4-FFF2-40B4-BE49-F238E27FC236}">
                  <a16:creationId xmlns:a16="http://schemas.microsoft.com/office/drawing/2014/main" id="{BD887F2A-AAE4-4FD8-B04E-2F3D6D4B5C39}"/>
                </a:ext>
              </a:extLst>
            </p:cNvPr>
            <p:cNvCxnSpPr>
              <a:cxnSpLocks/>
            </p:cNvCxnSpPr>
            <p:nvPr/>
          </p:nvCxnSpPr>
          <p:spPr>
            <a:xfrm flipH="1">
              <a:off x="8665809" y="6218177"/>
              <a:ext cx="357877" cy="457577"/>
            </a:xfrm>
            <a:prstGeom prst="line">
              <a:avLst/>
            </a:prstGeom>
            <a:noFill/>
            <a:ln>
              <a:solidFill>
                <a:schemeClr val="tx1"/>
              </a:solidFill>
              <a:miter lim="800000"/>
            </a:ln>
          </p:spPr>
        </p:cxnSp>
        <p:cxnSp>
          <p:nvCxnSpPr>
            <p:cNvPr id="118" name="Connecteur : en angle 117">
              <a:extLst>
                <a:ext uri="{FF2B5EF4-FFF2-40B4-BE49-F238E27FC236}">
                  <a16:creationId xmlns:a16="http://schemas.microsoft.com/office/drawing/2014/main" id="{04D582AF-F8C2-4250-AD3F-FB83794A6435}"/>
                </a:ext>
              </a:extLst>
            </p:cNvPr>
            <p:cNvCxnSpPr>
              <a:cxnSpLocks/>
              <a:endCxn id="103" idx="0"/>
            </p:cNvCxnSpPr>
            <p:nvPr/>
          </p:nvCxnSpPr>
          <p:spPr>
            <a:xfrm>
              <a:off x="1011627" y="6098312"/>
              <a:ext cx="1753438" cy="138781"/>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20" name="Rectangle 119">
              <a:extLst>
                <a:ext uri="{FF2B5EF4-FFF2-40B4-BE49-F238E27FC236}">
                  <a16:creationId xmlns:a16="http://schemas.microsoft.com/office/drawing/2014/main" id="{1CD46831-C0C8-48ED-9981-A6117A645AB0}"/>
                </a:ext>
              </a:extLst>
            </p:cNvPr>
            <p:cNvSpPr/>
            <p:nvPr/>
          </p:nvSpPr>
          <p:spPr>
            <a:xfrm>
              <a:off x="2568832" y="6300328"/>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1100" dirty="0">
                  <a:latin typeface="Arial" pitchFamily="34" charset="0"/>
                </a:rPr>
                <a:t>1</a:t>
              </a:r>
              <a:endParaRPr lang="fr-FR" altLang="en-US" sz="1100" dirty="0">
                <a:latin typeface="Arial" pitchFamily="34" charset="0"/>
              </a:endParaRPr>
            </a:p>
          </p:txBody>
        </p:sp>
        <p:sp>
          <p:nvSpPr>
            <p:cNvPr id="122" name="Rectangle 121">
              <a:extLst>
                <a:ext uri="{FF2B5EF4-FFF2-40B4-BE49-F238E27FC236}">
                  <a16:creationId xmlns:a16="http://schemas.microsoft.com/office/drawing/2014/main" id="{1C275D5E-742F-4BE5-8A9B-CD4199D129C9}"/>
                </a:ext>
              </a:extLst>
            </p:cNvPr>
            <p:cNvSpPr/>
            <p:nvPr/>
          </p:nvSpPr>
          <p:spPr>
            <a:xfrm>
              <a:off x="6366709" y="6283651"/>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1100" dirty="0">
                  <a:latin typeface="Arial" pitchFamily="34" charset="0"/>
                </a:rPr>
                <a:t>2</a:t>
              </a:r>
              <a:endParaRPr lang="fr-FR" altLang="en-US" sz="1100" dirty="0">
                <a:latin typeface="Arial" pitchFamily="34" charset="0"/>
              </a:endParaRPr>
            </a:p>
          </p:txBody>
        </p:sp>
        <p:sp>
          <p:nvSpPr>
            <p:cNvPr id="123" name="Rectangle 122">
              <a:extLst>
                <a:ext uri="{FF2B5EF4-FFF2-40B4-BE49-F238E27FC236}">
                  <a16:creationId xmlns:a16="http://schemas.microsoft.com/office/drawing/2014/main" id="{9D3FF166-7000-42F5-BB90-8EF58B3F138D}"/>
                </a:ext>
              </a:extLst>
            </p:cNvPr>
            <p:cNvSpPr/>
            <p:nvPr/>
          </p:nvSpPr>
          <p:spPr>
            <a:xfrm>
              <a:off x="8178007" y="6262804"/>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FR" altLang="en-US" sz="1100" dirty="0">
                  <a:latin typeface="Arial" pitchFamily="34" charset="0"/>
                </a:rPr>
                <a:t>3</a:t>
              </a:r>
            </a:p>
          </p:txBody>
        </p:sp>
        <p:cxnSp>
          <p:nvCxnSpPr>
            <p:cNvPr id="125" name="Connecteur droit avec flèche 124">
              <a:extLst>
                <a:ext uri="{FF2B5EF4-FFF2-40B4-BE49-F238E27FC236}">
                  <a16:creationId xmlns:a16="http://schemas.microsoft.com/office/drawing/2014/main" id="{6C9510DD-4044-47D4-9E4E-2A5A8090E0F3}"/>
                </a:ext>
              </a:extLst>
            </p:cNvPr>
            <p:cNvCxnSpPr>
              <a:cxnSpLocks/>
            </p:cNvCxnSpPr>
            <p:nvPr/>
          </p:nvCxnSpPr>
          <p:spPr>
            <a:xfrm>
              <a:off x="7032721" y="6306775"/>
              <a:ext cx="739119"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6" name="Connecteur droit avec flèche 125">
              <a:extLst>
                <a:ext uri="{FF2B5EF4-FFF2-40B4-BE49-F238E27FC236}">
                  <a16:creationId xmlns:a16="http://schemas.microsoft.com/office/drawing/2014/main" id="{EEFB9C29-3A7D-4561-BDCA-88384637CCD9}"/>
                </a:ext>
              </a:extLst>
            </p:cNvPr>
            <p:cNvCxnSpPr>
              <a:cxnSpLocks/>
            </p:cNvCxnSpPr>
            <p:nvPr/>
          </p:nvCxnSpPr>
          <p:spPr>
            <a:xfrm flipH="1">
              <a:off x="7226991" y="6637190"/>
              <a:ext cx="682163"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7" name="Connecteur : en angle 126">
              <a:extLst>
                <a:ext uri="{FF2B5EF4-FFF2-40B4-BE49-F238E27FC236}">
                  <a16:creationId xmlns:a16="http://schemas.microsoft.com/office/drawing/2014/main" id="{33B37C66-ED26-4BA6-A664-038BD0A27AC3}"/>
                </a:ext>
              </a:extLst>
            </p:cNvPr>
            <p:cNvCxnSpPr>
              <a:cxnSpLocks/>
              <a:endCxn id="87" idx="2"/>
            </p:cNvCxnSpPr>
            <p:nvPr/>
          </p:nvCxnSpPr>
          <p:spPr>
            <a:xfrm flipV="1">
              <a:off x="1021849" y="6686900"/>
              <a:ext cx="7355659" cy="319270"/>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nvGrpSpPr>
            <p:cNvPr id="128" name="Groupe 127">
              <a:extLst>
                <a:ext uri="{FF2B5EF4-FFF2-40B4-BE49-F238E27FC236}">
                  <a16:creationId xmlns:a16="http://schemas.microsoft.com/office/drawing/2014/main" id="{12CED6D1-B430-4805-9218-6B11C834899F}"/>
                </a:ext>
              </a:extLst>
            </p:cNvPr>
            <p:cNvGrpSpPr/>
            <p:nvPr/>
          </p:nvGrpSpPr>
          <p:grpSpPr>
            <a:xfrm>
              <a:off x="4055668" y="5656895"/>
              <a:ext cx="1254378" cy="482119"/>
              <a:chOff x="4253102" y="5234203"/>
              <a:chExt cx="1349193" cy="726719"/>
            </a:xfrm>
          </p:grpSpPr>
          <p:sp>
            <p:nvSpPr>
              <p:cNvPr id="129" name="Rectangle 128">
                <a:extLst>
                  <a:ext uri="{FF2B5EF4-FFF2-40B4-BE49-F238E27FC236}">
                    <a16:creationId xmlns:a16="http://schemas.microsoft.com/office/drawing/2014/main" id="{67102E7B-4D5F-4732-AF53-2F7E624898CC}"/>
                  </a:ext>
                </a:extLst>
              </p:cNvPr>
              <p:cNvSpPr/>
              <p:nvPr/>
            </p:nvSpPr>
            <p:spPr>
              <a:xfrm>
                <a:off x="4253102" y="5234203"/>
                <a:ext cx="1349193" cy="715723"/>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sz="800" dirty="0"/>
              </a:p>
            </p:txBody>
          </p:sp>
          <p:cxnSp>
            <p:nvCxnSpPr>
              <p:cNvPr id="130" name="Connecteur droit 129">
                <a:extLst>
                  <a:ext uri="{FF2B5EF4-FFF2-40B4-BE49-F238E27FC236}">
                    <a16:creationId xmlns:a16="http://schemas.microsoft.com/office/drawing/2014/main" id="{713AB095-FF6D-4E04-9033-A229EBAE138B}"/>
                  </a:ext>
                </a:extLst>
              </p:cNvPr>
              <p:cNvCxnSpPr/>
              <p:nvPr/>
            </p:nvCxnSpPr>
            <p:spPr>
              <a:xfrm flipH="1">
                <a:off x="5205060" y="5234206"/>
                <a:ext cx="0" cy="715722"/>
              </a:xfrm>
              <a:prstGeom prst="line">
                <a:avLst/>
              </a:prstGeom>
              <a:noFill/>
              <a:ln>
                <a:solidFill>
                  <a:schemeClr val="tx1"/>
                </a:solidFill>
                <a:miter lim="800000"/>
              </a:ln>
            </p:spPr>
          </p:cxnSp>
          <p:cxnSp>
            <p:nvCxnSpPr>
              <p:cNvPr id="131" name="Connecteur droit 130">
                <a:extLst>
                  <a:ext uri="{FF2B5EF4-FFF2-40B4-BE49-F238E27FC236}">
                    <a16:creationId xmlns:a16="http://schemas.microsoft.com/office/drawing/2014/main" id="{602B375F-D7CF-441B-91A0-6525D8792746}"/>
                  </a:ext>
                </a:extLst>
              </p:cNvPr>
              <p:cNvCxnSpPr/>
              <p:nvPr/>
            </p:nvCxnSpPr>
            <p:spPr>
              <a:xfrm flipH="1">
                <a:off x="4659875" y="5245202"/>
                <a:ext cx="0" cy="715720"/>
              </a:xfrm>
              <a:prstGeom prst="line">
                <a:avLst/>
              </a:prstGeom>
              <a:noFill/>
              <a:ln>
                <a:solidFill>
                  <a:schemeClr val="tx1"/>
                </a:solidFill>
                <a:miter lim="800000"/>
              </a:ln>
            </p:spPr>
          </p:cxnSp>
        </p:grpSp>
        <p:sp>
          <p:nvSpPr>
            <p:cNvPr id="132" name="Rectangle 131">
              <a:extLst>
                <a:ext uri="{FF2B5EF4-FFF2-40B4-BE49-F238E27FC236}">
                  <a16:creationId xmlns:a16="http://schemas.microsoft.com/office/drawing/2014/main" id="{602DDEEF-699A-4903-AB45-FE226A39C14F}"/>
                </a:ext>
              </a:extLst>
            </p:cNvPr>
            <p:cNvSpPr/>
            <p:nvPr/>
          </p:nvSpPr>
          <p:spPr>
            <a:xfrm>
              <a:off x="4491006" y="5726424"/>
              <a:ext cx="442530" cy="363574"/>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1100" dirty="0">
                  <a:latin typeface="Arial" pitchFamily="34" charset="0"/>
                </a:rPr>
                <a:t>5</a:t>
              </a:r>
              <a:endParaRPr lang="fr-FR" altLang="en-US" sz="1100" dirty="0">
                <a:latin typeface="Arial" pitchFamily="34" charset="0"/>
              </a:endParaRPr>
            </a:p>
          </p:txBody>
        </p:sp>
        <p:cxnSp>
          <p:nvCxnSpPr>
            <p:cNvPr id="100" name="Connecteur droit avec flèche 99">
              <a:extLst>
                <a:ext uri="{FF2B5EF4-FFF2-40B4-BE49-F238E27FC236}">
                  <a16:creationId xmlns:a16="http://schemas.microsoft.com/office/drawing/2014/main" id="{07AB4FDD-D0A5-4DF8-849A-F3E8D56259D2}"/>
                </a:ext>
              </a:extLst>
            </p:cNvPr>
            <p:cNvCxnSpPr>
              <a:cxnSpLocks/>
            </p:cNvCxnSpPr>
            <p:nvPr/>
          </p:nvCxnSpPr>
          <p:spPr>
            <a:xfrm>
              <a:off x="5184742" y="5788058"/>
              <a:ext cx="736365" cy="52392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 name="Connecteur droit avec flèche 101">
              <a:extLst>
                <a:ext uri="{FF2B5EF4-FFF2-40B4-BE49-F238E27FC236}">
                  <a16:creationId xmlns:a16="http://schemas.microsoft.com/office/drawing/2014/main" id="{C61A0133-D7A5-474F-9F2E-5E2F4DD57DB7}"/>
                </a:ext>
              </a:extLst>
            </p:cNvPr>
            <p:cNvCxnSpPr>
              <a:cxnSpLocks/>
            </p:cNvCxnSpPr>
            <p:nvPr/>
          </p:nvCxnSpPr>
          <p:spPr>
            <a:xfrm flipH="1">
              <a:off x="3414508" y="5967167"/>
              <a:ext cx="770993" cy="66376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2" name="Groupe 1">
              <a:extLst>
                <a:ext uri="{FF2B5EF4-FFF2-40B4-BE49-F238E27FC236}">
                  <a16:creationId xmlns:a16="http://schemas.microsoft.com/office/drawing/2014/main" id="{FF44A7AD-0067-4C43-98AF-A450E15881AA}"/>
                </a:ext>
              </a:extLst>
            </p:cNvPr>
            <p:cNvGrpSpPr/>
            <p:nvPr/>
          </p:nvGrpSpPr>
          <p:grpSpPr>
            <a:xfrm>
              <a:off x="2677212" y="6721312"/>
              <a:ext cx="276717" cy="660152"/>
              <a:chOff x="2756115" y="6004874"/>
              <a:chExt cx="951959" cy="1367163"/>
            </a:xfrm>
          </p:grpSpPr>
          <p:sp>
            <p:nvSpPr>
              <p:cNvPr id="42" name="Rectangle 41">
                <a:extLst>
                  <a:ext uri="{FF2B5EF4-FFF2-40B4-BE49-F238E27FC236}">
                    <a16:creationId xmlns:a16="http://schemas.microsoft.com/office/drawing/2014/main" id="{70B63547-9D0A-4F9A-A40E-EFA9E7607306}"/>
                  </a:ext>
                </a:extLst>
              </p:cNvPr>
              <p:cNvSpPr/>
              <p:nvPr/>
            </p:nvSpPr>
            <p:spPr>
              <a:xfrm>
                <a:off x="2756115" y="6735064"/>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43" name="Connecteur droit avec flèche 42">
                <a:extLst>
                  <a:ext uri="{FF2B5EF4-FFF2-40B4-BE49-F238E27FC236}">
                    <a16:creationId xmlns:a16="http://schemas.microsoft.com/office/drawing/2014/main" id="{93C15692-CBAA-4FC6-8B1C-509F09776121}"/>
                  </a:ext>
                </a:extLst>
              </p:cNvPr>
              <p:cNvCxnSpPr>
                <a:cxnSpLocks/>
              </p:cNvCxnSpPr>
              <p:nvPr/>
            </p:nvCxnSpPr>
            <p:spPr>
              <a:xfrm flipH="1" flipV="1">
                <a:off x="3263239" y="6004874"/>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99" name="Connecteur droit avec flèche 98">
              <a:extLst>
                <a:ext uri="{FF2B5EF4-FFF2-40B4-BE49-F238E27FC236}">
                  <a16:creationId xmlns:a16="http://schemas.microsoft.com/office/drawing/2014/main" id="{D2D85364-3035-4D3E-98DB-6211AAEECAA8}"/>
                </a:ext>
              </a:extLst>
            </p:cNvPr>
            <p:cNvCxnSpPr>
              <a:cxnSpLocks/>
            </p:cNvCxnSpPr>
            <p:nvPr/>
          </p:nvCxnSpPr>
          <p:spPr>
            <a:xfrm flipV="1">
              <a:off x="3150117" y="5759777"/>
              <a:ext cx="969396" cy="563676"/>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49" name="Groupe 48">
              <a:extLst>
                <a:ext uri="{FF2B5EF4-FFF2-40B4-BE49-F238E27FC236}">
                  <a16:creationId xmlns:a16="http://schemas.microsoft.com/office/drawing/2014/main" id="{E2D18692-6417-4233-8CD8-00B358CC6F8D}"/>
                </a:ext>
              </a:extLst>
            </p:cNvPr>
            <p:cNvGrpSpPr/>
            <p:nvPr/>
          </p:nvGrpSpPr>
          <p:grpSpPr>
            <a:xfrm>
              <a:off x="4592424" y="6721311"/>
              <a:ext cx="276717" cy="680578"/>
              <a:chOff x="2756115" y="6004874"/>
              <a:chExt cx="951959" cy="1367163"/>
            </a:xfrm>
          </p:grpSpPr>
          <p:sp>
            <p:nvSpPr>
              <p:cNvPr id="50" name="Rectangle 49">
                <a:extLst>
                  <a:ext uri="{FF2B5EF4-FFF2-40B4-BE49-F238E27FC236}">
                    <a16:creationId xmlns:a16="http://schemas.microsoft.com/office/drawing/2014/main" id="{614C719F-EBE1-4A4C-A553-A35F2A86440C}"/>
                  </a:ext>
                </a:extLst>
              </p:cNvPr>
              <p:cNvSpPr/>
              <p:nvPr/>
            </p:nvSpPr>
            <p:spPr>
              <a:xfrm>
                <a:off x="2756115" y="6735064"/>
                <a:ext cx="951959" cy="636973"/>
              </a:xfrm>
              <a:prstGeom prst="rect">
                <a:avLst/>
              </a:prstGeom>
              <a:ln/>
            </p:spPr>
            <p:style>
              <a:lnRef idx="0">
                <a:schemeClr val="accent6"/>
              </a:lnRef>
              <a:fillRef idx="3">
                <a:schemeClr val="accent6"/>
              </a:fillRef>
              <a:effectRef idx="3">
                <a:schemeClr val="accent6"/>
              </a:effectRef>
              <a:fontRef idx="minor">
                <a:schemeClr val="lt1"/>
              </a:fontRef>
            </p:style>
          </p:sp>
          <p:cxnSp>
            <p:nvCxnSpPr>
              <p:cNvPr id="51" name="Connecteur droit avec flèche 50">
                <a:extLst>
                  <a:ext uri="{FF2B5EF4-FFF2-40B4-BE49-F238E27FC236}">
                    <a16:creationId xmlns:a16="http://schemas.microsoft.com/office/drawing/2014/main" id="{9EAAB83B-3DA8-435D-9AB6-8BA2FFF059B8}"/>
                  </a:ext>
                </a:extLst>
              </p:cNvPr>
              <p:cNvCxnSpPr>
                <a:cxnSpLocks/>
              </p:cNvCxnSpPr>
              <p:nvPr/>
            </p:nvCxnSpPr>
            <p:spPr>
              <a:xfrm flipH="1" flipV="1">
                <a:off x="3263239" y="6004874"/>
                <a:ext cx="1" cy="1021231"/>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cxnSp>
          <p:nvCxnSpPr>
            <p:cNvPr id="8" name="Connecteur droit avec flèche 7">
              <a:extLst>
                <a:ext uri="{FF2B5EF4-FFF2-40B4-BE49-F238E27FC236}">
                  <a16:creationId xmlns:a16="http://schemas.microsoft.com/office/drawing/2014/main" id="{C118E618-4D9F-4A25-982D-C0E323510E9C}"/>
                </a:ext>
              </a:extLst>
            </p:cNvPr>
            <p:cNvCxnSpPr/>
            <p:nvPr/>
          </p:nvCxnSpPr>
          <p:spPr>
            <a:xfrm>
              <a:off x="3403076" y="6315959"/>
              <a:ext cx="244154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Connecteur droit avec flèche 9">
              <a:extLst>
                <a:ext uri="{FF2B5EF4-FFF2-40B4-BE49-F238E27FC236}">
                  <a16:creationId xmlns:a16="http://schemas.microsoft.com/office/drawing/2014/main" id="{0C39927F-302E-4D43-BC09-2E76FE5AEF31}"/>
                </a:ext>
              </a:extLst>
            </p:cNvPr>
            <p:cNvCxnSpPr/>
            <p:nvPr/>
          </p:nvCxnSpPr>
          <p:spPr>
            <a:xfrm flipH="1">
              <a:off x="3384223" y="6598763"/>
              <a:ext cx="251695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9061083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391334"/>
            <a:ext cx="8420100" cy="6186309"/>
          </a:xfrm>
          <a:prstGeom prst="rect">
            <a:avLst/>
          </a:prstGeom>
          <a:solidFill>
            <a:schemeClr val="bg1"/>
          </a:solidFill>
        </p:spPr>
        <p:txBody>
          <a:bodyPr wrap="square">
            <a:spAutoFit/>
          </a:bodyPr>
          <a:lstStyle/>
          <a:p>
            <a:r>
              <a:rPr lang="fr-FR" sz="1200" dirty="0" err="1">
                <a:solidFill>
                  <a:srgbClr val="8000FF"/>
                </a:solidFill>
                <a:highlight>
                  <a:srgbClr val="FFFFFF"/>
                </a:highlight>
              </a:rPr>
              <a:t>void</a:t>
            </a:r>
            <a:r>
              <a:rPr lang="fr-FR" sz="1200" dirty="0">
                <a:solidFill>
                  <a:srgbClr val="000000"/>
                </a:solidFill>
                <a:highlight>
                  <a:srgbClr val="FFFFFF"/>
                </a:highlight>
              </a:rPr>
              <a:t> </a:t>
            </a:r>
            <a:r>
              <a:rPr lang="fr-FR" sz="1200" dirty="0" err="1">
                <a:solidFill>
                  <a:srgbClr val="000000"/>
                </a:solidFill>
                <a:highlight>
                  <a:srgbClr val="FFFFFF"/>
                </a:highlight>
              </a:rPr>
              <a:t>suppElemPos</a:t>
            </a:r>
            <a:r>
              <a:rPr lang="fr-FR" sz="1200" b="1" dirty="0">
                <a:solidFill>
                  <a:srgbClr val="000080"/>
                </a:solidFill>
                <a:highlight>
                  <a:srgbClr val="FFFFFF"/>
                </a:highlight>
              </a:rPr>
              <a:t>(</a:t>
            </a:r>
            <a:r>
              <a:rPr lang="fr-FR" sz="1200" dirty="0">
                <a:solidFill>
                  <a:srgbClr val="000000"/>
                </a:solidFill>
                <a:highlight>
                  <a:srgbClr val="FFFFFF"/>
                </a:highlight>
              </a:rPr>
              <a:t>Liste </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8000FF"/>
                </a:solidFill>
                <a:highlight>
                  <a:srgbClr val="FFFFFF"/>
                </a:highlight>
              </a:rPr>
              <a:t>int</a:t>
            </a:r>
            <a:r>
              <a:rPr lang="fr-FR" sz="1200" dirty="0">
                <a:solidFill>
                  <a:srgbClr val="000000"/>
                </a:solidFill>
                <a:highlight>
                  <a:srgbClr val="FFFFFF"/>
                </a:highlight>
              </a:rPr>
              <a:t> i</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liste </a:t>
            </a:r>
            <a:r>
              <a:rPr lang="fr-FR" sz="1200" b="1" dirty="0">
                <a:solidFill>
                  <a:srgbClr val="000080"/>
                </a:solidFill>
                <a:highlight>
                  <a:srgbClr val="FFFFFF"/>
                </a:highlight>
              </a:rPr>
              <a:t>||</a:t>
            </a:r>
            <a:r>
              <a:rPr lang="fr-FR" sz="1200" dirty="0">
                <a:solidFill>
                  <a:srgbClr val="000000"/>
                </a:solidFill>
                <a:highlight>
                  <a:srgbClr val="FFFFFF"/>
                </a:highlight>
              </a:rPr>
              <a:t> i</a:t>
            </a:r>
            <a:r>
              <a:rPr lang="fr-FR" sz="1200" b="1" dirty="0">
                <a:solidFill>
                  <a:srgbClr val="000080"/>
                </a:solidFill>
                <a:highlight>
                  <a:srgbClr val="FFFFFF"/>
                </a:highlight>
              </a:rPr>
              <a:t>&gt;=</a:t>
            </a:r>
            <a:r>
              <a:rPr lang="fr-FR" sz="1200" dirty="0">
                <a:solidFill>
                  <a:srgbClr val="FF8000"/>
                </a:solidFill>
                <a:highlight>
                  <a:srgbClr val="FFFFFF"/>
                </a:highlight>
              </a:rPr>
              <a:t>0</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1</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dernier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b="1" dirty="0">
                <a:solidFill>
                  <a:srgbClr val="0000FF"/>
                </a:solidFill>
                <a:highlight>
                  <a:srgbClr val="FFFFFF"/>
                </a:highlight>
              </a:rPr>
              <a:t>NULL</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free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da-DK" sz="1200" dirty="0">
                <a:solidFill>
                  <a:srgbClr val="000000"/>
                </a:solidFill>
                <a:highlight>
                  <a:srgbClr val="FFFFFF"/>
                </a:highlight>
              </a:rPr>
              <a:t>    </a:t>
            </a:r>
            <a:r>
              <a:rPr lang="da-DK" sz="1200" b="1" dirty="0">
                <a:solidFill>
                  <a:srgbClr val="0000FF"/>
                </a:solidFill>
                <a:highlight>
                  <a:srgbClr val="FFFFFF"/>
                </a:highlight>
              </a:rPr>
              <a:t>else</a:t>
            </a:r>
            <a:r>
              <a:rPr lang="da-DK" sz="1200" dirty="0">
                <a:solidFill>
                  <a:srgbClr val="000000"/>
                </a:solidFill>
                <a:highlight>
                  <a:srgbClr val="FFFFFF"/>
                </a:highlight>
              </a:rPr>
              <a:t> </a:t>
            </a:r>
            <a:r>
              <a:rPr lang="da-DK" sz="1200" b="1" dirty="0">
                <a:solidFill>
                  <a:srgbClr val="0000FF"/>
                </a:solidFill>
                <a:highlight>
                  <a:srgbClr val="FFFFFF"/>
                </a:highlight>
              </a:rPr>
              <a:t>if</a:t>
            </a:r>
            <a:r>
              <a:rPr lang="da-DK" sz="1200" b="1" dirty="0">
                <a:solidFill>
                  <a:srgbClr val="000080"/>
                </a:solidFill>
                <a:highlight>
                  <a:srgbClr val="FFFFFF"/>
                </a:highlight>
              </a:rPr>
              <a:t>(</a:t>
            </a:r>
            <a:r>
              <a:rPr lang="da-DK" sz="1200" dirty="0">
                <a:solidFill>
                  <a:srgbClr val="000000"/>
                </a:solidFill>
                <a:highlight>
                  <a:srgbClr val="FFFFFF"/>
                </a:highlight>
              </a:rPr>
              <a:t>i </a:t>
            </a:r>
            <a:r>
              <a:rPr lang="da-DK" sz="1200" b="1" dirty="0">
                <a:solidFill>
                  <a:srgbClr val="000080"/>
                </a:solidFill>
                <a:highlight>
                  <a:srgbClr val="FFFFFF"/>
                </a:highlight>
              </a:rPr>
              <a:t>&gt;</a:t>
            </a:r>
            <a:r>
              <a:rPr lang="da-DK" sz="1200" dirty="0">
                <a:solidFill>
                  <a:srgbClr val="000000"/>
                </a:solidFill>
                <a:highlight>
                  <a:srgbClr val="FFFFFF"/>
                </a:highlight>
              </a:rPr>
              <a:t> </a:t>
            </a:r>
            <a:r>
              <a:rPr lang="da-DK" sz="1200" dirty="0">
                <a:solidFill>
                  <a:srgbClr val="FF8000"/>
                </a:solidFill>
                <a:highlight>
                  <a:srgbClr val="FFFFFF"/>
                </a:highlight>
              </a:rPr>
              <a:t>0</a:t>
            </a:r>
            <a:r>
              <a:rPr lang="da-DK" sz="1200" dirty="0">
                <a:solidFill>
                  <a:srgbClr val="000000"/>
                </a:solidFill>
                <a:highlight>
                  <a:srgbClr val="FFFFFF"/>
                </a:highlight>
              </a:rPr>
              <a:t> </a:t>
            </a:r>
            <a:r>
              <a:rPr lang="da-DK" sz="1200" b="1" dirty="0">
                <a:solidFill>
                  <a:srgbClr val="000080"/>
                </a:solidFill>
                <a:highlight>
                  <a:srgbClr val="FFFFFF"/>
                </a:highlight>
              </a:rPr>
              <a:t>&amp;&amp;</a:t>
            </a:r>
            <a:r>
              <a:rPr lang="da-DK" sz="1200" dirty="0">
                <a:solidFill>
                  <a:srgbClr val="000000"/>
                </a:solidFill>
                <a:highlight>
                  <a:srgbClr val="FFFFFF"/>
                </a:highlight>
              </a:rPr>
              <a:t> i </a:t>
            </a:r>
            <a:r>
              <a:rPr lang="da-DK" sz="1200" b="1" dirty="0">
                <a:solidFill>
                  <a:srgbClr val="000080"/>
                </a:solidFill>
                <a:highlight>
                  <a:srgbClr val="FFFFFF"/>
                </a:highlight>
              </a:rPr>
              <a:t>&lt;</a:t>
            </a:r>
            <a:r>
              <a:rPr lang="da-DK" sz="1200" dirty="0">
                <a:solidFill>
                  <a:srgbClr val="000000"/>
                </a:solidFill>
                <a:highlight>
                  <a:srgbClr val="FFFFFF"/>
                </a:highlight>
              </a:rPr>
              <a:t> liste</a:t>
            </a:r>
            <a:r>
              <a:rPr lang="da-DK" sz="1200" b="1" dirty="0">
                <a:solidFill>
                  <a:srgbClr val="000080"/>
                </a:solidFill>
                <a:highlight>
                  <a:srgbClr val="FFFFFF"/>
                </a:highlight>
              </a:rPr>
              <a:t>-&gt;</a:t>
            </a:r>
            <a:r>
              <a:rPr lang="da-DK" sz="1200" dirty="0">
                <a:solidFill>
                  <a:srgbClr val="000000"/>
                </a:solidFill>
                <a:highlight>
                  <a:srgbClr val="FFFFFF"/>
                </a:highlight>
              </a:rPr>
              <a:t>cnt</a:t>
            </a:r>
            <a:r>
              <a:rPr lang="da-DK" sz="1200" b="1" dirty="0">
                <a:solidFill>
                  <a:srgbClr val="000080"/>
                </a:solidFill>
                <a:highlight>
                  <a:srgbClr val="FFFFFF"/>
                </a:highlight>
              </a:rPr>
              <a:t>-</a:t>
            </a:r>
            <a:r>
              <a:rPr lang="da-DK" sz="1200" dirty="0">
                <a:solidFill>
                  <a:srgbClr val="FF8000"/>
                </a:solidFill>
                <a:highlight>
                  <a:srgbClr val="FFFFFF"/>
                </a:highlight>
              </a:rPr>
              <a:t>1</a:t>
            </a:r>
            <a:r>
              <a:rPr lang="da-DK" sz="1200" b="1" dirty="0">
                <a:solidFill>
                  <a:srgbClr val="000080"/>
                </a:solidFill>
                <a:highlight>
                  <a:srgbClr val="FFFFFF"/>
                </a:highlight>
              </a:rPr>
              <a:t>)</a:t>
            </a:r>
            <a:endParaRPr lang="da-DK"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Element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avant </a:t>
            </a:r>
            <a:r>
              <a:rPr lang="fr-FR" sz="1200" b="1" dirty="0">
                <a:solidFill>
                  <a:srgbClr val="000080"/>
                </a:solidFill>
                <a:highlight>
                  <a:srgbClr val="FFFFFF"/>
                </a:highlight>
              </a:rPr>
              <a:t>=</a:t>
            </a:r>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a:solidFill>
                  <a:srgbClr val="000000"/>
                </a:solidFill>
                <a:highlight>
                  <a:srgbClr val="FFFFFF"/>
                </a:highlight>
              </a:rPr>
              <a:t>premier</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for</a:t>
            </a:r>
            <a:r>
              <a:rPr lang="fr-FR" sz="1200" b="1" dirty="0">
                <a:solidFill>
                  <a:srgbClr val="000080"/>
                </a:solidFill>
                <a:highlight>
                  <a:srgbClr val="FFFFFF"/>
                </a:highlight>
              </a:rPr>
              <a:t>(</a:t>
            </a:r>
            <a:r>
              <a:rPr lang="fr-FR" sz="1200" dirty="0" err="1">
                <a:solidFill>
                  <a:srgbClr val="8000FF"/>
                </a:solidFill>
                <a:highlight>
                  <a:srgbClr val="FFFFFF"/>
                </a:highlight>
              </a:rPr>
              <a:t>int</a:t>
            </a:r>
            <a:r>
              <a:rPr lang="fr-FR" sz="1200" dirty="0">
                <a:solidFill>
                  <a:srgbClr val="000000"/>
                </a:solidFill>
                <a:highlight>
                  <a:srgbClr val="FFFFFF"/>
                </a:highlight>
              </a:rPr>
              <a:t> x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a:solidFill>
                  <a:srgbClr val="FF8000"/>
                </a:solidFill>
                <a:highlight>
                  <a:srgbClr val="FFFFFF"/>
                </a:highlight>
              </a:rPr>
              <a:t>1</a:t>
            </a:r>
            <a:r>
              <a:rPr lang="fr-FR" sz="1200" b="1" dirty="0">
                <a:solidFill>
                  <a:srgbClr val="000080"/>
                </a:solidFill>
                <a:highlight>
                  <a:srgbClr val="FFFFFF"/>
                </a:highlight>
              </a:rPr>
              <a:t>;</a:t>
            </a:r>
            <a:r>
              <a:rPr lang="fr-FR" sz="1200" dirty="0">
                <a:solidFill>
                  <a:srgbClr val="000000"/>
                </a:solidFill>
                <a:highlight>
                  <a:srgbClr val="FFFFFF"/>
                </a:highlight>
              </a:rPr>
              <a:t> x </a:t>
            </a:r>
            <a:r>
              <a:rPr lang="fr-FR" sz="1200" b="1" dirty="0">
                <a:solidFill>
                  <a:srgbClr val="000080"/>
                </a:solidFill>
                <a:highlight>
                  <a:srgbClr val="FFFFFF"/>
                </a:highlight>
              </a:rPr>
              <a:t>&lt;</a:t>
            </a:r>
            <a:r>
              <a:rPr lang="fr-FR" sz="1200" dirty="0">
                <a:solidFill>
                  <a:srgbClr val="000000"/>
                </a:solidFill>
                <a:highlight>
                  <a:srgbClr val="FFFFFF"/>
                </a:highlight>
              </a:rPr>
              <a:t> i</a:t>
            </a:r>
            <a:r>
              <a:rPr lang="fr-FR" sz="1200" b="1" dirty="0">
                <a:solidFill>
                  <a:srgbClr val="000080"/>
                </a:solidFill>
                <a:highlight>
                  <a:srgbClr val="FFFFFF"/>
                </a:highlight>
              </a:rPr>
              <a:t>;</a:t>
            </a:r>
            <a:r>
              <a:rPr lang="fr-FR" sz="1200" dirty="0">
                <a:solidFill>
                  <a:srgbClr val="000000"/>
                </a:solidFill>
                <a:highlight>
                  <a:srgbClr val="FFFFFF"/>
                </a:highlight>
              </a:rPr>
              <a:t> x</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avant </a:t>
            </a:r>
            <a:r>
              <a:rPr lang="fr-FR" sz="1200" b="1" dirty="0">
                <a:solidFill>
                  <a:srgbClr val="000080"/>
                </a:solidFill>
                <a:highlight>
                  <a:srgbClr val="FFFFFF"/>
                </a:highlight>
              </a:rPr>
              <a:t>=</a:t>
            </a:r>
            <a:r>
              <a:rPr lang="fr-FR" sz="1200" dirty="0">
                <a:solidFill>
                  <a:srgbClr val="000000"/>
                </a:solidFill>
                <a:highlight>
                  <a:srgbClr val="FFFFFF"/>
                </a:highlight>
              </a:rPr>
              <a:t> avant</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Element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err="1">
                <a:solidFill>
                  <a:srgbClr val="000000"/>
                </a:solidFill>
                <a:highlight>
                  <a:srgbClr val="FFFFFF"/>
                </a:highlight>
              </a:rPr>
              <a:t>suppElem</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avant</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suppElem</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dirty="0">
                <a:solidFill>
                  <a:srgbClr val="000000"/>
                </a:solidFill>
                <a:highlight>
                  <a:srgbClr val="FFFFFF"/>
                </a:highlight>
              </a:rPr>
              <a: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suppElem</a:t>
            </a:r>
            <a:r>
              <a:rPr lang="fr-FR" sz="1200" b="1" dirty="0">
                <a:solidFill>
                  <a:srgbClr val="000080"/>
                </a:solidFill>
                <a:highlight>
                  <a:srgbClr val="FFFFFF"/>
                </a:highlight>
              </a:rPr>
              <a:t>-&gt;</a:t>
            </a:r>
            <a:r>
              <a:rPr lang="fr-FR" sz="1200" dirty="0" err="1">
                <a:solidFill>
                  <a:srgbClr val="000000"/>
                </a:solidFill>
                <a:highlight>
                  <a:srgbClr val="FFFFFF"/>
                </a:highlight>
              </a:rPr>
              <a:t>precedent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avant</a:t>
            </a:r>
            <a:r>
              <a:rPr lang="fr-FR" sz="1200" b="1" dirty="0">
                <a:solidFill>
                  <a:srgbClr val="000080"/>
                </a:solidFill>
                <a:highlight>
                  <a:srgbClr val="FFFFFF"/>
                </a:highlight>
              </a:rPr>
              <a:t>-&gt;</a:t>
            </a:r>
            <a:r>
              <a:rPr lang="fr-FR" sz="1200" dirty="0">
                <a:solidFill>
                  <a:srgbClr val="000000"/>
                </a:solidFill>
                <a:highlight>
                  <a:srgbClr val="FFFFFF"/>
                </a:highlight>
              </a:rPr>
              <a:t>suivant </a:t>
            </a:r>
            <a:r>
              <a:rPr lang="fr-FR" sz="1200" b="1" dirty="0">
                <a:solidFill>
                  <a:srgbClr val="000080"/>
                </a:solidFill>
                <a:highlight>
                  <a:srgbClr val="FFFFFF"/>
                </a:highlight>
              </a:rPr>
              <a:t>=</a:t>
            </a:r>
            <a:r>
              <a:rPr lang="fr-FR" sz="1200" dirty="0">
                <a:solidFill>
                  <a:srgbClr val="000000"/>
                </a:solidFill>
                <a:highlight>
                  <a:srgbClr val="FFFFFF"/>
                </a:highlight>
              </a:rPr>
              <a:t> </a:t>
            </a:r>
            <a:r>
              <a:rPr lang="fr-FR" sz="1200" dirty="0" err="1">
                <a:solidFill>
                  <a:srgbClr val="000000"/>
                </a:solidFill>
                <a:highlight>
                  <a:srgbClr val="FFFFFF"/>
                </a:highlight>
              </a:rPr>
              <a:t>suppElem</a:t>
            </a:r>
            <a:r>
              <a:rPr lang="fr-FR" sz="1200" b="1" dirty="0">
                <a:solidFill>
                  <a:srgbClr val="000080"/>
                </a:solidFill>
                <a:highlight>
                  <a:srgbClr val="FFFFFF"/>
                </a:highlight>
              </a:rPr>
              <a:t>-&gt;</a:t>
            </a:r>
            <a:r>
              <a:rPr lang="fr-FR" sz="1200" dirty="0">
                <a:solidFill>
                  <a:srgbClr val="000000"/>
                </a:solidFill>
                <a:highlight>
                  <a:srgbClr val="FFFFFF"/>
                </a:highlight>
              </a:rPr>
              <a:t>suivant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free</a:t>
            </a:r>
            <a:r>
              <a:rPr lang="fr-FR" sz="1200" b="1" dirty="0">
                <a:solidFill>
                  <a:srgbClr val="000080"/>
                </a:solidFill>
                <a:highlight>
                  <a:srgbClr val="FFFFFF"/>
                </a:highlight>
              </a:rPr>
              <a:t>(</a:t>
            </a:r>
            <a:r>
              <a:rPr lang="fr-FR" sz="1200" dirty="0" err="1">
                <a:solidFill>
                  <a:srgbClr val="000000"/>
                </a:solidFill>
                <a:highlight>
                  <a:srgbClr val="FFFFFF"/>
                </a:highlight>
              </a:rPr>
              <a:t>suppElem</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r>
              <a:rPr lang="fr-FR" sz="1200" dirty="0">
                <a:solidFill>
                  <a:srgbClr val="000000"/>
                </a:solidFill>
                <a:highlight>
                  <a:srgbClr val="FFFFFF"/>
                </a:highlight>
              </a:rPr>
              <a:t> </a:t>
            </a:r>
            <a:r>
              <a:rPr lang="fr-FR" sz="1200" b="1" dirty="0">
                <a:solidFill>
                  <a:srgbClr val="0000FF"/>
                </a:solidFill>
                <a:highlight>
                  <a:srgbClr val="FFFFFF"/>
                </a:highlight>
              </a:rPr>
              <a:t>if</a:t>
            </a:r>
            <a:r>
              <a:rPr lang="fr-FR" sz="1200" b="1" dirty="0">
                <a:solidFill>
                  <a:srgbClr val="000080"/>
                </a:solidFill>
                <a:highlight>
                  <a:srgbClr val="FFFFFF"/>
                </a:highlight>
              </a:rPr>
              <a:t>(</a:t>
            </a:r>
            <a:r>
              <a:rPr lang="fr-FR" sz="1200" dirty="0">
                <a:solidFill>
                  <a:srgbClr val="000000"/>
                </a:solidFill>
                <a:highlight>
                  <a:srgbClr val="FFFFFF"/>
                </a:highlight>
              </a:rPr>
              <a:t>i</a:t>
            </a:r>
            <a:r>
              <a:rPr lang="fr-FR" sz="1200" b="1" dirty="0">
                <a:solidFill>
                  <a:srgbClr val="000080"/>
                </a:solidFill>
                <a:highlight>
                  <a:srgbClr val="FFFFFF"/>
                </a:highlight>
              </a:rPr>
              <a:t>==</a:t>
            </a:r>
            <a:r>
              <a:rPr lang="fr-FR" sz="1200" dirty="0">
                <a:solidFill>
                  <a:srgbClr val="FF8000"/>
                </a:solidFill>
                <a:highlight>
                  <a:srgbClr val="FFFFFF"/>
                </a:highlight>
              </a:rPr>
              <a:t>0</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suppTete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err="1">
                <a:solidFill>
                  <a:srgbClr val="0000FF"/>
                </a:solidFill>
                <a:highlight>
                  <a:srgbClr val="FFFFFF"/>
                </a:highlight>
              </a:rPr>
              <a:t>else</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dirty="0" err="1">
                <a:solidFill>
                  <a:srgbClr val="000000"/>
                </a:solidFill>
                <a:highlight>
                  <a:srgbClr val="FFFFFF"/>
                </a:highlight>
              </a:rPr>
              <a:t>suppQueue</a:t>
            </a:r>
            <a:r>
              <a:rPr lang="fr-FR" sz="1200" b="1" dirty="0">
                <a:solidFill>
                  <a:srgbClr val="000080"/>
                </a:solidFill>
                <a:highlight>
                  <a:srgbClr val="FFFFFF"/>
                </a:highlight>
              </a:rPr>
              <a:t>(</a:t>
            </a:r>
            <a:r>
              <a:rPr lang="fr-FR" sz="1200" dirty="0">
                <a:solidFill>
                  <a:srgbClr val="000000"/>
                </a:solidFill>
                <a:highlight>
                  <a:srgbClr val="FFFFFF"/>
                </a:highlight>
              </a:rPr>
              <a:t>liste</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FF"/>
                </a:solidFill>
                <a:highlight>
                  <a:srgbClr val="FFFFFF"/>
                </a:highlight>
              </a:rPr>
              <a:t>return</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liste</a:t>
            </a:r>
            <a:r>
              <a:rPr lang="fr-FR" sz="1200" b="1" dirty="0">
                <a:solidFill>
                  <a:srgbClr val="000080"/>
                </a:solidFill>
                <a:highlight>
                  <a:srgbClr val="FFFFFF"/>
                </a:highlight>
              </a:rPr>
              <a:t>-&gt;</a:t>
            </a:r>
            <a:r>
              <a:rPr lang="fr-FR" sz="1200" dirty="0" err="1">
                <a:solidFill>
                  <a:srgbClr val="000000"/>
                </a:solidFill>
                <a:highlight>
                  <a:srgbClr val="FFFFFF"/>
                </a:highlight>
              </a:rPr>
              <a:t>cnt</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dirty="0">
                <a:solidFill>
                  <a:srgbClr val="000000"/>
                </a:solidFill>
                <a:highlight>
                  <a:srgbClr val="FFFFFF"/>
                </a:highlight>
              </a:rPr>
              <a:t>  </a:t>
            </a:r>
            <a:r>
              <a:rPr lang="fr-FR" sz="1200" b="1" dirty="0">
                <a:solidFill>
                  <a:srgbClr val="000080"/>
                </a:solidFill>
                <a:highlight>
                  <a:srgbClr val="FFFFFF"/>
                </a:highlight>
              </a:rPr>
              <a:t>}</a:t>
            </a:r>
            <a:endParaRPr lang="fr-FR" sz="1200" dirty="0">
              <a:solidFill>
                <a:srgbClr val="000000"/>
              </a:solidFill>
              <a:highlight>
                <a:srgbClr val="FFFFFF"/>
              </a:highlight>
            </a:endParaRPr>
          </a:p>
          <a:p>
            <a:r>
              <a:rPr lang="fr-FR" sz="1200" b="1" dirty="0">
                <a:solidFill>
                  <a:srgbClr val="000080"/>
                </a:solidFill>
                <a:highlight>
                  <a:srgbClr val="FFFFFF"/>
                </a:highlight>
              </a:rPr>
              <a:t>}</a:t>
            </a:r>
            <a:endParaRPr lang="fr-FR" sz="1200" dirty="0">
              <a:solidFill>
                <a:srgbClr val="000000"/>
              </a:solidFill>
              <a:highlight>
                <a:srgbClr val="FFFFFF"/>
              </a:highlight>
            </a:endParaRPr>
          </a:p>
        </p:txBody>
      </p:sp>
    </p:spTree>
    <p:extLst>
      <p:ext uri="{BB962C8B-B14F-4D97-AF65-F5344CB8AC3E}">
        <p14:creationId xmlns:p14="http://schemas.microsoft.com/office/powerpoint/2010/main" val="34813832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Affichage d’une liste doublement chainée</a:t>
            </a:r>
          </a:p>
        </p:txBody>
      </p:sp>
      <p:sp>
        <p:nvSpPr>
          <p:cNvPr id="3" name="Rectangle 2">
            <a:extLst>
              <a:ext uri="{FF2B5EF4-FFF2-40B4-BE49-F238E27FC236}">
                <a16:creationId xmlns:a16="http://schemas.microsoft.com/office/drawing/2014/main" id="{83805F01-1B82-47EE-BC59-40D4A8158A43}"/>
              </a:ext>
            </a:extLst>
          </p:cNvPr>
          <p:cNvSpPr/>
          <p:nvPr/>
        </p:nvSpPr>
        <p:spPr>
          <a:xfrm>
            <a:off x="850900" y="1391334"/>
            <a:ext cx="8420100" cy="5755422"/>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afficherApartirDebut</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"%d -&gt;"</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"NULL\n"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endParaRPr lang="fr-FR" sz="1600" dirty="0">
              <a:solidFill>
                <a:srgbClr val="000000"/>
              </a:solidFill>
              <a:highlight>
                <a:srgbClr val="FFFFFF"/>
              </a:highlight>
            </a:endParaRPr>
          </a:p>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afficherApartirFin</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dernier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"%d -&gt;"</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a:t>
            </a:r>
            <a:r>
              <a:rPr lang="fr-FR" sz="1600" b="1" dirty="0">
                <a:solidFill>
                  <a:srgbClr val="000080"/>
                </a:solidFill>
                <a:highlight>
                  <a:srgbClr val="FFFFFF"/>
                </a:highlight>
              </a:rPr>
              <a:t>=</a:t>
            </a:r>
            <a:r>
              <a:rPr lang="fr-FR" sz="1600" dirty="0">
                <a:solidFill>
                  <a:srgbClr val="000000"/>
                </a:solidFill>
                <a:highlight>
                  <a:srgbClr val="FFFFFF"/>
                </a:highlight>
              </a:rPr>
              <a:t>p</a:t>
            </a:r>
            <a:r>
              <a:rPr lang="fr-FR" sz="1600" b="1" dirty="0">
                <a:solidFill>
                  <a:srgbClr val="000080"/>
                </a:solidFill>
                <a:highlight>
                  <a:srgbClr val="FFFFFF"/>
                </a:highlight>
              </a:rPr>
              <a:t>-&gt;</a:t>
            </a:r>
            <a:r>
              <a:rPr lang="fr-FR" sz="1600" dirty="0" err="1">
                <a:solidFill>
                  <a:srgbClr val="000000"/>
                </a:solidFill>
                <a:highlight>
                  <a:srgbClr val="FFFFFF"/>
                </a:highlight>
              </a:rPr>
              <a:t>precedent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"NULL\n"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extLst>
      <p:ext uri="{BB962C8B-B14F-4D97-AF65-F5344CB8AC3E}">
        <p14:creationId xmlns:p14="http://schemas.microsoft.com/office/powerpoint/2010/main" val="23607745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Programme principale</a:t>
            </a:r>
          </a:p>
        </p:txBody>
      </p:sp>
      <p:pic>
        <p:nvPicPr>
          <p:cNvPr id="2" name="Image 1">
            <a:extLst>
              <a:ext uri="{FF2B5EF4-FFF2-40B4-BE49-F238E27FC236}">
                <a16:creationId xmlns:a16="http://schemas.microsoft.com/office/drawing/2014/main" id="{E09F6436-6EAE-464F-95D6-CFFBFF8790BF}"/>
              </a:ext>
            </a:extLst>
          </p:cNvPr>
          <p:cNvPicPr>
            <a:picLocks noChangeAspect="1"/>
          </p:cNvPicPr>
          <p:nvPr/>
        </p:nvPicPr>
        <p:blipFill>
          <a:blip r:embed="rId4"/>
          <a:stretch>
            <a:fillRect/>
          </a:stretch>
        </p:blipFill>
        <p:spPr>
          <a:xfrm>
            <a:off x="-1" y="2021781"/>
            <a:ext cx="10080625" cy="4289112"/>
          </a:xfrm>
          <a:prstGeom prst="rect">
            <a:avLst/>
          </a:prstGeom>
        </p:spPr>
      </p:pic>
    </p:spTree>
    <p:extLst>
      <p:ext uri="{BB962C8B-B14F-4D97-AF65-F5344CB8AC3E}">
        <p14:creationId xmlns:p14="http://schemas.microsoft.com/office/powerpoint/2010/main" val="28469049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93" name="TextShape 2"/>
          <p:cNvSpPr txBox="1"/>
          <p:nvPr/>
        </p:nvSpPr>
        <p:spPr>
          <a:xfrm>
            <a:off x="503999" y="1152000"/>
            <a:ext cx="8995601" cy="56933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Définition</a:t>
            </a:r>
          </a:p>
          <a:p>
            <a:pPr marL="889200" lvl="1" indent="-324000">
              <a:spcBef>
                <a:spcPts val="938"/>
              </a:spcBef>
              <a:buSzPct val="100000"/>
              <a:buBlip>
                <a:blip r:embed="rId3"/>
              </a:buBlip>
            </a:pPr>
            <a:r>
              <a:rPr lang="fr-FR" sz="2670" spc="-1" dirty="0">
                <a:solidFill>
                  <a:srgbClr val="000000"/>
                </a:solidFill>
              </a:rPr>
              <a:t>Une liste chaînée, dans laquelle on peut accéder à l’élément prédécesseur.</a:t>
            </a:r>
          </a:p>
          <a:p>
            <a:pPr marL="1346400" lvl="2" indent="-324000">
              <a:spcBef>
                <a:spcPts val="938"/>
              </a:spcBef>
              <a:buSzPct val="100000"/>
              <a:buBlip>
                <a:blip r:embed="rId3"/>
              </a:buBlip>
            </a:pPr>
            <a:r>
              <a:rPr lang="fr-FR" sz="2000" spc="-1" dirty="0">
                <a:solidFill>
                  <a:srgbClr val="000000"/>
                </a:solidFill>
              </a:rPr>
              <a:t>Un élément est une structure qui comporte trois champs :</a:t>
            </a:r>
          </a:p>
          <a:p>
            <a:pPr marL="1803600" lvl="3" indent="-324000">
              <a:spcBef>
                <a:spcPts val="938"/>
              </a:spcBef>
              <a:buSzPct val="100000"/>
              <a:buBlip>
                <a:blip r:embed="rId3"/>
              </a:buBlip>
            </a:pPr>
            <a:r>
              <a:rPr lang="fr-FR" spc="-1" dirty="0">
                <a:solidFill>
                  <a:srgbClr val="000000"/>
                </a:solidFill>
              </a:rPr>
              <a:t>Le champ donnée : il contient des informations sur l‘élément représenté par l’ élément ;</a:t>
            </a:r>
          </a:p>
          <a:p>
            <a:pPr marL="1803600" lvl="3" indent="-324000">
              <a:spcBef>
                <a:spcPts val="938"/>
              </a:spcBef>
              <a:buSzPct val="100000"/>
              <a:buBlip>
                <a:blip r:embed="rId3"/>
              </a:buBlip>
            </a:pPr>
            <a:r>
              <a:rPr lang="fr-FR" spc="-1" dirty="0">
                <a:solidFill>
                  <a:srgbClr val="000000"/>
                </a:solidFill>
              </a:rPr>
              <a:t>Le champ suivant : il représente un pointeur qui contient l'adresse de l’ élément suivante.</a:t>
            </a:r>
          </a:p>
          <a:p>
            <a:pPr marL="1803600" lvl="3" indent="-324000">
              <a:spcBef>
                <a:spcPts val="938"/>
              </a:spcBef>
              <a:buSzPct val="100000"/>
              <a:buBlip>
                <a:blip r:embed="rId3"/>
              </a:buBlip>
            </a:pPr>
            <a:r>
              <a:rPr lang="fr-FR" spc="-1" dirty="0">
                <a:solidFill>
                  <a:srgbClr val="000000"/>
                </a:solidFill>
              </a:rPr>
              <a:t>Le champ précédent : il représente un pointeur qui contient l'adresse de l’ élément précédente.</a:t>
            </a:r>
            <a:endParaRPr lang="fr-FR" b="1" spc="-1" dirty="0">
              <a:solidFill>
                <a:srgbClr val="000000"/>
              </a:solidFill>
            </a:endParaRPr>
          </a:p>
        </p:txBody>
      </p:sp>
      <p:grpSp>
        <p:nvGrpSpPr>
          <p:cNvPr id="2" name="Groupe 1">
            <a:extLst>
              <a:ext uri="{FF2B5EF4-FFF2-40B4-BE49-F238E27FC236}">
                <a16:creationId xmlns:a16="http://schemas.microsoft.com/office/drawing/2014/main" id="{6649F0E2-78B7-48EA-8816-EA075FA54252}"/>
              </a:ext>
            </a:extLst>
          </p:cNvPr>
          <p:cNvGrpSpPr/>
          <p:nvPr/>
        </p:nvGrpSpPr>
        <p:grpSpPr>
          <a:xfrm>
            <a:off x="4696162" y="5268244"/>
            <a:ext cx="1349193" cy="726716"/>
            <a:chOff x="4253102" y="5447353"/>
            <a:chExt cx="1349193" cy="726716"/>
          </a:xfrm>
        </p:grpSpPr>
        <p:sp>
          <p:nvSpPr>
            <p:cNvPr id="6" name="Rectangle 5">
              <a:extLst>
                <a:ext uri="{FF2B5EF4-FFF2-40B4-BE49-F238E27FC236}">
                  <a16:creationId xmlns:a16="http://schemas.microsoft.com/office/drawing/2014/main" id="{16853E77-9DED-48A7-B0B2-AC5AB3F1FE61}"/>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7" name="Connecteur droit 6">
              <a:extLst>
                <a:ext uri="{FF2B5EF4-FFF2-40B4-BE49-F238E27FC236}">
                  <a16:creationId xmlns:a16="http://schemas.microsoft.com/office/drawing/2014/main" id="{35D94CD9-09B5-427C-AD55-25AD9AC8F0A3}"/>
                </a:ext>
              </a:extLst>
            </p:cNvPr>
            <p:cNvCxnSpPr/>
            <p:nvPr/>
          </p:nvCxnSpPr>
          <p:spPr>
            <a:xfrm flipH="1">
              <a:off x="5205060" y="5447353"/>
              <a:ext cx="0" cy="715720"/>
            </a:xfrm>
            <a:prstGeom prst="line">
              <a:avLst/>
            </a:prstGeom>
            <a:noFill/>
            <a:ln>
              <a:solidFill>
                <a:schemeClr val="tx1"/>
              </a:solidFill>
              <a:miter lim="800000"/>
            </a:ln>
          </p:spPr>
        </p:cxnSp>
        <p:cxnSp>
          <p:nvCxnSpPr>
            <p:cNvPr id="8" name="Connecteur droit 7">
              <a:extLst>
                <a:ext uri="{FF2B5EF4-FFF2-40B4-BE49-F238E27FC236}">
                  <a16:creationId xmlns:a16="http://schemas.microsoft.com/office/drawing/2014/main" id="{B98611D7-BBEB-4E0A-A14A-65AD2CC13F2C}"/>
                </a:ext>
              </a:extLst>
            </p:cNvPr>
            <p:cNvCxnSpPr/>
            <p:nvPr/>
          </p:nvCxnSpPr>
          <p:spPr>
            <a:xfrm flipH="1">
              <a:off x="4659875" y="5458349"/>
              <a:ext cx="0" cy="715720"/>
            </a:xfrm>
            <a:prstGeom prst="line">
              <a:avLst/>
            </a:prstGeom>
            <a:noFill/>
            <a:ln>
              <a:solidFill>
                <a:schemeClr val="tx1"/>
              </a:solidFill>
              <a:miter lim="800000"/>
            </a:ln>
          </p:spPr>
        </p:cxnSp>
      </p:grpSp>
      <p:grpSp>
        <p:nvGrpSpPr>
          <p:cNvPr id="10" name="Groupe 9">
            <a:extLst>
              <a:ext uri="{FF2B5EF4-FFF2-40B4-BE49-F238E27FC236}">
                <a16:creationId xmlns:a16="http://schemas.microsoft.com/office/drawing/2014/main" id="{61A2D48B-AD38-4DA8-9C15-1F7FB7415AE7}"/>
              </a:ext>
            </a:extLst>
          </p:cNvPr>
          <p:cNvGrpSpPr/>
          <p:nvPr/>
        </p:nvGrpSpPr>
        <p:grpSpPr>
          <a:xfrm>
            <a:off x="6733923" y="5260388"/>
            <a:ext cx="1349193" cy="726716"/>
            <a:chOff x="4253102" y="5447353"/>
            <a:chExt cx="1349193" cy="726716"/>
          </a:xfrm>
        </p:grpSpPr>
        <p:sp>
          <p:nvSpPr>
            <p:cNvPr id="11" name="Rectangle 10">
              <a:extLst>
                <a:ext uri="{FF2B5EF4-FFF2-40B4-BE49-F238E27FC236}">
                  <a16:creationId xmlns:a16="http://schemas.microsoft.com/office/drawing/2014/main" id="{ABC9F828-985F-41E7-A77C-70DD5E548738}"/>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2" name="Connecteur droit 11">
              <a:extLst>
                <a:ext uri="{FF2B5EF4-FFF2-40B4-BE49-F238E27FC236}">
                  <a16:creationId xmlns:a16="http://schemas.microsoft.com/office/drawing/2014/main" id="{EB11ABD2-3F9B-4D82-A1F1-96656E224829}"/>
                </a:ext>
              </a:extLst>
            </p:cNvPr>
            <p:cNvCxnSpPr/>
            <p:nvPr/>
          </p:nvCxnSpPr>
          <p:spPr>
            <a:xfrm flipH="1">
              <a:off x="5205060" y="5447353"/>
              <a:ext cx="0" cy="715720"/>
            </a:xfrm>
            <a:prstGeom prst="line">
              <a:avLst/>
            </a:prstGeom>
            <a:noFill/>
            <a:ln>
              <a:solidFill>
                <a:schemeClr val="tx1"/>
              </a:solidFill>
              <a:miter lim="800000"/>
            </a:ln>
          </p:spPr>
        </p:cxnSp>
        <p:cxnSp>
          <p:nvCxnSpPr>
            <p:cNvPr id="13" name="Connecteur droit 12">
              <a:extLst>
                <a:ext uri="{FF2B5EF4-FFF2-40B4-BE49-F238E27FC236}">
                  <a16:creationId xmlns:a16="http://schemas.microsoft.com/office/drawing/2014/main" id="{0FA9F881-2974-4B7A-A5C6-8ED6223E3B26}"/>
                </a:ext>
              </a:extLst>
            </p:cNvPr>
            <p:cNvCxnSpPr/>
            <p:nvPr/>
          </p:nvCxnSpPr>
          <p:spPr>
            <a:xfrm flipH="1">
              <a:off x="4659875" y="5458349"/>
              <a:ext cx="0" cy="715720"/>
            </a:xfrm>
            <a:prstGeom prst="line">
              <a:avLst/>
            </a:prstGeom>
            <a:noFill/>
            <a:ln>
              <a:solidFill>
                <a:schemeClr val="tx1"/>
              </a:solidFill>
              <a:miter lim="800000"/>
            </a:ln>
          </p:spPr>
        </p:cxnSp>
      </p:grpSp>
      <p:grpSp>
        <p:nvGrpSpPr>
          <p:cNvPr id="14" name="Groupe 13">
            <a:extLst>
              <a:ext uri="{FF2B5EF4-FFF2-40B4-BE49-F238E27FC236}">
                <a16:creationId xmlns:a16="http://schemas.microsoft.com/office/drawing/2014/main" id="{7A5C8B49-189C-450A-B104-CF2237D8FE4B}"/>
              </a:ext>
            </a:extLst>
          </p:cNvPr>
          <p:cNvGrpSpPr/>
          <p:nvPr/>
        </p:nvGrpSpPr>
        <p:grpSpPr>
          <a:xfrm>
            <a:off x="2653687" y="5290239"/>
            <a:ext cx="1349193" cy="726716"/>
            <a:chOff x="4253102" y="5447353"/>
            <a:chExt cx="1349193" cy="726716"/>
          </a:xfrm>
        </p:grpSpPr>
        <p:sp>
          <p:nvSpPr>
            <p:cNvPr id="15" name="Rectangle 14">
              <a:extLst>
                <a:ext uri="{FF2B5EF4-FFF2-40B4-BE49-F238E27FC236}">
                  <a16:creationId xmlns:a16="http://schemas.microsoft.com/office/drawing/2014/main" id="{3D0587B5-58F9-41E6-8179-ACD10F48ACB3}"/>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6" name="Connecteur droit 15">
              <a:extLst>
                <a:ext uri="{FF2B5EF4-FFF2-40B4-BE49-F238E27FC236}">
                  <a16:creationId xmlns:a16="http://schemas.microsoft.com/office/drawing/2014/main" id="{4EA19BB6-F1D2-4EB7-AB7F-BA9D565F3535}"/>
                </a:ext>
              </a:extLst>
            </p:cNvPr>
            <p:cNvCxnSpPr/>
            <p:nvPr/>
          </p:nvCxnSpPr>
          <p:spPr>
            <a:xfrm flipH="1">
              <a:off x="5205060" y="5447353"/>
              <a:ext cx="0" cy="715720"/>
            </a:xfrm>
            <a:prstGeom prst="line">
              <a:avLst/>
            </a:prstGeom>
            <a:noFill/>
            <a:ln>
              <a:solidFill>
                <a:schemeClr val="tx1"/>
              </a:solidFill>
              <a:miter lim="800000"/>
            </a:ln>
          </p:spPr>
        </p:cxnSp>
        <p:cxnSp>
          <p:nvCxnSpPr>
            <p:cNvPr id="18" name="Connecteur droit 17">
              <a:extLst>
                <a:ext uri="{FF2B5EF4-FFF2-40B4-BE49-F238E27FC236}">
                  <a16:creationId xmlns:a16="http://schemas.microsoft.com/office/drawing/2014/main" id="{BD5BC2FB-E311-461B-954B-B8096267708C}"/>
                </a:ext>
              </a:extLst>
            </p:cNvPr>
            <p:cNvCxnSpPr/>
            <p:nvPr/>
          </p:nvCxnSpPr>
          <p:spPr>
            <a:xfrm flipH="1">
              <a:off x="4659875" y="5458349"/>
              <a:ext cx="0" cy="715720"/>
            </a:xfrm>
            <a:prstGeom prst="line">
              <a:avLst/>
            </a:prstGeom>
            <a:noFill/>
            <a:ln>
              <a:solidFill>
                <a:schemeClr val="tx1"/>
              </a:solidFill>
              <a:miter lim="800000"/>
            </a:ln>
          </p:spPr>
        </p:cxnSp>
      </p:grpSp>
      <p:cxnSp>
        <p:nvCxnSpPr>
          <p:cNvPr id="5" name="Connecteur droit avec flèche 4">
            <a:extLst>
              <a:ext uri="{FF2B5EF4-FFF2-40B4-BE49-F238E27FC236}">
                <a16:creationId xmlns:a16="http://schemas.microsoft.com/office/drawing/2014/main" id="{3B4F9E93-7398-43E3-AB46-CE245C7AD57D}"/>
              </a:ext>
            </a:extLst>
          </p:cNvPr>
          <p:cNvCxnSpPr>
            <a:cxnSpLocks/>
          </p:cNvCxnSpPr>
          <p:nvPr/>
        </p:nvCxnSpPr>
        <p:spPr>
          <a:xfrm>
            <a:off x="3770722" y="5420412"/>
            <a:ext cx="91440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Connecteur droit avec flèche 21">
            <a:extLst>
              <a:ext uri="{FF2B5EF4-FFF2-40B4-BE49-F238E27FC236}">
                <a16:creationId xmlns:a16="http://schemas.microsoft.com/office/drawing/2014/main" id="{C6438D61-710A-47D4-9AB9-4B148E253950}"/>
              </a:ext>
            </a:extLst>
          </p:cNvPr>
          <p:cNvCxnSpPr>
            <a:cxnSpLocks/>
          </p:cNvCxnSpPr>
          <p:nvPr/>
        </p:nvCxnSpPr>
        <p:spPr>
          <a:xfrm>
            <a:off x="5825765" y="5403130"/>
            <a:ext cx="897118"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3" name="Connecteur droit avec flèche 22">
            <a:extLst>
              <a:ext uri="{FF2B5EF4-FFF2-40B4-BE49-F238E27FC236}">
                <a16:creationId xmlns:a16="http://schemas.microsoft.com/office/drawing/2014/main" id="{E04BEC8D-B294-4CF5-B2B8-8D66FD0F2BFC}"/>
              </a:ext>
            </a:extLst>
          </p:cNvPr>
          <p:cNvCxnSpPr>
            <a:cxnSpLocks/>
          </p:cNvCxnSpPr>
          <p:nvPr/>
        </p:nvCxnSpPr>
        <p:spPr>
          <a:xfrm>
            <a:off x="7843101" y="5395275"/>
            <a:ext cx="908116"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BF2A5F16-D639-46C1-81A9-E271BF4E1E93}"/>
              </a:ext>
            </a:extLst>
          </p:cNvPr>
          <p:cNvCxnSpPr>
            <a:cxnSpLocks/>
          </p:cNvCxnSpPr>
          <p:nvPr/>
        </p:nvCxnSpPr>
        <p:spPr>
          <a:xfrm flipH="1">
            <a:off x="6061435" y="5891753"/>
            <a:ext cx="904973"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6" name="Connecteur droit avec flèche 25">
            <a:extLst>
              <a:ext uri="{FF2B5EF4-FFF2-40B4-BE49-F238E27FC236}">
                <a16:creationId xmlns:a16="http://schemas.microsoft.com/office/drawing/2014/main" id="{1B48C5BA-18FF-490A-9953-6B8F99B02DB9}"/>
              </a:ext>
            </a:extLst>
          </p:cNvPr>
          <p:cNvCxnSpPr>
            <a:cxnSpLocks/>
          </p:cNvCxnSpPr>
          <p:nvPr/>
        </p:nvCxnSpPr>
        <p:spPr>
          <a:xfrm flipH="1">
            <a:off x="4026817" y="5883897"/>
            <a:ext cx="856268"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7" name="Connecteur droit avec flèche 26">
            <a:extLst>
              <a:ext uri="{FF2B5EF4-FFF2-40B4-BE49-F238E27FC236}">
                <a16:creationId xmlns:a16="http://schemas.microsoft.com/office/drawing/2014/main" id="{F56EAE19-3470-4745-8866-CD914199C99A}"/>
              </a:ext>
            </a:extLst>
          </p:cNvPr>
          <p:cNvCxnSpPr>
            <a:cxnSpLocks/>
          </p:cNvCxnSpPr>
          <p:nvPr/>
        </p:nvCxnSpPr>
        <p:spPr>
          <a:xfrm flipH="1">
            <a:off x="1982771" y="5894895"/>
            <a:ext cx="82641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24" name="Bulle narrative : rectangle à coins arrondis 23">
            <a:extLst>
              <a:ext uri="{FF2B5EF4-FFF2-40B4-BE49-F238E27FC236}">
                <a16:creationId xmlns:a16="http://schemas.microsoft.com/office/drawing/2014/main" id="{61D4B39C-CFCC-4334-9F8E-E58E1099586E}"/>
              </a:ext>
            </a:extLst>
          </p:cNvPr>
          <p:cNvSpPr/>
          <p:nvPr/>
        </p:nvSpPr>
        <p:spPr>
          <a:xfrm>
            <a:off x="2630078" y="6438507"/>
            <a:ext cx="1866508" cy="339365"/>
          </a:xfrm>
          <a:prstGeom prst="wedgeRoundRectCallout">
            <a:avLst>
              <a:gd name="adj1" fmla="val 67028"/>
              <a:gd name="adj2" fmla="val -173611"/>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précédent</a:t>
            </a:r>
          </a:p>
        </p:txBody>
      </p:sp>
      <p:sp>
        <p:nvSpPr>
          <p:cNvPr id="29" name="Bulle narrative : rectangle à coins arrondis 28">
            <a:extLst>
              <a:ext uri="{FF2B5EF4-FFF2-40B4-BE49-F238E27FC236}">
                <a16:creationId xmlns:a16="http://schemas.microsoft.com/office/drawing/2014/main" id="{62DFB98D-37E7-4745-95F7-2F19C8A474B1}"/>
              </a:ext>
            </a:extLst>
          </p:cNvPr>
          <p:cNvSpPr/>
          <p:nvPr/>
        </p:nvSpPr>
        <p:spPr>
          <a:xfrm>
            <a:off x="4271913" y="6873711"/>
            <a:ext cx="1630838" cy="339365"/>
          </a:xfrm>
          <a:prstGeom prst="wedgeRoundRectCallout">
            <a:avLst>
              <a:gd name="adj1" fmla="val 15583"/>
              <a:gd name="adj2" fmla="val -318055"/>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donnée</a:t>
            </a:r>
          </a:p>
        </p:txBody>
      </p:sp>
      <p:sp>
        <p:nvSpPr>
          <p:cNvPr id="30" name="Bulle narrative : rectangle à coins arrondis 29">
            <a:extLst>
              <a:ext uri="{FF2B5EF4-FFF2-40B4-BE49-F238E27FC236}">
                <a16:creationId xmlns:a16="http://schemas.microsoft.com/office/drawing/2014/main" id="{59AFC188-E938-4659-8B27-A644F97EDC52}"/>
              </a:ext>
            </a:extLst>
          </p:cNvPr>
          <p:cNvSpPr/>
          <p:nvPr/>
        </p:nvSpPr>
        <p:spPr>
          <a:xfrm>
            <a:off x="6364663" y="6411797"/>
            <a:ext cx="1630838" cy="339365"/>
          </a:xfrm>
          <a:prstGeom prst="wedgeRoundRectCallout">
            <a:avLst>
              <a:gd name="adj1" fmla="val -84417"/>
              <a:gd name="adj2" fmla="val -181944"/>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sz="1600" dirty="0"/>
              <a:t>Champ suivant</a:t>
            </a:r>
          </a:p>
        </p:txBody>
      </p:sp>
    </p:spTree>
    <p:extLst>
      <p:ext uri="{BB962C8B-B14F-4D97-AF65-F5344CB8AC3E}">
        <p14:creationId xmlns:p14="http://schemas.microsoft.com/office/powerpoint/2010/main" val="201617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93" name="TextShape 2"/>
          <p:cNvSpPr txBox="1"/>
          <p:nvPr/>
        </p:nvSpPr>
        <p:spPr>
          <a:xfrm>
            <a:off x="503999" y="1152000"/>
            <a:ext cx="8995601" cy="56933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Points communs avec les listes simplement chainée</a:t>
            </a:r>
          </a:p>
          <a:p>
            <a:pPr marL="889200" lvl="1" indent="-324000">
              <a:spcBef>
                <a:spcPts val="938"/>
              </a:spcBef>
              <a:buSzPct val="100000"/>
              <a:buBlip>
                <a:blip r:embed="rId3"/>
              </a:buBlip>
            </a:pPr>
            <a:r>
              <a:rPr lang="fr-FR" sz="2000" spc="-1" dirty="0">
                <a:solidFill>
                  <a:srgbClr val="000000"/>
                </a:solidFill>
              </a:rPr>
              <a:t>Structures permettant de stocker une collection de données de même type.</a:t>
            </a:r>
          </a:p>
          <a:p>
            <a:pPr marL="889200" lvl="1" indent="-324000">
              <a:spcBef>
                <a:spcPts val="938"/>
              </a:spcBef>
              <a:buSzPct val="100000"/>
              <a:buBlip>
                <a:blip r:embed="rId3"/>
              </a:buBlip>
            </a:pPr>
            <a:r>
              <a:rPr lang="fr-FR" sz="2000" spc="-1" dirty="0">
                <a:solidFill>
                  <a:srgbClr val="000000"/>
                </a:solidFill>
              </a:rPr>
              <a:t>L'espace mémoire utilisé n'est pas contigüe.</a:t>
            </a:r>
          </a:p>
          <a:p>
            <a:pPr marL="889200" lvl="1" indent="-324000">
              <a:spcBef>
                <a:spcPts val="938"/>
              </a:spcBef>
              <a:buSzPct val="100000"/>
              <a:buBlip>
                <a:blip r:embed="rId3"/>
              </a:buBlip>
            </a:pPr>
            <a:r>
              <a:rPr lang="fr-FR" sz="2000" spc="-1" dirty="0">
                <a:solidFill>
                  <a:srgbClr val="000000"/>
                </a:solidFill>
              </a:rPr>
              <a:t>La taille est inconnue à priori.</a:t>
            </a:r>
          </a:p>
          <a:p>
            <a:pPr marL="889200" lvl="1" indent="-324000">
              <a:spcBef>
                <a:spcPts val="938"/>
              </a:spcBef>
              <a:buSzPct val="100000"/>
              <a:buBlip>
                <a:blip r:embed="rId3"/>
              </a:buBlip>
            </a:pPr>
            <a:r>
              <a:rPr lang="fr-FR" sz="2000" spc="-1" dirty="0">
                <a:solidFill>
                  <a:srgbClr val="000000"/>
                </a:solidFill>
              </a:rPr>
              <a:t>Une liste doublement chainée est constituée de cellules qui sont liées entre elles par des pointeurs.</a:t>
            </a:r>
          </a:p>
          <a:p>
            <a:pPr marL="889200" lvl="1" indent="-324000">
              <a:spcBef>
                <a:spcPts val="938"/>
              </a:spcBef>
              <a:buSzPct val="100000"/>
              <a:buBlip>
                <a:blip r:embed="rId3"/>
              </a:buBlip>
            </a:pPr>
            <a:r>
              <a:rPr lang="fr-FR" sz="2000" spc="-1" dirty="0">
                <a:solidFill>
                  <a:srgbClr val="000000"/>
                </a:solidFill>
              </a:rPr>
              <a:t>Pour accéder à un élément quelconque d'une liste, il faut parcourir la liste jusqu' à cet élément.</a:t>
            </a:r>
          </a:p>
          <a:p>
            <a:pPr marL="432000" indent="-324000">
              <a:spcBef>
                <a:spcPts val="938"/>
              </a:spcBef>
              <a:buSzPct val="100000"/>
              <a:buBlip>
                <a:blip r:embed="rId3"/>
              </a:buBlip>
            </a:pPr>
            <a:r>
              <a:rPr lang="fr-FR" sz="2670" b="1" spc="-1" dirty="0">
                <a:solidFill>
                  <a:schemeClr val="accent6"/>
                </a:solidFill>
              </a:rPr>
              <a:t>Différences</a:t>
            </a:r>
          </a:p>
          <a:p>
            <a:pPr marL="889200" lvl="1" indent="-324000">
              <a:spcBef>
                <a:spcPts val="938"/>
              </a:spcBef>
              <a:buSzPct val="100000"/>
              <a:buBlip>
                <a:blip r:embed="rId3"/>
              </a:buBlip>
            </a:pPr>
            <a:r>
              <a:rPr lang="fr-FR" sz="2000" b="1" spc="-1" dirty="0">
                <a:solidFill>
                  <a:schemeClr val="accent6"/>
                </a:solidFill>
              </a:rPr>
              <a:t>On peut accéder directement au premier et dernier élément</a:t>
            </a:r>
          </a:p>
          <a:p>
            <a:pPr marL="889200" lvl="1" indent="-324000">
              <a:spcBef>
                <a:spcPts val="938"/>
              </a:spcBef>
              <a:buSzPct val="100000"/>
              <a:buBlip>
                <a:blip r:embed="rId3"/>
              </a:buBlip>
            </a:pPr>
            <a:r>
              <a:rPr lang="fr-FR" sz="2000" b="1" spc="-1" dirty="0">
                <a:solidFill>
                  <a:schemeClr val="accent6"/>
                </a:solidFill>
              </a:rPr>
              <a:t>On peut parcourir la liste dans les 2 sens </a:t>
            </a:r>
          </a:p>
          <a:p>
            <a:pPr marL="1346400" lvl="2" indent="-324000">
              <a:spcBef>
                <a:spcPts val="938"/>
              </a:spcBef>
              <a:buSzPct val="100000"/>
              <a:buBlip>
                <a:blip r:embed="rId3"/>
              </a:buBlip>
            </a:pPr>
            <a:r>
              <a:rPr lang="fr-FR" sz="2000" b="1" spc="-1" dirty="0">
                <a:solidFill>
                  <a:schemeClr val="accent6"/>
                </a:solidFill>
              </a:rPr>
              <a:t>on peut donc revenir en arrière.</a:t>
            </a:r>
          </a:p>
        </p:txBody>
      </p:sp>
    </p:spTree>
    <p:extLst>
      <p:ext uri="{BB962C8B-B14F-4D97-AF65-F5344CB8AC3E}">
        <p14:creationId xmlns:p14="http://schemas.microsoft.com/office/powerpoint/2010/main" val="363796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93" name="TextShape 2"/>
          <p:cNvSpPr txBox="1"/>
          <p:nvPr/>
        </p:nvSpPr>
        <p:spPr>
          <a:xfrm>
            <a:off x="503999" y="1152000"/>
            <a:ext cx="8995601" cy="56933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Manipulation:</a:t>
            </a:r>
          </a:p>
          <a:p>
            <a:pPr marL="889200" lvl="1" indent="-324000">
              <a:spcBef>
                <a:spcPts val="938"/>
              </a:spcBef>
              <a:buSzPct val="100000"/>
              <a:buBlip>
                <a:blip r:embed="rId3"/>
              </a:buBlip>
            </a:pPr>
            <a:r>
              <a:rPr lang="fr-FR" sz="2000" spc="-1" dirty="0">
                <a:solidFill>
                  <a:srgbClr val="000000"/>
                </a:solidFill>
              </a:rPr>
              <a:t>Une liste doublement chaînée présente l’avantage de donner accès au maillon précédent : </a:t>
            </a:r>
            <a:r>
              <a:rPr lang="fr-FR" sz="2000" i="1" spc="-1" dirty="0">
                <a:solidFill>
                  <a:srgbClr val="C00000"/>
                </a:solidFill>
              </a:rPr>
              <a:t>Avancer</a:t>
            </a:r>
            <a:r>
              <a:rPr lang="fr-FR" sz="2000" spc="-1" dirty="0">
                <a:solidFill>
                  <a:srgbClr val="000000"/>
                </a:solidFill>
              </a:rPr>
              <a:t> et </a:t>
            </a:r>
            <a:r>
              <a:rPr lang="fr-FR" sz="2000" i="1" spc="-1" dirty="0">
                <a:solidFill>
                  <a:srgbClr val="C00000"/>
                </a:solidFill>
              </a:rPr>
              <a:t>reculer</a:t>
            </a:r>
            <a:r>
              <a:rPr lang="fr-FR" sz="2000" spc="-1" dirty="0">
                <a:solidFill>
                  <a:srgbClr val="000000"/>
                </a:solidFill>
              </a:rPr>
              <a:t>.</a:t>
            </a:r>
          </a:p>
        </p:txBody>
      </p:sp>
      <p:grpSp>
        <p:nvGrpSpPr>
          <p:cNvPr id="2" name="Groupe 1">
            <a:extLst>
              <a:ext uri="{FF2B5EF4-FFF2-40B4-BE49-F238E27FC236}">
                <a16:creationId xmlns:a16="http://schemas.microsoft.com/office/drawing/2014/main" id="{35D8F1EC-DDB5-4C57-9D9F-12A11D2D967E}"/>
              </a:ext>
            </a:extLst>
          </p:cNvPr>
          <p:cNvGrpSpPr/>
          <p:nvPr/>
        </p:nvGrpSpPr>
        <p:grpSpPr>
          <a:xfrm>
            <a:off x="2482391" y="3063943"/>
            <a:ext cx="6768446" cy="756567"/>
            <a:chOff x="1982771" y="5260388"/>
            <a:chExt cx="6768446" cy="756567"/>
          </a:xfrm>
        </p:grpSpPr>
        <p:grpSp>
          <p:nvGrpSpPr>
            <p:cNvPr id="4" name="Groupe 3">
              <a:extLst>
                <a:ext uri="{FF2B5EF4-FFF2-40B4-BE49-F238E27FC236}">
                  <a16:creationId xmlns:a16="http://schemas.microsoft.com/office/drawing/2014/main" id="{38A33753-A255-4075-9482-CDDD418C8FAB}"/>
                </a:ext>
              </a:extLst>
            </p:cNvPr>
            <p:cNvGrpSpPr/>
            <p:nvPr/>
          </p:nvGrpSpPr>
          <p:grpSpPr>
            <a:xfrm>
              <a:off x="4696162" y="5268244"/>
              <a:ext cx="1349193" cy="726716"/>
              <a:chOff x="4253102" y="5447353"/>
              <a:chExt cx="1349193" cy="726716"/>
            </a:xfrm>
          </p:grpSpPr>
          <p:sp>
            <p:nvSpPr>
              <p:cNvPr id="5" name="Rectangle 4">
                <a:extLst>
                  <a:ext uri="{FF2B5EF4-FFF2-40B4-BE49-F238E27FC236}">
                    <a16:creationId xmlns:a16="http://schemas.microsoft.com/office/drawing/2014/main" id="{C3E16F96-F186-46EC-AE67-1360D4E6BE26}"/>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6" name="Connecteur droit 5">
                <a:extLst>
                  <a:ext uri="{FF2B5EF4-FFF2-40B4-BE49-F238E27FC236}">
                    <a16:creationId xmlns:a16="http://schemas.microsoft.com/office/drawing/2014/main" id="{8360C592-706D-4ACB-942E-73C91B520F86}"/>
                  </a:ext>
                </a:extLst>
              </p:cNvPr>
              <p:cNvCxnSpPr/>
              <p:nvPr/>
            </p:nvCxnSpPr>
            <p:spPr>
              <a:xfrm flipH="1">
                <a:off x="5205060" y="5447353"/>
                <a:ext cx="0" cy="715720"/>
              </a:xfrm>
              <a:prstGeom prst="line">
                <a:avLst/>
              </a:prstGeom>
              <a:noFill/>
              <a:ln>
                <a:solidFill>
                  <a:schemeClr val="tx1"/>
                </a:solidFill>
                <a:miter lim="800000"/>
              </a:ln>
            </p:spPr>
          </p:cxnSp>
          <p:cxnSp>
            <p:nvCxnSpPr>
              <p:cNvPr id="7" name="Connecteur droit 6">
                <a:extLst>
                  <a:ext uri="{FF2B5EF4-FFF2-40B4-BE49-F238E27FC236}">
                    <a16:creationId xmlns:a16="http://schemas.microsoft.com/office/drawing/2014/main" id="{DD6646CD-4E81-40FC-939B-14DA63953B06}"/>
                  </a:ext>
                </a:extLst>
              </p:cNvPr>
              <p:cNvCxnSpPr/>
              <p:nvPr/>
            </p:nvCxnSpPr>
            <p:spPr>
              <a:xfrm flipH="1">
                <a:off x="4659875" y="5458349"/>
                <a:ext cx="0" cy="715720"/>
              </a:xfrm>
              <a:prstGeom prst="line">
                <a:avLst/>
              </a:prstGeom>
              <a:noFill/>
              <a:ln>
                <a:solidFill>
                  <a:schemeClr val="tx1"/>
                </a:solidFill>
                <a:miter lim="800000"/>
              </a:ln>
            </p:spPr>
          </p:cxnSp>
        </p:grpSp>
        <p:grpSp>
          <p:nvGrpSpPr>
            <p:cNvPr id="8" name="Groupe 7">
              <a:extLst>
                <a:ext uri="{FF2B5EF4-FFF2-40B4-BE49-F238E27FC236}">
                  <a16:creationId xmlns:a16="http://schemas.microsoft.com/office/drawing/2014/main" id="{783CE9C5-7E34-44F6-89A6-F52A8E970F82}"/>
                </a:ext>
              </a:extLst>
            </p:cNvPr>
            <p:cNvGrpSpPr/>
            <p:nvPr/>
          </p:nvGrpSpPr>
          <p:grpSpPr>
            <a:xfrm>
              <a:off x="6733923" y="5260388"/>
              <a:ext cx="1349193" cy="726716"/>
              <a:chOff x="4253102" y="5447353"/>
              <a:chExt cx="1349193" cy="726716"/>
            </a:xfrm>
          </p:grpSpPr>
          <p:sp>
            <p:nvSpPr>
              <p:cNvPr id="9" name="Rectangle 8">
                <a:extLst>
                  <a:ext uri="{FF2B5EF4-FFF2-40B4-BE49-F238E27FC236}">
                    <a16:creationId xmlns:a16="http://schemas.microsoft.com/office/drawing/2014/main" id="{805DA1CB-C8D9-413D-B08C-19648CF4CE45}"/>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0" name="Connecteur droit 9">
                <a:extLst>
                  <a:ext uri="{FF2B5EF4-FFF2-40B4-BE49-F238E27FC236}">
                    <a16:creationId xmlns:a16="http://schemas.microsoft.com/office/drawing/2014/main" id="{194F3FC7-4245-42A1-9E90-D8E6A4E8A037}"/>
                  </a:ext>
                </a:extLst>
              </p:cNvPr>
              <p:cNvCxnSpPr/>
              <p:nvPr/>
            </p:nvCxnSpPr>
            <p:spPr>
              <a:xfrm flipH="1">
                <a:off x="5205060" y="5447353"/>
                <a:ext cx="0" cy="715720"/>
              </a:xfrm>
              <a:prstGeom prst="line">
                <a:avLst/>
              </a:prstGeom>
              <a:noFill/>
              <a:ln>
                <a:solidFill>
                  <a:schemeClr val="tx1"/>
                </a:solidFill>
                <a:miter lim="800000"/>
              </a:ln>
            </p:spPr>
          </p:cxnSp>
          <p:cxnSp>
            <p:nvCxnSpPr>
              <p:cNvPr id="11" name="Connecteur droit 10">
                <a:extLst>
                  <a:ext uri="{FF2B5EF4-FFF2-40B4-BE49-F238E27FC236}">
                    <a16:creationId xmlns:a16="http://schemas.microsoft.com/office/drawing/2014/main" id="{CE6E596C-5BE0-48BD-A3C1-DC6B09C96020}"/>
                  </a:ext>
                </a:extLst>
              </p:cNvPr>
              <p:cNvCxnSpPr/>
              <p:nvPr/>
            </p:nvCxnSpPr>
            <p:spPr>
              <a:xfrm flipH="1">
                <a:off x="4659875" y="5458349"/>
                <a:ext cx="0" cy="715720"/>
              </a:xfrm>
              <a:prstGeom prst="line">
                <a:avLst/>
              </a:prstGeom>
              <a:noFill/>
              <a:ln>
                <a:solidFill>
                  <a:schemeClr val="tx1"/>
                </a:solidFill>
                <a:miter lim="800000"/>
              </a:ln>
            </p:spPr>
          </p:cxnSp>
        </p:grpSp>
        <p:grpSp>
          <p:nvGrpSpPr>
            <p:cNvPr id="12" name="Groupe 11">
              <a:extLst>
                <a:ext uri="{FF2B5EF4-FFF2-40B4-BE49-F238E27FC236}">
                  <a16:creationId xmlns:a16="http://schemas.microsoft.com/office/drawing/2014/main" id="{D320D6BF-0867-45E5-A9AB-697F217DE94C}"/>
                </a:ext>
              </a:extLst>
            </p:cNvPr>
            <p:cNvGrpSpPr/>
            <p:nvPr/>
          </p:nvGrpSpPr>
          <p:grpSpPr>
            <a:xfrm>
              <a:off x="2653687" y="5290239"/>
              <a:ext cx="1349193" cy="726716"/>
              <a:chOff x="4253102" y="5447353"/>
              <a:chExt cx="1349193" cy="726716"/>
            </a:xfrm>
          </p:grpSpPr>
          <p:sp>
            <p:nvSpPr>
              <p:cNvPr id="13" name="Rectangle 12">
                <a:extLst>
                  <a:ext uri="{FF2B5EF4-FFF2-40B4-BE49-F238E27FC236}">
                    <a16:creationId xmlns:a16="http://schemas.microsoft.com/office/drawing/2014/main" id="{1DF7A526-F363-4B6B-9A0F-F87D623660E2}"/>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4" name="Connecteur droit 13">
                <a:extLst>
                  <a:ext uri="{FF2B5EF4-FFF2-40B4-BE49-F238E27FC236}">
                    <a16:creationId xmlns:a16="http://schemas.microsoft.com/office/drawing/2014/main" id="{7911341D-3B5E-4C2E-9743-5B94E8BB3F7A}"/>
                  </a:ext>
                </a:extLst>
              </p:cNvPr>
              <p:cNvCxnSpPr/>
              <p:nvPr/>
            </p:nvCxnSpPr>
            <p:spPr>
              <a:xfrm flipH="1">
                <a:off x="5205060" y="5447353"/>
                <a:ext cx="0" cy="715720"/>
              </a:xfrm>
              <a:prstGeom prst="line">
                <a:avLst/>
              </a:prstGeom>
              <a:noFill/>
              <a:ln>
                <a:solidFill>
                  <a:schemeClr val="tx1"/>
                </a:solidFill>
                <a:miter lim="800000"/>
              </a:ln>
            </p:spPr>
          </p:cxnSp>
          <p:cxnSp>
            <p:nvCxnSpPr>
              <p:cNvPr id="15" name="Connecteur droit 14">
                <a:extLst>
                  <a:ext uri="{FF2B5EF4-FFF2-40B4-BE49-F238E27FC236}">
                    <a16:creationId xmlns:a16="http://schemas.microsoft.com/office/drawing/2014/main" id="{DC240298-B521-43F6-9213-75E2F06D39BA}"/>
                  </a:ext>
                </a:extLst>
              </p:cNvPr>
              <p:cNvCxnSpPr/>
              <p:nvPr/>
            </p:nvCxnSpPr>
            <p:spPr>
              <a:xfrm flipH="1">
                <a:off x="4659875" y="5458349"/>
                <a:ext cx="0" cy="715720"/>
              </a:xfrm>
              <a:prstGeom prst="line">
                <a:avLst/>
              </a:prstGeom>
              <a:noFill/>
              <a:ln>
                <a:solidFill>
                  <a:schemeClr val="tx1"/>
                </a:solidFill>
                <a:miter lim="800000"/>
              </a:ln>
            </p:spPr>
          </p:cxnSp>
        </p:grpSp>
        <p:cxnSp>
          <p:nvCxnSpPr>
            <p:cNvPr id="16" name="Connecteur droit avec flèche 15">
              <a:extLst>
                <a:ext uri="{FF2B5EF4-FFF2-40B4-BE49-F238E27FC236}">
                  <a16:creationId xmlns:a16="http://schemas.microsoft.com/office/drawing/2014/main" id="{4685A067-C3B2-4E96-A8EB-EB97351B8AD2}"/>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7" name="Connecteur droit avec flèche 16">
              <a:extLst>
                <a:ext uri="{FF2B5EF4-FFF2-40B4-BE49-F238E27FC236}">
                  <a16:creationId xmlns:a16="http://schemas.microsoft.com/office/drawing/2014/main" id="{C013C7BC-D464-4E39-AB35-BD7525C70682}"/>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8" name="Connecteur droit avec flèche 17">
              <a:extLst>
                <a:ext uri="{FF2B5EF4-FFF2-40B4-BE49-F238E27FC236}">
                  <a16:creationId xmlns:a16="http://schemas.microsoft.com/office/drawing/2014/main" id="{63972C75-4CD3-403F-8E50-2D003D835796}"/>
                </a:ext>
              </a:extLst>
            </p:cNvPr>
            <p:cNvCxnSpPr>
              <a:cxnSpLocks/>
            </p:cNvCxnSpPr>
            <p:nvPr/>
          </p:nvCxnSpPr>
          <p:spPr>
            <a:xfrm>
              <a:off x="7890236" y="5395275"/>
              <a:ext cx="860981"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id="{56087967-3997-4DAF-BEF9-51DECF8AE809}"/>
                </a:ext>
              </a:extLst>
            </p:cNvPr>
            <p:cNvCxnSpPr>
              <a:cxnSpLocks/>
            </p:cNvCxnSpPr>
            <p:nvPr/>
          </p:nvCxnSpPr>
          <p:spPr>
            <a:xfrm flipH="1">
              <a:off x="6061435" y="5891753"/>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0" name="Connecteur droit avec flèche 19">
              <a:extLst>
                <a:ext uri="{FF2B5EF4-FFF2-40B4-BE49-F238E27FC236}">
                  <a16:creationId xmlns:a16="http://schemas.microsoft.com/office/drawing/2014/main" id="{6781AF26-4A2F-4E93-B5CE-8A4DD72CDF09}"/>
                </a:ext>
              </a:extLst>
            </p:cNvPr>
            <p:cNvCxnSpPr>
              <a:cxnSpLocks/>
            </p:cNvCxnSpPr>
            <p:nvPr/>
          </p:nvCxnSpPr>
          <p:spPr>
            <a:xfrm flipH="1">
              <a:off x="4026817" y="5883897"/>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29DFD276-0DEF-4FFD-852E-9D8E7268F600}"/>
                </a:ext>
              </a:extLst>
            </p:cNvPr>
            <p:cNvCxnSpPr>
              <a:cxnSpLocks/>
            </p:cNvCxnSpPr>
            <p:nvPr/>
          </p:nvCxnSpPr>
          <p:spPr>
            <a:xfrm flipH="1">
              <a:off x="1982771" y="5894895"/>
              <a:ext cx="882978"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3" name="Groupe 2">
            <a:extLst>
              <a:ext uri="{FF2B5EF4-FFF2-40B4-BE49-F238E27FC236}">
                <a16:creationId xmlns:a16="http://schemas.microsoft.com/office/drawing/2014/main" id="{FE2065A1-93F1-4101-AFDA-E7451F3C7057}"/>
              </a:ext>
            </a:extLst>
          </p:cNvPr>
          <p:cNvGrpSpPr/>
          <p:nvPr/>
        </p:nvGrpSpPr>
        <p:grpSpPr>
          <a:xfrm>
            <a:off x="1095989" y="3081229"/>
            <a:ext cx="873212" cy="1508435"/>
            <a:chOff x="1388220" y="1563513"/>
            <a:chExt cx="873212" cy="1508435"/>
          </a:xfrm>
        </p:grpSpPr>
        <p:sp>
          <p:nvSpPr>
            <p:cNvPr id="23" name="Rectangle 22">
              <a:extLst>
                <a:ext uri="{FF2B5EF4-FFF2-40B4-BE49-F238E27FC236}">
                  <a16:creationId xmlns:a16="http://schemas.microsoft.com/office/drawing/2014/main" id="{FC918310-68C6-4FD1-9B59-35D3D90A251E}"/>
                </a:ext>
              </a:extLst>
            </p:cNvPr>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24" name="Connecteur droit 23">
              <a:extLst>
                <a:ext uri="{FF2B5EF4-FFF2-40B4-BE49-F238E27FC236}">
                  <a16:creationId xmlns:a16="http://schemas.microsoft.com/office/drawing/2014/main" id="{258DFE8C-947E-45E4-903C-9A98256DF4AE}"/>
                </a:ext>
              </a:extLst>
            </p:cNvPr>
            <p:cNvCxnSpPr/>
            <p:nvPr/>
          </p:nvCxnSpPr>
          <p:spPr>
            <a:xfrm>
              <a:off x="1388220" y="2279232"/>
              <a:ext cx="873212" cy="0"/>
            </a:xfrm>
            <a:prstGeom prst="line">
              <a:avLst/>
            </a:prstGeom>
            <a:noFill/>
            <a:ln>
              <a:solidFill>
                <a:schemeClr val="tx1"/>
              </a:solidFill>
              <a:miter lim="800000"/>
            </a:ln>
          </p:spPr>
        </p:cxnSp>
      </p:grpSp>
      <p:cxnSp>
        <p:nvCxnSpPr>
          <p:cNvPr id="26" name="Connecteur droit 25">
            <a:extLst>
              <a:ext uri="{FF2B5EF4-FFF2-40B4-BE49-F238E27FC236}">
                <a16:creationId xmlns:a16="http://schemas.microsoft.com/office/drawing/2014/main" id="{970E134B-C527-408D-B712-CF316091386C}"/>
              </a:ext>
            </a:extLst>
          </p:cNvPr>
          <p:cNvCxnSpPr>
            <a:cxnSpLocks/>
          </p:cNvCxnSpPr>
          <p:nvPr/>
        </p:nvCxnSpPr>
        <p:spPr>
          <a:xfrm>
            <a:off x="1970202" y="3261645"/>
            <a:ext cx="1129498" cy="0"/>
          </a:xfrm>
          <a:prstGeom prst="line">
            <a:avLst/>
          </a:prstGeom>
          <a:ln>
            <a:tailEnd type="triangle" w="lg" len="lg"/>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37411F6D-AF2B-4164-9ECB-EB4CE5ABC831}"/>
              </a:ext>
            </a:extLst>
          </p:cNvPr>
          <p:cNvSpPr/>
          <p:nvPr/>
        </p:nvSpPr>
        <p:spPr>
          <a:xfrm>
            <a:off x="1333978" y="3894547"/>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n</a:t>
            </a:r>
            <a:endParaRPr lang="fr-FR" altLang="en-US" sz="3086" dirty="0">
              <a:latin typeface="Arial" pitchFamily="34" charset="0"/>
            </a:endParaRPr>
          </a:p>
        </p:txBody>
      </p:sp>
      <p:sp>
        <p:nvSpPr>
          <p:cNvPr id="29" name="Text Box 24">
            <a:extLst>
              <a:ext uri="{FF2B5EF4-FFF2-40B4-BE49-F238E27FC236}">
                <a16:creationId xmlns:a16="http://schemas.microsoft.com/office/drawing/2014/main" id="{82AF1024-F183-4217-88A4-8C4AAC32B494}"/>
              </a:ext>
            </a:extLst>
          </p:cNvPr>
          <p:cNvSpPr txBox="1">
            <a:spLocks noChangeArrowheads="1"/>
          </p:cNvSpPr>
          <p:nvPr/>
        </p:nvSpPr>
        <p:spPr bwMode="auto">
          <a:xfrm>
            <a:off x="1516803" y="5669613"/>
            <a:ext cx="6637383" cy="830997"/>
          </a:xfrm>
          <a:prstGeom prst="rect">
            <a:avLst/>
          </a:prstGeom>
          <a:solidFill>
            <a:schemeClr val="bg1"/>
          </a:solidFill>
          <a:ln w="9525">
            <a:solidFill>
              <a:schemeClr val="tx1"/>
            </a:solidFill>
            <a:miter lim="800000"/>
            <a:headEnd/>
            <a:tailEnd/>
          </a:ln>
          <a:effectLst/>
        </p:spPr>
        <p:txBody>
          <a:bodyPr wrap="square">
            <a:spAutoFit/>
          </a:bodyPr>
          <a:lstStyle/>
          <a:p>
            <a:r>
              <a:rPr lang="fr-FR" altLang="en-US" sz="2400" dirty="0">
                <a:solidFill>
                  <a:srgbClr val="C00000"/>
                </a:solidFill>
              </a:rPr>
              <a:t>Le pp d’une liste doublement chaînée n’est pas forcément positionné sur la première cellule.</a:t>
            </a:r>
            <a:endParaRPr lang="fr-CA" altLang="en-US" sz="2400" dirty="0">
              <a:solidFill>
                <a:srgbClr val="C00000"/>
              </a:solidFill>
            </a:endParaRPr>
          </a:p>
        </p:txBody>
      </p:sp>
      <p:pic>
        <p:nvPicPr>
          <p:cNvPr id="30" name="Graphique 29" descr="Avertissement">
            <a:extLst>
              <a:ext uri="{FF2B5EF4-FFF2-40B4-BE49-F238E27FC236}">
                <a16:creationId xmlns:a16="http://schemas.microsoft.com/office/drawing/2014/main" id="{67972F6E-56B9-4B68-9FDC-C9C6902437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54053" y="4775038"/>
            <a:ext cx="939800" cy="939800"/>
          </a:xfrm>
          <a:prstGeom prst="rect">
            <a:avLst/>
          </a:prstGeom>
        </p:spPr>
      </p:pic>
      <p:sp>
        <p:nvSpPr>
          <p:cNvPr id="31" name="Rectangle 30">
            <a:extLst>
              <a:ext uri="{FF2B5EF4-FFF2-40B4-BE49-F238E27FC236}">
                <a16:creationId xmlns:a16="http://schemas.microsoft.com/office/drawing/2014/main" id="{9539C050-5FD6-4E4C-953C-444ED8E196E6}"/>
              </a:ext>
            </a:extLst>
          </p:cNvPr>
          <p:cNvSpPr/>
          <p:nvPr/>
        </p:nvSpPr>
        <p:spPr>
          <a:xfrm>
            <a:off x="2187018" y="2680061"/>
            <a:ext cx="652032" cy="567207"/>
          </a:xfrm>
          <a:prstGeom prst="rect">
            <a:avLst/>
          </a:prstGeom>
          <a:noFill/>
          <a:ln>
            <a:noFill/>
            <a:miter lim="800000"/>
          </a:ln>
        </p:spPr>
        <p:txBody>
          <a:bodyPr wrap="squar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pp</a:t>
            </a:r>
            <a:endParaRPr lang="fr-FR" altLang="en-US" sz="3086" dirty="0">
              <a:latin typeface="Arial" pitchFamily="34" charset="0"/>
            </a:endParaRPr>
          </a:p>
        </p:txBody>
      </p:sp>
      <p:sp>
        <p:nvSpPr>
          <p:cNvPr id="36" name="Bulle narrative : rectangle à coins arrondis 35">
            <a:extLst>
              <a:ext uri="{FF2B5EF4-FFF2-40B4-BE49-F238E27FC236}">
                <a16:creationId xmlns:a16="http://schemas.microsoft.com/office/drawing/2014/main" id="{EC43ABFE-67A4-43F1-A877-2165D23C1EC7}"/>
              </a:ext>
            </a:extLst>
          </p:cNvPr>
          <p:cNvSpPr/>
          <p:nvPr/>
        </p:nvSpPr>
        <p:spPr>
          <a:xfrm>
            <a:off x="282804" y="2413262"/>
            <a:ext cx="1979630" cy="452486"/>
          </a:xfrm>
          <a:prstGeom prst="wedgeRoundRectCallout">
            <a:avLst>
              <a:gd name="adj1" fmla="val 2730"/>
              <a:gd name="adj2" fmla="val 93750"/>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Structure du contrôle</a:t>
            </a:r>
          </a:p>
        </p:txBody>
      </p:sp>
      <p:sp>
        <p:nvSpPr>
          <p:cNvPr id="39" name="Bulle narrative : rectangle à coins arrondis 38">
            <a:extLst>
              <a:ext uri="{FF2B5EF4-FFF2-40B4-BE49-F238E27FC236}">
                <a16:creationId xmlns:a16="http://schemas.microsoft.com/office/drawing/2014/main" id="{5F38B3DD-66DB-4553-9B3B-32E50C60365C}"/>
              </a:ext>
            </a:extLst>
          </p:cNvPr>
          <p:cNvSpPr/>
          <p:nvPr/>
        </p:nvSpPr>
        <p:spPr>
          <a:xfrm>
            <a:off x="6053578" y="2075468"/>
            <a:ext cx="2383411" cy="452486"/>
          </a:xfrm>
          <a:prstGeom prst="wedgeRoundRectCallout">
            <a:avLst>
              <a:gd name="adj1" fmla="val -56534"/>
              <a:gd name="adj2" fmla="val 85417"/>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a:t>Structure d’ élément</a:t>
            </a:r>
          </a:p>
        </p:txBody>
      </p:sp>
      <p:sp>
        <p:nvSpPr>
          <p:cNvPr id="37" name="Accolade ouvrante 36">
            <a:extLst>
              <a:ext uri="{FF2B5EF4-FFF2-40B4-BE49-F238E27FC236}">
                <a16:creationId xmlns:a16="http://schemas.microsoft.com/office/drawing/2014/main" id="{11FCD0E5-DCFB-4025-8AB4-CE8C93CE1897}"/>
              </a:ext>
            </a:extLst>
          </p:cNvPr>
          <p:cNvSpPr/>
          <p:nvPr/>
        </p:nvSpPr>
        <p:spPr>
          <a:xfrm rot="5400000">
            <a:off x="5806911" y="188539"/>
            <a:ext cx="131975" cy="5467545"/>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6652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93" name="TextShape 2"/>
          <p:cNvSpPr txBox="1"/>
          <p:nvPr/>
        </p:nvSpPr>
        <p:spPr>
          <a:xfrm>
            <a:off x="503999" y="1152001"/>
            <a:ext cx="8995601" cy="3090062"/>
          </a:xfrm>
          <a:prstGeom prst="rect">
            <a:avLst/>
          </a:prstGeom>
          <a:noFill/>
          <a:ln>
            <a:noFill/>
          </a:ln>
        </p:spPr>
        <p:txBody>
          <a:bodyPr lIns="0" tIns="0" rIns="0" bIns="0">
            <a:normAutofit lnSpcReduction="10000"/>
          </a:bodyPr>
          <a:lstStyle/>
          <a:p>
            <a:pPr marL="432000" indent="-324000">
              <a:spcBef>
                <a:spcPts val="938"/>
              </a:spcBef>
              <a:buSzPct val="100000"/>
              <a:buBlip>
                <a:blip r:embed="rId3"/>
              </a:buBlip>
            </a:pPr>
            <a:r>
              <a:rPr lang="fr-FR" sz="2670" b="1" spc="-1" dirty="0">
                <a:solidFill>
                  <a:srgbClr val="000000"/>
                </a:solidFill>
              </a:rPr>
              <a:t>Implémentation avec deux pointeurs</a:t>
            </a:r>
          </a:p>
          <a:p>
            <a:pPr marL="889200" lvl="1" indent="-324000">
              <a:spcBef>
                <a:spcPts val="938"/>
              </a:spcBef>
              <a:buSzPct val="100000"/>
              <a:buBlip>
                <a:blip r:embed="rId3"/>
              </a:buBlip>
            </a:pPr>
            <a:r>
              <a:rPr lang="fr-FR" sz="2000" spc="-1" dirty="0">
                <a:solidFill>
                  <a:srgbClr val="000000"/>
                </a:solidFill>
              </a:rPr>
              <a:t>Pour déclarer une variable de type liste doublement chainée, il existe deux possibilités :</a:t>
            </a:r>
          </a:p>
          <a:p>
            <a:pPr marL="1346400" lvl="2" indent="-324000">
              <a:spcBef>
                <a:spcPts val="938"/>
              </a:spcBef>
              <a:buSzPct val="100000"/>
              <a:buBlip>
                <a:blip r:embed="rId3"/>
              </a:buBlip>
            </a:pPr>
            <a:r>
              <a:rPr lang="fr-FR" sz="2000" spc="-1" dirty="0">
                <a:solidFill>
                  <a:srgbClr val="000000"/>
                </a:solidFill>
              </a:rPr>
              <a:t>En utilisant une variable statique : </a:t>
            </a:r>
            <a:r>
              <a:rPr lang="fr-FR" sz="2000" spc="-1" dirty="0" err="1">
                <a:solidFill>
                  <a:srgbClr val="000000"/>
                </a:solidFill>
              </a:rPr>
              <a:t>DlisteL</a:t>
            </a:r>
            <a:r>
              <a:rPr lang="fr-FR" sz="2000" spc="-1" dirty="0">
                <a:solidFill>
                  <a:srgbClr val="000000"/>
                </a:solidFill>
              </a:rPr>
              <a:t>.</a:t>
            </a:r>
          </a:p>
          <a:p>
            <a:pPr marL="1346400" lvl="2" indent="-324000">
              <a:spcBef>
                <a:spcPts val="938"/>
              </a:spcBef>
              <a:buSzPct val="100000"/>
              <a:buBlip>
                <a:blip r:embed="rId3"/>
              </a:buBlip>
            </a:pPr>
            <a:r>
              <a:rPr lang="fr-FR" sz="2000" spc="-1" dirty="0">
                <a:solidFill>
                  <a:srgbClr val="000000"/>
                </a:solidFill>
              </a:rPr>
              <a:t>En utilisant une variable dynamique : </a:t>
            </a:r>
            <a:r>
              <a:rPr lang="fr-FR" sz="2000" spc="-1" dirty="0" err="1">
                <a:solidFill>
                  <a:srgbClr val="000000"/>
                </a:solidFill>
              </a:rPr>
              <a:t>Dliste</a:t>
            </a:r>
            <a:r>
              <a:rPr lang="fr-FR" sz="2000" spc="-1" dirty="0">
                <a:solidFill>
                  <a:srgbClr val="000000"/>
                </a:solidFill>
              </a:rPr>
              <a:t>*L.</a:t>
            </a:r>
          </a:p>
          <a:p>
            <a:pPr marL="889200" lvl="1" indent="-324000">
              <a:spcBef>
                <a:spcPts val="938"/>
              </a:spcBef>
              <a:buSzPct val="100000"/>
              <a:buBlip>
                <a:blip r:embed="rId3"/>
              </a:buBlip>
            </a:pPr>
            <a:r>
              <a:rPr lang="fr-FR" sz="2000" spc="-1" dirty="0">
                <a:solidFill>
                  <a:srgbClr val="000000"/>
                </a:solidFill>
              </a:rPr>
              <a:t>La variable L est une structure contenant deux champs : </a:t>
            </a:r>
          </a:p>
          <a:p>
            <a:pPr marL="1346400" lvl="2" indent="-324000">
              <a:spcBef>
                <a:spcPts val="938"/>
              </a:spcBef>
              <a:buSzPct val="100000"/>
              <a:buBlip>
                <a:blip r:embed="rId3"/>
              </a:buBlip>
            </a:pPr>
            <a:r>
              <a:rPr lang="fr-FR" sz="2000" spc="-1" dirty="0" err="1">
                <a:solidFill>
                  <a:srgbClr val="000000"/>
                </a:solidFill>
              </a:rPr>
              <a:t>L.premier</a:t>
            </a:r>
            <a:r>
              <a:rPr lang="fr-FR" sz="2000" spc="-1" dirty="0">
                <a:solidFill>
                  <a:srgbClr val="000000"/>
                </a:solidFill>
              </a:rPr>
              <a:t> &amp; </a:t>
            </a:r>
            <a:r>
              <a:rPr lang="fr-FR" sz="2000" spc="-1" dirty="0" err="1">
                <a:solidFill>
                  <a:srgbClr val="000000"/>
                </a:solidFill>
              </a:rPr>
              <a:t>L.dernier</a:t>
            </a:r>
            <a:r>
              <a:rPr lang="fr-FR" sz="2000" spc="-1" dirty="0">
                <a:solidFill>
                  <a:srgbClr val="000000"/>
                </a:solidFill>
              </a:rPr>
              <a:t> </a:t>
            </a:r>
            <a:r>
              <a:rPr lang="fr-FR" sz="2000" spc="-1" dirty="0">
                <a:solidFill>
                  <a:srgbClr val="000000"/>
                </a:solidFill>
                <a:sym typeface="Wingdings" panose="05000000000000000000" pitchFamily="2" charset="2"/>
              </a:rPr>
              <a:t> L-&gt;premier &amp; L-&gt;dernier</a:t>
            </a:r>
            <a:endParaRPr lang="fr-FR" sz="2000" spc="-1" dirty="0">
              <a:solidFill>
                <a:srgbClr val="000000"/>
              </a:solidFill>
            </a:endParaRPr>
          </a:p>
          <a:p>
            <a:pPr marL="432000" indent="-324000">
              <a:spcBef>
                <a:spcPts val="938"/>
              </a:spcBef>
              <a:buSzPct val="100000"/>
              <a:buBlip>
                <a:blip r:embed="rId3"/>
              </a:buBlip>
            </a:pPr>
            <a:r>
              <a:rPr lang="fr-FR" sz="2670" b="1" spc="-1" dirty="0">
                <a:solidFill>
                  <a:srgbClr val="000000"/>
                </a:solidFill>
              </a:rPr>
              <a:t>Représentation graphique</a:t>
            </a:r>
          </a:p>
        </p:txBody>
      </p:sp>
      <p:grpSp>
        <p:nvGrpSpPr>
          <p:cNvPr id="4" name="Groupe 3">
            <a:extLst>
              <a:ext uri="{FF2B5EF4-FFF2-40B4-BE49-F238E27FC236}">
                <a16:creationId xmlns:a16="http://schemas.microsoft.com/office/drawing/2014/main" id="{E54A8209-314C-41C5-ADA5-B0E56C3B32E3}"/>
              </a:ext>
            </a:extLst>
          </p:cNvPr>
          <p:cNvGrpSpPr/>
          <p:nvPr/>
        </p:nvGrpSpPr>
        <p:grpSpPr>
          <a:xfrm>
            <a:off x="3011904" y="5109559"/>
            <a:ext cx="5429429" cy="756567"/>
            <a:chOff x="2653687" y="5260388"/>
            <a:chExt cx="5429429" cy="756567"/>
          </a:xfrm>
        </p:grpSpPr>
        <p:grpSp>
          <p:nvGrpSpPr>
            <p:cNvPr id="5" name="Groupe 4">
              <a:extLst>
                <a:ext uri="{FF2B5EF4-FFF2-40B4-BE49-F238E27FC236}">
                  <a16:creationId xmlns:a16="http://schemas.microsoft.com/office/drawing/2014/main" id="{6B004F0B-1701-4385-91E3-8AF1A9F071C4}"/>
                </a:ext>
              </a:extLst>
            </p:cNvPr>
            <p:cNvGrpSpPr/>
            <p:nvPr/>
          </p:nvGrpSpPr>
          <p:grpSpPr>
            <a:xfrm>
              <a:off x="4696162" y="5268244"/>
              <a:ext cx="1349193" cy="726716"/>
              <a:chOff x="4253102" y="5447353"/>
              <a:chExt cx="1349193" cy="726716"/>
            </a:xfrm>
          </p:grpSpPr>
          <p:sp>
            <p:nvSpPr>
              <p:cNvPr id="20" name="Rectangle 19">
                <a:extLst>
                  <a:ext uri="{FF2B5EF4-FFF2-40B4-BE49-F238E27FC236}">
                    <a16:creationId xmlns:a16="http://schemas.microsoft.com/office/drawing/2014/main" id="{7D9D367F-983C-4B6A-B938-91490355E844}"/>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21" name="Connecteur droit 20">
                <a:extLst>
                  <a:ext uri="{FF2B5EF4-FFF2-40B4-BE49-F238E27FC236}">
                    <a16:creationId xmlns:a16="http://schemas.microsoft.com/office/drawing/2014/main" id="{C967A39D-4E03-4AAD-950F-49C56EB54B54}"/>
                  </a:ext>
                </a:extLst>
              </p:cNvPr>
              <p:cNvCxnSpPr/>
              <p:nvPr/>
            </p:nvCxnSpPr>
            <p:spPr>
              <a:xfrm flipH="1">
                <a:off x="5205060" y="5447353"/>
                <a:ext cx="0" cy="715720"/>
              </a:xfrm>
              <a:prstGeom prst="line">
                <a:avLst/>
              </a:prstGeom>
              <a:noFill/>
              <a:ln>
                <a:solidFill>
                  <a:schemeClr val="tx1"/>
                </a:solidFill>
                <a:miter lim="800000"/>
              </a:ln>
            </p:spPr>
          </p:cxnSp>
          <p:cxnSp>
            <p:nvCxnSpPr>
              <p:cNvPr id="22" name="Connecteur droit 21">
                <a:extLst>
                  <a:ext uri="{FF2B5EF4-FFF2-40B4-BE49-F238E27FC236}">
                    <a16:creationId xmlns:a16="http://schemas.microsoft.com/office/drawing/2014/main" id="{23790250-F177-4870-940C-7C39EF6B03FC}"/>
                  </a:ext>
                </a:extLst>
              </p:cNvPr>
              <p:cNvCxnSpPr/>
              <p:nvPr/>
            </p:nvCxnSpPr>
            <p:spPr>
              <a:xfrm flipH="1">
                <a:off x="4659875" y="5458349"/>
                <a:ext cx="0" cy="715720"/>
              </a:xfrm>
              <a:prstGeom prst="line">
                <a:avLst/>
              </a:prstGeom>
              <a:noFill/>
              <a:ln>
                <a:solidFill>
                  <a:schemeClr val="tx1"/>
                </a:solidFill>
                <a:miter lim="800000"/>
              </a:ln>
            </p:spPr>
          </p:cxnSp>
        </p:grpSp>
        <p:grpSp>
          <p:nvGrpSpPr>
            <p:cNvPr id="6" name="Groupe 5">
              <a:extLst>
                <a:ext uri="{FF2B5EF4-FFF2-40B4-BE49-F238E27FC236}">
                  <a16:creationId xmlns:a16="http://schemas.microsoft.com/office/drawing/2014/main" id="{DAC581F1-227A-41D3-84E2-61BB5340FB53}"/>
                </a:ext>
              </a:extLst>
            </p:cNvPr>
            <p:cNvGrpSpPr/>
            <p:nvPr/>
          </p:nvGrpSpPr>
          <p:grpSpPr>
            <a:xfrm>
              <a:off x="6733923" y="5260388"/>
              <a:ext cx="1349193" cy="726716"/>
              <a:chOff x="4253102" y="5447353"/>
              <a:chExt cx="1349193" cy="726716"/>
            </a:xfrm>
          </p:grpSpPr>
          <p:sp>
            <p:nvSpPr>
              <p:cNvPr id="17" name="Rectangle 16">
                <a:extLst>
                  <a:ext uri="{FF2B5EF4-FFF2-40B4-BE49-F238E27FC236}">
                    <a16:creationId xmlns:a16="http://schemas.microsoft.com/office/drawing/2014/main" id="{50D29862-62E2-492B-867C-72A66C257F74}"/>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8" name="Connecteur droit 17">
                <a:extLst>
                  <a:ext uri="{FF2B5EF4-FFF2-40B4-BE49-F238E27FC236}">
                    <a16:creationId xmlns:a16="http://schemas.microsoft.com/office/drawing/2014/main" id="{75A46227-D44C-48C7-A14B-F7CD07A6E34B}"/>
                  </a:ext>
                </a:extLst>
              </p:cNvPr>
              <p:cNvCxnSpPr/>
              <p:nvPr/>
            </p:nvCxnSpPr>
            <p:spPr>
              <a:xfrm flipH="1">
                <a:off x="5205060" y="5447353"/>
                <a:ext cx="0" cy="715720"/>
              </a:xfrm>
              <a:prstGeom prst="line">
                <a:avLst/>
              </a:prstGeom>
              <a:noFill/>
              <a:ln>
                <a:solidFill>
                  <a:schemeClr val="tx1"/>
                </a:solidFill>
                <a:miter lim="800000"/>
              </a:ln>
            </p:spPr>
          </p:cxnSp>
          <p:cxnSp>
            <p:nvCxnSpPr>
              <p:cNvPr id="19" name="Connecteur droit 18">
                <a:extLst>
                  <a:ext uri="{FF2B5EF4-FFF2-40B4-BE49-F238E27FC236}">
                    <a16:creationId xmlns:a16="http://schemas.microsoft.com/office/drawing/2014/main" id="{A2ED9DFD-4BE7-4340-84B8-C00C69290A38}"/>
                  </a:ext>
                </a:extLst>
              </p:cNvPr>
              <p:cNvCxnSpPr/>
              <p:nvPr/>
            </p:nvCxnSpPr>
            <p:spPr>
              <a:xfrm flipH="1">
                <a:off x="4659875" y="5458349"/>
                <a:ext cx="0" cy="715720"/>
              </a:xfrm>
              <a:prstGeom prst="line">
                <a:avLst/>
              </a:prstGeom>
              <a:noFill/>
              <a:ln>
                <a:solidFill>
                  <a:schemeClr val="tx1"/>
                </a:solidFill>
                <a:miter lim="800000"/>
              </a:ln>
            </p:spPr>
          </p:cxnSp>
        </p:grpSp>
        <p:grpSp>
          <p:nvGrpSpPr>
            <p:cNvPr id="7" name="Groupe 6">
              <a:extLst>
                <a:ext uri="{FF2B5EF4-FFF2-40B4-BE49-F238E27FC236}">
                  <a16:creationId xmlns:a16="http://schemas.microsoft.com/office/drawing/2014/main" id="{DC24109F-F023-449C-A0E7-805B3AACD7D9}"/>
                </a:ext>
              </a:extLst>
            </p:cNvPr>
            <p:cNvGrpSpPr/>
            <p:nvPr/>
          </p:nvGrpSpPr>
          <p:grpSpPr>
            <a:xfrm>
              <a:off x="2653687" y="5290239"/>
              <a:ext cx="1349193" cy="726716"/>
              <a:chOff x="4253102" y="5447353"/>
              <a:chExt cx="1349193" cy="726716"/>
            </a:xfrm>
          </p:grpSpPr>
          <p:sp>
            <p:nvSpPr>
              <p:cNvPr id="14" name="Rectangle 13">
                <a:extLst>
                  <a:ext uri="{FF2B5EF4-FFF2-40B4-BE49-F238E27FC236}">
                    <a16:creationId xmlns:a16="http://schemas.microsoft.com/office/drawing/2014/main" id="{2D207A45-C5E1-458A-BB34-024D372155CC}"/>
                  </a:ext>
                </a:extLst>
              </p:cNvPr>
              <p:cNvSpPr/>
              <p:nvPr/>
            </p:nvSpPr>
            <p:spPr>
              <a:xfrm>
                <a:off x="4253102" y="5447353"/>
                <a:ext cx="1349193" cy="715720"/>
              </a:xfrm>
              <a:prstGeom prst="rect">
                <a:avLst/>
              </a:prstGeom>
              <a:ln/>
            </p:spPr>
            <p:style>
              <a:lnRef idx="0">
                <a:schemeClr val="accent6"/>
              </a:lnRef>
              <a:fillRef idx="3">
                <a:schemeClr val="accent6"/>
              </a:fillRef>
              <a:effectRef idx="3">
                <a:schemeClr val="accent6"/>
              </a:effectRef>
              <a:fontRef idx="minor">
                <a:schemeClr val="lt1"/>
              </a:fontRef>
            </p:style>
            <p:txBody>
              <a:bodyPr/>
              <a:lstStyle/>
              <a:p>
                <a:endParaRPr lang="fr-FR" dirty="0"/>
              </a:p>
            </p:txBody>
          </p:sp>
          <p:cxnSp>
            <p:nvCxnSpPr>
              <p:cNvPr id="15" name="Connecteur droit 14">
                <a:extLst>
                  <a:ext uri="{FF2B5EF4-FFF2-40B4-BE49-F238E27FC236}">
                    <a16:creationId xmlns:a16="http://schemas.microsoft.com/office/drawing/2014/main" id="{B6EEC77F-97CF-49FB-B077-E23C0CC23868}"/>
                  </a:ext>
                </a:extLst>
              </p:cNvPr>
              <p:cNvCxnSpPr/>
              <p:nvPr/>
            </p:nvCxnSpPr>
            <p:spPr>
              <a:xfrm flipH="1">
                <a:off x="5205060" y="5447353"/>
                <a:ext cx="0" cy="715720"/>
              </a:xfrm>
              <a:prstGeom prst="line">
                <a:avLst/>
              </a:prstGeom>
              <a:noFill/>
              <a:ln>
                <a:solidFill>
                  <a:schemeClr val="tx1"/>
                </a:solidFill>
                <a:miter lim="800000"/>
              </a:ln>
            </p:spPr>
          </p:cxnSp>
          <p:cxnSp>
            <p:nvCxnSpPr>
              <p:cNvPr id="16" name="Connecteur droit 15">
                <a:extLst>
                  <a:ext uri="{FF2B5EF4-FFF2-40B4-BE49-F238E27FC236}">
                    <a16:creationId xmlns:a16="http://schemas.microsoft.com/office/drawing/2014/main" id="{6145EC53-8534-4FED-B78E-D9E77078F4C2}"/>
                  </a:ext>
                </a:extLst>
              </p:cNvPr>
              <p:cNvCxnSpPr/>
              <p:nvPr/>
            </p:nvCxnSpPr>
            <p:spPr>
              <a:xfrm flipH="1">
                <a:off x="4659875" y="5458349"/>
                <a:ext cx="0" cy="715720"/>
              </a:xfrm>
              <a:prstGeom prst="line">
                <a:avLst/>
              </a:prstGeom>
              <a:noFill/>
              <a:ln>
                <a:solidFill>
                  <a:schemeClr val="tx1"/>
                </a:solidFill>
                <a:miter lim="800000"/>
              </a:ln>
            </p:spPr>
          </p:cxnSp>
        </p:grpSp>
        <p:cxnSp>
          <p:nvCxnSpPr>
            <p:cNvPr id="8" name="Connecteur droit avec flèche 7">
              <a:extLst>
                <a:ext uri="{FF2B5EF4-FFF2-40B4-BE49-F238E27FC236}">
                  <a16:creationId xmlns:a16="http://schemas.microsoft.com/office/drawing/2014/main" id="{6C58B5D1-ED08-4243-818E-FD3BF184E16B}"/>
                </a:ext>
              </a:extLst>
            </p:cNvPr>
            <p:cNvCxnSpPr>
              <a:cxnSpLocks/>
            </p:cNvCxnSpPr>
            <p:nvPr/>
          </p:nvCxnSpPr>
          <p:spPr>
            <a:xfrm>
              <a:off x="3742442" y="5420412"/>
              <a:ext cx="942680"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9" name="Connecteur droit avec flèche 8">
              <a:extLst>
                <a:ext uri="{FF2B5EF4-FFF2-40B4-BE49-F238E27FC236}">
                  <a16:creationId xmlns:a16="http://schemas.microsoft.com/office/drawing/2014/main" id="{5D779EDD-D1F2-4C37-AB4D-6BF58A3924BB}"/>
                </a:ext>
              </a:extLst>
            </p:cNvPr>
            <p:cNvCxnSpPr>
              <a:cxnSpLocks/>
            </p:cNvCxnSpPr>
            <p:nvPr/>
          </p:nvCxnSpPr>
          <p:spPr>
            <a:xfrm>
              <a:off x="5844619" y="5403130"/>
              <a:ext cx="878264"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1" name="Connecteur droit avec flèche 10">
              <a:extLst>
                <a:ext uri="{FF2B5EF4-FFF2-40B4-BE49-F238E27FC236}">
                  <a16:creationId xmlns:a16="http://schemas.microsoft.com/office/drawing/2014/main" id="{FF0CDA02-4094-4652-9EA4-260A2F4BF6AC}"/>
                </a:ext>
              </a:extLst>
            </p:cNvPr>
            <p:cNvCxnSpPr>
              <a:cxnSpLocks/>
            </p:cNvCxnSpPr>
            <p:nvPr/>
          </p:nvCxnSpPr>
          <p:spPr>
            <a:xfrm flipH="1">
              <a:off x="6061435" y="5891753"/>
              <a:ext cx="895547"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12" name="Connecteur droit avec flèche 11">
              <a:extLst>
                <a:ext uri="{FF2B5EF4-FFF2-40B4-BE49-F238E27FC236}">
                  <a16:creationId xmlns:a16="http://schemas.microsoft.com/office/drawing/2014/main" id="{35EB6D5C-515C-43F1-A565-F87FCCA12314}"/>
                </a:ext>
              </a:extLst>
            </p:cNvPr>
            <p:cNvCxnSpPr>
              <a:cxnSpLocks/>
            </p:cNvCxnSpPr>
            <p:nvPr/>
          </p:nvCxnSpPr>
          <p:spPr>
            <a:xfrm flipH="1">
              <a:off x="4026817" y="5883897"/>
              <a:ext cx="893975" cy="0"/>
            </a:xfrm>
            <a:prstGeom prst="straightConnector1">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23" name="Groupe 22">
            <a:extLst>
              <a:ext uri="{FF2B5EF4-FFF2-40B4-BE49-F238E27FC236}">
                <a16:creationId xmlns:a16="http://schemas.microsoft.com/office/drawing/2014/main" id="{BB731218-965B-4828-8B51-51564353247C}"/>
              </a:ext>
            </a:extLst>
          </p:cNvPr>
          <p:cNvGrpSpPr/>
          <p:nvPr/>
        </p:nvGrpSpPr>
        <p:grpSpPr>
          <a:xfrm>
            <a:off x="954586" y="4628563"/>
            <a:ext cx="1223005" cy="1932495"/>
            <a:chOff x="1388220" y="1563513"/>
            <a:chExt cx="873212" cy="1508435"/>
          </a:xfrm>
        </p:grpSpPr>
        <p:sp>
          <p:nvSpPr>
            <p:cNvPr id="24" name="Rectangle 23">
              <a:extLst>
                <a:ext uri="{FF2B5EF4-FFF2-40B4-BE49-F238E27FC236}">
                  <a16:creationId xmlns:a16="http://schemas.microsoft.com/office/drawing/2014/main" id="{62A236C3-44ED-4679-BB82-7CF98E7363D5}"/>
                </a:ext>
              </a:extLst>
            </p:cNvPr>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25" name="Connecteur droit 24">
              <a:extLst>
                <a:ext uri="{FF2B5EF4-FFF2-40B4-BE49-F238E27FC236}">
                  <a16:creationId xmlns:a16="http://schemas.microsoft.com/office/drawing/2014/main" id="{00AA226F-B9F0-4504-8CD7-72DED0AD87BA}"/>
                </a:ext>
              </a:extLst>
            </p:cNvPr>
            <p:cNvCxnSpPr/>
            <p:nvPr/>
          </p:nvCxnSpPr>
          <p:spPr>
            <a:xfrm>
              <a:off x="1388220" y="1929174"/>
              <a:ext cx="873212" cy="0"/>
            </a:xfrm>
            <a:prstGeom prst="line">
              <a:avLst/>
            </a:prstGeom>
            <a:noFill/>
            <a:ln>
              <a:solidFill>
                <a:schemeClr val="tx1"/>
              </a:solidFill>
              <a:miter lim="800000"/>
            </a:ln>
          </p:spPr>
        </p:cxnSp>
      </p:grpSp>
      <p:cxnSp>
        <p:nvCxnSpPr>
          <p:cNvPr id="26" name="Connecteur droit 25">
            <a:extLst>
              <a:ext uri="{FF2B5EF4-FFF2-40B4-BE49-F238E27FC236}">
                <a16:creationId xmlns:a16="http://schemas.microsoft.com/office/drawing/2014/main" id="{EE68C9DC-E9B1-4D4C-97E6-0C74E8A29466}"/>
              </a:ext>
            </a:extLst>
          </p:cNvPr>
          <p:cNvCxnSpPr>
            <a:cxnSpLocks/>
          </p:cNvCxnSpPr>
          <p:nvPr/>
        </p:nvCxnSpPr>
        <p:spPr>
          <a:xfrm>
            <a:off x="946729" y="6001278"/>
            <a:ext cx="1230863" cy="0"/>
          </a:xfrm>
          <a:prstGeom prst="line">
            <a:avLst/>
          </a:prstGeom>
          <a:noFill/>
          <a:ln>
            <a:solidFill>
              <a:schemeClr val="tx1"/>
            </a:solidFill>
            <a:miter lim="800000"/>
          </a:ln>
        </p:spPr>
      </p:cxnSp>
      <p:sp>
        <p:nvSpPr>
          <p:cNvPr id="28" name="Rectangle 27">
            <a:extLst>
              <a:ext uri="{FF2B5EF4-FFF2-40B4-BE49-F238E27FC236}">
                <a16:creationId xmlns:a16="http://schemas.microsoft.com/office/drawing/2014/main" id="{BA5C55D3-CD07-4D26-8323-8C8D8D56B795}"/>
              </a:ext>
            </a:extLst>
          </p:cNvPr>
          <p:cNvSpPr/>
          <p:nvPr/>
        </p:nvSpPr>
        <p:spPr>
          <a:xfrm>
            <a:off x="886117" y="4667549"/>
            <a:ext cx="1159497" cy="400110"/>
          </a:xfrm>
          <a:prstGeom prst="rect">
            <a:avLst/>
          </a:prstGeom>
          <a:noFill/>
          <a:ln>
            <a:noFill/>
            <a:miter lim="800000"/>
          </a:ln>
        </p:spPr>
        <p:txBody>
          <a:bodyPr wrap="squar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premier</a:t>
            </a:r>
            <a:endParaRPr lang="fr-FR" altLang="en-US" sz="2000" dirty="0">
              <a:latin typeface="Arial" pitchFamily="34" charset="0"/>
            </a:endParaRPr>
          </a:p>
        </p:txBody>
      </p:sp>
      <p:sp>
        <p:nvSpPr>
          <p:cNvPr id="29" name="Rectangle 28">
            <a:extLst>
              <a:ext uri="{FF2B5EF4-FFF2-40B4-BE49-F238E27FC236}">
                <a16:creationId xmlns:a16="http://schemas.microsoft.com/office/drawing/2014/main" id="{CEB07031-CF6E-4CF8-A4CE-DDA916483706}"/>
              </a:ext>
            </a:extLst>
          </p:cNvPr>
          <p:cNvSpPr/>
          <p:nvPr/>
        </p:nvSpPr>
        <p:spPr>
          <a:xfrm>
            <a:off x="887685" y="6026579"/>
            <a:ext cx="1159497" cy="400110"/>
          </a:xfrm>
          <a:prstGeom prst="rect">
            <a:avLst/>
          </a:prstGeom>
          <a:noFill/>
          <a:ln>
            <a:noFill/>
            <a:miter lim="800000"/>
          </a:ln>
        </p:spPr>
        <p:txBody>
          <a:bodyPr wrap="square">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2000" dirty="0">
                <a:latin typeface="Arial" pitchFamily="34" charset="0"/>
              </a:rPr>
              <a:t>dernier</a:t>
            </a:r>
            <a:endParaRPr lang="fr-FR" altLang="en-US" sz="2000" dirty="0">
              <a:latin typeface="Arial" pitchFamily="34" charset="0"/>
            </a:endParaRPr>
          </a:p>
        </p:txBody>
      </p:sp>
      <p:cxnSp>
        <p:nvCxnSpPr>
          <p:cNvPr id="27" name="Connecteur : en angle 26">
            <a:extLst>
              <a:ext uri="{FF2B5EF4-FFF2-40B4-BE49-F238E27FC236}">
                <a16:creationId xmlns:a16="http://schemas.microsoft.com/office/drawing/2014/main" id="{73C430C9-B533-4E49-9B5C-BBB9915E6B3F}"/>
              </a:ext>
            </a:extLst>
          </p:cNvPr>
          <p:cNvCxnSpPr>
            <a:cxnSpLocks/>
            <a:stCxn id="28" idx="3"/>
            <a:endCxn id="14" idx="0"/>
          </p:cNvCxnSpPr>
          <p:nvPr/>
        </p:nvCxnSpPr>
        <p:spPr>
          <a:xfrm>
            <a:off x="2045614" y="4867604"/>
            <a:ext cx="1640887" cy="271806"/>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cxnSp>
        <p:nvCxnSpPr>
          <p:cNvPr id="37" name="Connecteur droit 36">
            <a:extLst>
              <a:ext uri="{FF2B5EF4-FFF2-40B4-BE49-F238E27FC236}">
                <a16:creationId xmlns:a16="http://schemas.microsoft.com/office/drawing/2014/main" id="{022B25AE-9B59-414B-9CAA-7AA1AC32E23A}"/>
              </a:ext>
            </a:extLst>
          </p:cNvPr>
          <p:cNvCxnSpPr/>
          <p:nvPr/>
        </p:nvCxnSpPr>
        <p:spPr>
          <a:xfrm flipV="1">
            <a:off x="3022831" y="5155125"/>
            <a:ext cx="397233" cy="715720"/>
          </a:xfrm>
          <a:prstGeom prst="line">
            <a:avLst/>
          </a:prstGeom>
          <a:noFill/>
          <a:ln>
            <a:solidFill>
              <a:schemeClr val="tx1"/>
            </a:solidFill>
            <a:miter lim="800000"/>
          </a:ln>
        </p:spPr>
      </p:cxnSp>
      <p:cxnSp>
        <p:nvCxnSpPr>
          <p:cNvPr id="38" name="Connecteur droit 37">
            <a:extLst>
              <a:ext uri="{FF2B5EF4-FFF2-40B4-BE49-F238E27FC236}">
                <a16:creationId xmlns:a16="http://schemas.microsoft.com/office/drawing/2014/main" id="{BDD877E1-CBED-4A9E-8B76-2365F825CE58}"/>
              </a:ext>
            </a:extLst>
          </p:cNvPr>
          <p:cNvCxnSpPr/>
          <p:nvPr/>
        </p:nvCxnSpPr>
        <p:spPr>
          <a:xfrm>
            <a:off x="3022831" y="5155125"/>
            <a:ext cx="397233" cy="715720"/>
          </a:xfrm>
          <a:prstGeom prst="line">
            <a:avLst/>
          </a:prstGeom>
          <a:noFill/>
          <a:ln>
            <a:solidFill>
              <a:schemeClr val="tx1"/>
            </a:solidFill>
            <a:miter lim="800000"/>
          </a:ln>
        </p:spPr>
      </p:cxnSp>
      <p:cxnSp>
        <p:nvCxnSpPr>
          <p:cNvPr id="39" name="Connecteur droit 38">
            <a:extLst>
              <a:ext uri="{FF2B5EF4-FFF2-40B4-BE49-F238E27FC236}">
                <a16:creationId xmlns:a16="http://schemas.microsoft.com/office/drawing/2014/main" id="{2FECB720-222E-4E38-B1A5-530268B5ABE7}"/>
              </a:ext>
            </a:extLst>
          </p:cNvPr>
          <p:cNvCxnSpPr/>
          <p:nvPr/>
        </p:nvCxnSpPr>
        <p:spPr>
          <a:xfrm flipV="1">
            <a:off x="8048891" y="5128412"/>
            <a:ext cx="397233" cy="715720"/>
          </a:xfrm>
          <a:prstGeom prst="line">
            <a:avLst/>
          </a:prstGeom>
          <a:noFill/>
          <a:ln>
            <a:solidFill>
              <a:schemeClr val="tx1"/>
            </a:solidFill>
            <a:miter lim="800000"/>
          </a:ln>
        </p:spPr>
      </p:cxnSp>
      <p:cxnSp>
        <p:nvCxnSpPr>
          <p:cNvPr id="40" name="Connecteur droit 39">
            <a:extLst>
              <a:ext uri="{FF2B5EF4-FFF2-40B4-BE49-F238E27FC236}">
                <a16:creationId xmlns:a16="http://schemas.microsoft.com/office/drawing/2014/main" id="{57963B69-7456-4EE4-8509-83BAFB0D3212}"/>
              </a:ext>
            </a:extLst>
          </p:cNvPr>
          <p:cNvCxnSpPr/>
          <p:nvPr/>
        </p:nvCxnSpPr>
        <p:spPr>
          <a:xfrm>
            <a:off x="8048891" y="5128412"/>
            <a:ext cx="397233" cy="715720"/>
          </a:xfrm>
          <a:prstGeom prst="line">
            <a:avLst/>
          </a:prstGeom>
          <a:noFill/>
          <a:ln>
            <a:solidFill>
              <a:schemeClr val="tx1"/>
            </a:solidFill>
            <a:miter lim="800000"/>
          </a:ln>
        </p:spPr>
      </p:cxnSp>
      <p:cxnSp>
        <p:nvCxnSpPr>
          <p:cNvPr id="36" name="Connecteur : en angle 35">
            <a:extLst>
              <a:ext uri="{FF2B5EF4-FFF2-40B4-BE49-F238E27FC236}">
                <a16:creationId xmlns:a16="http://schemas.microsoft.com/office/drawing/2014/main" id="{15A4CA31-5944-4D98-8A7C-FDC40DBE4BED}"/>
              </a:ext>
            </a:extLst>
          </p:cNvPr>
          <p:cNvCxnSpPr>
            <a:stCxn id="29" idx="3"/>
            <a:endCxn id="17" idx="2"/>
          </p:cNvCxnSpPr>
          <p:nvPr/>
        </p:nvCxnSpPr>
        <p:spPr>
          <a:xfrm flipV="1">
            <a:off x="2047182" y="5825279"/>
            <a:ext cx="5719555" cy="401355"/>
          </a:xfrm>
          <a:prstGeom prst="bentConnector2">
            <a:avLst/>
          </a:prstGeom>
          <a:ln>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43" name="Rectangle 42">
            <a:extLst>
              <a:ext uri="{FF2B5EF4-FFF2-40B4-BE49-F238E27FC236}">
                <a16:creationId xmlns:a16="http://schemas.microsoft.com/office/drawing/2014/main" id="{3B8CAA79-90D1-4739-BB18-71B61BA20823}"/>
              </a:ext>
            </a:extLst>
          </p:cNvPr>
          <p:cNvSpPr/>
          <p:nvPr/>
        </p:nvSpPr>
        <p:spPr>
          <a:xfrm>
            <a:off x="1371686" y="52614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3</a:t>
            </a:r>
            <a:endParaRPr lang="fr-FR" altLang="en-US" sz="3086" dirty="0">
              <a:latin typeface="Arial" pitchFamily="34" charset="0"/>
            </a:endParaRPr>
          </a:p>
        </p:txBody>
      </p:sp>
      <p:sp>
        <p:nvSpPr>
          <p:cNvPr id="44" name="Rectangle 43">
            <a:extLst>
              <a:ext uri="{FF2B5EF4-FFF2-40B4-BE49-F238E27FC236}">
                <a16:creationId xmlns:a16="http://schemas.microsoft.com/office/drawing/2014/main" id="{A8095159-679E-4718-B1EC-81DCA15503E7}"/>
              </a:ext>
            </a:extLst>
          </p:cNvPr>
          <p:cNvSpPr/>
          <p:nvPr/>
        </p:nvSpPr>
        <p:spPr>
          <a:xfrm>
            <a:off x="3513141" y="523472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5</a:t>
            </a:r>
            <a:endParaRPr lang="fr-FR" altLang="en-US" sz="3086" dirty="0">
              <a:latin typeface="Arial" pitchFamily="34" charset="0"/>
            </a:endParaRPr>
          </a:p>
        </p:txBody>
      </p:sp>
      <p:sp>
        <p:nvSpPr>
          <p:cNvPr id="45" name="Rectangle 44">
            <a:extLst>
              <a:ext uri="{FF2B5EF4-FFF2-40B4-BE49-F238E27FC236}">
                <a16:creationId xmlns:a16="http://schemas.microsoft.com/office/drawing/2014/main" id="{3A7CC380-9490-462C-94BD-A52C32305B03}"/>
              </a:ext>
            </a:extLst>
          </p:cNvPr>
          <p:cNvSpPr/>
          <p:nvPr/>
        </p:nvSpPr>
        <p:spPr>
          <a:xfrm>
            <a:off x="5541475" y="5226869"/>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6</a:t>
            </a:r>
            <a:endParaRPr lang="fr-FR" altLang="en-US" sz="3086" dirty="0">
              <a:latin typeface="Arial" pitchFamily="34" charset="0"/>
            </a:endParaRPr>
          </a:p>
        </p:txBody>
      </p:sp>
      <p:sp>
        <p:nvSpPr>
          <p:cNvPr id="46" name="Rectangle 45">
            <a:extLst>
              <a:ext uri="{FF2B5EF4-FFF2-40B4-BE49-F238E27FC236}">
                <a16:creationId xmlns:a16="http://schemas.microsoft.com/office/drawing/2014/main" id="{2FE82094-90CA-4215-A502-4A4F0A02498F}"/>
              </a:ext>
            </a:extLst>
          </p:cNvPr>
          <p:cNvSpPr/>
          <p:nvPr/>
        </p:nvSpPr>
        <p:spPr>
          <a:xfrm>
            <a:off x="7549384" y="522686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7</a:t>
            </a:r>
            <a:endParaRPr lang="fr-FR" altLang="en-US" sz="3086" dirty="0">
              <a:latin typeface="Arial" pitchFamily="34" charset="0"/>
            </a:endParaRPr>
          </a:p>
        </p:txBody>
      </p:sp>
    </p:spTree>
    <p:extLst>
      <p:ext uri="{BB962C8B-B14F-4D97-AF65-F5344CB8AC3E}">
        <p14:creationId xmlns:p14="http://schemas.microsoft.com/office/powerpoint/2010/main" val="256210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2" name="Rectangle 1">
            <a:extLst>
              <a:ext uri="{FF2B5EF4-FFF2-40B4-BE49-F238E27FC236}">
                <a16:creationId xmlns:a16="http://schemas.microsoft.com/office/drawing/2014/main" id="{22143869-F5EC-4707-B77B-08C88F6907FD}"/>
              </a:ext>
            </a:extLst>
          </p:cNvPr>
          <p:cNvSpPr/>
          <p:nvPr/>
        </p:nvSpPr>
        <p:spPr>
          <a:xfrm>
            <a:off x="596900" y="1458983"/>
            <a:ext cx="9220200" cy="5078313"/>
          </a:xfrm>
          <a:prstGeom prst="rect">
            <a:avLst/>
          </a:prstGeom>
        </p:spPr>
        <p:txBody>
          <a:bodyPr wrap="square">
            <a:spAutoFit/>
          </a:bodyPr>
          <a:lstStyle/>
          <a:p>
            <a:r>
              <a:rPr lang="fr-FR" dirty="0">
                <a:solidFill>
                  <a:srgbClr val="804000"/>
                </a:solidFill>
                <a:highlight>
                  <a:srgbClr val="FFFFFF"/>
                </a:highlight>
              </a:rPr>
              <a:t>#</a:t>
            </a:r>
            <a:r>
              <a:rPr lang="fr-FR" dirty="0" err="1">
                <a:solidFill>
                  <a:srgbClr val="804000"/>
                </a:solidFill>
                <a:highlight>
                  <a:srgbClr val="FFFFFF"/>
                </a:highlight>
              </a:rPr>
              <a:t>include</a:t>
            </a:r>
            <a:r>
              <a:rPr lang="fr-FR" dirty="0">
                <a:solidFill>
                  <a:srgbClr val="804000"/>
                </a:solidFill>
                <a:highlight>
                  <a:srgbClr val="FFFFFF"/>
                </a:highlight>
              </a:rPr>
              <a:t> &lt;</a:t>
            </a:r>
            <a:r>
              <a:rPr lang="fr-FR" dirty="0" err="1">
                <a:solidFill>
                  <a:srgbClr val="804000"/>
                </a:solidFill>
                <a:highlight>
                  <a:srgbClr val="FFFFFF"/>
                </a:highlight>
              </a:rPr>
              <a:t>stdio.h</a:t>
            </a:r>
            <a:r>
              <a:rPr lang="fr-FR" dirty="0">
                <a:solidFill>
                  <a:srgbClr val="804000"/>
                </a:solidFill>
                <a:highlight>
                  <a:srgbClr val="FFFFFF"/>
                </a:highlight>
              </a:rPr>
              <a:t>&gt;</a:t>
            </a:r>
          </a:p>
          <a:p>
            <a:r>
              <a:rPr lang="fr-FR" dirty="0">
                <a:solidFill>
                  <a:srgbClr val="804000"/>
                </a:solidFill>
                <a:highlight>
                  <a:srgbClr val="FFFFFF"/>
                </a:highlight>
              </a:rPr>
              <a:t>#</a:t>
            </a:r>
            <a:r>
              <a:rPr lang="fr-FR" dirty="0" err="1">
                <a:solidFill>
                  <a:srgbClr val="804000"/>
                </a:solidFill>
                <a:highlight>
                  <a:srgbClr val="FFFFFF"/>
                </a:highlight>
              </a:rPr>
              <a:t>include</a:t>
            </a:r>
            <a:r>
              <a:rPr lang="fr-FR" dirty="0">
                <a:solidFill>
                  <a:srgbClr val="804000"/>
                </a:solidFill>
                <a:highlight>
                  <a:srgbClr val="FFFFFF"/>
                </a:highlight>
              </a:rPr>
              <a:t> &lt;</a:t>
            </a:r>
            <a:r>
              <a:rPr lang="fr-FR" dirty="0" err="1">
                <a:solidFill>
                  <a:srgbClr val="804000"/>
                </a:solidFill>
                <a:highlight>
                  <a:srgbClr val="FFFFFF"/>
                </a:highlight>
              </a:rPr>
              <a:t>stdlib.h</a:t>
            </a:r>
            <a:r>
              <a:rPr lang="fr-FR" dirty="0">
                <a:solidFill>
                  <a:srgbClr val="804000"/>
                </a:solidFill>
                <a:highlight>
                  <a:srgbClr val="FFFFFF"/>
                </a:highlight>
              </a:rPr>
              <a:t>&gt;</a:t>
            </a:r>
          </a:p>
          <a:p>
            <a:r>
              <a:rPr lang="fr-FR" dirty="0">
                <a:solidFill>
                  <a:srgbClr val="008000"/>
                </a:solidFill>
                <a:highlight>
                  <a:srgbClr val="FFFFFF"/>
                </a:highlight>
              </a:rPr>
              <a:t>//1) structure </a:t>
            </a:r>
            <a:r>
              <a:rPr lang="fr-FR" dirty="0" err="1">
                <a:solidFill>
                  <a:srgbClr val="008000"/>
                </a:solidFill>
                <a:highlight>
                  <a:srgbClr val="FFFFFF"/>
                </a:highlight>
              </a:rPr>
              <a:t>Element</a:t>
            </a:r>
            <a:r>
              <a:rPr lang="fr-FR" dirty="0">
                <a:solidFill>
                  <a:srgbClr val="008000"/>
                </a:solidFill>
                <a:highlight>
                  <a:srgbClr val="FFFFFF"/>
                </a:highlight>
              </a:rPr>
              <a:t> pour représenter un élément de la liste chaînée </a:t>
            </a: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8000FF"/>
                </a:solidFill>
                <a:highlight>
                  <a:srgbClr val="FFFFFF"/>
                </a:highlight>
              </a:rPr>
              <a:t>struct</a:t>
            </a:r>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dirty="0" err="1">
                <a:solidFill>
                  <a:srgbClr val="000000"/>
                </a:solidFill>
                <a:highlight>
                  <a:srgbClr val="FFFFFF"/>
                </a:highlight>
              </a:rPr>
              <a:t>Element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err="1">
                <a:solidFill>
                  <a:srgbClr val="8000FF"/>
                </a:solidFill>
                <a:highlight>
                  <a:srgbClr val="FFFFFF"/>
                </a:highlight>
              </a:rPr>
              <a:t>struct</a:t>
            </a:r>
            <a:r>
              <a:rPr lang="fr-FR" dirty="0">
                <a:solidFill>
                  <a:srgbClr val="000000"/>
                </a:solidFill>
                <a:highlight>
                  <a:srgbClr val="FFFFFF"/>
                </a:highlight>
              </a:rPr>
              <a:t> </a:t>
            </a:r>
            <a:r>
              <a:rPr lang="fr-FR" dirty="0" err="1">
                <a:solidFill>
                  <a:srgbClr val="000000"/>
                </a:solidFill>
                <a:highlight>
                  <a:srgbClr val="FFFFFF"/>
                </a:highlight>
              </a:rPr>
              <a:t>Element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nombre</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donnée</a:t>
            </a: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suivant</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vers l’élément suivant de la liste</a:t>
            </a: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precedent</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vers l'élément précédent de la liste</a:t>
            </a: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8000"/>
                </a:solidFill>
                <a:highlight>
                  <a:srgbClr val="FFFFFF"/>
                </a:highlight>
              </a:rPr>
              <a:t>//2) La structure de contrôle</a:t>
            </a:r>
          </a:p>
          <a:p>
            <a:r>
              <a:rPr lang="fr-FR" b="1" dirty="0" err="1">
                <a:solidFill>
                  <a:srgbClr val="0000FF"/>
                </a:solidFill>
                <a:highlight>
                  <a:srgbClr val="FFFFFF"/>
                </a:highlight>
              </a:rPr>
              <a:t>typedef</a:t>
            </a:r>
            <a:r>
              <a:rPr lang="fr-FR" dirty="0">
                <a:solidFill>
                  <a:srgbClr val="000000"/>
                </a:solidFill>
                <a:highlight>
                  <a:srgbClr val="FFFFFF"/>
                </a:highlight>
              </a:rPr>
              <a:t> </a:t>
            </a:r>
            <a:r>
              <a:rPr lang="fr-FR" dirty="0" err="1">
                <a:solidFill>
                  <a:srgbClr val="8000FF"/>
                </a:solidFill>
                <a:highlight>
                  <a:srgbClr val="FFFFFF"/>
                </a:highlight>
              </a:rPr>
              <a:t>struct</a:t>
            </a:r>
            <a:r>
              <a:rPr lang="fr-FR" dirty="0">
                <a:solidFill>
                  <a:srgbClr val="000000"/>
                </a:solidFill>
                <a:highlight>
                  <a:srgbClr val="FFFFFF"/>
                </a:highlight>
              </a:rPr>
              <a:t> Liste </a:t>
            </a:r>
            <a:r>
              <a:rPr lang="fr-FR" dirty="0" err="1">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err="1">
                <a:solidFill>
                  <a:srgbClr val="8000FF"/>
                </a:solidFill>
                <a:highlight>
                  <a:srgbClr val="FFFFFF"/>
                </a:highlight>
              </a:rPr>
              <a:t>struct</a:t>
            </a:r>
            <a:r>
              <a:rPr lang="fr-FR" dirty="0">
                <a:solidFill>
                  <a:srgbClr val="000000"/>
                </a:solidFill>
                <a:highlight>
                  <a:srgbClr val="FFFFFF"/>
                </a:highlight>
              </a:rPr>
              <a:t> Liste</a:t>
            </a: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premier</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vers le premier élément de la liste</a:t>
            </a: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dernier</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pointeur vers le dernier élément de la liste</a:t>
            </a:r>
          </a:p>
          <a:p>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008000"/>
                </a:solidFill>
                <a:highlight>
                  <a:srgbClr val="FFFFFF"/>
                </a:highlight>
              </a:rPr>
              <a:t>// compteur des éléments de la liste	</a:t>
            </a:r>
          </a:p>
          <a:p>
            <a:r>
              <a:rPr lang="fr-FR" b="1" dirty="0">
                <a:solidFill>
                  <a:srgbClr val="000080"/>
                </a:solidFill>
                <a:highlight>
                  <a:srgbClr val="FFFFFF"/>
                </a:highlight>
              </a:rPr>
              <a:t>};</a:t>
            </a:r>
            <a:endParaRPr lang="fr-FR" dirty="0">
              <a:solidFill>
                <a:srgbClr val="000000"/>
              </a:solidFill>
              <a:highlight>
                <a:srgbClr val="FFFFFF"/>
              </a:highlight>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4034"/>
          <p:cNvSpPr/>
          <p:nvPr/>
        </p:nvSpPr>
        <p:spPr>
          <a:xfrm>
            <a:off x="672500" y="1679927"/>
            <a:ext cx="8889618" cy="98870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itchFamily="2" charset="2"/>
              <a:buChar char="n"/>
              <a:defRPr kumimoji="0" lang="en-US" altLang="en-US" sz="2800" b="0" i="0" u="none" baseline="0">
                <a:solidFill>
                  <a:schemeClr val="tx1"/>
                </a:solidFill>
                <a:effectLst/>
                <a:latin typeface="Arial"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itchFamily="2" charset="2"/>
              <a:buChar char="n"/>
              <a:defRPr kumimoji="0" lang="en-US" altLang="en-US" sz="2600" b="0" i="0" u="none" baseline="0">
                <a:solidFill>
                  <a:schemeClr val="tx1"/>
                </a:solidFill>
                <a:effectLst/>
                <a:latin typeface="Arial"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itchFamily="2" charset="2"/>
              <a:buChar char="n"/>
              <a:defRPr kumimoji="0" lang="en-US" altLang="en-US" sz="2300" b="0" i="0" u="none" baseline="0">
                <a:solidFill>
                  <a:schemeClr val="tx1"/>
                </a:solidFill>
                <a:effectLst/>
                <a:latin typeface="Arial"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itchFamily="2" charset="2"/>
              <a:buChar char="§"/>
              <a:defRPr kumimoji="0" lang="en-US" altLang="en-US" sz="2000" b="0" i="0" u="none" baseline="0">
                <a:solidFill>
                  <a:schemeClr val="tx1"/>
                </a:solidFill>
                <a:effectLst/>
                <a:latin typeface="Arial" pitchFamily="34" charset="0"/>
              </a:defRPr>
            </a:lvl5pPr>
          </a:lstStyle>
          <a:p>
            <a:pPr marL="584467" indent="-584467" algn="just">
              <a:buNone/>
            </a:pPr>
            <a:r>
              <a:rPr lang="fr-CA" altLang="en-US" sz="2646" dirty="0"/>
              <a:t>On fait pointer la tête vers NULL.</a:t>
            </a:r>
          </a:p>
          <a:p>
            <a:pPr marL="584467" indent="-584467" algn="just">
              <a:buNone/>
            </a:pPr>
            <a:r>
              <a:rPr lang="fr-CA" altLang="en-US" sz="2646" dirty="0"/>
              <a:t>On fait pointer la tête vers NULL.</a:t>
            </a:r>
          </a:p>
          <a:p>
            <a:pPr marL="584467" indent="-584467" algn="just">
              <a:buNone/>
            </a:pPr>
            <a:r>
              <a:rPr lang="fr-CA" altLang="en-US" sz="2646" dirty="0"/>
              <a:t>On initialise le nombre d’ éléments à 0.</a:t>
            </a:r>
          </a:p>
        </p:txBody>
      </p:sp>
      <p:sp>
        <p:nvSpPr>
          <p:cNvPr id="15" name="TextShape 1">
            <a:extLst>
              <a:ext uri="{FF2B5EF4-FFF2-40B4-BE49-F238E27FC236}">
                <a16:creationId xmlns:a16="http://schemas.microsoft.com/office/drawing/2014/main" id="{42DBFB54-33EE-414B-A119-78029A2FFB68}"/>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16" name="Rectangle 15">
            <a:extLst>
              <a:ext uri="{FF2B5EF4-FFF2-40B4-BE49-F238E27FC236}">
                <a16:creationId xmlns:a16="http://schemas.microsoft.com/office/drawing/2014/main" id="{D8E5C920-F770-461D-8F08-9C9C19D49D41}"/>
              </a:ext>
            </a:extLst>
          </p:cNvPr>
          <p:cNvSpPr/>
          <p:nvPr/>
        </p:nvSpPr>
        <p:spPr>
          <a:xfrm>
            <a:off x="483222" y="1093272"/>
            <a:ext cx="9041778" cy="523220"/>
          </a:xfrm>
          <a:prstGeom prst="rect">
            <a:avLst/>
          </a:prstGeom>
        </p:spPr>
        <p:txBody>
          <a:bodyPr wrap="square">
            <a:spAutoFit/>
          </a:bodyPr>
          <a:lstStyle/>
          <a:p>
            <a:pPr marL="130375" indent="-324000">
              <a:spcBef>
                <a:spcPts val="938"/>
              </a:spcBef>
              <a:buSzPct val="100000"/>
              <a:buBlip>
                <a:blip r:embed="rId2"/>
              </a:buBlip>
            </a:pPr>
            <a:r>
              <a:rPr lang="fr-FR" altLang="en-US" sz="2800" b="1" spc="-1" dirty="0">
                <a:solidFill>
                  <a:srgbClr val="000000"/>
                </a:solidFill>
              </a:rPr>
              <a:t>Création de la liste</a:t>
            </a:r>
          </a:p>
        </p:txBody>
      </p:sp>
      <p:grpSp>
        <p:nvGrpSpPr>
          <p:cNvPr id="14" name="Groupe 13">
            <a:extLst>
              <a:ext uri="{FF2B5EF4-FFF2-40B4-BE49-F238E27FC236}">
                <a16:creationId xmlns:a16="http://schemas.microsoft.com/office/drawing/2014/main" id="{22A51A23-0777-445C-9CC9-C44A0AB2BA0E}"/>
              </a:ext>
            </a:extLst>
          </p:cNvPr>
          <p:cNvGrpSpPr/>
          <p:nvPr/>
        </p:nvGrpSpPr>
        <p:grpSpPr>
          <a:xfrm>
            <a:off x="954586" y="3421932"/>
            <a:ext cx="1223005" cy="1932495"/>
            <a:chOff x="1388220" y="1563513"/>
            <a:chExt cx="873212" cy="1508435"/>
          </a:xfrm>
        </p:grpSpPr>
        <p:sp>
          <p:nvSpPr>
            <p:cNvPr id="17" name="Rectangle 16">
              <a:extLst>
                <a:ext uri="{FF2B5EF4-FFF2-40B4-BE49-F238E27FC236}">
                  <a16:creationId xmlns:a16="http://schemas.microsoft.com/office/drawing/2014/main" id="{32F8C858-925B-4C5F-85AC-A3E38DF9509C}"/>
                </a:ext>
              </a:extLst>
            </p:cNvPr>
            <p:cNvSpPr/>
            <p:nvPr/>
          </p:nvSpPr>
          <p:spPr>
            <a:xfrm>
              <a:off x="1388220" y="1563513"/>
              <a:ext cx="873212" cy="1508435"/>
            </a:xfrm>
            <a:prstGeom prst="rect">
              <a:avLst/>
            </a:prstGeom>
            <a:ln/>
          </p:spPr>
          <p:style>
            <a:lnRef idx="0">
              <a:schemeClr val="accent2"/>
            </a:lnRef>
            <a:fillRef idx="3">
              <a:schemeClr val="accent2"/>
            </a:fillRef>
            <a:effectRef idx="3">
              <a:schemeClr val="accent2"/>
            </a:effectRef>
            <a:fontRef idx="minor">
              <a:schemeClr val="lt1"/>
            </a:fontRef>
          </p:style>
        </p:sp>
        <p:cxnSp>
          <p:nvCxnSpPr>
            <p:cNvPr id="18" name="Connecteur droit 17">
              <a:extLst>
                <a:ext uri="{FF2B5EF4-FFF2-40B4-BE49-F238E27FC236}">
                  <a16:creationId xmlns:a16="http://schemas.microsoft.com/office/drawing/2014/main" id="{48A2572D-B7D6-4E7D-BC31-CB38DF55440E}"/>
                </a:ext>
              </a:extLst>
            </p:cNvPr>
            <p:cNvCxnSpPr/>
            <p:nvPr/>
          </p:nvCxnSpPr>
          <p:spPr>
            <a:xfrm>
              <a:off x="1388220" y="1929174"/>
              <a:ext cx="873212" cy="0"/>
            </a:xfrm>
            <a:prstGeom prst="line">
              <a:avLst/>
            </a:prstGeom>
            <a:noFill/>
            <a:ln>
              <a:solidFill>
                <a:schemeClr val="tx1"/>
              </a:solidFill>
              <a:miter lim="800000"/>
            </a:ln>
          </p:spPr>
        </p:cxnSp>
      </p:grpSp>
      <p:cxnSp>
        <p:nvCxnSpPr>
          <p:cNvPr id="19" name="Connecteur droit 18">
            <a:extLst>
              <a:ext uri="{FF2B5EF4-FFF2-40B4-BE49-F238E27FC236}">
                <a16:creationId xmlns:a16="http://schemas.microsoft.com/office/drawing/2014/main" id="{42462312-8AB3-4CB8-A8DB-3B7F1BCF13DB}"/>
              </a:ext>
            </a:extLst>
          </p:cNvPr>
          <p:cNvCxnSpPr>
            <a:cxnSpLocks/>
          </p:cNvCxnSpPr>
          <p:nvPr/>
        </p:nvCxnSpPr>
        <p:spPr>
          <a:xfrm>
            <a:off x="946729" y="4794647"/>
            <a:ext cx="1230863" cy="0"/>
          </a:xfrm>
          <a:prstGeom prst="line">
            <a:avLst/>
          </a:prstGeom>
          <a:noFill/>
          <a:ln>
            <a:solidFill>
              <a:schemeClr val="tx1"/>
            </a:solidFill>
            <a:miter lim="800000"/>
          </a:ln>
        </p:spPr>
      </p:cxnSp>
      <p:sp>
        <p:nvSpPr>
          <p:cNvPr id="22" name="Rectangle 21">
            <a:extLst>
              <a:ext uri="{FF2B5EF4-FFF2-40B4-BE49-F238E27FC236}">
                <a16:creationId xmlns:a16="http://schemas.microsoft.com/office/drawing/2014/main" id="{85FF1334-CF4A-4287-872D-D87B28C48233}"/>
              </a:ext>
            </a:extLst>
          </p:cNvPr>
          <p:cNvSpPr/>
          <p:nvPr/>
        </p:nvSpPr>
        <p:spPr>
          <a:xfrm>
            <a:off x="1371686" y="4054803"/>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itchFamily="18" charset="0"/>
              </a:defRPr>
            </a:lvl5pPr>
          </a:lstStyle>
          <a:p>
            <a:pPr lvl="0" eaLnBrk="1" hangingPunct="1">
              <a:spcBef>
                <a:spcPct val="50000"/>
              </a:spcBef>
            </a:pPr>
            <a:r>
              <a:rPr lang="fr-CA" altLang="en-US" sz="3086" dirty="0">
                <a:latin typeface="Arial" pitchFamily="34" charset="0"/>
              </a:rPr>
              <a:t>0</a:t>
            </a:r>
            <a:endParaRPr lang="fr-FR" altLang="en-US" sz="3086" dirty="0">
              <a:latin typeface="Arial" pitchFamily="34" charset="0"/>
            </a:endParaRPr>
          </a:p>
        </p:txBody>
      </p:sp>
      <p:sp>
        <p:nvSpPr>
          <p:cNvPr id="23" name="Rectangle : coins arrondis 22">
            <a:extLst>
              <a:ext uri="{FF2B5EF4-FFF2-40B4-BE49-F238E27FC236}">
                <a16:creationId xmlns:a16="http://schemas.microsoft.com/office/drawing/2014/main" id="{8C4FC3F6-F191-4E34-8B0A-FDB6D3DCDC01}"/>
              </a:ext>
            </a:extLst>
          </p:cNvPr>
          <p:cNvSpPr/>
          <p:nvPr/>
        </p:nvSpPr>
        <p:spPr>
          <a:xfrm>
            <a:off x="675818" y="267499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24" name="Connecteur droit 23">
            <a:extLst>
              <a:ext uri="{FF2B5EF4-FFF2-40B4-BE49-F238E27FC236}">
                <a16:creationId xmlns:a16="http://schemas.microsoft.com/office/drawing/2014/main" id="{2A2DFCBC-DF74-428C-AE0C-E20C7D95406D}"/>
              </a:ext>
            </a:extLst>
          </p:cNvPr>
          <p:cNvCxnSpPr>
            <a:cxnSpLocks/>
          </p:cNvCxnSpPr>
          <p:nvPr/>
        </p:nvCxnSpPr>
        <p:spPr>
          <a:xfrm>
            <a:off x="971680" y="3453938"/>
            <a:ext cx="1205912" cy="429905"/>
          </a:xfrm>
          <a:prstGeom prst="line">
            <a:avLst/>
          </a:prstGeom>
          <a:noFill/>
          <a:ln>
            <a:solidFill>
              <a:schemeClr val="tx1"/>
            </a:solidFill>
            <a:miter lim="800000"/>
          </a:ln>
        </p:spPr>
      </p:cxnSp>
      <p:cxnSp>
        <p:nvCxnSpPr>
          <p:cNvPr id="25" name="Connecteur droit 24">
            <a:extLst>
              <a:ext uri="{FF2B5EF4-FFF2-40B4-BE49-F238E27FC236}">
                <a16:creationId xmlns:a16="http://schemas.microsoft.com/office/drawing/2014/main" id="{56D9A5CE-C0D1-4475-A968-9B92DB0EE273}"/>
              </a:ext>
            </a:extLst>
          </p:cNvPr>
          <p:cNvCxnSpPr>
            <a:cxnSpLocks/>
          </p:cNvCxnSpPr>
          <p:nvPr/>
        </p:nvCxnSpPr>
        <p:spPr>
          <a:xfrm flipV="1">
            <a:off x="952107" y="3435086"/>
            <a:ext cx="1232151" cy="467611"/>
          </a:xfrm>
          <a:prstGeom prst="line">
            <a:avLst/>
          </a:prstGeom>
          <a:noFill/>
          <a:ln>
            <a:solidFill>
              <a:schemeClr val="tx1"/>
            </a:solidFill>
            <a:miter lim="800000"/>
          </a:ln>
        </p:spPr>
      </p:cxnSp>
      <p:sp>
        <p:nvSpPr>
          <p:cNvPr id="44053" name="Rectangle : coins arrondis 44052"/>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4057" name="Rectangle : coins arrondis 44056"/>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26" name="Connecteur droit 25">
            <a:extLst>
              <a:ext uri="{FF2B5EF4-FFF2-40B4-BE49-F238E27FC236}">
                <a16:creationId xmlns:a16="http://schemas.microsoft.com/office/drawing/2014/main" id="{55535F7E-BC54-4F79-A800-7ADFD4F9EE1D}"/>
              </a:ext>
            </a:extLst>
          </p:cNvPr>
          <p:cNvCxnSpPr>
            <a:cxnSpLocks/>
          </p:cNvCxnSpPr>
          <p:nvPr/>
        </p:nvCxnSpPr>
        <p:spPr>
          <a:xfrm>
            <a:off x="943399" y="4811399"/>
            <a:ext cx="1243620" cy="543026"/>
          </a:xfrm>
          <a:prstGeom prst="line">
            <a:avLst/>
          </a:prstGeom>
          <a:noFill/>
          <a:ln>
            <a:solidFill>
              <a:schemeClr val="tx1"/>
            </a:solidFill>
            <a:miter lim="800000"/>
          </a:ln>
        </p:spPr>
      </p:cxnSp>
      <p:cxnSp>
        <p:nvCxnSpPr>
          <p:cNvPr id="28" name="Connecteur droit 27">
            <a:extLst>
              <a:ext uri="{FF2B5EF4-FFF2-40B4-BE49-F238E27FC236}">
                <a16:creationId xmlns:a16="http://schemas.microsoft.com/office/drawing/2014/main" id="{8E4F6F67-3922-43F4-AC18-C7C224F01A47}"/>
              </a:ext>
            </a:extLst>
          </p:cNvPr>
          <p:cNvCxnSpPr>
            <a:cxnSpLocks/>
          </p:cNvCxnSpPr>
          <p:nvPr/>
        </p:nvCxnSpPr>
        <p:spPr>
          <a:xfrm flipV="1">
            <a:off x="961534" y="4801972"/>
            <a:ext cx="1213297" cy="552453"/>
          </a:xfrm>
          <a:prstGeom prst="line">
            <a:avLst/>
          </a:prstGeom>
          <a:noFill/>
          <a:ln>
            <a:solidFill>
              <a:schemeClr val="tx1"/>
            </a:solidFill>
            <a:miter lim="800000"/>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40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a:extLst>
              <a:ext uri="{FF2B5EF4-FFF2-40B4-BE49-F238E27FC236}">
                <a16:creationId xmlns:a16="http://schemas.microsoft.com/office/drawing/2014/main" id="{B123D889-3E84-4144-A253-C2FA2DF72D44}"/>
              </a:ext>
            </a:extLst>
          </p:cNvPr>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doublement chainées</a:t>
            </a:r>
          </a:p>
        </p:txBody>
      </p:sp>
      <p:sp>
        <p:nvSpPr>
          <p:cNvPr id="4" name="Rectangle 3">
            <a:extLst>
              <a:ext uri="{FF2B5EF4-FFF2-40B4-BE49-F238E27FC236}">
                <a16:creationId xmlns:a16="http://schemas.microsoft.com/office/drawing/2014/main" id="{2D9E375E-B9B2-4E7F-9CD2-9E02B3832334}"/>
              </a:ext>
            </a:extLst>
          </p:cNvPr>
          <p:cNvSpPr/>
          <p:nvPr/>
        </p:nvSpPr>
        <p:spPr>
          <a:xfrm>
            <a:off x="483222" y="1093272"/>
            <a:ext cx="9041778" cy="369332"/>
          </a:xfrm>
          <a:prstGeom prst="rect">
            <a:avLst/>
          </a:prstGeom>
        </p:spPr>
        <p:txBody>
          <a:bodyPr wrap="square">
            <a:spAutoFit/>
          </a:bodyPr>
          <a:lstStyle/>
          <a:p>
            <a:pPr marL="130375" indent="-324000">
              <a:spcBef>
                <a:spcPts val="938"/>
              </a:spcBef>
              <a:buSzPct val="100000"/>
              <a:buBlip>
                <a:blip r:embed="rId3"/>
              </a:buBlip>
            </a:pPr>
            <a:r>
              <a:rPr lang="fr-FR" altLang="en-US" b="1" spc="-1" dirty="0">
                <a:solidFill>
                  <a:srgbClr val="000000"/>
                </a:solidFill>
              </a:rPr>
              <a:t>Implémentation C d’une liste simplement chaînée en utilisant deux structures</a:t>
            </a:r>
          </a:p>
        </p:txBody>
      </p:sp>
      <p:sp>
        <p:nvSpPr>
          <p:cNvPr id="7" name="Rectangle 6">
            <a:extLst>
              <a:ext uri="{FF2B5EF4-FFF2-40B4-BE49-F238E27FC236}">
                <a16:creationId xmlns:a16="http://schemas.microsoft.com/office/drawing/2014/main" id="{8506111A-D28D-445B-9187-4A7DBFF24734}"/>
              </a:ext>
            </a:extLst>
          </p:cNvPr>
          <p:cNvSpPr/>
          <p:nvPr/>
        </p:nvSpPr>
        <p:spPr>
          <a:xfrm>
            <a:off x="673100" y="1794679"/>
            <a:ext cx="8801100" cy="4524315"/>
          </a:xfrm>
          <a:prstGeom prst="rect">
            <a:avLst/>
          </a:prstGeom>
        </p:spPr>
        <p:txBody>
          <a:bodyPr wrap="square">
            <a:spAutoFit/>
          </a:bodyPr>
          <a:lstStyle/>
          <a:p>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Liste *liste = (Liste *)</a:t>
            </a:r>
            <a:r>
              <a:rPr lang="fr-FR" dirty="0" err="1">
                <a:solidFill>
                  <a:srgbClr val="008000"/>
                </a:solidFill>
                <a:highlight>
                  <a:srgbClr val="FFFFFF"/>
                </a:highlight>
              </a:rPr>
              <a:t>malloc</a:t>
            </a:r>
            <a:r>
              <a:rPr lang="fr-FR" dirty="0">
                <a:solidFill>
                  <a:srgbClr val="008000"/>
                </a:solidFill>
                <a:highlight>
                  <a:srgbClr val="FFFFFF"/>
                </a:highlight>
              </a:rPr>
              <a:t>(</a:t>
            </a:r>
            <a:r>
              <a:rPr lang="fr-FR" dirty="0" err="1">
                <a:solidFill>
                  <a:srgbClr val="008000"/>
                </a:solidFill>
                <a:highlight>
                  <a:srgbClr val="FFFFFF"/>
                </a:highlight>
              </a:rPr>
              <a:t>sizeof</a:t>
            </a:r>
            <a:r>
              <a:rPr lang="fr-FR" dirty="0">
                <a:solidFill>
                  <a:srgbClr val="008000"/>
                </a:solidFill>
                <a:highlight>
                  <a:srgbClr val="FFFFFF"/>
                </a:highlight>
              </a:rPr>
              <a:t>(Liste));</a:t>
            </a: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dernier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p:txBody>
      </p:sp>
    </p:spTree>
    <p:extLst>
      <p:ext uri="{BB962C8B-B14F-4D97-AF65-F5344CB8AC3E}">
        <p14:creationId xmlns:p14="http://schemas.microsoft.com/office/powerpoint/2010/main" val="424684569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36319</TotalTime>
  <Words>3180</Words>
  <Application>Microsoft Office PowerPoint</Application>
  <PresentationFormat>Personnalisé</PresentationFormat>
  <Paragraphs>599</Paragraphs>
  <Slides>28</Slides>
  <Notes>17</Notes>
  <HiddenSlides>0</HiddenSlides>
  <MMClips>0</MMClips>
  <ScaleCrop>false</ScaleCrop>
  <HeadingPairs>
    <vt:vector size="6" baseType="variant">
      <vt:variant>
        <vt:lpstr>Polices utilisées</vt:lpstr>
      </vt:variant>
      <vt:variant>
        <vt:i4>8</vt:i4>
      </vt:variant>
      <vt:variant>
        <vt:lpstr>Thème</vt:lpstr>
      </vt:variant>
      <vt:variant>
        <vt:i4>4</vt:i4>
      </vt:variant>
      <vt:variant>
        <vt:lpstr>Titres des diapositives</vt:lpstr>
      </vt:variant>
      <vt:variant>
        <vt:i4>28</vt:i4>
      </vt:variant>
    </vt:vector>
  </HeadingPairs>
  <TitlesOfParts>
    <vt:vector size="40" baseType="lpstr">
      <vt:lpstr>Arial</vt:lpstr>
      <vt:lpstr>Calibri</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superviseur</cp:lastModifiedBy>
  <cp:revision>420</cp:revision>
  <dcterms:created xsi:type="dcterms:W3CDTF">2019-12-04T12:27:05Z</dcterms:created>
  <dcterms:modified xsi:type="dcterms:W3CDTF">2021-04-05T19:55:38Z</dcterms:modified>
  <cp:contentStatus/>
  <dc:language>fr-FR</dc:language>
</cp:coreProperties>
</file>