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 id="2147483687" r:id="rId4"/>
  </p:sldMasterIdLst>
  <p:notesMasterIdLst>
    <p:notesMasterId r:id="rId37"/>
  </p:notesMasterIdLst>
  <p:sldIdLst>
    <p:sldId id="256" r:id="rId5"/>
    <p:sldId id="257" r:id="rId6"/>
    <p:sldId id="463" r:id="rId7"/>
    <p:sldId id="464" r:id="rId8"/>
    <p:sldId id="465" r:id="rId9"/>
    <p:sldId id="466" r:id="rId10"/>
    <p:sldId id="467" r:id="rId11"/>
    <p:sldId id="468" r:id="rId12"/>
    <p:sldId id="365" r:id="rId13"/>
    <p:sldId id="427" r:id="rId14"/>
    <p:sldId id="442" r:id="rId15"/>
    <p:sldId id="440" r:id="rId16"/>
    <p:sldId id="443" r:id="rId17"/>
    <p:sldId id="445" r:id="rId18"/>
    <p:sldId id="446" r:id="rId19"/>
    <p:sldId id="447" r:id="rId20"/>
    <p:sldId id="448" r:id="rId21"/>
    <p:sldId id="449" r:id="rId22"/>
    <p:sldId id="450" r:id="rId23"/>
    <p:sldId id="451" r:id="rId24"/>
    <p:sldId id="452" r:id="rId25"/>
    <p:sldId id="453" r:id="rId26"/>
    <p:sldId id="454" r:id="rId27"/>
    <p:sldId id="455" r:id="rId28"/>
    <p:sldId id="456" r:id="rId29"/>
    <p:sldId id="457" r:id="rId30"/>
    <p:sldId id="458" r:id="rId31"/>
    <p:sldId id="459" r:id="rId32"/>
    <p:sldId id="460" r:id="rId33"/>
    <p:sldId id="461" r:id="rId34"/>
    <p:sldId id="462" r:id="rId35"/>
    <p:sldId id="441" r:id="rId36"/>
  </p:sldIdLst>
  <p:sldSz cx="10080625" cy="7559675"/>
  <p:notesSz cx="7559675" cy="10691813"/>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81" userDrawn="1">
          <p15:clr>
            <a:srgbClr val="A4A3A4"/>
          </p15:clr>
        </p15:guide>
        <p15:guide id="2" pos="3175"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CC0099"/>
    <a:srgbClr val="6B6BB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 uri="{1BD7E111-0CB8-44D6-8891-C1BB2F81B7CC}">
      <p1710:readonlyRecommended xmlns:p1710="http://schemas.microsoft.com/office/powerpoint/2017/10/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6D9F66E-5EB9-4882-86FB-DCBF35E3C3E4}" styleName="Style moyen 4 - Accentuation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93296810-A885-4BE3-A3E7-6D5BEEA58F35}" styleName="Style moyen 2 - Accentuation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940675A-B579-460E-94D1-54222C63F5DA}" styleName="Aucun style, grille du tableau">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DF18680-E054-41AD-8BC1-D1AEF772440D}" styleName="Style moyen 2 - Accentuation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798" autoAdjust="0"/>
    <p:restoredTop sz="75491" autoAdjust="0"/>
  </p:normalViewPr>
  <p:slideViewPr>
    <p:cSldViewPr snapToGrid="0" showGuides="1">
      <p:cViewPr varScale="1">
        <p:scale>
          <a:sx n="76" d="100"/>
          <a:sy n="76" d="100"/>
        </p:scale>
        <p:origin x="2034" y="96"/>
      </p:cViewPr>
      <p:guideLst>
        <p:guide orient="horz" pos="2381"/>
        <p:guide pos="3175"/>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viewProps" Target="viewProps.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8" Type="http://schemas.openxmlformats.org/officeDocument/2006/relationships/slide" Target="slides/slide4.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089F5A9-591A-4CA4-B84D-61BFDD9B1E29}"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fr-FR"/>
        </a:p>
      </dgm:t>
    </dgm:pt>
    <dgm:pt modelId="{763154E1-D60E-4F36-A42E-B977FAA9CF5E}">
      <dgm:prSet phldrT="[Texte]"/>
      <dgm:spPr/>
      <dgm:t>
        <a:bodyPr/>
        <a:lstStyle/>
        <a:p>
          <a:r>
            <a:rPr lang="fr-FR" dirty="0"/>
            <a:t>Structures de données</a:t>
          </a:r>
        </a:p>
      </dgm:t>
    </dgm:pt>
    <dgm:pt modelId="{7DA86AEF-A7CC-40D4-A6CD-2D2B6644E52F}" type="parTrans" cxnId="{079E0A7F-D4C7-4A19-9F45-CCBA0FB3058B}">
      <dgm:prSet/>
      <dgm:spPr/>
      <dgm:t>
        <a:bodyPr/>
        <a:lstStyle/>
        <a:p>
          <a:endParaRPr lang="fr-FR"/>
        </a:p>
      </dgm:t>
    </dgm:pt>
    <dgm:pt modelId="{2E52A442-CCCF-417D-88E9-825C6A588BDF}" type="sibTrans" cxnId="{079E0A7F-D4C7-4A19-9F45-CCBA0FB3058B}">
      <dgm:prSet/>
      <dgm:spPr/>
      <dgm:t>
        <a:bodyPr/>
        <a:lstStyle/>
        <a:p>
          <a:endParaRPr lang="fr-FR"/>
        </a:p>
      </dgm:t>
    </dgm:pt>
    <dgm:pt modelId="{1847FD4F-F0B9-4245-A171-5439D6F95597}">
      <dgm:prSet phldrT="[Texte]"/>
      <dgm:spPr/>
      <dgm:t>
        <a:bodyPr/>
        <a:lstStyle/>
        <a:p>
          <a:r>
            <a:rPr lang="fr-FR" dirty="0"/>
            <a:t>Structure de donnée primitive</a:t>
          </a:r>
        </a:p>
      </dgm:t>
    </dgm:pt>
    <dgm:pt modelId="{E0738665-D58B-4B6E-A4A4-5D4EA14F262C}" type="parTrans" cxnId="{3EE5B2F6-799A-4858-92CF-19EC6BEA21EF}">
      <dgm:prSet/>
      <dgm:spPr/>
      <dgm:t>
        <a:bodyPr/>
        <a:lstStyle/>
        <a:p>
          <a:endParaRPr lang="fr-FR"/>
        </a:p>
      </dgm:t>
    </dgm:pt>
    <dgm:pt modelId="{8E967D2E-5022-48F5-BA77-59AC61E04CD9}" type="sibTrans" cxnId="{3EE5B2F6-799A-4858-92CF-19EC6BEA21EF}">
      <dgm:prSet/>
      <dgm:spPr/>
      <dgm:t>
        <a:bodyPr/>
        <a:lstStyle/>
        <a:p>
          <a:endParaRPr lang="fr-FR"/>
        </a:p>
      </dgm:t>
    </dgm:pt>
    <dgm:pt modelId="{6F4061A7-A3FD-407D-B471-A480F2A1178D}">
      <dgm:prSet phldrT="[Texte]"/>
      <dgm:spPr/>
      <dgm:t>
        <a:bodyPr/>
        <a:lstStyle/>
        <a:p>
          <a:r>
            <a:rPr lang="fr-FR" dirty="0"/>
            <a:t>Entiers, Réel..</a:t>
          </a:r>
          <a:r>
            <a:rPr lang="fr-FR" dirty="0" err="1"/>
            <a:t>etc</a:t>
          </a:r>
          <a:endParaRPr lang="fr-FR" dirty="0"/>
        </a:p>
      </dgm:t>
    </dgm:pt>
    <dgm:pt modelId="{9FD0BEF3-7069-44BE-8824-9B631EE43B6E}" type="parTrans" cxnId="{A9A890CF-F32E-4ED9-A1B0-4A1C1F2FB6DC}">
      <dgm:prSet/>
      <dgm:spPr/>
      <dgm:t>
        <a:bodyPr/>
        <a:lstStyle/>
        <a:p>
          <a:endParaRPr lang="fr-FR"/>
        </a:p>
      </dgm:t>
    </dgm:pt>
    <dgm:pt modelId="{FA5AF8FB-6D1B-4E34-97A0-DA025FBAEE1B}" type="sibTrans" cxnId="{A9A890CF-F32E-4ED9-A1B0-4A1C1F2FB6DC}">
      <dgm:prSet/>
      <dgm:spPr/>
      <dgm:t>
        <a:bodyPr/>
        <a:lstStyle/>
        <a:p>
          <a:endParaRPr lang="fr-FR"/>
        </a:p>
      </dgm:t>
    </dgm:pt>
    <dgm:pt modelId="{664CA6E3-090D-45F1-8E8B-C431896A8E11}">
      <dgm:prSet phldrT="[Texte]"/>
      <dgm:spPr/>
      <dgm:t>
        <a:bodyPr/>
        <a:lstStyle/>
        <a:p>
          <a:r>
            <a:rPr lang="fr-FR" dirty="0"/>
            <a:t>Structure de donnée non-primitive</a:t>
          </a:r>
        </a:p>
      </dgm:t>
    </dgm:pt>
    <dgm:pt modelId="{5870541A-E3BA-4103-AA43-5F70458807E1}" type="parTrans" cxnId="{F01DD638-1511-4F70-86DB-A96E4D7D7762}">
      <dgm:prSet/>
      <dgm:spPr/>
      <dgm:t>
        <a:bodyPr/>
        <a:lstStyle/>
        <a:p>
          <a:endParaRPr lang="fr-FR"/>
        </a:p>
      </dgm:t>
    </dgm:pt>
    <dgm:pt modelId="{FD3CCF14-A709-4FE0-847C-BF5F68118E1C}" type="sibTrans" cxnId="{F01DD638-1511-4F70-86DB-A96E4D7D7762}">
      <dgm:prSet/>
      <dgm:spPr/>
      <dgm:t>
        <a:bodyPr/>
        <a:lstStyle/>
        <a:p>
          <a:endParaRPr lang="fr-FR"/>
        </a:p>
      </dgm:t>
    </dgm:pt>
    <dgm:pt modelId="{12B619F9-99AF-487B-8A93-C0C781466AB9}">
      <dgm:prSet phldrT="[Texte]"/>
      <dgm:spPr/>
      <dgm:t>
        <a:bodyPr/>
        <a:lstStyle/>
        <a:p>
          <a:r>
            <a:rPr lang="fr-FR" dirty="0"/>
            <a:t>Linéaires : stocké dans un ordre linéaire ou séquentiel</a:t>
          </a:r>
        </a:p>
      </dgm:t>
    </dgm:pt>
    <dgm:pt modelId="{8120ADB7-9E7E-4A66-9110-9CD485685927}" type="parTrans" cxnId="{151206CF-D755-41EC-995F-E05F9E44EB06}">
      <dgm:prSet/>
      <dgm:spPr/>
      <dgm:t>
        <a:bodyPr/>
        <a:lstStyle/>
        <a:p>
          <a:endParaRPr lang="fr-FR"/>
        </a:p>
      </dgm:t>
    </dgm:pt>
    <dgm:pt modelId="{1CB94E52-EE13-47F8-84D9-2B272FF65062}" type="sibTrans" cxnId="{151206CF-D755-41EC-995F-E05F9E44EB06}">
      <dgm:prSet/>
      <dgm:spPr/>
      <dgm:t>
        <a:bodyPr/>
        <a:lstStyle/>
        <a:p>
          <a:endParaRPr lang="fr-FR"/>
        </a:p>
      </dgm:t>
    </dgm:pt>
    <dgm:pt modelId="{2B303ABC-C5E0-4466-A3A1-D5AA359E1CFF}">
      <dgm:prSet phldrT="[Texte]"/>
      <dgm:spPr/>
      <dgm:t>
        <a:bodyPr/>
        <a:lstStyle/>
        <a:p>
          <a:r>
            <a:rPr lang="fr-FR" dirty="0"/>
            <a:t>Caractères</a:t>
          </a:r>
        </a:p>
      </dgm:t>
    </dgm:pt>
    <dgm:pt modelId="{5A63C823-7496-48D0-89B5-5AC02211A237}" type="parTrans" cxnId="{C9A97BF2-5BF1-4CE6-97AD-8E3336BFE0E8}">
      <dgm:prSet/>
      <dgm:spPr/>
      <dgm:t>
        <a:bodyPr/>
        <a:lstStyle/>
        <a:p>
          <a:endParaRPr lang="fr-FR"/>
        </a:p>
      </dgm:t>
    </dgm:pt>
    <dgm:pt modelId="{416DD148-AE44-4449-82B7-61FB59C62B2C}" type="sibTrans" cxnId="{C9A97BF2-5BF1-4CE6-97AD-8E3336BFE0E8}">
      <dgm:prSet/>
      <dgm:spPr/>
      <dgm:t>
        <a:bodyPr/>
        <a:lstStyle/>
        <a:p>
          <a:endParaRPr lang="fr-FR"/>
        </a:p>
      </dgm:t>
    </dgm:pt>
    <dgm:pt modelId="{88FF2505-29C2-458B-AB7E-95A376A78786}">
      <dgm:prSet phldrT="[Texte]"/>
      <dgm:spPr/>
      <dgm:t>
        <a:bodyPr/>
        <a:lstStyle/>
        <a:p>
          <a:r>
            <a:rPr lang="fr-FR" dirty="0"/>
            <a:t>Non-linéaires: non stocké dans un ordre séquentiel</a:t>
          </a:r>
        </a:p>
      </dgm:t>
    </dgm:pt>
    <dgm:pt modelId="{DDDC9F98-28D1-4664-98BE-38C1D18C5B9D}" type="parTrans" cxnId="{29E1209D-D7D0-47A7-9685-BDA70D0CBF4B}">
      <dgm:prSet/>
      <dgm:spPr/>
      <dgm:t>
        <a:bodyPr/>
        <a:lstStyle/>
        <a:p>
          <a:endParaRPr lang="fr-FR"/>
        </a:p>
      </dgm:t>
    </dgm:pt>
    <dgm:pt modelId="{D0E68DB9-AC24-43BA-A1A4-7C1F91CBA129}" type="sibTrans" cxnId="{29E1209D-D7D0-47A7-9685-BDA70D0CBF4B}">
      <dgm:prSet/>
      <dgm:spPr/>
      <dgm:t>
        <a:bodyPr/>
        <a:lstStyle/>
        <a:p>
          <a:endParaRPr lang="fr-FR"/>
        </a:p>
      </dgm:t>
    </dgm:pt>
    <dgm:pt modelId="{F6325719-94D3-47E2-888B-2BD35DD3863D}">
      <dgm:prSet phldrT="[Texte]"/>
      <dgm:spPr/>
      <dgm:t>
        <a:bodyPr/>
        <a:lstStyle/>
        <a:p>
          <a:r>
            <a:rPr lang="fr-FR" dirty="0"/>
            <a:t>Liste chaînée</a:t>
          </a:r>
        </a:p>
      </dgm:t>
    </dgm:pt>
    <dgm:pt modelId="{158A8D96-A6EA-41CA-A3E8-434F7BBF65B8}" type="parTrans" cxnId="{656F4E17-0240-4926-B368-D95B228EEB05}">
      <dgm:prSet/>
      <dgm:spPr/>
      <dgm:t>
        <a:bodyPr/>
        <a:lstStyle/>
        <a:p>
          <a:endParaRPr lang="fr-FR"/>
        </a:p>
      </dgm:t>
    </dgm:pt>
    <dgm:pt modelId="{0E1B3258-129D-4BB1-9C08-27694945F9CC}" type="sibTrans" cxnId="{656F4E17-0240-4926-B368-D95B228EEB05}">
      <dgm:prSet/>
      <dgm:spPr/>
      <dgm:t>
        <a:bodyPr/>
        <a:lstStyle/>
        <a:p>
          <a:endParaRPr lang="fr-FR"/>
        </a:p>
      </dgm:t>
    </dgm:pt>
    <dgm:pt modelId="{77602443-8520-4584-A8C1-8A75B81DA0CB}">
      <dgm:prSet phldrT="[Texte]"/>
      <dgm:spPr/>
      <dgm:t>
        <a:bodyPr/>
        <a:lstStyle/>
        <a:p>
          <a:r>
            <a:rPr lang="fr-FR" dirty="0"/>
            <a:t>Pile</a:t>
          </a:r>
        </a:p>
      </dgm:t>
    </dgm:pt>
    <dgm:pt modelId="{5DE5F5B4-2467-4740-94A8-9E4BA7FC0C3D}" type="parTrans" cxnId="{8214692D-E391-42FD-9505-2FF47ECAA956}">
      <dgm:prSet/>
      <dgm:spPr/>
      <dgm:t>
        <a:bodyPr/>
        <a:lstStyle/>
        <a:p>
          <a:endParaRPr lang="fr-FR"/>
        </a:p>
      </dgm:t>
    </dgm:pt>
    <dgm:pt modelId="{3A7D897B-AB53-45E7-8BA0-5ED5C0DB5D53}" type="sibTrans" cxnId="{8214692D-E391-42FD-9505-2FF47ECAA956}">
      <dgm:prSet/>
      <dgm:spPr/>
      <dgm:t>
        <a:bodyPr/>
        <a:lstStyle/>
        <a:p>
          <a:endParaRPr lang="fr-FR"/>
        </a:p>
      </dgm:t>
    </dgm:pt>
    <dgm:pt modelId="{C6BAFA3D-8E84-4C3C-B04D-BC9CF50B04C8}">
      <dgm:prSet phldrT="[Texte]"/>
      <dgm:spPr/>
      <dgm:t>
        <a:bodyPr/>
        <a:lstStyle/>
        <a:p>
          <a:r>
            <a:rPr lang="fr-FR" dirty="0"/>
            <a:t>File</a:t>
          </a:r>
        </a:p>
      </dgm:t>
    </dgm:pt>
    <dgm:pt modelId="{01CE937A-F99A-4401-9D5C-85779D955D1C}" type="parTrans" cxnId="{6CCE5E10-51EB-4384-A660-88AB0E057C2E}">
      <dgm:prSet/>
      <dgm:spPr/>
      <dgm:t>
        <a:bodyPr/>
        <a:lstStyle/>
        <a:p>
          <a:endParaRPr lang="fr-FR"/>
        </a:p>
      </dgm:t>
    </dgm:pt>
    <dgm:pt modelId="{91D8E5E5-F118-46BF-AA71-F4F41CCECF3B}" type="sibTrans" cxnId="{6CCE5E10-51EB-4384-A660-88AB0E057C2E}">
      <dgm:prSet/>
      <dgm:spPr/>
      <dgm:t>
        <a:bodyPr/>
        <a:lstStyle/>
        <a:p>
          <a:endParaRPr lang="fr-FR"/>
        </a:p>
      </dgm:t>
    </dgm:pt>
    <dgm:pt modelId="{0EF4450A-D309-4F5C-A504-6D2C90DD7E5F}">
      <dgm:prSet phldrT="[Texte]"/>
      <dgm:spPr/>
      <dgm:t>
        <a:bodyPr/>
        <a:lstStyle/>
        <a:p>
          <a:r>
            <a:rPr lang="fr-FR" dirty="0"/>
            <a:t>Arbres</a:t>
          </a:r>
        </a:p>
      </dgm:t>
    </dgm:pt>
    <dgm:pt modelId="{42272D8A-5A8C-43B6-88BF-EFF21E52F4A4}" type="parTrans" cxnId="{135F697E-DBB6-414A-88C8-813C9D4A0C8E}">
      <dgm:prSet/>
      <dgm:spPr/>
      <dgm:t>
        <a:bodyPr/>
        <a:lstStyle/>
        <a:p>
          <a:endParaRPr lang="fr-FR"/>
        </a:p>
      </dgm:t>
    </dgm:pt>
    <dgm:pt modelId="{3B43BAB6-13BC-4ED7-9606-AC8F390559DA}" type="sibTrans" cxnId="{135F697E-DBB6-414A-88C8-813C9D4A0C8E}">
      <dgm:prSet/>
      <dgm:spPr/>
      <dgm:t>
        <a:bodyPr/>
        <a:lstStyle/>
        <a:p>
          <a:endParaRPr lang="fr-FR"/>
        </a:p>
      </dgm:t>
    </dgm:pt>
    <dgm:pt modelId="{5C06A179-F361-4D5B-9A3D-99A2D3C563F3}">
      <dgm:prSet phldrT="[Texte]"/>
      <dgm:spPr/>
      <dgm:t>
        <a:bodyPr/>
        <a:lstStyle/>
        <a:p>
          <a:r>
            <a:rPr lang="fr-FR" dirty="0"/>
            <a:t>Graphes</a:t>
          </a:r>
        </a:p>
      </dgm:t>
    </dgm:pt>
    <dgm:pt modelId="{31AB3FCC-9B82-4651-A6F2-01EDB5BDD713}" type="parTrans" cxnId="{7DFB15AC-E236-45E7-9684-72A9F9A49C82}">
      <dgm:prSet/>
      <dgm:spPr/>
      <dgm:t>
        <a:bodyPr/>
        <a:lstStyle/>
        <a:p>
          <a:endParaRPr lang="fr-FR"/>
        </a:p>
      </dgm:t>
    </dgm:pt>
    <dgm:pt modelId="{F4DDB4A3-F558-45E8-A37E-B6885AD37F3E}" type="sibTrans" cxnId="{7DFB15AC-E236-45E7-9684-72A9F9A49C82}">
      <dgm:prSet/>
      <dgm:spPr/>
      <dgm:t>
        <a:bodyPr/>
        <a:lstStyle/>
        <a:p>
          <a:endParaRPr lang="fr-FR"/>
        </a:p>
      </dgm:t>
    </dgm:pt>
    <dgm:pt modelId="{959DD063-A84A-4638-BD78-339ED48B5E61}">
      <dgm:prSet phldrT="[Texte]"/>
      <dgm:spPr/>
      <dgm:t>
        <a:bodyPr/>
        <a:lstStyle/>
        <a:p>
          <a:r>
            <a:rPr lang="fr-FR" dirty="0"/>
            <a:t>Tableaux</a:t>
          </a:r>
        </a:p>
      </dgm:t>
    </dgm:pt>
    <dgm:pt modelId="{347F5D33-1417-41B1-97B9-2F9E40C7E0F7}" type="parTrans" cxnId="{66C0C3DC-54BB-4977-941C-84451D61C2C1}">
      <dgm:prSet/>
      <dgm:spPr/>
      <dgm:t>
        <a:bodyPr/>
        <a:lstStyle/>
        <a:p>
          <a:endParaRPr lang="fr-FR"/>
        </a:p>
      </dgm:t>
    </dgm:pt>
    <dgm:pt modelId="{97734A13-2C29-4F7C-9F8E-FC42802D3A2C}" type="sibTrans" cxnId="{66C0C3DC-54BB-4977-941C-84451D61C2C1}">
      <dgm:prSet/>
      <dgm:spPr/>
      <dgm:t>
        <a:bodyPr/>
        <a:lstStyle/>
        <a:p>
          <a:endParaRPr lang="fr-FR"/>
        </a:p>
      </dgm:t>
    </dgm:pt>
    <dgm:pt modelId="{2F06EE8B-A39F-4873-AB9E-96EE204383D5}" type="pres">
      <dgm:prSet presAssocID="{4089F5A9-591A-4CA4-B84D-61BFDD9B1E29}" presName="hierChild1" presStyleCnt="0">
        <dgm:presLayoutVars>
          <dgm:chPref val="1"/>
          <dgm:dir/>
          <dgm:animOne val="branch"/>
          <dgm:animLvl val="lvl"/>
          <dgm:resizeHandles/>
        </dgm:presLayoutVars>
      </dgm:prSet>
      <dgm:spPr/>
    </dgm:pt>
    <dgm:pt modelId="{B0E5EEFA-8A12-4B12-964E-D29E690F6258}" type="pres">
      <dgm:prSet presAssocID="{763154E1-D60E-4F36-A42E-B977FAA9CF5E}" presName="hierRoot1" presStyleCnt="0"/>
      <dgm:spPr/>
    </dgm:pt>
    <dgm:pt modelId="{A36CF4E3-7902-4B6C-A48D-2EC80351619D}" type="pres">
      <dgm:prSet presAssocID="{763154E1-D60E-4F36-A42E-B977FAA9CF5E}" presName="composite" presStyleCnt="0"/>
      <dgm:spPr/>
    </dgm:pt>
    <dgm:pt modelId="{05B46CD0-F66F-40BB-B9EC-8A98CEC7D0B3}" type="pres">
      <dgm:prSet presAssocID="{763154E1-D60E-4F36-A42E-B977FAA9CF5E}" presName="background" presStyleLbl="node0" presStyleIdx="0" presStyleCnt="1">
        <dgm:style>
          <a:lnRef idx="2">
            <a:schemeClr val="accent2">
              <a:shade val="50000"/>
            </a:schemeClr>
          </a:lnRef>
          <a:fillRef idx="1">
            <a:schemeClr val="accent2"/>
          </a:fillRef>
          <a:effectRef idx="0">
            <a:schemeClr val="accent2"/>
          </a:effectRef>
          <a:fontRef idx="minor">
            <a:schemeClr val="lt1"/>
          </a:fontRef>
        </dgm:style>
      </dgm:prSet>
      <dgm:spPr/>
    </dgm:pt>
    <dgm:pt modelId="{BD48720C-1303-497F-9E90-5B46FC8B9A91}" type="pres">
      <dgm:prSet presAssocID="{763154E1-D60E-4F36-A42E-B977FAA9CF5E}" presName="text" presStyleLbl="fgAcc0" presStyleIdx="0" presStyleCnt="1">
        <dgm:presLayoutVars>
          <dgm:chPref val="3"/>
        </dgm:presLayoutVars>
      </dgm:prSet>
      <dgm:spPr/>
    </dgm:pt>
    <dgm:pt modelId="{D2494334-E3C8-4EAD-95D9-A430627695A4}" type="pres">
      <dgm:prSet presAssocID="{763154E1-D60E-4F36-A42E-B977FAA9CF5E}" presName="hierChild2" presStyleCnt="0"/>
      <dgm:spPr/>
    </dgm:pt>
    <dgm:pt modelId="{8F995438-FA18-43F8-8243-FCFA637D0335}" type="pres">
      <dgm:prSet presAssocID="{E0738665-D58B-4B6E-A4A4-5D4EA14F262C}" presName="Name10" presStyleLbl="parChTrans1D2" presStyleIdx="0" presStyleCnt="2"/>
      <dgm:spPr/>
    </dgm:pt>
    <dgm:pt modelId="{48945D0E-78A6-4364-A839-FCC3414F11D2}" type="pres">
      <dgm:prSet presAssocID="{1847FD4F-F0B9-4245-A171-5439D6F95597}" presName="hierRoot2" presStyleCnt="0"/>
      <dgm:spPr/>
    </dgm:pt>
    <dgm:pt modelId="{07A38266-61A0-4AD4-A91B-447F64A2A8D9}" type="pres">
      <dgm:prSet presAssocID="{1847FD4F-F0B9-4245-A171-5439D6F95597}" presName="composite2" presStyleCnt="0"/>
      <dgm:spPr/>
    </dgm:pt>
    <dgm:pt modelId="{9F7DC5EB-5959-47CA-9CCA-AA931974D318}" type="pres">
      <dgm:prSet presAssocID="{1847FD4F-F0B9-4245-A171-5439D6F95597}" presName="background2" presStyleLbl="node2" presStyleIdx="0" presStyleCnt="2"/>
      <dgm:spPr/>
    </dgm:pt>
    <dgm:pt modelId="{62F20CA2-7782-4611-A040-71A12CD1CCF9}" type="pres">
      <dgm:prSet presAssocID="{1847FD4F-F0B9-4245-A171-5439D6F95597}" presName="text2" presStyleLbl="fgAcc2" presStyleIdx="0" presStyleCnt="2">
        <dgm:presLayoutVars>
          <dgm:chPref val="3"/>
        </dgm:presLayoutVars>
      </dgm:prSet>
      <dgm:spPr/>
    </dgm:pt>
    <dgm:pt modelId="{CF2F6B54-5B9F-421B-ADB8-8E6C15BD05BF}" type="pres">
      <dgm:prSet presAssocID="{1847FD4F-F0B9-4245-A171-5439D6F95597}" presName="hierChild3" presStyleCnt="0"/>
      <dgm:spPr/>
    </dgm:pt>
    <dgm:pt modelId="{840192C8-4F5F-4C8C-AF2F-6C849059EDB1}" type="pres">
      <dgm:prSet presAssocID="{9FD0BEF3-7069-44BE-8824-9B631EE43B6E}" presName="Name17" presStyleLbl="parChTrans1D3" presStyleIdx="0" presStyleCnt="4"/>
      <dgm:spPr/>
    </dgm:pt>
    <dgm:pt modelId="{7C8C30FF-8EB4-4D27-9FAA-A14E98B39592}" type="pres">
      <dgm:prSet presAssocID="{6F4061A7-A3FD-407D-B471-A480F2A1178D}" presName="hierRoot3" presStyleCnt="0"/>
      <dgm:spPr/>
    </dgm:pt>
    <dgm:pt modelId="{C92370DA-E786-4AD4-BE19-CB3F158DF8CC}" type="pres">
      <dgm:prSet presAssocID="{6F4061A7-A3FD-407D-B471-A480F2A1178D}" presName="composite3" presStyleCnt="0"/>
      <dgm:spPr/>
    </dgm:pt>
    <dgm:pt modelId="{AFCE9FF7-FF25-4BA3-8A1E-3CB32F9CCAFB}" type="pres">
      <dgm:prSet presAssocID="{6F4061A7-A3FD-407D-B471-A480F2A1178D}" presName="background3" presStyleLbl="node3" presStyleIdx="0" presStyleCnt="4"/>
      <dgm:spPr/>
    </dgm:pt>
    <dgm:pt modelId="{3421CABB-AD06-49E6-A274-50F8FAD5F896}" type="pres">
      <dgm:prSet presAssocID="{6F4061A7-A3FD-407D-B471-A480F2A1178D}" presName="text3" presStyleLbl="fgAcc3" presStyleIdx="0" presStyleCnt="4">
        <dgm:presLayoutVars>
          <dgm:chPref val="3"/>
        </dgm:presLayoutVars>
      </dgm:prSet>
      <dgm:spPr/>
    </dgm:pt>
    <dgm:pt modelId="{E75A9F37-32B9-46C8-9C68-60CB37C0A457}" type="pres">
      <dgm:prSet presAssocID="{6F4061A7-A3FD-407D-B471-A480F2A1178D}" presName="hierChild4" presStyleCnt="0"/>
      <dgm:spPr/>
    </dgm:pt>
    <dgm:pt modelId="{566D5435-D748-4DF6-A4C3-ACCB88F2C59C}" type="pres">
      <dgm:prSet presAssocID="{5A63C823-7496-48D0-89B5-5AC02211A237}" presName="Name17" presStyleLbl="parChTrans1D3" presStyleIdx="1" presStyleCnt="4"/>
      <dgm:spPr/>
    </dgm:pt>
    <dgm:pt modelId="{C0E8CA94-1740-4D72-BA49-22286F9F6BC2}" type="pres">
      <dgm:prSet presAssocID="{2B303ABC-C5E0-4466-A3A1-D5AA359E1CFF}" presName="hierRoot3" presStyleCnt="0"/>
      <dgm:spPr/>
    </dgm:pt>
    <dgm:pt modelId="{A75E5A4B-A8C4-4767-ADE1-2D82A295BEB3}" type="pres">
      <dgm:prSet presAssocID="{2B303ABC-C5E0-4466-A3A1-D5AA359E1CFF}" presName="composite3" presStyleCnt="0"/>
      <dgm:spPr/>
    </dgm:pt>
    <dgm:pt modelId="{9F46CD5F-1E74-4D11-B71B-7F089D88A96C}" type="pres">
      <dgm:prSet presAssocID="{2B303ABC-C5E0-4466-A3A1-D5AA359E1CFF}" presName="background3" presStyleLbl="node3" presStyleIdx="1" presStyleCnt="4"/>
      <dgm:spPr/>
    </dgm:pt>
    <dgm:pt modelId="{5322E8D4-5F57-4CFF-AE3F-530817E416E8}" type="pres">
      <dgm:prSet presAssocID="{2B303ABC-C5E0-4466-A3A1-D5AA359E1CFF}" presName="text3" presStyleLbl="fgAcc3" presStyleIdx="1" presStyleCnt="4">
        <dgm:presLayoutVars>
          <dgm:chPref val="3"/>
        </dgm:presLayoutVars>
      </dgm:prSet>
      <dgm:spPr/>
    </dgm:pt>
    <dgm:pt modelId="{465C29A8-1BC3-4433-B234-39078F1A5885}" type="pres">
      <dgm:prSet presAssocID="{2B303ABC-C5E0-4466-A3A1-D5AA359E1CFF}" presName="hierChild4" presStyleCnt="0"/>
      <dgm:spPr/>
    </dgm:pt>
    <dgm:pt modelId="{B7DBBDE9-7D15-45CF-BD87-6477C46E26E9}" type="pres">
      <dgm:prSet presAssocID="{5870541A-E3BA-4103-AA43-5F70458807E1}" presName="Name10" presStyleLbl="parChTrans1D2" presStyleIdx="1" presStyleCnt="2"/>
      <dgm:spPr/>
    </dgm:pt>
    <dgm:pt modelId="{FADB110F-530D-4DE9-8358-DC53A2CE0AB6}" type="pres">
      <dgm:prSet presAssocID="{664CA6E3-090D-45F1-8E8B-C431896A8E11}" presName="hierRoot2" presStyleCnt="0"/>
      <dgm:spPr/>
    </dgm:pt>
    <dgm:pt modelId="{829CBA58-D380-4A3E-90A7-9BF61427A02B}" type="pres">
      <dgm:prSet presAssocID="{664CA6E3-090D-45F1-8E8B-C431896A8E11}" presName="composite2" presStyleCnt="0"/>
      <dgm:spPr/>
    </dgm:pt>
    <dgm:pt modelId="{187B7DDB-3369-4AF9-8A08-B238D5F0ECE5}" type="pres">
      <dgm:prSet presAssocID="{664CA6E3-090D-45F1-8E8B-C431896A8E11}" presName="background2" presStyleLbl="node2" presStyleIdx="1" presStyleCnt="2">
        <dgm:style>
          <a:lnRef idx="2">
            <a:schemeClr val="accent2">
              <a:shade val="50000"/>
            </a:schemeClr>
          </a:lnRef>
          <a:fillRef idx="1">
            <a:schemeClr val="accent2"/>
          </a:fillRef>
          <a:effectRef idx="0">
            <a:schemeClr val="accent2"/>
          </a:effectRef>
          <a:fontRef idx="minor">
            <a:schemeClr val="lt1"/>
          </a:fontRef>
        </dgm:style>
      </dgm:prSet>
      <dgm:spPr/>
    </dgm:pt>
    <dgm:pt modelId="{3655F4F5-04CB-4D97-A509-62C2EDB18908}" type="pres">
      <dgm:prSet presAssocID="{664CA6E3-090D-45F1-8E8B-C431896A8E11}" presName="text2" presStyleLbl="fgAcc2" presStyleIdx="1" presStyleCnt="2">
        <dgm:presLayoutVars>
          <dgm:chPref val="3"/>
        </dgm:presLayoutVars>
      </dgm:prSet>
      <dgm:spPr/>
    </dgm:pt>
    <dgm:pt modelId="{52FF4AFE-9884-44EB-9266-56E8F627DB6A}" type="pres">
      <dgm:prSet presAssocID="{664CA6E3-090D-45F1-8E8B-C431896A8E11}" presName="hierChild3" presStyleCnt="0"/>
      <dgm:spPr/>
    </dgm:pt>
    <dgm:pt modelId="{920C41B1-8015-4A5A-A007-65CD167B3DEA}" type="pres">
      <dgm:prSet presAssocID="{8120ADB7-9E7E-4A66-9110-9CD485685927}" presName="Name17" presStyleLbl="parChTrans1D3" presStyleIdx="2" presStyleCnt="4"/>
      <dgm:spPr/>
    </dgm:pt>
    <dgm:pt modelId="{E469E7CF-C136-4A8B-B252-4A76D65BD2FC}" type="pres">
      <dgm:prSet presAssocID="{12B619F9-99AF-487B-8A93-C0C781466AB9}" presName="hierRoot3" presStyleCnt="0"/>
      <dgm:spPr/>
    </dgm:pt>
    <dgm:pt modelId="{16022FF8-E342-4875-9A8E-B07740A288A7}" type="pres">
      <dgm:prSet presAssocID="{12B619F9-99AF-487B-8A93-C0C781466AB9}" presName="composite3" presStyleCnt="0"/>
      <dgm:spPr/>
    </dgm:pt>
    <dgm:pt modelId="{92C551C3-CF8B-4330-A4B0-0F5FDC02CAA4}" type="pres">
      <dgm:prSet presAssocID="{12B619F9-99AF-487B-8A93-C0C781466AB9}" presName="background3" presStyleLbl="node3" presStyleIdx="2" presStyleCnt="4">
        <dgm:style>
          <a:lnRef idx="2">
            <a:schemeClr val="accent2">
              <a:shade val="50000"/>
            </a:schemeClr>
          </a:lnRef>
          <a:fillRef idx="1">
            <a:schemeClr val="accent2"/>
          </a:fillRef>
          <a:effectRef idx="0">
            <a:schemeClr val="accent2"/>
          </a:effectRef>
          <a:fontRef idx="minor">
            <a:schemeClr val="lt1"/>
          </a:fontRef>
        </dgm:style>
      </dgm:prSet>
      <dgm:spPr/>
    </dgm:pt>
    <dgm:pt modelId="{E37CEFF6-D972-4A84-BB54-B57712FBD98F}" type="pres">
      <dgm:prSet presAssocID="{12B619F9-99AF-487B-8A93-C0C781466AB9}" presName="text3" presStyleLbl="fgAcc3" presStyleIdx="2" presStyleCnt="4">
        <dgm:presLayoutVars>
          <dgm:chPref val="3"/>
        </dgm:presLayoutVars>
      </dgm:prSet>
      <dgm:spPr/>
    </dgm:pt>
    <dgm:pt modelId="{04E2930A-F285-4E9E-82D2-6447AEDADAC2}" type="pres">
      <dgm:prSet presAssocID="{12B619F9-99AF-487B-8A93-C0C781466AB9}" presName="hierChild4" presStyleCnt="0"/>
      <dgm:spPr/>
    </dgm:pt>
    <dgm:pt modelId="{513456E5-1F2C-444E-B462-C6035F7CEB4F}" type="pres">
      <dgm:prSet presAssocID="{347F5D33-1417-41B1-97B9-2F9E40C7E0F7}" presName="Name23" presStyleLbl="parChTrans1D4" presStyleIdx="0" presStyleCnt="6"/>
      <dgm:spPr/>
    </dgm:pt>
    <dgm:pt modelId="{6970FAD7-1E62-4CE7-926E-E07F816A43C3}" type="pres">
      <dgm:prSet presAssocID="{959DD063-A84A-4638-BD78-339ED48B5E61}" presName="hierRoot4" presStyleCnt="0"/>
      <dgm:spPr/>
    </dgm:pt>
    <dgm:pt modelId="{C05CEBB2-B0B6-4057-942C-CCEB6AB9C5EB}" type="pres">
      <dgm:prSet presAssocID="{959DD063-A84A-4638-BD78-339ED48B5E61}" presName="composite4" presStyleCnt="0"/>
      <dgm:spPr/>
    </dgm:pt>
    <dgm:pt modelId="{4EAE465B-12C9-4B1B-B9BC-E64287241C40}" type="pres">
      <dgm:prSet presAssocID="{959DD063-A84A-4638-BD78-339ED48B5E61}" presName="background4" presStyleLbl="node4" presStyleIdx="0" presStyleCnt="6"/>
      <dgm:spPr/>
    </dgm:pt>
    <dgm:pt modelId="{CB9BCE26-C66B-4703-86DE-2742B4A33081}" type="pres">
      <dgm:prSet presAssocID="{959DD063-A84A-4638-BD78-339ED48B5E61}" presName="text4" presStyleLbl="fgAcc4" presStyleIdx="0" presStyleCnt="6">
        <dgm:presLayoutVars>
          <dgm:chPref val="3"/>
        </dgm:presLayoutVars>
      </dgm:prSet>
      <dgm:spPr/>
    </dgm:pt>
    <dgm:pt modelId="{CD063850-5050-48EA-8F87-9DFDB7A16822}" type="pres">
      <dgm:prSet presAssocID="{959DD063-A84A-4638-BD78-339ED48B5E61}" presName="hierChild5" presStyleCnt="0"/>
      <dgm:spPr/>
    </dgm:pt>
    <dgm:pt modelId="{3E46F4B7-3291-441C-81C9-466B7902C8B2}" type="pres">
      <dgm:prSet presAssocID="{158A8D96-A6EA-41CA-A3E8-434F7BBF65B8}" presName="Name23" presStyleLbl="parChTrans1D4" presStyleIdx="1" presStyleCnt="6"/>
      <dgm:spPr/>
    </dgm:pt>
    <dgm:pt modelId="{C5EA1C5D-520E-4BC7-AA62-990F262E28FE}" type="pres">
      <dgm:prSet presAssocID="{F6325719-94D3-47E2-888B-2BD35DD3863D}" presName="hierRoot4" presStyleCnt="0"/>
      <dgm:spPr/>
    </dgm:pt>
    <dgm:pt modelId="{CEF58CE9-FE0D-4C5B-851A-38624AA4D9E5}" type="pres">
      <dgm:prSet presAssocID="{F6325719-94D3-47E2-888B-2BD35DD3863D}" presName="composite4" presStyleCnt="0"/>
      <dgm:spPr/>
    </dgm:pt>
    <dgm:pt modelId="{3E442EA3-C309-4B3B-B9D3-BF3713F5A784}" type="pres">
      <dgm:prSet presAssocID="{F6325719-94D3-47E2-888B-2BD35DD3863D}" presName="background4" presStyleLbl="node4" presStyleIdx="1" presStyleCnt="6">
        <dgm:style>
          <a:lnRef idx="2">
            <a:schemeClr val="accent2">
              <a:shade val="50000"/>
            </a:schemeClr>
          </a:lnRef>
          <a:fillRef idx="1">
            <a:schemeClr val="accent2"/>
          </a:fillRef>
          <a:effectRef idx="0">
            <a:schemeClr val="accent2"/>
          </a:effectRef>
          <a:fontRef idx="minor">
            <a:schemeClr val="lt1"/>
          </a:fontRef>
        </dgm:style>
      </dgm:prSet>
      <dgm:spPr>
        <a:xfrm>
          <a:off x="2315872" y="4461778"/>
          <a:ext cx="1258600" cy="799211"/>
        </a:xfrm>
        <a:prstGeom prst="roundRect">
          <a:avLst>
            <a:gd name="adj" fmla="val 10000"/>
          </a:avLst>
        </a:prstGeom>
        <a:solidFill>
          <a:srgbClr val="4F81BD">
            <a:hueOff val="0"/>
            <a:satOff val="0"/>
            <a:lumOff val="0"/>
            <a:alphaOff val="0"/>
          </a:srgbClr>
        </a:solidFill>
        <a:ln w="25400" cap="flat" cmpd="sng" algn="ctr">
          <a:solidFill>
            <a:prstClr val="white">
              <a:hueOff val="0"/>
              <a:satOff val="0"/>
              <a:lumOff val="0"/>
              <a:alphaOff val="0"/>
            </a:prstClr>
          </a:solidFill>
          <a:prstDash val="solid"/>
          <a:miter/>
        </a:ln>
        <a:effectLst/>
      </dgm:spPr>
    </dgm:pt>
    <dgm:pt modelId="{94712A2D-4EBA-4D15-8FF3-7393E070CE18}" type="pres">
      <dgm:prSet presAssocID="{F6325719-94D3-47E2-888B-2BD35DD3863D}" presName="text4" presStyleLbl="fgAcc4" presStyleIdx="1" presStyleCnt="6">
        <dgm:presLayoutVars>
          <dgm:chPref val="3"/>
        </dgm:presLayoutVars>
      </dgm:prSet>
      <dgm:spPr/>
    </dgm:pt>
    <dgm:pt modelId="{EA653935-3D96-4DC9-8CD4-A1DA2BAE1B99}" type="pres">
      <dgm:prSet presAssocID="{F6325719-94D3-47E2-888B-2BD35DD3863D}" presName="hierChild5" presStyleCnt="0"/>
      <dgm:spPr/>
    </dgm:pt>
    <dgm:pt modelId="{3918D627-7776-445B-8BED-33F2381E1AA1}" type="pres">
      <dgm:prSet presAssocID="{5DE5F5B4-2467-4740-94A8-9E4BA7FC0C3D}" presName="Name23" presStyleLbl="parChTrans1D4" presStyleIdx="2" presStyleCnt="6"/>
      <dgm:spPr/>
    </dgm:pt>
    <dgm:pt modelId="{E8705653-A378-4070-BA20-70BFFE1DB069}" type="pres">
      <dgm:prSet presAssocID="{77602443-8520-4584-A8C1-8A75B81DA0CB}" presName="hierRoot4" presStyleCnt="0"/>
      <dgm:spPr/>
    </dgm:pt>
    <dgm:pt modelId="{E7E9496E-9717-4BDD-A4F1-8F8D078FA3B9}" type="pres">
      <dgm:prSet presAssocID="{77602443-8520-4584-A8C1-8A75B81DA0CB}" presName="composite4" presStyleCnt="0"/>
      <dgm:spPr/>
    </dgm:pt>
    <dgm:pt modelId="{F7385B10-87B1-43E7-9EE0-6ED26D4AF5BB}" type="pres">
      <dgm:prSet presAssocID="{77602443-8520-4584-A8C1-8A75B81DA0CB}" presName="background4" presStyleLbl="node4" presStyleIdx="2" presStyleCnt="6">
        <dgm:style>
          <a:lnRef idx="2">
            <a:schemeClr val="accent2">
              <a:shade val="50000"/>
            </a:schemeClr>
          </a:lnRef>
          <a:fillRef idx="1">
            <a:schemeClr val="accent2"/>
          </a:fillRef>
          <a:effectRef idx="0">
            <a:schemeClr val="accent2"/>
          </a:effectRef>
          <a:fontRef idx="minor">
            <a:schemeClr val="lt1"/>
          </a:fontRef>
        </dgm:style>
      </dgm:prSet>
      <dgm:spPr>
        <a:xfrm>
          <a:off x="3854161" y="4461778"/>
          <a:ext cx="1258600" cy="799211"/>
        </a:xfrm>
        <a:prstGeom prst="roundRect">
          <a:avLst>
            <a:gd name="adj" fmla="val 10000"/>
          </a:avLst>
        </a:prstGeom>
        <a:ln/>
      </dgm:spPr>
    </dgm:pt>
    <dgm:pt modelId="{266C977B-905B-4969-B524-1F2E385E5916}" type="pres">
      <dgm:prSet presAssocID="{77602443-8520-4584-A8C1-8A75B81DA0CB}" presName="text4" presStyleLbl="fgAcc4" presStyleIdx="2" presStyleCnt="6">
        <dgm:presLayoutVars>
          <dgm:chPref val="3"/>
        </dgm:presLayoutVars>
      </dgm:prSet>
      <dgm:spPr/>
    </dgm:pt>
    <dgm:pt modelId="{D05673F8-92A2-448C-8BD8-8A4DBB757AF1}" type="pres">
      <dgm:prSet presAssocID="{77602443-8520-4584-A8C1-8A75B81DA0CB}" presName="hierChild5" presStyleCnt="0"/>
      <dgm:spPr/>
    </dgm:pt>
    <dgm:pt modelId="{F4BD025A-2F3B-49F7-8D90-97EE6CC013BF}" type="pres">
      <dgm:prSet presAssocID="{01CE937A-F99A-4401-9D5C-85779D955D1C}" presName="Name23" presStyleLbl="parChTrans1D4" presStyleIdx="3" presStyleCnt="6"/>
      <dgm:spPr/>
    </dgm:pt>
    <dgm:pt modelId="{980CBFB9-4278-4EB2-A29C-14810D105827}" type="pres">
      <dgm:prSet presAssocID="{C6BAFA3D-8E84-4C3C-B04D-BC9CF50B04C8}" presName="hierRoot4" presStyleCnt="0"/>
      <dgm:spPr/>
    </dgm:pt>
    <dgm:pt modelId="{04A7E851-0DDE-416C-B09B-B71ABD0F7578}" type="pres">
      <dgm:prSet presAssocID="{C6BAFA3D-8E84-4C3C-B04D-BC9CF50B04C8}" presName="composite4" presStyleCnt="0"/>
      <dgm:spPr/>
    </dgm:pt>
    <dgm:pt modelId="{F8106DB5-1792-4D64-8BF8-73A556654789}" type="pres">
      <dgm:prSet presAssocID="{C6BAFA3D-8E84-4C3C-B04D-BC9CF50B04C8}" presName="background4" presStyleLbl="node4" presStyleIdx="3" presStyleCnt="6"/>
      <dgm:spPr/>
    </dgm:pt>
    <dgm:pt modelId="{40753B1C-2377-482A-A5DA-4F8C4098A3F1}" type="pres">
      <dgm:prSet presAssocID="{C6BAFA3D-8E84-4C3C-B04D-BC9CF50B04C8}" presName="text4" presStyleLbl="fgAcc4" presStyleIdx="3" presStyleCnt="6">
        <dgm:presLayoutVars>
          <dgm:chPref val="3"/>
        </dgm:presLayoutVars>
      </dgm:prSet>
      <dgm:spPr/>
    </dgm:pt>
    <dgm:pt modelId="{CD13E610-5F18-4340-A565-144165F8BA4C}" type="pres">
      <dgm:prSet presAssocID="{C6BAFA3D-8E84-4C3C-B04D-BC9CF50B04C8}" presName="hierChild5" presStyleCnt="0"/>
      <dgm:spPr/>
    </dgm:pt>
    <dgm:pt modelId="{32AEE768-F0E7-4D0C-992B-DDBCF4E818F4}" type="pres">
      <dgm:prSet presAssocID="{DDDC9F98-28D1-4664-98BE-38C1D18C5B9D}" presName="Name17" presStyleLbl="parChTrans1D3" presStyleIdx="3" presStyleCnt="4"/>
      <dgm:spPr/>
    </dgm:pt>
    <dgm:pt modelId="{37307D8B-1D69-4B79-AE89-C41A76A81231}" type="pres">
      <dgm:prSet presAssocID="{88FF2505-29C2-458B-AB7E-95A376A78786}" presName="hierRoot3" presStyleCnt="0"/>
      <dgm:spPr/>
    </dgm:pt>
    <dgm:pt modelId="{2C20E1F5-1EFB-4348-9677-124FBE832612}" type="pres">
      <dgm:prSet presAssocID="{88FF2505-29C2-458B-AB7E-95A376A78786}" presName="composite3" presStyleCnt="0"/>
      <dgm:spPr/>
    </dgm:pt>
    <dgm:pt modelId="{EE848225-81FD-41BE-A309-DAEB1F31256A}" type="pres">
      <dgm:prSet presAssocID="{88FF2505-29C2-458B-AB7E-95A376A78786}" presName="background3" presStyleLbl="node3" presStyleIdx="3" presStyleCnt="4"/>
      <dgm:spPr/>
    </dgm:pt>
    <dgm:pt modelId="{4F6352C4-5A0A-4F3C-A0F1-572DDED71A08}" type="pres">
      <dgm:prSet presAssocID="{88FF2505-29C2-458B-AB7E-95A376A78786}" presName="text3" presStyleLbl="fgAcc3" presStyleIdx="3" presStyleCnt="4">
        <dgm:presLayoutVars>
          <dgm:chPref val="3"/>
        </dgm:presLayoutVars>
      </dgm:prSet>
      <dgm:spPr/>
    </dgm:pt>
    <dgm:pt modelId="{430EA930-6597-4C56-96DB-08047DD0EFB0}" type="pres">
      <dgm:prSet presAssocID="{88FF2505-29C2-458B-AB7E-95A376A78786}" presName="hierChild4" presStyleCnt="0"/>
      <dgm:spPr/>
    </dgm:pt>
    <dgm:pt modelId="{BF688B16-1835-4814-AADD-56D59F6C3193}" type="pres">
      <dgm:prSet presAssocID="{42272D8A-5A8C-43B6-88BF-EFF21E52F4A4}" presName="Name23" presStyleLbl="parChTrans1D4" presStyleIdx="4" presStyleCnt="6"/>
      <dgm:spPr/>
    </dgm:pt>
    <dgm:pt modelId="{A01BF2E1-0E93-41F0-83EB-CAC34775EF11}" type="pres">
      <dgm:prSet presAssocID="{0EF4450A-D309-4F5C-A504-6D2C90DD7E5F}" presName="hierRoot4" presStyleCnt="0"/>
      <dgm:spPr/>
    </dgm:pt>
    <dgm:pt modelId="{3DB0D3A7-F47F-4C14-8339-5EB15B11B417}" type="pres">
      <dgm:prSet presAssocID="{0EF4450A-D309-4F5C-A504-6D2C90DD7E5F}" presName="composite4" presStyleCnt="0"/>
      <dgm:spPr/>
    </dgm:pt>
    <dgm:pt modelId="{E2EA30EE-761E-47AA-BE10-747F1B6D3F09}" type="pres">
      <dgm:prSet presAssocID="{0EF4450A-D309-4F5C-A504-6D2C90DD7E5F}" presName="background4" presStyleLbl="node4" presStyleIdx="4" presStyleCnt="6"/>
      <dgm:spPr/>
    </dgm:pt>
    <dgm:pt modelId="{A325D539-AB84-494D-9752-F47FF3371F73}" type="pres">
      <dgm:prSet presAssocID="{0EF4450A-D309-4F5C-A504-6D2C90DD7E5F}" presName="text4" presStyleLbl="fgAcc4" presStyleIdx="4" presStyleCnt="6">
        <dgm:presLayoutVars>
          <dgm:chPref val="3"/>
        </dgm:presLayoutVars>
      </dgm:prSet>
      <dgm:spPr/>
    </dgm:pt>
    <dgm:pt modelId="{177D96A0-C2D5-40BF-A6AF-0BBDBFE75413}" type="pres">
      <dgm:prSet presAssocID="{0EF4450A-D309-4F5C-A504-6D2C90DD7E5F}" presName="hierChild5" presStyleCnt="0"/>
      <dgm:spPr/>
    </dgm:pt>
    <dgm:pt modelId="{22C425AC-C869-413F-BD6B-AEA29E9B5DFF}" type="pres">
      <dgm:prSet presAssocID="{31AB3FCC-9B82-4651-A6F2-01EDB5BDD713}" presName="Name23" presStyleLbl="parChTrans1D4" presStyleIdx="5" presStyleCnt="6"/>
      <dgm:spPr/>
    </dgm:pt>
    <dgm:pt modelId="{55FFED71-4CC6-4DC9-95F2-99184AB729E0}" type="pres">
      <dgm:prSet presAssocID="{5C06A179-F361-4D5B-9A3D-99A2D3C563F3}" presName="hierRoot4" presStyleCnt="0"/>
      <dgm:spPr/>
    </dgm:pt>
    <dgm:pt modelId="{1FD9AE9B-521A-4E9D-8DA8-6F33BE567D3F}" type="pres">
      <dgm:prSet presAssocID="{5C06A179-F361-4D5B-9A3D-99A2D3C563F3}" presName="composite4" presStyleCnt="0"/>
      <dgm:spPr/>
    </dgm:pt>
    <dgm:pt modelId="{E37DD4B6-3D6A-448B-89FE-5ECCBBA911BA}" type="pres">
      <dgm:prSet presAssocID="{5C06A179-F361-4D5B-9A3D-99A2D3C563F3}" presName="background4" presStyleLbl="node4" presStyleIdx="5" presStyleCnt="6"/>
      <dgm:spPr/>
    </dgm:pt>
    <dgm:pt modelId="{8E6860F0-BA0F-4572-84E7-7289A09DC9E7}" type="pres">
      <dgm:prSet presAssocID="{5C06A179-F361-4D5B-9A3D-99A2D3C563F3}" presName="text4" presStyleLbl="fgAcc4" presStyleIdx="5" presStyleCnt="6">
        <dgm:presLayoutVars>
          <dgm:chPref val="3"/>
        </dgm:presLayoutVars>
      </dgm:prSet>
      <dgm:spPr/>
    </dgm:pt>
    <dgm:pt modelId="{F16530E9-6F81-45E2-A935-E7CFBDB5A1DC}" type="pres">
      <dgm:prSet presAssocID="{5C06A179-F361-4D5B-9A3D-99A2D3C563F3}" presName="hierChild5" presStyleCnt="0"/>
      <dgm:spPr/>
    </dgm:pt>
  </dgm:ptLst>
  <dgm:cxnLst>
    <dgm:cxn modelId="{A3D0F20C-2E7E-4AD5-8F8F-D959A60F3956}" type="presOf" srcId="{0EF4450A-D309-4F5C-A504-6D2C90DD7E5F}" destId="{A325D539-AB84-494D-9752-F47FF3371F73}" srcOrd="0" destOrd="0" presId="urn:microsoft.com/office/officeart/2005/8/layout/hierarchy1"/>
    <dgm:cxn modelId="{6CCE5E10-51EB-4384-A660-88AB0E057C2E}" srcId="{12B619F9-99AF-487B-8A93-C0C781466AB9}" destId="{C6BAFA3D-8E84-4C3C-B04D-BC9CF50B04C8}" srcOrd="3" destOrd="0" parTransId="{01CE937A-F99A-4401-9D5C-85779D955D1C}" sibTransId="{91D8E5E5-F118-46BF-AA71-F4F41CCECF3B}"/>
    <dgm:cxn modelId="{656F4E17-0240-4926-B368-D95B228EEB05}" srcId="{12B619F9-99AF-487B-8A93-C0C781466AB9}" destId="{F6325719-94D3-47E2-888B-2BD35DD3863D}" srcOrd="1" destOrd="0" parTransId="{158A8D96-A6EA-41CA-A3E8-434F7BBF65B8}" sibTransId="{0E1B3258-129D-4BB1-9C08-27694945F9CC}"/>
    <dgm:cxn modelId="{83A10921-E467-4B79-A4C0-8DC31C4262E5}" type="presOf" srcId="{1847FD4F-F0B9-4245-A171-5439D6F95597}" destId="{62F20CA2-7782-4611-A040-71A12CD1CCF9}" srcOrd="0" destOrd="0" presId="urn:microsoft.com/office/officeart/2005/8/layout/hierarchy1"/>
    <dgm:cxn modelId="{45BB3627-A0C2-4CD1-B3F1-104BDAC0EACA}" type="presOf" srcId="{4089F5A9-591A-4CA4-B84D-61BFDD9B1E29}" destId="{2F06EE8B-A39F-4873-AB9E-96EE204383D5}" srcOrd="0" destOrd="0" presId="urn:microsoft.com/office/officeart/2005/8/layout/hierarchy1"/>
    <dgm:cxn modelId="{EE21482C-63CB-4104-8101-B96E052CEB0A}" type="presOf" srcId="{5DE5F5B4-2467-4740-94A8-9E4BA7FC0C3D}" destId="{3918D627-7776-445B-8BED-33F2381E1AA1}" srcOrd="0" destOrd="0" presId="urn:microsoft.com/office/officeart/2005/8/layout/hierarchy1"/>
    <dgm:cxn modelId="{8214692D-E391-42FD-9505-2FF47ECAA956}" srcId="{12B619F9-99AF-487B-8A93-C0C781466AB9}" destId="{77602443-8520-4584-A8C1-8A75B81DA0CB}" srcOrd="2" destOrd="0" parTransId="{5DE5F5B4-2467-4740-94A8-9E4BA7FC0C3D}" sibTransId="{3A7D897B-AB53-45E7-8BA0-5ED5C0DB5D53}"/>
    <dgm:cxn modelId="{21A1D534-0C1D-47DC-A256-104970B42769}" type="presOf" srcId="{5C06A179-F361-4D5B-9A3D-99A2D3C563F3}" destId="{8E6860F0-BA0F-4572-84E7-7289A09DC9E7}" srcOrd="0" destOrd="0" presId="urn:microsoft.com/office/officeart/2005/8/layout/hierarchy1"/>
    <dgm:cxn modelId="{7C0D9836-3CD4-4B31-BBAE-72A2DB47DE07}" type="presOf" srcId="{31AB3FCC-9B82-4651-A6F2-01EDB5BDD713}" destId="{22C425AC-C869-413F-BD6B-AEA29E9B5DFF}" srcOrd="0" destOrd="0" presId="urn:microsoft.com/office/officeart/2005/8/layout/hierarchy1"/>
    <dgm:cxn modelId="{F01DD638-1511-4F70-86DB-A96E4D7D7762}" srcId="{763154E1-D60E-4F36-A42E-B977FAA9CF5E}" destId="{664CA6E3-090D-45F1-8E8B-C431896A8E11}" srcOrd="1" destOrd="0" parTransId="{5870541A-E3BA-4103-AA43-5F70458807E1}" sibTransId="{FD3CCF14-A709-4FE0-847C-BF5F68118E1C}"/>
    <dgm:cxn modelId="{9C0F225B-B4B6-406E-973D-B2C862785501}" type="presOf" srcId="{9FD0BEF3-7069-44BE-8824-9B631EE43B6E}" destId="{840192C8-4F5F-4C8C-AF2F-6C849059EDB1}" srcOrd="0" destOrd="0" presId="urn:microsoft.com/office/officeart/2005/8/layout/hierarchy1"/>
    <dgm:cxn modelId="{6CDAE941-C3E4-4169-A166-D0449CC47734}" type="presOf" srcId="{5A63C823-7496-48D0-89B5-5AC02211A237}" destId="{566D5435-D748-4DF6-A4C3-ACCB88F2C59C}" srcOrd="0" destOrd="0" presId="urn:microsoft.com/office/officeart/2005/8/layout/hierarchy1"/>
    <dgm:cxn modelId="{749A2544-2DFA-4984-B2BE-B085DE4F7346}" type="presOf" srcId="{01CE937A-F99A-4401-9D5C-85779D955D1C}" destId="{F4BD025A-2F3B-49F7-8D90-97EE6CC013BF}" srcOrd="0" destOrd="0" presId="urn:microsoft.com/office/officeart/2005/8/layout/hierarchy1"/>
    <dgm:cxn modelId="{6EA42B6C-B696-45BA-9CEA-30F452748F5D}" type="presOf" srcId="{158A8D96-A6EA-41CA-A3E8-434F7BBF65B8}" destId="{3E46F4B7-3291-441C-81C9-466B7902C8B2}" srcOrd="0" destOrd="0" presId="urn:microsoft.com/office/officeart/2005/8/layout/hierarchy1"/>
    <dgm:cxn modelId="{A95B3374-8DD0-40B7-813D-193882071D96}" type="presOf" srcId="{959DD063-A84A-4638-BD78-339ED48B5E61}" destId="{CB9BCE26-C66B-4703-86DE-2742B4A33081}" srcOrd="0" destOrd="0" presId="urn:microsoft.com/office/officeart/2005/8/layout/hierarchy1"/>
    <dgm:cxn modelId="{DE406A59-3140-4431-A9A2-6271F2BD2899}" type="presOf" srcId="{C6BAFA3D-8E84-4C3C-B04D-BC9CF50B04C8}" destId="{40753B1C-2377-482A-A5DA-4F8C4098A3F1}" srcOrd="0" destOrd="0" presId="urn:microsoft.com/office/officeart/2005/8/layout/hierarchy1"/>
    <dgm:cxn modelId="{135F697E-DBB6-414A-88C8-813C9D4A0C8E}" srcId="{88FF2505-29C2-458B-AB7E-95A376A78786}" destId="{0EF4450A-D309-4F5C-A504-6D2C90DD7E5F}" srcOrd="0" destOrd="0" parTransId="{42272D8A-5A8C-43B6-88BF-EFF21E52F4A4}" sibTransId="{3B43BAB6-13BC-4ED7-9606-AC8F390559DA}"/>
    <dgm:cxn modelId="{079E0A7F-D4C7-4A19-9F45-CCBA0FB3058B}" srcId="{4089F5A9-591A-4CA4-B84D-61BFDD9B1E29}" destId="{763154E1-D60E-4F36-A42E-B977FAA9CF5E}" srcOrd="0" destOrd="0" parTransId="{7DA86AEF-A7CC-40D4-A6CD-2D2B6644E52F}" sibTransId="{2E52A442-CCCF-417D-88E9-825C6A588BDF}"/>
    <dgm:cxn modelId="{C4B9E68F-42F5-4124-B9CC-955B4E208B69}" type="presOf" srcId="{77602443-8520-4584-A8C1-8A75B81DA0CB}" destId="{266C977B-905B-4969-B524-1F2E385E5916}" srcOrd="0" destOrd="0" presId="urn:microsoft.com/office/officeart/2005/8/layout/hierarchy1"/>
    <dgm:cxn modelId="{29E1209D-D7D0-47A7-9685-BDA70D0CBF4B}" srcId="{664CA6E3-090D-45F1-8E8B-C431896A8E11}" destId="{88FF2505-29C2-458B-AB7E-95A376A78786}" srcOrd="1" destOrd="0" parTransId="{DDDC9F98-28D1-4664-98BE-38C1D18C5B9D}" sibTransId="{D0E68DB9-AC24-43BA-A1A4-7C1F91CBA129}"/>
    <dgm:cxn modelId="{4DF02BA7-C104-46C1-9217-C40F219F4373}" type="presOf" srcId="{6F4061A7-A3FD-407D-B471-A480F2A1178D}" destId="{3421CABB-AD06-49E6-A274-50F8FAD5F896}" srcOrd="0" destOrd="0" presId="urn:microsoft.com/office/officeart/2005/8/layout/hierarchy1"/>
    <dgm:cxn modelId="{8F8FA7A9-F022-49AB-ADA2-9B4B2218C43F}" type="presOf" srcId="{F6325719-94D3-47E2-888B-2BD35DD3863D}" destId="{94712A2D-4EBA-4D15-8FF3-7393E070CE18}" srcOrd="0" destOrd="0" presId="urn:microsoft.com/office/officeart/2005/8/layout/hierarchy1"/>
    <dgm:cxn modelId="{7DFB15AC-E236-45E7-9684-72A9F9A49C82}" srcId="{88FF2505-29C2-458B-AB7E-95A376A78786}" destId="{5C06A179-F361-4D5B-9A3D-99A2D3C563F3}" srcOrd="1" destOrd="0" parTransId="{31AB3FCC-9B82-4651-A6F2-01EDB5BDD713}" sibTransId="{F4DDB4A3-F558-45E8-A37E-B6885AD37F3E}"/>
    <dgm:cxn modelId="{6D4E55BD-E41A-42EE-8918-D34FE266D016}" type="presOf" srcId="{8120ADB7-9E7E-4A66-9110-9CD485685927}" destId="{920C41B1-8015-4A5A-A007-65CD167B3DEA}" srcOrd="0" destOrd="0" presId="urn:microsoft.com/office/officeart/2005/8/layout/hierarchy1"/>
    <dgm:cxn modelId="{804F8CCC-4277-4F05-B42C-171C1025BC42}" type="presOf" srcId="{5870541A-E3BA-4103-AA43-5F70458807E1}" destId="{B7DBBDE9-7D15-45CF-BD87-6477C46E26E9}" srcOrd="0" destOrd="0" presId="urn:microsoft.com/office/officeart/2005/8/layout/hierarchy1"/>
    <dgm:cxn modelId="{7AD76DCD-A9E4-449A-A84D-198457D08857}" type="presOf" srcId="{763154E1-D60E-4F36-A42E-B977FAA9CF5E}" destId="{BD48720C-1303-497F-9E90-5B46FC8B9A91}" srcOrd="0" destOrd="0" presId="urn:microsoft.com/office/officeart/2005/8/layout/hierarchy1"/>
    <dgm:cxn modelId="{151206CF-D755-41EC-995F-E05F9E44EB06}" srcId="{664CA6E3-090D-45F1-8E8B-C431896A8E11}" destId="{12B619F9-99AF-487B-8A93-C0C781466AB9}" srcOrd="0" destOrd="0" parTransId="{8120ADB7-9E7E-4A66-9110-9CD485685927}" sibTransId="{1CB94E52-EE13-47F8-84D9-2B272FF65062}"/>
    <dgm:cxn modelId="{A9A890CF-F32E-4ED9-A1B0-4A1C1F2FB6DC}" srcId="{1847FD4F-F0B9-4245-A171-5439D6F95597}" destId="{6F4061A7-A3FD-407D-B471-A480F2A1178D}" srcOrd="0" destOrd="0" parTransId="{9FD0BEF3-7069-44BE-8824-9B631EE43B6E}" sibTransId="{FA5AF8FB-6D1B-4E34-97A0-DA025FBAEE1B}"/>
    <dgm:cxn modelId="{4D0FFBD5-5851-4F55-86D6-20037F581F8A}" type="presOf" srcId="{42272D8A-5A8C-43B6-88BF-EFF21E52F4A4}" destId="{BF688B16-1835-4814-AADD-56D59F6C3193}" srcOrd="0" destOrd="0" presId="urn:microsoft.com/office/officeart/2005/8/layout/hierarchy1"/>
    <dgm:cxn modelId="{345E23D8-9A78-4223-AE8C-71DBEBE572E1}" type="presOf" srcId="{347F5D33-1417-41B1-97B9-2F9E40C7E0F7}" destId="{513456E5-1F2C-444E-B462-C6035F7CEB4F}" srcOrd="0" destOrd="0" presId="urn:microsoft.com/office/officeart/2005/8/layout/hierarchy1"/>
    <dgm:cxn modelId="{3C66D2DB-04E1-4BE3-A69F-A99F183A910C}" type="presOf" srcId="{2B303ABC-C5E0-4466-A3A1-D5AA359E1CFF}" destId="{5322E8D4-5F57-4CFF-AE3F-530817E416E8}" srcOrd="0" destOrd="0" presId="urn:microsoft.com/office/officeart/2005/8/layout/hierarchy1"/>
    <dgm:cxn modelId="{991FBCDC-F1B2-4EF3-9693-C86B39CCF006}" type="presOf" srcId="{12B619F9-99AF-487B-8A93-C0C781466AB9}" destId="{E37CEFF6-D972-4A84-BB54-B57712FBD98F}" srcOrd="0" destOrd="0" presId="urn:microsoft.com/office/officeart/2005/8/layout/hierarchy1"/>
    <dgm:cxn modelId="{66C0C3DC-54BB-4977-941C-84451D61C2C1}" srcId="{12B619F9-99AF-487B-8A93-C0C781466AB9}" destId="{959DD063-A84A-4638-BD78-339ED48B5E61}" srcOrd="0" destOrd="0" parTransId="{347F5D33-1417-41B1-97B9-2F9E40C7E0F7}" sibTransId="{97734A13-2C29-4F7C-9F8E-FC42802D3A2C}"/>
    <dgm:cxn modelId="{018FDAEA-6B0A-4026-A196-6F292D086184}" type="presOf" srcId="{DDDC9F98-28D1-4664-98BE-38C1D18C5B9D}" destId="{32AEE768-F0E7-4D0C-992B-DDBCF4E818F4}" srcOrd="0" destOrd="0" presId="urn:microsoft.com/office/officeart/2005/8/layout/hierarchy1"/>
    <dgm:cxn modelId="{592489F1-94DE-4C32-90FE-E4AF73F72790}" type="presOf" srcId="{E0738665-D58B-4B6E-A4A4-5D4EA14F262C}" destId="{8F995438-FA18-43F8-8243-FCFA637D0335}" srcOrd="0" destOrd="0" presId="urn:microsoft.com/office/officeart/2005/8/layout/hierarchy1"/>
    <dgm:cxn modelId="{C9A97BF2-5BF1-4CE6-97AD-8E3336BFE0E8}" srcId="{1847FD4F-F0B9-4245-A171-5439D6F95597}" destId="{2B303ABC-C5E0-4466-A3A1-D5AA359E1CFF}" srcOrd="1" destOrd="0" parTransId="{5A63C823-7496-48D0-89B5-5AC02211A237}" sibTransId="{416DD148-AE44-4449-82B7-61FB59C62B2C}"/>
    <dgm:cxn modelId="{3EE5B2F6-799A-4858-92CF-19EC6BEA21EF}" srcId="{763154E1-D60E-4F36-A42E-B977FAA9CF5E}" destId="{1847FD4F-F0B9-4245-A171-5439D6F95597}" srcOrd="0" destOrd="0" parTransId="{E0738665-D58B-4B6E-A4A4-5D4EA14F262C}" sibTransId="{8E967D2E-5022-48F5-BA77-59AC61E04CD9}"/>
    <dgm:cxn modelId="{AD8B03F9-544B-4176-868E-DA4E61397028}" type="presOf" srcId="{88FF2505-29C2-458B-AB7E-95A376A78786}" destId="{4F6352C4-5A0A-4F3C-A0F1-572DDED71A08}" srcOrd="0" destOrd="0" presId="urn:microsoft.com/office/officeart/2005/8/layout/hierarchy1"/>
    <dgm:cxn modelId="{473387FE-D20D-484C-98B6-B29CF01A46C2}" type="presOf" srcId="{664CA6E3-090D-45F1-8E8B-C431896A8E11}" destId="{3655F4F5-04CB-4D97-A509-62C2EDB18908}" srcOrd="0" destOrd="0" presId="urn:microsoft.com/office/officeart/2005/8/layout/hierarchy1"/>
    <dgm:cxn modelId="{A43BE168-27BC-48EE-8686-0184A45E32A7}" type="presParOf" srcId="{2F06EE8B-A39F-4873-AB9E-96EE204383D5}" destId="{B0E5EEFA-8A12-4B12-964E-D29E690F6258}" srcOrd="0" destOrd="0" presId="urn:microsoft.com/office/officeart/2005/8/layout/hierarchy1"/>
    <dgm:cxn modelId="{1C00ECDB-5997-49FF-A72D-C44FFE4DAA78}" type="presParOf" srcId="{B0E5EEFA-8A12-4B12-964E-D29E690F6258}" destId="{A36CF4E3-7902-4B6C-A48D-2EC80351619D}" srcOrd="0" destOrd="0" presId="urn:microsoft.com/office/officeart/2005/8/layout/hierarchy1"/>
    <dgm:cxn modelId="{CCDE7368-F6BD-4384-9A06-A5C6603615B9}" type="presParOf" srcId="{A36CF4E3-7902-4B6C-A48D-2EC80351619D}" destId="{05B46CD0-F66F-40BB-B9EC-8A98CEC7D0B3}" srcOrd="0" destOrd="0" presId="urn:microsoft.com/office/officeart/2005/8/layout/hierarchy1"/>
    <dgm:cxn modelId="{B8EC9A31-0B60-464F-BA37-A596B1BFC7DB}" type="presParOf" srcId="{A36CF4E3-7902-4B6C-A48D-2EC80351619D}" destId="{BD48720C-1303-497F-9E90-5B46FC8B9A91}" srcOrd="1" destOrd="0" presId="urn:microsoft.com/office/officeart/2005/8/layout/hierarchy1"/>
    <dgm:cxn modelId="{F9C37ACD-9DBF-4C8E-8DB8-60232909B071}" type="presParOf" srcId="{B0E5EEFA-8A12-4B12-964E-D29E690F6258}" destId="{D2494334-E3C8-4EAD-95D9-A430627695A4}" srcOrd="1" destOrd="0" presId="urn:microsoft.com/office/officeart/2005/8/layout/hierarchy1"/>
    <dgm:cxn modelId="{100ED5A8-C850-4A89-8705-59D8520EF097}" type="presParOf" srcId="{D2494334-E3C8-4EAD-95D9-A430627695A4}" destId="{8F995438-FA18-43F8-8243-FCFA637D0335}" srcOrd="0" destOrd="0" presId="urn:microsoft.com/office/officeart/2005/8/layout/hierarchy1"/>
    <dgm:cxn modelId="{D2F7A495-01B7-46DA-9010-6C2ACE1E839B}" type="presParOf" srcId="{D2494334-E3C8-4EAD-95D9-A430627695A4}" destId="{48945D0E-78A6-4364-A839-FCC3414F11D2}" srcOrd="1" destOrd="0" presId="urn:microsoft.com/office/officeart/2005/8/layout/hierarchy1"/>
    <dgm:cxn modelId="{E35B4AFD-E2CB-491F-ABA5-066A5EB2BECD}" type="presParOf" srcId="{48945D0E-78A6-4364-A839-FCC3414F11D2}" destId="{07A38266-61A0-4AD4-A91B-447F64A2A8D9}" srcOrd="0" destOrd="0" presId="urn:microsoft.com/office/officeart/2005/8/layout/hierarchy1"/>
    <dgm:cxn modelId="{1EDE934C-E84A-45A0-B8AD-A83A2ECFD910}" type="presParOf" srcId="{07A38266-61A0-4AD4-A91B-447F64A2A8D9}" destId="{9F7DC5EB-5959-47CA-9CCA-AA931974D318}" srcOrd="0" destOrd="0" presId="urn:microsoft.com/office/officeart/2005/8/layout/hierarchy1"/>
    <dgm:cxn modelId="{428E6170-6768-4E80-AA52-DBA5FD0FE77E}" type="presParOf" srcId="{07A38266-61A0-4AD4-A91B-447F64A2A8D9}" destId="{62F20CA2-7782-4611-A040-71A12CD1CCF9}" srcOrd="1" destOrd="0" presId="urn:microsoft.com/office/officeart/2005/8/layout/hierarchy1"/>
    <dgm:cxn modelId="{73675AFD-32B4-4538-B595-82CEE0FD805B}" type="presParOf" srcId="{48945D0E-78A6-4364-A839-FCC3414F11D2}" destId="{CF2F6B54-5B9F-421B-ADB8-8E6C15BD05BF}" srcOrd="1" destOrd="0" presId="urn:microsoft.com/office/officeart/2005/8/layout/hierarchy1"/>
    <dgm:cxn modelId="{F407292F-C062-47E1-A8D3-561BF83D1968}" type="presParOf" srcId="{CF2F6B54-5B9F-421B-ADB8-8E6C15BD05BF}" destId="{840192C8-4F5F-4C8C-AF2F-6C849059EDB1}" srcOrd="0" destOrd="0" presId="urn:microsoft.com/office/officeart/2005/8/layout/hierarchy1"/>
    <dgm:cxn modelId="{94EE3822-AD1C-4121-9B0C-9CFCDBC4861E}" type="presParOf" srcId="{CF2F6B54-5B9F-421B-ADB8-8E6C15BD05BF}" destId="{7C8C30FF-8EB4-4D27-9FAA-A14E98B39592}" srcOrd="1" destOrd="0" presId="urn:microsoft.com/office/officeart/2005/8/layout/hierarchy1"/>
    <dgm:cxn modelId="{8FA6368F-ABEF-4EC5-B6CB-50A939DC8F37}" type="presParOf" srcId="{7C8C30FF-8EB4-4D27-9FAA-A14E98B39592}" destId="{C92370DA-E786-4AD4-BE19-CB3F158DF8CC}" srcOrd="0" destOrd="0" presId="urn:microsoft.com/office/officeart/2005/8/layout/hierarchy1"/>
    <dgm:cxn modelId="{012BF213-106A-4566-88D0-48F62ADA9766}" type="presParOf" srcId="{C92370DA-E786-4AD4-BE19-CB3F158DF8CC}" destId="{AFCE9FF7-FF25-4BA3-8A1E-3CB32F9CCAFB}" srcOrd="0" destOrd="0" presId="urn:microsoft.com/office/officeart/2005/8/layout/hierarchy1"/>
    <dgm:cxn modelId="{4434435A-D599-4369-822D-CDD8A06585E8}" type="presParOf" srcId="{C92370DA-E786-4AD4-BE19-CB3F158DF8CC}" destId="{3421CABB-AD06-49E6-A274-50F8FAD5F896}" srcOrd="1" destOrd="0" presId="urn:microsoft.com/office/officeart/2005/8/layout/hierarchy1"/>
    <dgm:cxn modelId="{0742ACB6-4BB5-413B-AA11-4917AC0D0674}" type="presParOf" srcId="{7C8C30FF-8EB4-4D27-9FAA-A14E98B39592}" destId="{E75A9F37-32B9-46C8-9C68-60CB37C0A457}" srcOrd="1" destOrd="0" presId="urn:microsoft.com/office/officeart/2005/8/layout/hierarchy1"/>
    <dgm:cxn modelId="{ED3AB91B-D927-4D2C-BE26-D68991EF66D6}" type="presParOf" srcId="{CF2F6B54-5B9F-421B-ADB8-8E6C15BD05BF}" destId="{566D5435-D748-4DF6-A4C3-ACCB88F2C59C}" srcOrd="2" destOrd="0" presId="urn:microsoft.com/office/officeart/2005/8/layout/hierarchy1"/>
    <dgm:cxn modelId="{FC87E12F-0DD4-46B2-A036-37A1DF622518}" type="presParOf" srcId="{CF2F6B54-5B9F-421B-ADB8-8E6C15BD05BF}" destId="{C0E8CA94-1740-4D72-BA49-22286F9F6BC2}" srcOrd="3" destOrd="0" presId="urn:microsoft.com/office/officeart/2005/8/layout/hierarchy1"/>
    <dgm:cxn modelId="{733E0819-6A0B-4B94-8779-F7681C4663D9}" type="presParOf" srcId="{C0E8CA94-1740-4D72-BA49-22286F9F6BC2}" destId="{A75E5A4B-A8C4-4767-ADE1-2D82A295BEB3}" srcOrd="0" destOrd="0" presId="urn:microsoft.com/office/officeart/2005/8/layout/hierarchy1"/>
    <dgm:cxn modelId="{957BCC1B-AB02-48E9-85CE-1CB8E2D8986C}" type="presParOf" srcId="{A75E5A4B-A8C4-4767-ADE1-2D82A295BEB3}" destId="{9F46CD5F-1E74-4D11-B71B-7F089D88A96C}" srcOrd="0" destOrd="0" presId="urn:microsoft.com/office/officeart/2005/8/layout/hierarchy1"/>
    <dgm:cxn modelId="{67BFC59B-E50C-467A-92CF-A1FF53B961A4}" type="presParOf" srcId="{A75E5A4B-A8C4-4767-ADE1-2D82A295BEB3}" destId="{5322E8D4-5F57-4CFF-AE3F-530817E416E8}" srcOrd="1" destOrd="0" presId="urn:microsoft.com/office/officeart/2005/8/layout/hierarchy1"/>
    <dgm:cxn modelId="{778EF388-D51D-4F94-BE21-E0BEFB980190}" type="presParOf" srcId="{C0E8CA94-1740-4D72-BA49-22286F9F6BC2}" destId="{465C29A8-1BC3-4433-B234-39078F1A5885}" srcOrd="1" destOrd="0" presId="urn:microsoft.com/office/officeart/2005/8/layout/hierarchy1"/>
    <dgm:cxn modelId="{2CAF9268-E003-450F-B424-93BF40A3B262}" type="presParOf" srcId="{D2494334-E3C8-4EAD-95D9-A430627695A4}" destId="{B7DBBDE9-7D15-45CF-BD87-6477C46E26E9}" srcOrd="2" destOrd="0" presId="urn:microsoft.com/office/officeart/2005/8/layout/hierarchy1"/>
    <dgm:cxn modelId="{F948A9BC-FAD2-4F76-8AC9-F88289088E73}" type="presParOf" srcId="{D2494334-E3C8-4EAD-95D9-A430627695A4}" destId="{FADB110F-530D-4DE9-8358-DC53A2CE0AB6}" srcOrd="3" destOrd="0" presId="urn:microsoft.com/office/officeart/2005/8/layout/hierarchy1"/>
    <dgm:cxn modelId="{DC089A57-1158-478E-9CCD-378348038FE4}" type="presParOf" srcId="{FADB110F-530D-4DE9-8358-DC53A2CE0AB6}" destId="{829CBA58-D380-4A3E-90A7-9BF61427A02B}" srcOrd="0" destOrd="0" presId="urn:microsoft.com/office/officeart/2005/8/layout/hierarchy1"/>
    <dgm:cxn modelId="{2390A53B-5D3D-4B72-A117-34214E0900A9}" type="presParOf" srcId="{829CBA58-D380-4A3E-90A7-9BF61427A02B}" destId="{187B7DDB-3369-4AF9-8A08-B238D5F0ECE5}" srcOrd="0" destOrd="0" presId="urn:microsoft.com/office/officeart/2005/8/layout/hierarchy1"/>
    <dgm:cxn modelId="{B8D97E94-B933-4084-A7A0-DD6D614B4A20}" type="presParOf" srcId="{829CBA58-D380-4A3E-90A7-9BF61427A02B}" destId="{3655F4F5-04CB-4D97-A509-62C2EDB18908}" srcOrd="1" destOrd="0" presId="urn:microsoft.com/office/officeart/2005/8/layout/hierarchy1"/>
    <dgm:cxn modelId="{A2CE1720-C239-4BFB-A4A0-B0DBAC0E1C7E}" type="presParOf" srcId="{FADB110F-530D-4DE9-8358-DC53A2CE0AB6}" destId="{52FF4AFE-9884-44EB-9266-56E8F627DB6A}" srcOrd="1" destOrd="0" presId="urn:microsoft.com/office/officeart/2005/8/layout/hierarchy1"/>
    <dgm:cxn modelId="{3CCC0FA9-3B8A-4442-839A-1200CB471A62}" type="presParOf" srcId="{52FF4AFE-9884-44EB-9266-56E8F627DB6A}" destId="{920C41B1-8015-4A5A-A007-65CD167B3DEA}" srcOrd="0" destOrd="0" presId="urn:microsoft.com/office/officeart/2005/8/layout/hierarchy1"/>
    <dgm:cxn modelId="{F65C8381-93F8-464C-A12C-7C3CD1CA638E}" type="presParOf" srcId="{52FF4AFE-9884-44EB-9266-56E8F627DB6A}" destId="{E469E7CF-C136-4A8B-B252-4A76D65BD2FC}" srcOrd="1" destOrd="0" presId="urn:microsoft.com/office/officeart/2005/8/layout/hierarchy1"/>
    <dgm:cxn modelId="{A4702FB8-68B0-4D5E-AFC6-EE6F8078F8CA}" type="presParOf" srcId="{E469E7CF-C136-4A8B-B252-4A76D65BD2FC}" destId="{16022FF8-E342-4875-9A8E-B07740A288A7}" srcOrd="0" destOrd="0" presId="urn:microsoft.com/office/officeart/2005/8/layout/hierarchy1"/>
    <dgm:cxn modelId="{A56AB48F-9A7B-4943-B9CA-9AFB1EBE665C}" type="presParOf" srcId="{16022FF8-E342-4875-9A8E-B07740A288A7}" destId="{92C551C3-CF8B-4330-A4B0-0F5FDC02CAA4}" srcOrd="0" destOrd="0" presId="urn:microsoft.com/office/officeart/2005/8/layout/hierarchy1"/>
    <dgm:cxn modelId="{3D894299-04DD-4191-BB48-CD52B2F79EB6}" type="presParOf" srcId="{16022FF8-E342-4875-9A8E-B07740A288A7}" destId="{E37CEFF6-D972-4A84-BB54-B57712FBD98F}" srcOrd="1" destOrd="0" presId="urn:microsoft.com/office/officeart/2005/8/layout/hierarchy1"/>
    <dgm:cxn modelId="{1CB3A13D-F4F0-4DE7-A302-1369D35386B6}" type="presParOf" srcId="{E469E7CF-C136-4A8B-B252-4A76D65BD2FC}" destId="{04E2930A-F285-4E9E-82D2-6447AEDADAC2}" srcOrd="1" destOrd="0" presId="urn:microsoft.com/office/officeart/2005/8/layout/hierarchy1"/>
    <dgm:cxn modelId="{62FCEC73-BF08-4DA4-A1B1-25E8C62C0DD4}" type="presParOf" srcId="{04E2930A-F285-4E9E-82D2-6447AEDADAC2}" destId="{513456E5-1F2C-444E-B462-C6035F7CEB4F}" srcOrd="0" destOrd="0" presId="urn:microsoft.com/office/officeart/2005/8/layout/hierarchy1"/>
    <dgm:cxn modelId="{7843CBC8-9B21-46AA-9895-6774E3DBD125}" type="presParOf" srcId="{04E2930A-F285-4E9E-82D2-6447AEDADAC2}" destId="{6970FAD7-1E62-4CE7-926E-E07F816A43C3}" srcOrd="1" destOrd="0" presId="urn:microsoft.com/office/officeart/2005/8/layout/hierarchy1"/>
    <dgm:cxn modelId="{FFD17C01-CBD1-474F-983F-B7BCE356DAB6}" type="presParOf" srcId="{6970FAD7-1E62-4CE7-926E-E07F816A43C3}" destId="{C05CEBB2-B0B6-4057-942C-CCEB6AB9C5EB}" srcOrd="0" destOrd="0" presId="urn:microsoft.com/office/officeart/2005/8/layout/hierarchy1"/>
    <dgm:cxn modelId="{17A24EE1-889E-4E0B-A307-4C8285AA356E}" type="presParOf" srcId="{C05CEBB2-B0B6-4057-942C-CCEB6AB9C5EB}" destId="{4EAE465B-12C9-4B1B-B9BC-E64287241C40}" srcOrd="0" destOrd="0" presId="urn:microsoft.com/office/officeart/2005/8/layout/hierarchy1"/>
    <dgm:cxn modelId="{AAFF4FFD-0A00-478A-8E39-04ACC5F98808}" type="presParOf" srcId="{C05CEBB2-B0B6-4057-942C-CCEB6AB9C5EB}" destId="{CB9BCE26-C66B-4703-86DE-2742B4A33081}" srcOrd="1" destOrd="0" presId="urn:microsoft.com/office/officeart/2005/8/layout/hierarchy1"/>
    <dgm:cxn modelId="{1E411A9C-E8D5-419A-804A-1A2CF22BA453}" type="presParOf" srcId="{6970FAD7-1E62-4CE7-926E-E07F816A43C3}" destId="{CD063850-5050-48EA-8F87-9DFDB7A16822}" srcOrd="1" destOrd="0" presId="urn:microsoft.com/office/officeart/2005/8/layout/hierarchy1"/>
    <dgm:cxn modelId="{360E0E23-4867-4923-8D10-C5C81B82229C}" type="presParOf" srcId="{04E2930A-F285-4E9E-82D2-6447AEDADAC2}" destId="{3E46F4B7-3291-441C-81C9-466B7902C8B2}" srcOrd="2" destOrd="0" presId="urn:microsoft.com/office/officeart/2005/8/layout/hierarchy1"/>
    <dgm:cxn modelId="{AEDB99CE-7D28-42B1-AB40-9FA11A64A3F7}" type="presParOf" srcId="{04E2930A-F285-4E9E-82D2-6447AEDADAC2}" destId="{C5EA1C5D-520E-4BC7-AA62-990F262E28FE}" srcOrd="3" destOrd="0" presId="urn:microsoft.com/office/officeart/2005/8/layout/hierarchy1"/>
    <dgm:cxn modelId="{97C305BF-BC69-445E-912A-66A9C1280D5F}" type="presParOf" srcId="{C5EA1C5D-520E-4BC7-AA62-990F262E28FE}" destId="{CEF58CE9-FE0D-4C5B-851A-38624AA4D9E5}" srcOrd="0" destOrd="0" presId="urn:microsoft.com/office/officeart/2005/8/layout/hierarchy1"/>
    <dgm:cxn modelId="{3E35ECE7-FE4F-4DE7-B5CF-2D15E22CA206}" type="presParOf" srcId="{CEF58CE9-FE0D-4C5B-851A-38624AA4D9E5}" destId="{3E442EA3-C309-4B3B-B9D3-BF3713F5A784}" srcOrd="0" destOrd="0" presId="urn:microsoft.com/office/officeart/2005/8/layout/hierarchy1"/>
    <dgm:cxn modelId="{9E0F6B38-DC4B-4223-A68B-8CEF573F5ABC}" type="presParOf" srcId="{CEF58CE9-FE0D-4C5B-851A-38624AA4D9E5}" destId="{94712A2D-4EBA-4D15-8FF3-7393E070CE18}" srcOrd="1" destOrd="0" presId="urn:microsoft.com/office/officeart/2005/8/layout/hierarchy1"/>
    <dgm:cxn modelId="{A46C41E8-99B9-4002-B782-1C7B545CC8E6}" type="presParOf" srcId="{C5EA1C5D-520E-4BC7-AA62-990F262E28FE}" destId="{EA653935-3D96-4DC9-8CD4-A1DA2BAE1B99}" srcOrd="1" destOrd="0" presId="urn:microsoft.com/office/officeart/2005/8/layout/hierarchy1"/>
    <dgm:cxn modelId="{4E6C6A1A-11F6-4738-904A-50C7BDFC2EC9}" type="presParOf" srcId="{04E2930A-F285-4E9E-82D2-6447AEDADAC2}" destId="{3918D627-7776-445B-8BED-33F2381E1AA1}" srcOrd="4" destOrd="0" presId="urn:microsoft.com/office/officeart/2005/8/layout/hierarchy1"/>
    <dgm:cxn modelId="{E9ADD672-9A3A-4479-8BFA-7539A39C51B8}" type="presParOf" srcId="{04E2930A-F285-4E9E-82D2-6447AEDADAC2}" destId="{E8705653-A378-4070-BA20-70BFFE1DB069}" srcOrd="5" destOrd="0" presId="urn:microsoft.com/office/officeart/2005/8/layout/hierarchy1"/>
    <dgm:cxn modelId="{62BC3F16-BDE9-4427-8F0A-6B305F24194D}" type="presParOf" srcId="{E8705653-A378-4070-BA20-70BFFE1DB069}" destId="{E7E9496E-9717-4BDD-A4F1-8F8D078FA3B9}" srcOrd="0" destOrd="0" presId="urn:microsoft.com/office/officeart/2005/8/layout/hierarchy1"/>
    <dgm:cxn modelId="{2845D631-2611-4CF9-9B8B-430C001E5EF0}" type="presParOf" srcId="{E7E9496E-9717-4BDD-A4F1-8F8D078FA3B9}" destId="{F7385B10-87B1-43E7-9EE0-6ED26D4AF5BB}" srcOrd="0" destOrd="0" presId="urn:microsoft.com/office/officeart/2005/8/layout/hierarchy1"/>
    <dgm:cxn modelId="{A5F90BB5-FE0E-42D5-8BAB-C5FD61F465A7}" type="presParOf" srcId="{E7E9496E-9717-4BDD-A4F1-8F8D078FA3B9}" destId="{266C977B-905B-4969-B524-1F2E385E5916}" srcOrd="1" destOrd="0" presId="urn:microsoft.com/office/officeart/2005/8/layout/hierarchy1"/>
    <dgm:cxn modelId="{C00BBF00-AE5E-491A-92F2-ECB6CC549E84}" type="presParOf" srcId="{E8705653-A378-4070-BA20-70BFFE1DB069}" destId="{D05673F8-92A2-448C-8BD8-8A4DBB757AF1}" srcOrd="1" destOrd="0" presId="urn:microsoft.com/office/officeart/2005/8/layout/hierarchy1"/>
    <dgm:cxn modelId="{CBC7822E-5C0F-4D27-95BB-A989897B509D}" type="presParOf" srcId="{04E2930A-F285-4E9E-82D2-6447AEDADAC2}" destId="{F4BD025A-2F3B-49F7-8D90-97EE6CC013BF}" srcOrd="6" destOrd="0" presId="urn:microsoft.com/office/officeart/2005/8/layout/hierarchy1"/>
    <dgm:cxn modelId="{EEE55E93-B059-47D3-A90A-26FF34FF6E90}" type="presParOf" srcId="{04E2930A-F285-4E9E-82D2-6447AEDADAC2}" destId="{980CBFB9-4278-4EB2-A29C-14810D105827}" srcOrd="7" destOrd="0" presId="urn:microsoft.com/office/officeart/2005/8/layout/hierarchy1"/>
    <dgm:cxn modelId="{D11C4E03-2693-4C86-ADC2-5F82BDE1A6B8}" type="presParOf" srcId="{980CBFB9-4278-4EB2-A29C-14810D105827}" destId="{04A7E851-0DDE-416C-B09B-B71ABD0F7578}" srcOrd="0" destOrd="0" presId="urn:microsoft.com/office/officeart/2005/8/layout/hierarchy1"/>
    <dgm:cxn modelId="{A9328802-E310-4589-B8DC-CAADDD99889F}" type="presParOf" srcId="{04A7E851-0DDE-416C-B09B-B71ABD0F7578}" destId="{F8106DB5-1792-4D64-8BF8-73A556654789}" srcOrd="0" destOrd="0" presId="urn:microsoft.com/office/officeart/2005/8/layout/hierarchy1"/>
    <dgm:cxn modelId="{8F400975-BB09-49CA-97FD-8A31437402FE}" type="presParOf" srcId="{04A7E851-0DDE-416C-B09B-B71ABD0F7578}" destId="{40753B1C-2377-482A-A5DA-4F8C4098A3F1}" srcOrd="1" destOrd="0" presId="urn:microsoft.com/office/officeart/2005/8/layout/hierarchy1"/>
    <dgm:cxn modelId="{7ABF3CB6-0A99-4A2C-95E7-213866AFE09E}" type="presParOf" srcId="{980CBFB9-4278-4EB2-A29C-14810D105827}" destId="{CD13E610-5F18-4340-A565-144165F8BA4C}" srcOrd="1" destOrd="0" presId="urn:microsoft.com/office/officeart/2005/8/layout/hierarchy1"/>
    <dgm:cxn modelId="{FF4ABD64-1F35-49E8-A762-874804CD6DC2}" type="presParOf" srcId="{52FF4AFE-9884-44EB-9266-56E8F627DB6A}" destId="{32AEE768-F0E7-4D0C-992B-DDBCF4E818F4}" srcOrd="2" destOrd="0" presId="urn:microsoft.com/office/officeart/2005/8/layout/hierarchy1"/>
    <dgm:cxn modelId="{2AD19C96-DAA1-4E2F-9103-2D96CF7B12F2}" type="presParOf" srcId="{52FF4AFE-9884-44EB-9266-56E8F627DB6A}" destId="{37307D8B-1D69-4B79-AE89-C41A76A81231}" srcOrd="3" destOrd="0" presId="urn:microsoft.com/office/officeart/2005/8/layout/hierarchy1"/>
    <dgm:cxn modelId="{AA6EB9E4-E5A1-41A7-A98B-3F22D400260F}" type="presParOf" srcId="{37307D8B-1D69-4B79-AE89-C41A76A81231}" destId="{2C20E1F5-1EFB-4348-9677-124FBE832612}" srcOrd="0" destOrd="0" presId="urn:microsoft.com/office/officeart/2005/8/layout/hierarchy1"/>
    <dgm:cxn modelId="{5E442D72-3165-411B-B674-B7151399B4FE}" type="presParOf" srcId="{2C20E1F5-1EFB-4348-9677-124FBE832612}" destId="{EE848225-81FD-41BE-A309-DAEB1F31256A}" srcOrd="0" destOrd="0" presId="urn:microsoft.com/office/officeart/2005/8/layout/hierarchy1"/>
    <dgm:cxn modelId="{04426BF8-B503-47E9-B1E2-382DB508D9D0}" type="presParOf" srcId="{2C20E1F5-1EFB-4348-9677-124FBE832612}" destId="{4F6352C4-5A0A-4F3C-A0F1-572DDED71A08}" srcOrd="1" destOrd="0" presId="urn:microsoft.com/office/officeart/2005/8/layout/hierarchy1"/>
    <dgm:cxn modelId="{5AB14991-1690-488B-8AC3-D2510EAC68B3}" type="presParOf" srcId="{37307D8B-1D69-4B79-AE89-C41A76A81231}" destId="{430EA930-6597-4C56-96DB-08047DD0EFB0}" srcOrd="1" destOrd="0" presId="urn:microsoft.com/office/officeart/2005/8/layout/hierarchy1"/>
    <dgm:cxn modelId="{A82B83F6-F396-4259-98EE-415B798EE87F}" type="presParOf" srcId="{430EA930-6597-4C56-96DB-08047DD0EFB0}" destId="{BF688B16-1835-4814-AADD-56D59F6C3193}" srcOrd="0" destOrd="0" presId="urn:microsoft.com/office/officeart/2005/8/layout/hierarchy1"/>
    <dgm:cxn modelId="{E5F62CA4-E933-47DD-B149-F39694B49BAE}" type="presParOf" srcId="{430EA930-6597-4C56-96DB-08047DD0EFB0}" destId="{A01BF2E1-0E93-41F0-83EB-CAC34775EF11}" srcOrd="1" destOrd="0" presId="urn:microsoft.com/office/officeart/2005/8/layout/hierarchy1"/>
    <dgm:cxn modelId="{8343B494-B5AA-44B8-BB7E-D670AB50FAB3}" type="presParOf" srcId="{A01BF2E1-0E93-41F0-83EB-CAC34775EF11}" destId="{3DB0D3A7-F47F-4C14-8339-5EB15B11B417}" srcOrd="0" destOrd="0" presId="urn:microsoft.com/office/officeart/2005/8/layout/hierarchy1"/>
    <dgm:cxn modelId="{80E73012-CFA4-4D0C-903A-EFC807038563}" type="presParOf" srcId="{3DB0D3A7-F47F-4C14-8339-5EB15B11B417}" destId="{E2EA30EE-761E-47AA-BE10-747F1B6D3F09}" srcOrd="0" destOrd="0" presId="urn:microsoft.com/office/officeart/2005/8/layout/hierarchy1"/>
    <dgm:cxn modelId="{DA44B5A4-E5EA-4865-9975-9664589183F9}" type="presParOf" srcId="{3DB0D3A7-F47F-4C14-8339-5EB15B11B417}" destId="{A325D539-AB84-494D-9752-F47FF3371F73}" srcOrd="1" destOrd="0" presId="urn:microsoft.com/office/officeart/2005/8/layout/hierarchy1"/>
    <dgm:cxn modelId="{13DFD486-D237-484E-BEBA-FACC605744BE}" type="presParOf" srcId="{A01BF2E1-0E93-41F0-83EB-CAC34775EF11}" destId="{177D96A0-C2D5-40BF-A6AF-0BBDBFE75413}" srcOrd="1" destOrd="0" presId="urn:microsoft.com/office/officeart/2005/8/layout/hierarchy1"/>
    <dgm:cxn modelId="{6B30D2CF-D032-4428-80B1-742C5C5127CD}" type="presParOf" srcId="{430EA930-6597-4C56-96DB-08047DD0EFB0}" destId="{22C425AC-C869-413F-BD6B-AEA29E9B5DFF}" srcOrd="2" destOrd="0" presId="urn:microsoft.com/office/officeart/2005/8/layout/hierarchy1"/>
    <dgm:cxn modelId="{DA048D38-3D8D-41AA-B127-5B91E4DDF387}" type="presParOf" srcId="{430EA930-6597-4C56-96DB-08047DD0EFB0}" destId="{55FFED71-4CC6-4DC9-95F2-99184AB729E0}" srcOrd="3" destOrd="0" presId="urn:microsoft.com/office/officeart/2005/8/layout/hierarchy1"/>
    <dgm:cxn modelId="{DC875284-5F13-40C0-8397-2A12349D364B}" type="presParOf" srcId="{55FFED71-4CC6-4DC9-95F2-99184AB729E0}" destId="{1FD9AE9B-521A-4E9D-8DA8-6F33BE567D3F}" srcOrd="0" destOrd="0" presId="urn:microsoft.com/office/officeart/2005/8/layout/hierarchy1"/>
    <dgm:cxn modelId="{448F2115-F788-4891-B8BA-83D5738491DE}" type="presParOf" srcId="{1FD9AE9B-521A-4E9D-8DA8-6F33BE567D3F}" destId="{E37DD4B6-3D6A-448B-89FE-5ECCBBA911BA}" srcOrd="0" destOrd="0" presId="urn:microsoft.com/office/officeart/2005/8/layout/hierarchy1"/>
    <dgm:cxn modelId="{376E4A48-9549-4446-89BC-89417CB998A9}" type="presParOf" srcId="{1FD9AE9B-521A-4E9D-8DA8-6F33BE567D3F}" destId="{8E6860F0-BA0F-4572-84E7-7289A09DC9E7}" srcOrd="1" destOrd="0" presId="urn:microsoft.com/office/officeart/2005/8/layout/hierarchy1"/>
    <dgm:cxn modelId="{95BBEFAD-7D7C-42A7-BDA1-DC9C1D3883EC}" type="presParOf" srcId="{55FFED71-4CC6-4DC9-95F2-99184AB729E0}" destId="{F16530E9-6F81-45E2-A935-E7CFBDB5A1DC}" srcOrd="1" destOrd="0" presId="urn:microsoft.com/office/officeart/2005/8/layout/hierarchy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C425AC-C869-413F-BD6B-AEA29E9B5DFF}">
      <dsp:nvSpPr>
        <dsp:cNvPr id="0" name=""/>
        <dsp:cNvSpPr/>
      </dsp:nvSpPr>
      <dsp:spPr>
        <a:xfrm>
          <a:off x="8329184" y="4095735"/>
          <a:ext cx="769144" cy="366042"/>
        </a:xfrm>
        <a:custGeom>
          <a:avLst/>
          <a:gdLst/>
          <a:ahLst/>
          <a:cxnLst/>
          <a:rect l="0" t="0" r="0" b="0"/>
          <a:pathLst>
            <a:path>
              <a:moveTo>
                <a:pt x="0" y="0"/>
              </a:moveTo>
              <a:lnTo>
                <a:pt x="0" y="249447"/>
              </a:lnTo>
              <a:lnTo>
                <a:pt x="769144" y="249447"/>
              </a:lnTo>
              <a:lnTo>
                <a:pt x="769144" y="366042"/>
              </a:lnTo>
            </a:path>
          </a:pathLst>
        </a:custGeom>
        <a:noFill/>
        <a:ln w="25400" cap="flat" cmpd="sng" algn="ctr">
          <a:solidFill>
            <a:schemeClr val="accent1">
              <a:shade val="80000"/>
              <a:hueOff val="0"/>
              <a:satOff val="0"/>
              <a:lumOff val="0"/>
              <a:alphaOff val="0"/>
            </a:schemeClr>
          </a:solidFill>
          <a:prstDash val="solid"/>
          <a:miter/>
        </a:ln>
        <a:effectLst/>
      </dsp:spPr>
      <dsp:style>
        <a:lnRef idx="2">
          <a:scrgbClr r="0" g="0" b="0"/>
        </a:lnRef>
        <a:fillRef idx="0">
          <a:scrgbClr r="0" g="0" b="0"/>
        </a:fillRef>
        <a:effectRef idx="0">
          <a:scrgbClr r="0" g="0" b="0"/>
        </a:effectRef>
        <a:fontRef idx="minor"/>
      </dsp:style>
    </dsp:sp>
    <dsp:sp modelId="{BF688B16-1835-4814-AADD-56D59F6C3193}">
      <dsp:nvSpPr>
        <dsp:cNvPr id="0" name=""/>
        <dsp:cNvSpPr/>
      </dsp:nvSpPr>
      <dsp:spPr>
        <a:xfrm>
          <a:off x="7560040" y="4095735"/>
          <a:ext cx="769144" cy="366042"/>
        </a:xfrm>
        <a:custGeom>
          <a:avLst/>
          <a:gdLst/>
          <a:ahLst/>
          <a:cxnLst/>
          <a:rect l="0" t="0" r="0" b="0"/>
          <a:pathLst>
            <a:path>
              <a:moveTo>
                <a:pt x="769144" y="0"/>
              </a:moveTo>
              <a:lnTo>
                <a:pt x="769144" y="249447"/>
              </a:lnTo>
              <a:lnTo>
                <a:pt x="0" y="249447"/>
              </a:lnTo>
              <a:lnTo>
                <a:pt x="0" y="366042"/>
              </a:lnTo>
            </a:path>
          </a:pathLst>
        </a:custGeom>
        <a:noFill/>
        <a:ln w="25400" cap="flat" cmpd="sng" algn="ctr">
          <a:solidFill>
            <a:schemeClr val="accent1">
              <a:shade val="80000"/>
              <a:hueOff val="0"/>
              <a:satOff val="0"/>
              <a:lumOff val="0"/>
              <a:alphaOff val="0"/>
            </a:schemeClr>
          </a:solidFill>
          <a:prstDash val="solid"/>
          <a:miter/>
        </a:ln>
        <a:effectLst/>
      </dsp:spPr>
      <dsp:style>
        <a:lnRef idx="2">
          <a:scrgbClr r="0" g="0" b="0"/>
        </a:lnRef>
        <a:fillRef idx="0">
          <a:scrgbClr r="0" g="0" b="0"/>
        </a:fillRef>
        <a:effectRef idx="0">
          <a:scrgbClr r="0" g="0" b="0"/>
        </a:effectRef>
        <a:fontRef idx="minor"/>
      </dsp:style>
    </dsp:sp>
    <dsp:sp modelId="{32AEE768-F0E7-4D0C-992B-DDBCF4E818F4}">
      <dsp:nvSpPr>
        <dsp:cNvPr id="0" name=""/>
        <dsp:cNvSpPr/>
      </dsp:nvSpPr>
      <dsp:spPr>
        <a:xfrm>
          <a:off x="6021751" y="2930481"/>
          <a:ext cx="2307433" cy="366042"/>
        </a:xfrm>
        <a:custGeom>
          <a:avLst/>
          <a:gdLst/>
          <a:ahLst/>
          <a:cxnLst/>
          <a:rect l="0" t="0" r="0" b="0"/>
          <a:pathLst>
            <a:path>
              <a:moveTo>
                <a:pt x="0" y="0"/>
              </a:moveTo>
              <a:lnTo>
                <a:pt x="0" y="249447"/>
              </a:lnTo>
              <a:lnTo>
                <a:pt x="2307433" y="249447"/>
              </a:lnTo>
              <a:lnTo>
                <a:pt x="2307433" y="366042"/>
              </a:lnTo>
            </a:path>
          </a:pathLst>
        </a:custGeom>
        <a:noFill/>
        <a:ln w="25400" cap="flat" cmpd="sng" algn="ctr">
          <a:solidFill>
            <a:schemeClr val="accent1">
              <a:shade val="80000"/>
              <a:hueOff val="0"/>
              <a:satOff val="0"/>
              <a:lumOff val="0"/>
              <a:alphaOff val="0"/>
            </a:schemeClr>
          </a:solidFill>
          <a:prstDash val="solid"/>
          <a:miter/>
        </a:ln>
        <a:effectLst/>
      </dsp:spPr>
      <dsp:style>
        <a:lnRef idx="2">
          <a:scrgbClr r="0" g="0" b="0"/>
        </a:lnRef>
        <a:fillRef idx="0">
          <a:scrgbClr r="0" g="0" b="0"/>
        </a:fillRef>
        <a:effectRef idx="0">
          <a:scrgbClr r="0" g="0" b="0"/>
        </a:effectRef>
        <a:fontRef idx="minor"/>
      </dsp:style>
    </dsp:sp>
    <dsp:sp modelId="{F4BD025A-2F3B-49F7-8D90-97EE6CC013BF}">
      <dsp:nvSpPr>
        <dsp:cNvPr id="0" name=""/>
        <dsp:cNvSpPr/>
      </dsp:nvSpPr>
      <dsp:spPr>
        <a:xfrm>
          <a:off x="3714317" y="4095735"/>
          <a:ext cx="2307433" cy="366042"/>
        </a:xfrm>
        <a:custGeom>
          <a:avLst/>
          <a:gdLst/>
          <a:ahLst/>
          <a:cxnLst/>
          <a:rect l="0" t="0" r="0" b="0"/>
          <a:pathLst>
            <a:path>
              <a:moveTo>
                <a:pt x="0" y="0"/>
              </a:moveTo>
              <a:lnTo>
                <a:pt x="0" y="249447"/>
              </a:lnTo>
              <a:lnTo>
                <a:pt x="2307433" y="249447"/>
              </a:lnTo>
              <a:lnTo>
                <a:pt x="2307433" y="366042"/>
              </a:lnTo>
            </a:path>
          </a:pathLst>
        </a:custGeom>
        <a:noFill/>
        <a:ln w="25400" cap="flat" cmpd="sng" algn="ctr">
          <a:solidFill>
            <a:schemeClr val="accent1">
              <a:shade val="80000"/>
              <a:hueOff val="0"/>
              <a:satOff val="0"/>
              <a:lumOff val="0"/>
              <a:alphaOff val="0"/>
            </a:schemeClr>
          </a:solidFill>
          <a:prstDash val="solid"/>
          <a:miter/>
        </a:ln>
        <a:effectLst/>
      </dsp:spPr>
      <dsp:style>
        <a:lnRef idx="2">
          <a:scrgbClr r="0" g="0" b="0"/>
        </a:lnRef>
        <a:fillRef idx="0">
          <a:scrgbClr r="0" g="0" b="0"/>
        </a:fillRef>
        <a:effectRef idx="0">
          <a:scrgbClr r="0" g="0" b="0"/>
        </a:effectRef>
        <a:fontRef idx="minor"/>
      </dsp:style>
    </dsp:sp>
    <dsp:sp modelId="{3918D627-7776-445B-8BED-33F2381E1AA1}">
      <dsp:nvSpPr>
        <dsp:cNvPr id="0" name=""/>
        <dsp:cNvSpPr/>
      </dsp:nvSpPr>
      <dsp:spPr>
        <a:xfrm>
          <a:off x="3714317" y="4095735"/>
          <a:ext cx="769144" cy="366042"/>
        </a:xfrm>
        <a:custGeom>
          <a:avLst/>
          <a:gdLst/>
          <a:ahLst/>
          <a:cxnLst/>
          <a:rect l="0" t="0" r="0" b="0"/>
          <a:pathLst>
            <a:path>
              <a:moveTo>
                <a:pt x="0" y="0"/>
              </a:moveTo>
              <a:lnTo>
                <a:pt x="0" y="249447"/>
              </a:lnTo>
              <a:lnTo>
                <a:pt x="769144" y="249447"/>
              </a:lnTo>
              <a:lnTo>
                <a:pt x="769144" y="366042"/>
              </a:lnTo>
            </a:path>
          </a:pathLst>
        </a:custGeom>
        <a:noFill/>
        <a:ln w="25400" cap="flat" cmpd="sng" algn="ctr">
          <a:solidFill>
            <a:schemeClr val="accent1">
              <a:shade val="80000"/>
              <a:hueOff val="0"/>
              <a:satOff val="0"/>
              <a:lumOff val="0"/>
              <a:alphaOff val="0"/>
            </a:schemeClr>
          </a:solidFill>
          <a:prstDash val="solid"/>
          <a:miter/>
        </a:ln>
        <a:effectLst/>
      </dsp:spPr>
      <dsp:style>
        <a:lnRef idx="2">
          <a:scrgbClr r="0" g="0" b="0"/>
        </a:lnRef>
        <a:fillRef idx="0">
          <a:scrgbClr r="0" g="0" b="0"/>
        </a:fillRef>
        <a:effectRef idx="0">
          <a:scrgbClr r="0" g="0" b="0"/>
        </a:effectRef>
        <a:fontRef idx="minor"/>
      </dsp:style>
    </dsp:sp>
    <dsp:sp modelId="{3E46F4B7-3291-441C-81C9-466B7902C8B2}">
      <dsp:nvSpPr>
        <dsp:cNvPr id="0" name=""/>
        <dsp:cNvSpPr/>
      </dsp:nvSpPr>
      <dsp:spPr>
        <a:xfrm>
          <a:off x="2945172" y="4095735"/>
          <a:ext cx="769144" cy="366042"/>
        </a:xfrm>
        <a:custGeom>
          <a:avLst/>
          <a:gdLst/>
          <a:ahLst/>
          <a:cxnLst/>
          <a:rect l="0" t="0" r="0" b="0"/>
          <a:pathLst>
            <a:path>
              <a:moveTo>
                <a:pt x="769144" y="0"/>
              </a:moveTo>
              <a:lnTo>
                <a:pt x="769144" y="249447"/>
              </a:lnTo>
              <a:lnTo>
                <a:pt x="0" y="249447"/>
              </a:lnTo>
              <a:lnTo>
                <a:pt x="0" y="366042"/>
              </a:lnTo>
            </a:path>
          </a:pathLst>
        </a:custGeom>
        <a:noFill/>
        <a:ln w="25400" cap="flat" cmpd="sng" algn="ctr">
          <a:solidFill>
            <a:schemeClr val="accent1">
              <a:shade val="80000"/>
              <a:hueOff val="0"/>
              <a:satOff val="0"/>
              <a:lumOff val="0"/>
              <a:alphaOff val="0"/>
            </a:schemeClr>
          </a:solidFill>
          <a:prstDash val="solid"/>
          <a:miter/>
        </a:ln>
        <a:effectLst/>
      </dsp:spPr>
      <dsp:style>
        <a:lnRef idx="2">
          <a:scrgbClr r="0" g="0" b="0"/>
        </a:lnRef>
        <a:fillRef idx="0">
          <a:scrgbClr r="0" g="0" b="0"/>
        </a:fillRef>
        <a:effectRef idx="0">
          <a:scrgbClr r="0" g="0" b="0"/>
        </a:effectRef>
        <a:fontRef idx="minor"/>
      </dsp:style>
    </dsp:sp>
    <dsp:sp modelId="{513456E5-1F2C-444E-B462-C6035F7CEB4F}">
      <dsp:nvSpPr>
        <dsp:cNvPr id="0" name=""/>
        <dsp:cNvSpPr/>
      </dsp:nvSpPr>
      <dsp:spPr>
        <a:xfrm>
          <a:off x="1406883" y="4095735"/>
          <a:ext cx="2307433" cy="366042"/>
        </a:xfrm>
        <a:custGeom>
          <a:avLst/>
          <a:gdLst/>
          <a:ahLst/>
          <a:cxnLst/>
          <a:rect l="0" t="0" r="0" b="0"/>
          <a:pathLst>
            <a:path>
              <a:moveTo>
                <a:pt x="2307433" y="0"/>
              </a:moveTo>
              <a:lnTo>
                <a:pt x="2307433" y="249447"/>
              </a:lnTo>
              <a:lnTo>
                <a:pt x="0" y="249447"/>
              </a:lnTo>
              <a:lnTo>
                <a:pt x="0" y="366042"/>
              </a:lnTo>
            </a:path>
          </a:pathLst>
        </a:custGeom>
        <a:noFill/>
        <a:ln w="25400" cap="flat" cmpd="sng" algn="ctr">
          <a:solidFill>
            <a:schemeClr val="accent1">
              <a:shade val="80000"/>
              <a:hueOff val="0"/>
              <a:satOff val="0"/>
              <a:lumOff val="0"/>
              <a:alphaOff val="0"/>
            </a:schemeClr>
          </a:solidFill>
          <a:prstDash val="solid"/>
          <a:miter/>
        </a:ln>
        <a:effectLst/>
      </dsp:spPr>
      <dsp:style>
        <a:lnRef idx="2">
          <a:scrgbClr r="0" g="0" b="0"/>
        </a:lnRef>
        <a:fillRef idx="0">
          <a:scrgbClr r="0" g="0" b="0"/>
        </a:fillRef>
        <a:effectRef idx="0">
          <a:scrgbClr r="0" g="0" b="0"/>
        </a:effectRef>
        <a:fontRef idx="minor"/>
      </dsp:style>
    </dsp:sp>
    <dsp:sp modelId="{920C41B1-8015-4A5A-A007-65CD167B3DEA}">
      <dsp:nvSpPr>
        <dsp:cNvPr id="0" name=""/>
        <dsp:cNvSpPr/>
      </dsp:nvSpPr>
      <dsp:spPr>
        <a:xfrm>
          <a:off x="3714317" y="2930481"/>
          <a:ext cx="2307433" cy="366042"/>
        </a:xfrm>
        <a:custGeom>
          <a:avLst/>
          <a:gdLst/>
          <a:ahLst/>
          <a:cxnLst/>
          <a:rect l="0" t="0" r="0" b="0"/>
          <a:pathLst>
            <a:path>
              <a:moveTo>
                <a:pt x="2307433" y="0"/>
              </a:moveTo>
              <a:lnTo>
                <a:pt x="2307433" y="249447"/>
              </a:lnTo>
              <a:lnTo>
                <a:pt x="0" y="249447"/>
              </a:lnTo>
              <a:lnTo>
                <a:pt x="0" y="366042"/>
              </a:lnTo>
            </a:path>
          </a:pathLst>
        </a:custGeom>
        <a:noFill/>
        <a:ln w="25400" cap="flat" cmpd="sng" algn="ctr">
          <a:solidFill>
            <a:schemeClr val="accent1">
              <a:shade val="80000"/>
              <a:hueOff val="0"/>
              <a:satOff val="0"/>
              <a:lumOff val="0"/>
              <a:alphaOff val="0"/>
            </a:schemeClr>
          </a:solidFill>
          <a:prstDash val="solid"/>
          <a:miter/>
        </a:ln>
        <a:effectLst/>
      </dsp:spPr>
      <dsp:style>
        <a:lnRef idx="2">
          <a:scrgbClr r="0" g="0" b="0"/>
        </a:lnRef>
        <a:fillRef idx="0">
          <a:scrgbClr r="0" g="0" b="0"/>
        </a:fillRef>
        <a:effectRef idx="0">
          <a:scrgbClr r="0" g="0" b="0"/>
        </a:effectRef>
        <a:fontRef idx="minor"/>
      </dsp:style>
    </dsp:sp>
    <dsp:sp modelId="{B7DBBDE9-7D15-45CF-BD87-6477C46E26E9}">
      <dsp:nvSpPr>
        <dsp:cNvPr id="0" name=""/>
        <dsp:cNvSpPr/>
      </dsp:nvSpPr>
      <dsp:spPr>
        <a:xfrm>
          <a:off x="3714317" y="1765227"/>
          <a:ext cx="2307433" cy="366042"/>
        </a:xfrm>
        <a:custGeom>
          <a:avLst/>
          <a:gdLst/>
          <a:ahLst/>
          <a:cxnLst/>
          <a:rect l="0" t="0" r="0" b="0"/>
          <a:pathLst>
            <a:path>
              <a:moveTo>
                <a:pt x="0" y="0"/>
              </a:moveTo>
              <a:lnTo>
                <a:pt x="0" y="249447"/>
              </a:lnTo>
              <a:lnTo>
                <a:pt x="2307433" y="249447"/>
              </a:lnTo>
              <a:lnTo>
                <a:pt x="2307433" y="366042"/>
              </a:lnTo>
            </a:path>
          </a:pathLst>
        </a:custGeom>
        <a:noFill/>
        <a:ln w="25400" cap="flat" cmpd="sng" algn="ctr">
          <a:solidFill>
            <a:schemeClr val="accent1">
              <a:shade val="60000"/>
              <a:hueOff val="0"/>
              <a:satOff val="0"/>
              <a:lumOff val="0"/>
              <a:alphaOff val="0"/>
            </a:schemeClr>
          </a:solidFill>
          <a:prstDash val="solid"/>
          <a:miter/>
        </a:ln>
        <a:effectLst/>
      </dsp:spPr>
      <dsp:style>
        <a:lnRef idx="2">
          <a:scrgbClr r="0" g="0" b="0"/>
        </a:lnRef>
        <a:fillRef idx="0">
          <a:scrgbClr r="0" g="0" b="0"/>
        </a:fillRef>
        <a:effectRef idx="0">
          <a:scrgbClr r="0" g="0" b="0"/>
        </a:effectRef>
        <a:fontRef idx="minor"/>
      </dsp:style>
    </dsp:sp>
    <dsp:sp modelId="{566D5435-D748-4DF6-A4C3-ACCB88F2C59C}">
      <dsp:nvSpPr>
        <dsp:cNvPr id="0" name=""/>
        <dsp:cNvSpPr/>
      </dsp:nvSpPr>
      <dsp:spPr>
        <a:xfrm>
          <a:off x="1406883" y="2930481"/>
          <a:ext cx="769144" cy="366042"/>
        </a:xfrm>
        <a:custGeom>
          <a:avLst/>
          <a:gdLst/>
          <a:ahLst/>
          <a:cxnLst/>
          <a:rect l="0" t="0" r="0" b="0"/>
          <a:pathLst>
            <a:path>
              <a:moveTo>
                <a:pt x="0" y="0"/>
              </a:moveTo>
              <a:lnTo>
                <a:pt x="0" y="249447"/>
              </a:lnTo>
              <a:lnTo>
                <a:pt x="769144" y="249447"/>
              </a:lnTo>
              <a:lnTo>
                <a:pt x="769144" y="366042"/>
              </a:lnTo>
            </a:path>
          </a:pathLst>
        </a:custGeom>
        <a:noFill/>
        <a:ln w="25400" cap="flat" cmpd="sng" algn="ctr">
          <a:solidFill>
            <a:schemeClr val="accent1">
              <a:shade val="80000"/>
              <a:hueOff val="0"/>
              <a:satOff val="0"/>
              <a:lumOff val="0"/>
              <a:alphaOff val="0"/>
            </a:schemeClr>
          </a:solidFill>
          <a:prstDash val="solid"/>
          <a:miter/>
        </a:ln>
        <a:effectLst/>
      </dsp:spPr>
      <dsp:style>
        <a:lnRef idx="2">
          <a:scrgbClr r="0" g="0" b="0"/>
        </a:lnRef>
        <a:fillRef idx="0">
          <a:scrgbClr r="0" g="0" b="0"/>
        </a:fillRef>
        <a:effectRef idx="0">
          <a:scrgbClr r="0" g="0" b="0"/>
        </a:effectRef>
        <a:fontRef idx="minor"/>
      </dsp:style>
    </dsp:sp>
    <dsp:sp modelId="{840192C8-4F5F-4C8C-AF2F-6C849059EDB1}">
      <dsp:nvSpPr>
        <dsp:cNvPr id="0" name=""/>
        <dsp:cNvSpPr/>
      </dsp:nvSpPr>
      <dsp:spPr>
        <a:xfrm>
          <a:off x="637739" y="2930481"/>
          <a:ext cx="769144" cy="366042"/>
        </a:xfrm>
        <a:custGeom>
          <a:avLst/>
          <a:gdLst/>
          <a:ahLst/>
          <a:cxnLst/>
          <a:rect l="0" t="0" r="0" b="0"/>
          <a:pathLst>
            <a:path>
              <a:moveTo>
                <a:pt x="769144" y="0"/>
              </a:moveTo>
              <a:lnTo>
                <a:pt x="769144" y="249447"/>
              </a:lnTo>
              <a:lnTo>
                <a:pt x="0" y="249447"/>
              </a:lnTo>
              <a:lnTo>
                <a:pt x="0" y="366042"/>
              </a:lnTo>
            </a:path>
          </a:pathLst>
        </a:custGeom>
        <a:noFill/>
        <a:ln w="25400" cap="flat" cmpd="sng" algn="ctr">
          <a:solidFill>
            <a:schemeClr val="accent1">
              <a:shade val="80000"/>
              <a:hueOff val="0"/>
              <a:satOff val="0"/>
              <a:lumOff val="0"/>
              <a:alphaOff val="0"/>
            </a:schemeClr>
          </a:solidFill>
          <a:prstDash val="solid"/>
          <a:miter/>
        </a:ln>
        <a:effectLst/>
      </dsp:spPr>
      <dsp:style>
        <a:lnRef idx="2">
          <a:scrgbClr r="0" g="0" b="0"/>
        </a:lnRef>
        <a:fillRef idx="0">
          <a:scrgbClr r="0" g="0" b="0"/>
        </a:fillRef>
        <a:effectRef idx="0">
          <a:scrgbClr r="0" g="0" b="0"/>
        </a:effectRef>
        <a:fontRef idx="minor"/>
      </dsp:style>
    </dsp:sp>
    <dsp:sp modelId="{8F995438-FA18-43F8-8243-FCFA637D0335}">
      <dsp:nvSpPr>
        <dsp:cNvPr id="0" name=""/>
        <dsp:cNvSpPr/>
      </dsp:nvSpPr>
      <dsp:spPr>
        <a:xfrm>
          <a:off x="1406883" y="1765227"/>
          <a:ext cx="2307433" cy="366042"/>
        </a:xfrm>
        <a:custGeom>
          <a:avLst/>
          <a:gdLst/>
          <a:ahLst/>
          <a:cxnLst/>
          <a:rect l="0" t="0" r="0" b="0"/>
          <a:pathLst>
            <a:path>
              <a:moveTo>
                <a:pt x="2307433" y="0"/>
              </a:moveTo>
              <a:lnTo>
                <a:pt x="2307433" y="249447"/>
              </a:lnTo>
              <a:lnTo>
                <a:pt x="0" y="249447"/>
              </a:lnTo>
              <a:lnTo>
                <a:pt x="0" y="366042"/>
              </a:lnTo>
            </a:path>
          </a:pathLst>
        </a:custGeom>
        <a:noFill/>
        <a:ln w="25400" cap="flat" cmpd="sng" algn="ctr">
          <a:solidFill>
            <a:schemeClr val="accent1">
              <a:shade val="60000"/>
              <a:hueOff val="0"/>
              <a:satOff val="0"/>
              <a:lumOff val="0"/>
              <a:alphaOff val="0"/>
            </a:schemeClr>
          </a:solidFill>
          <a:prstDash val="solid"/>
          <a:miter/>
        </a:ln>
        <a:effectLst/>
      </dsp:spPr>
      <dsp:style>
        <a:lnRef idx="2">
          <a:scrgbClr r="0" g="0" b="0"/>
        </a:lnRef>
        <a:fillRef idx="0">
          <a:scrgbClr r="0" g="0" b="0"/>
        </a:fillRef>
        <a:effectRef idx="0">
          <a:scrgbClr r="0" g="0" b="0"/>
        </a:effectRef>
        <a:fontRef idx="minor"/>
      </dsp:style>
    </dsp:sp>
    <dsp:sp modelId="{05B46CD0-F66F-40BB-B9EC-8A98CEC7D0B3}">
      <dsp:nvSpPr>
        <dsp:cNvPr id="0" name=""/>
        <dsp:cNvSpPr/>
      </dsp:nvSpPr>
      <dsp:spPr>
        <a:xfrm>
          <a:off x="3085017" y="966016"/>
          <a:ext cx="1258600" cy="799211"/>
        </a:xfrm>
        <a:prstGeom prst="roundRect">
          <a:avLst>
            <a:gd name="adj" fmla="val 10000"/>
          </a:avLst>
        </a:prstGeom>
        <a:solidFill>
          <a:schemeClr val="accent2"/>
        </a:solidFill>
        <a:ln w="25400" cap="flat" cmpd="sng" algn="ctr">
          <a:solidFill>
            <a:schemeClr val="accent2">
              <a:shade val="50000"/>
            </a:schemeClr>
          </a:solidFill>
          <a:prstDash val="solid"/>
          <a:miter/>
        </a:ln>
        <a:effectLst/>
      </dsp:spPr>
      <dsp:style>
        <a:lnRef idx="2">
          <a:schemeClr val="accent2">
            <a:shade val="50000"/>
          </a:schemeClr>
        </a:lnRef>
        <a:fillRef idx="1">
          <a:schemeClr val="accent2"/>
        </a:fillRef>
        <a:effectRef idx="0">
          <a:schemeClr val="accent2"/>
        </a:effectRef>
        <a:fontRef idx="minor">
          <a:schemeClr val="lt1"/>
        </a:fontRef>
      </dsp:style>
    </dsp:sp>
    <dsp:sp modelId="{BD48720C-1303-497F-9E90-5B46FC8B9A91}">
      <dsp:nvSpPr>
        <dsp:cNvPr id="0" name=""/>
        <dsp:cNvSpPr/>
      </dsp:nvSpPr>
      <dsp:spPr>
        <a:xfrm>
          <a:off x="3224861" y="1098868"/>
          <a:ext cx="1258600" cy="799211"/>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fr-FR" sz="1200" kern="1200" dirty="0"/>
            <a:t>Structures de données</a:t>
          </a:r>
        </a:p>
      </dsp:txBody>
      <dsp:txXfrm>
        <a:off x="3248269" y="1122276"/>
        <a:ext cx="1211784" cy="752395"/>
      </dsp:txXfrm>
    </dsp:sp>
    <dsp:sp modelId="{9F7DC5EB-5959-47CA-9CCA-AA931974D318}">
      <dsp:nvSpPr>
        <dsp:cNvPr id="0" name=""/>
        <dsp:cNvSpPr/>
      </dsp:nvSpPr>
      <dsp:spPr>
        <a:xfrm>
          <a:off x="777583" y="2131270"/>
          <a:ext cx="1258600" cy="79921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sp>
    <dsp:sp modelId="{62F20CA2-7782-4611-A040-71A12CD1CCF9}">
      <dsp:nvSpPr>
        <dsp:cNvPr id="0" name=""/>
        <dsp:cNvSpPr/>
      </dsp:nvSpPr>
      <dsp:spPr>
        <a:xfrm>
          <a:off x="917427" y="2264122"/>
          <a:ext cx="1258600" cy="799211"/>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fr-FR" sz="1200" kern="1200" dirty="0"/>
            <a:t>Structure de donnée primitive</a:t>
          </a:r>
        </a:p>
      </dsp:txBody>
      <dsp:txXfrm>
        <a:off x="940835" y="2287530"/>
        <a:ext cx="1211784" cy="752395"/>
      </dsp:txXfrm>
    </dsp:sp>
    <dsp:sp modelId="{AFCE9FF7-FF25-4BA3-8A1E-3CB32F9CCAFB}">
      <dsp:nvSpPr>
        <dsp:cNvPr id="0" name=""/>
        <dsp:cNvSpPr/>
      </dsp:nvSpPr>
      <dsp:spPr>
        <a:xfrm>
          <a:off x="8438" y="3296524"/>
          <a:ext cx="1258600" cy="79921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sp>
    <dsp:sp modelId="{3421CABB-AD06-49E6-A274-50F8FAD5F896}">
      <dsp:nvSpPr>
        <dsp:cNvPr id="0" name=""/>
        <dsp:cNvSpPr/>
      </dsp:nvSpPr>
      <dsp:spPr>
        <a:xfrm>
          <a:off x="148283" y="3429376"/>
          <a:ext cx="1258600" cy="799211"/>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fr-FR" sz="1200" kern="1200" dirty="0"/>
            <a:t>Entiers, Réel..</a:t>
          </a:r>
          <a:r>
            <a:rPr lang="fr-FR" sz="1200" kern="1200" dirty="0" err="1"/>
            <a:t>etc</a:t>
          </a:r>
          <a:endParaRPr lang="fr-FR" sz="1200" kern="1200" dirty="0"/>
        </a:p>
      </dsp:txBody>
      <dsp:txXfrm>
        <a:off x="171691" y="3452784"/>
        <a:ext cx="1211784" cy="752395"/>
      </dsp:txXfrm>
    </dsp:sp>
    <dsp:sp modelId="{9F46CD5F-1E74-4D11-B71B-7F089D88A96C}">
      <dsp:nvSpPr>
        <dsp:cNvPr id="0" name=""/>
        <dsp:cNvSpPr/>
      </dsp:nvSpPr>
      <dsp:spPr>
        <a:xfrm>
          <a:off x="1546728" y="3296524"/>
          <a:ext cx="1258600" cy="79921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sp>
    <dsp:sp modelId="{5322E8D4-5F57-4CFF-AE3F-530817E416E8}">
      <dsp:nvSpPr>
        <dsp:cNvPr id="0" name=""/>
        <dsp:cNvSpPr/>
      </dsp:nvSpPr>
      <dsp:spPr>
        <a:xfrm>
          <a:off x="1686572" y="3429376"/>
          <a:ext cx="1258600" cy="799211"/>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fr-FR" sz="1200" kern="1200" dirty="0"/>
            <a:t>Caractères</a:t>
          </a:r>
        </a:p>
      </dsp:txBody>
      <dsp:txXfrm>
        <a:off x="1709980" y="3452784"/>
        <a:ext cx="1211784" cy="752395"/>
      </dsp:txXfrm>
    </dsp:sp>
    <dsp:sp modelId="{187B7DDB-3369-4AF9-8A08-B238D5F0ECE5}">
      <dsp:nvSpPr>
        <dsp:cNvPr id="0" name=""/>
        <dsp:cNvSpPr/>
      </dsp:nvSpPr>
      <dsp:spPr>
        <a:xfrm>
          <a:off x="5392451" y="2131270"/>
          <a:ext cx="1258600" cy="799211"/>
        </a:xfrm>
        <a:prstGeom prst="roundRect">
          <a:avLst>
            <a:gd name="adj" fmla="val 10000"/>
          </a:avLst>
        </a:prstGeom>
        <a:solidFill>
          <a:schemeClr val="accent2"/>
        </a:solidFill>
        <a:ln w="25400" cap="flat" cmpd="sng" algn="ctr">
          <a:solidFill>
            <a:schemeClr val="accent2">
              <a:shade val="50000"/>
            </a:schemeClr>
          </a:solidFill>
          <a:prstDash val="solid"/>
          <a:miter/>
        </a:ln>
        <a:effectLst/>
      </dsp:spPr>
      <dsp:style>
        <a:lnRef idx="2">
          <a:schemeClr val="accent2">
            <a:shade val="50000"/>
          </a:schemeClr>
        </a:lnRef>
        <a:fillRef idx="1">
          <a:schemeClr val="accent2"/>
        </a:fillRef>
        <a:effectRef idx="0">
          <a:schemeClr val="accent2"/>
        </a:effectRef>
        <a:fontRef idx="minor">
          <a:schemeClr val="lt1"/>
        </a:fontRef>
      </dsp:style>
    </dsp:sp>
    <dsp:sp modelId="{3655F4F5-04CB-4D97-A509-62C2EDB18908}">
      <dsp:nvSpPr>
        <dsp:cNvPr id="0" name=""/>
        <dsp:cNvSpPr/>
      </dsp:nvSpPr>
      <dsp:spPr>
        <a:xfrm>
          <a:off x="5532295" y="2264122"/>
          <a:ext cx="1258600" cy="799211"/>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fr-FR" sz="1200" kern="1200" dirty="0"/>
            <a:t>Structure de donnée non-primitive</a:t>
          </a:r>
        </a:p>
      </dsp:txBody>
      <dsp:txXfrm>
        <a:off x="5555703" y="2287530"/>
        <a:ext cx="1211784" cy="752395"/>
      </dsp:txXfrm>
    </dsp:sp>
    <dsp:sp modelId="{92C551C3-CF8B-4330-A4B0-0F5FDC02CAA4}">
      <dsp:nvSpPr>
        <dsp:cNvPr id="0" name=""/>
        <dsp:cNvSpPr/>
      </dsp:nvSpPr>
      <dsp:spPr>
        <a:xfrm>
          <a:off x="3085017" y="3296524"/>
          <a:ext cx="1258600" cy="799211"/>
        </a:xfrm>
        <a:prstGeom prst="roundRect">
          <a:avLst>
            <a:gd name="adj" fmla="val 10000"/>
          </a:avLst>
        </a:prstGeom>
        <a:solidFill>
          <a:schemeClr val="accent2"/>
        </a:solidFill>
        <a:ln w="25400" cap="flat" cmpd="sng" algn="ctr">
          <a:solidFill>
            <a:schemeClr val="accent2">
              <a:shade val="50000"/>
            </a:schemeClr>
          </a:solidFill>
          <a:prstDash val="solid"/>
          <a:miter/>
        </a:ln>
        <a:effectLst/>
      </dsp:spPr>
      <dsp:style>
        <a:lnRef idx="2">
          <a:schemeClr val="accent2">
            <a:shade val="50000"/>
          </a:schemeClr>
        </a:lnRef>
        <a:fillRef idx="1">
          <a:schemeClr val="accent2"/>
        </a:fillRef>
        <a:effectRef idx="0">
          <a:schemeClr val="accent2"/>
        </a:effectRef>
        <a:fontRef idx="minor">
          <a:schemeClr val="lt1"/>
        </a:fontRef>
      </dsp:style>
    </dsp:sp>
    <dsp:sp modelId="{E37CEFF6-D972-4A84-BB54-B57712FBD98F}">
      <dsp:nvSpPr>
        <dsp:cNvPr id="0" name=""/>
        <dsp:cNvSpPr/>
      </dsp:nvSpPr>
      <dsp:spPr>
        <a:xfrm>
          <a:off x="3224861" y="3429376"/>
          <a:ext cx="1258600" cy="799211"/>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fr-FR" sz="1200" kern="1200" dirty="0"/>
            <a:t>Linéaires : stocké dans un ordre linéaire ou séquentiel</a:t>
          </a:r>
        </a:p>
      </dsp:txBody>
      <dsp:txXfrm>
        <a:off x="3248269" y="3452784"/>
        <a:ext cx="1211784" cy="752395"/>
      </dsp:txXfrm>
    </dsp:sp>
    <dsp:sp modelId="{4EAE465B-12C9-4B1B-B9BC-E64287241C40}">
      <dsp:nvSpPr>
        <dsp:cNvPr id="0" name=""/>
        <dsp:cNvSpPr/>
      </dsp:nvSpPr>
      <dsp:spPr>
        <a:xfrm>
          <a:off x="777583" y="4461778"/>
          <a:ext cx="1258600" cy="79921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sp>
    <dsp:sp modelId="{CB9BCE26-C66B-4703-86DE-2742B4A33081}">
      <dsp:nvSpPr>
        <dsp:cNvPr id="0" name=""/>
        <dsp:cNvSpPr/>
      </dsp:nvSpPr>
      <dsp:spPr>
        <a:xfrm>
          <a:off x="917427" y="4594630"/>
          <a:ext cx="1258600" cy="799211"/>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fr-FR" sz="1200" kern="1200" dirty="0"/>
            <a:t>Tableaux</a:t>
          </a:r>
        </a:p>
      </dsp:txBody>
      <dsp:txXfrm>
        <a:off x="940835" y="4618038"/>
        <a:ext cx="1211784" cy="752395"/>
      </dsp:txXfrm>
    </dsp:sp>
    <dsp:sp modelId="{3E442EA3-C309-4B3B-B9D3-BF3713F5A784}">
      <dsp:nvSpPr>
        <dsp:cNvPr id="0" name=""/>
        <dsp:cNvSpPr/>
      </dsp:nvSpPr>
      <dsp:spPr>
        <a:xfrm>
          <a:off x="2315872" y="4461778"/>
          <a:ext cx="1258600" cy="799211"/>
        </a:xfrm>
        <a:prstGeom prst="roundRect">
          <a:avLst>
            <a:gd name="adj" fmla="val 10000"/>
          </a:avLst>
        </a:prstGeom>
        <a:solidFill>
          <a:srgbClr val="4F81BD">
            <a:hueOff val="0"/>
            <a:satOff val="0"/>
            <a:lumOff val="0"/>
            <a:alphaOff val="0"/>
          </a:srgbClr>
        </a:solidFill>
        <a:ln w="25400" cap="flat" cmpd="sng" algn="ctr">
          <a:solidFill>
            <a:prstClr val="white">
              <a:hueOff val="0"/>
              <a:satOff val="0"/>
              <a:lumOff val="0"/>
              <a:alphaOff val="0"/>
            </a:prstClr>
          </a:solidFill>
          <a:prstDash val="solid"/>
          <a:miter/>
        </a:ln>
        <a:effectLst/>
      </dsp:spPr>
      <dsp:style>
        <a:lnRef idx="2">
          <a:schemeClr val="accent2">
            <a:shade val="50000"/>
          </a:schemeClr>
        </a:lnRef>
        <a:fillRef idx="1">
          <a:schemeClr val="accent2"/>
        </a:fillRef>
        <a:effectRef idx="0">
          <a:schemeClr val="accent2"/>
        </a:effectRef>
        <a:fontRef idx="minor">
          <a:schemeClr val="lt1"/>
        </a:fontRef>
      </dsp:style>
    </dsp:sp>
    <dsp:sp modelId="{94712A2D-4EBA-4D15-8FF3-7393E070CE18}">
      <dsp:nvSpPr>
        <dsp:cNvPr id="0" name=""/>
        <dsp:cNvSpPr/>
      </dsp:nvSpPr>
      <dsp:spPr>
        <a:xfrm>
          <a:off x="2455717" y="4594630"/>
          <a:ext cx="1258600" cy="799211"/>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fr-FR" sz="1200" kern="1200" dirty="0"/>
            <a:t>Liste chaînée</a:t>
          </a:r>
        </a:p>
      </dsp:txBody>
      <dsp:txXfrm>
        <a:off x="2479125" y="4618038"/>
        <a:ext cx="1211784" cy="752395"/>
      </dsp:txXfrm>
    </dsp:sp>
    <dsp:sp modelId="{F7385B10-87B1-43E7-9EE0-6ED26D4AF5BB}">
      <dsp:nvSpPr>
        <dsp:cNvPr id="0" name=""/>
        <dsp:cNvSpPr/>
      </dsp:nvSpPr>
      <dsp:spPr>
        <a:xfrm>
          <a:off x="3854161" y="4461778"/>
          <a:ext cx="1258600" cy="799211"/>
        </a:xfrm>
        <a:prstGeom prst="roundRect">
          <a:avLst>
            <a:gd name="adj" fmla="val 10000"/>
          </a:avLst>
        </a:prstGeom>
        <a:solidFill>
          <a:schemeClr val="accent2"/>
        </a:solidFill>
        <a:ln w="25400" cap="flat" cmpd="sng" algn="ctr">
          <a:solidFill>
            <a:schemeClr val="accent2">
              <a:shade val="50000"/>
            </a:schemeClr>
          </a:solidFill>
          <a:prstDash val="solid"/>
          <a:miter/>
        </a:ln>
        <a:effectLst/>
      </dsp:spPr>
      <dsp:style>
        <a:lnRef idx="2">
          <a:schemeClr val="accent2">
            <a:shade val="50000"/>
          </a:schemeClr>
        </a:lnRef>
        <a:fillRef idx="1">
          <a:schemeClr val="accent2"/>
        </a:fillRef>
        <a:effectRef idx="0">
          <a:schemeClr val="accent2"/>
        </a:effectRef>
        <a:fontRef idx="minor">
          <a:schemeClr val="lt1"/>
        </a:fontRef>
      </dsp:style>
    </dsp:sp>
    <dsp:sp modelId="{266C977B-905B-4969-B524-1F2E385E5916}">
      <dsp:nvSpPr>
        <dsp:cNvPr id="0" name=""/>
        <dsp:cNvSpPr/>
      </dsp:nvSpPr>
      <dsp:spPr>
        <a:xfrm>
          <a:off x="3994006" y="4594630"/>
          <a:ext cx="1258600" cy="799211"/>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fr-FR" sz="1200" kern="1200" dirty="0"/>
            <a:t>Pile</a:t>
          </a:r>
        </a:p>
      </dsp:txBody>
      <dsp:txXfrm>
        <a:off x="4017414" y="4618038"/>
        <a:ext cx="1211784" cy="752395"/>
      </dsp:txXfrm>
    </dsp:sp>
    <dsp:sp modelId="{F8106DB5-1792-4D64-8BF8-73A556654789}">
      <dsp:nvSpPr>
        <dsp:cNvPr id="0" name=""/>
        <dsp:cNvSpPr/>
      </dsp:nvSpPr>
      <dsp:spPr>
        <a:xfrm>
          <a:off x="5392451" y="4461778"/>
          <a:ext cx="1258600" cy="79921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sp>
    <dsp:sp modelId="{40753B1C-2377-482A-A5DA-4F8C4098A3F1}">
      <dsp:nvSpPr>
        <dsp:cNvPr id="0" name=""/>
        <dsp:cNvSpPr/>
      </dsp:nvSpPr>
      <dsp:spPr>
        <a:xfrm>
          <a:off x="5532295" y="4594630"/>
          <a:ext cx="1258600" cy="799211"/>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fr-FR" sz="1200" kern="1200" dirty="0"/>
            <a:t>File</a:t>
          </a:r>
        </a:p>
      </dsp:txBody>
      <dsp:txXfrm>
        <a:off x="5555703" y="4618038"/>
        <a:ext cx="1211784" cy="752395"/>
      </dsp:txXfrm>
    </dsp:sp>
    <dsp:sp modelId="{EE848225-81FD-41BE-A309-DAEB1F31256A}">
      <dsp:nvSpPr>
        <dsp:cNvPr id="0" name=""/>
        <dsp:cNvSpPr/>
      </dsp:nvSpPr>
      <dsp:spPr>
        <a:xfrm>
          <a:off x="7699884" y="3296524"/>
          <a:ext cx="1258600" cy="79921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sp>
    <dsp:sp modelId="{4F6352C4-5A0A-4F3C-A0F1-572DDED71A08}">
      <dsp:nvSpPr>
        <dsp:cNvPr id="0" name=""/>
        <dsp:cNvSpPr/>
      </dsp:nvSpPr>
      <dsp:spPr>
        <a:xfrm>
          <a:off x="7839729" y="3429376"/>
          <a:ext cx="1258600" cy="799211"/>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fr-FR" sz="1200" kern="1200" dirty="0"/>
            <a:t>Non-linéaires: non stocké dans un ordre séquentiel</a:t>
          </a:r>
        </a:p>
      </dsp:txBody>
      <dsp:txXfrm>
        <a:off x="7863137" y="3452784"/>
        <a:ext cx="1211784" cy="752395"/>
      </dsp:txXfrm>
    </dsp:sp>
    <dsp:sp modelId="{E2EA30EE-761E-47AA-BE10-747F1B6D3F09}">
      <dsp:nvSpPr>
        <dsp:cNvPr id="0" name=""/>
        <dsp:cNvSpPr/>
      </dsp:nvSpPr>
      <dsp:spPr>
        <a:xfrm>
          <a:off x="6930740" y="4461778"/>
          <a:ext cx="1258600" cy="79921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sp>
    <dsp:sp modelId="{A325D539-AB84-494D-9752-F47FF3371F73}">
      <dsp:nvSpPr>
        <dsp:cNvPr id="0" name=""/>
        <dsp:cNvSpPr/>
      </dsp:nvSpPr>
      <dsp:spPr>
        <a:xfrm>
          <a:off x="7070584" y="4594630"/>
          <a:ext cx="1258600" cy="799211"/>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fr-FR" sz="1200" kern="1200" dirty="0"/>
            <a:t>Arbres</a:t>
          </a:r>
        </a:p>
      </dsp:txBody>
      <dsp:txXfrm>
        <a:off x="7093992" y="4618038"/>
        <a:ext cx="1211784" cy="752395"/>
      </dsp:txXfrm>
    </dsp:sp>
    <dsp:sp modelId="{E37DD4B6-3D6A-448B-89FE-5ECCBBA911BA}">
      <dsp:nvSpPr>
        <dsp:cNvPr id="0" name=""/>
        <dsp:cNvSpPr/>
      </dsp:nvSpPr>
      <dsp:spPr>
        <a:xfrm>
          <a:off x="8469029" y="4461778"/>
          <a:ext cx="1258600" cy="79921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sp>
    <dsp:sp modelId="{8E6860F0-BA0F-4572-84E7-7289A09DC9E7}">
      <dsp:nvSpPr>
        <dsp:cNvPr id="0" name=""/>
        <dsp:cNvSpPr/>
      </dsp:nvSpPr>
      <dsp:spPr>
        <a:xfrm>
          <a:off x="8608873" y="4594630"/>
          <a:ext cx="1258600" cy="799211"/>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fr-FR" sz="1200" kern="1200" dirty="0"/>
            <a:t>Graphes</a:t>
          </a:r>
        </a:p>
      </dsp:txBody>
      <dsp:txXfrm>
        <a:off x="8632281" y="4618038"/>
        <a:ext cx="1211784" cy="752395"/>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3276600" cy="536575"/>
          </a:xfrm>
          <a:prstGeom prst="rect">
            <a:avLst/>
          </a:prstGeom>
        </p:spPr>
        <p:txBody>
          <a:bodyPr vert="horz" lIns="91440" tIns="45720" rIns="91440" bIns="45720" rtlCol="0"/>
          <a:lstStyle>
            <a:lvl1pPr algn="l">
              <a:defRPr sz="1200"/>
            </a:lvl1pPr>
          </a:lstStyle>
          <a:p>
            <a:endParaRPr lang="en-GB"/>
          </a:p>
        </p:txBody>
      </p:sp>
      <p:sp>
        <p:nvSpPr>
          <p:cNvPr id="3" name="Espace réservé de la date 2"/>
          <p:cNvSpPr>
            <a:spLocks noGrp="1"/>
          </p:cNvSpPr>
          <p:nvPr>
            <p:ph type="dt" idx="1"/>
          </p:nvPr>
        </p:nvSpPr>
        <p:spPr>
          <a:xfrm>
            <a:off x="4281488" y="0"/>
            <a:ext cx="3276600" cy="536575"/>
          </a:xfrm>
          <a:prstGeom prst="rect">
            <a:avLst/>
          </a:prstGeom>
        </p:spPr>
        <p:txBody>
          <a:bodyPr vert="horz" lIns="91440" tIns="45720" rIns="91440" bIns="45720" rtlCol="0"/>
          <a:lstStyle>
            <a:lvl1pPr algn="r">
              <a:defRPr sz="1200"/>
            </a:lvl1pPr>
          </a:lstStyle>
          <a:p>
            <a:fld id="{58CD833E-418A-45BA-93A0-A9E4BEDEEF7D}" type="datetimeFigureOut">
              <a:rPr lang="en-GB" smtClean="0"/>
              <a:t>11/04/2021</a:t>
            </a:fld>
            <a:endParaRPr lang="en-GB"/>
          </a:p>
        </p:txBody>
      </p:sp>
      <p:sp>
        <p:nvSpPr>
          <p:cNvPr id="4" name="Espace réservé de l'image des diapositives 3"/>
          <p:cNvSpPr>
            <a:spLocks noGrp="1" noRot="1" noChangeAspect="1"/>
          </p:cNvSpPr>
          <p:nvPr>
            <p:ph type="sldImg" idx="2"/>
          </p:nvPr>
        </p:nvSpPr>
        <p:spPr>
          <a:xfrm>
            <a:off x="1374775" y="1336675"/>
            <a:ext cx="4810125" cy="3608388"/>
          </a:xfrm>
          <a:prstGeom prst="rect">
            <a:avLst/>
          </a:prstGeom>
          <a:noFill/>
          <a:ln w="12700">
            <a:solidFill>
              <a:prstClr val="black"/>
            </a:solidFill>
          </a:ln>
        </p:spPr>
        <p:txBody>
          <a:bodyPr vert="horz" lIns="91440" tIns="45720" rIns="91440" bIns="45720" rtlCol="0" anchor="ctr"/>
          <a:lstStyle/>
          <a:p>
            <a:endParaRPr lang="en-GB"/>
          </a:p>
        </p:txBody>
      </p:sp>
      <p:sp>
        <p:nvSpPr>
          <p:cNvPr id="5" name="Espace réservé des notes 4"/>
          <p:cNvSpPr>
            <a:spLocks noGrp="1"/>
          </p:cNvSpPr>
          <p:nvPr>
            <p:ph type="body" sz="quarter" idx="3"/>
          </p:nvPr>
        </p:nvSpPr>
        <p:spPr>
          <a:xfrm>
            <a:off x="755650" y="5145088"/>
            <a:ext cx="6048375" cy="4210050"/>
          </a:xfrm>
          <a:prstGeom prst="rect">
            <a:avLst/>
          </a:prstGeom>
        </p:spPr>
        <p:txBody>
          <a:bodyPr vert="horz" lIns="91440" tIns="45720" rIns="91440" bIns="45720"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6" name="Espace réservé du pied de page 5"/>
          <p:cNvSpPr>
            <a:spLocks noGrp="1"/>
          </p:cNvSpPr>
          <p:nvPr>
            <p:ph type="ftr" sz="quarter" idx="4"/>
          </p:nvPr>
        </p:nvSpPr>
        <p:spPr>
          <a:xfrm>
            <a:off x="0" y="10155238"/>
            <a:ext cx="3276600" cy="536575"/>
          </a:xfrm>
          <a:prstGeom prst="rect">
            <a:avLst/>
          </a:prstGeom>
        </p:spPr>
        <p:txBody>
          <a:bodyPr vert="horz" lIns="91440" tIns="45720" rIns="91440" bIns="45720" rtlCol="0" anchor="b"/>
          <a:lstStyle>
            <a:lvl1pPr algn="l">
              <a:defRPr sz="1200"/>
            </a:lvl1pPr>
          </a:lstStyle>
          <a:p>
            <a:endParaRPr lang="en-GB"/>
          </a:p>
        </p:txBody>
      </p:sp>
      <p:sp>
        <p:nvSpPr>
          <p:cNvPr id="7" name="Espace réservé du numéro de diapositive 6"/>
          <p:cNvSpPr>
            <a:spLocks noGrp="1"/>
          </p:cNvSpPr>
          <p:nvPr>
            <p:ph type="sldNum" sz="quarter" idx="5"/>
          </p:nvPr>
        </p:nvSpPr>
        <p:spPr>
          <a:xfrm>
            <a:off x="4281488" y="10155238"/>
            <a:ext cx="3276600" cy="536575"/>
          </a:xfrm>
          <a:prstGeom prst="rect">
            <a:avLst/>
          </a:prstGeom>
        </p:spPr>
        <p:txBody>
          <a:bodyPr vert="horz" lIns="91440" tIns="45720" rIns="91440" bIns="45720" rtlCol="0" anchor="b"/>
          <a:lstStyle>
            <a:lvl1pPr algn="r">
              <a:defRPr sz="1200"/>
            </a:lvl1pPr>
          </a:lstStyle>
          <a:p>
            <a:fld id="{2F1577D6-5A89-4579-B782-9F115D6976CC}" type="slidenum">
              <a:rPr lang="en-GB" smtClean="0"/>
              <a:t>‹N°›</a:t>
            </a:fld>
            <a:endParaRPr lang="en-GB"/>
          </a:p>
        </p:txBody>
      </p:sp>
    </p:spTree>
    <p:extLst>
      <p:ext uri="{BB962C8B-B14F-4D97-AF65-F5344CB8AC3E}">
        <p14:creationId xmlns:p14="http://schemas.microsoft.com/office/powerpoint/2010/main" val="3188483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Dans ce cours, nous allons discuter des structures de données et des algorithmes communs qui servent de blocs de construction pour créer des programmes efficaces. Nous discuterons également de différentes approches de conception d'algorithmes,</a:t>
            </a:r>
            <a:endParaRPr lang="en-GB" dirty="0"/>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1</a:t>
            </a:fld>
            <a:endParaRPr lang="en-GB"/>
          </a:p>
        </p:txBody>
      </p:sp>
    </p:spTree>
    <p:extLst>
      <p:ext uri="{BB962C8B-B14F-4D97-AF65-F5344CB8AC3E}">
        <p14:creationId xmlns:p14="http://schemas.microsoft.com/office/powerpoint/2010/main" val="17116388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 typeface="Arial" panose="020B0604020202020204" pitchFamily="34" charset="0"/>
              <a:buChar char="•"/>
            </a:pPr>
            <a:endParaRPr lang="fr-FR" noProof="1"/>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10</a:t>
            </a:fld>
            <a:endParaRPr lang="en-GB"/>
          </a:p>
        </p:txBody>
      </p:sp>
    </p:spTree>
    <p:extLst>
      <p:ext uri="{BB962C8B-B14F-4D97-AF65-F5344CB8AC3E}">
        <p14:creationId xmlns:p14="http://schemas.microsoft.com/office/powerpoint/2010/main" val="23069584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 typeface="Arial" panose="020B0604020202020204" pitchFamily="34" charset="0"/>
              <a:buChar char="•"/>
            </a:pPr>
            <a:endParaRPr lang="fr-FR" noProof="1"/>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11</a:t>
            </a:fld>
            <a:endParaRPr lang="en-GB"/>
          </a:p>
        </p:txBody>
      </p:sp>
    </p:spTree>
    <p:extLst>
      <p:ext uri="{BB962C8B-B14F-4D97-AF65-F5344CB8AC3E}">
        <p14:creationId xmlns:p14="http://schemas.microsoft.com/office/powerpoint/2010/main" val="32486645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 typeface="Arial" panose="020B0604020202020204" pitchFamily="34" charset="0"/>
              <a:buChar char="•"/>
            </a:pPr>
            <a:endParaRPr lang="fr-FR" noProof="1"/>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12</a:t>
            </a:fld>
            <a:endParaRPr lang="en-GB"/>
          </a:p>
        </p:txBody>
      </p:sp>
    </p:spTree>
    <p:extLst>
      <p:ext uri="{BB962C8B-B14F-4D97-AF65-F5344CB8AC3E}">
        <p14:creationId xmlns:p14="http://schemas.microsoft.com/office/powerpoint/2010/main" val="10361526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 typeface="Arial" panose="020B0604020202020204" pitchFamily="34" charset="0"/>
              <a:buChar char="•"/>
            </a:pPr>
            <a:endParaRPr lang="fr-FR" noProof="1"/>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13</a:t>
            </a:fld>
            <a:endParaRPr lang="en-GB"/>
          </a:p>
        </p:txBody>
      </p:sp>
    </p:spTree>
    <p:extLst>
      <p:ext uri="{BB962C8B-B14F-4D97-AF65-F5344CB8AC3E}">
        <p14:creationId xmlns:p14="http://schemas.microsoft.com/office/powerpoint/2010/main" val="1089580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 typeface="Arial" panose="020B0604020202020204" pitchFamily="34" charset="0"/>
              <a:buChar char="•"/>
            </a:pPr>
            <a:endParaRPr lang="fr-FR" noProof="1"/>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14</a:t>
            </a:fld>
            <a:endParaRPr lang="en-GB"/>
          </a:p>
        </p:txBody>
      </p:sp>
    </p:spTree>
    <p:extLst>
      <p:ext uri="{BB962C8B-B14F-4D97-AF65-F5344CB8AC3E}">
        <p14:creationId xmlns:p14="http://schemas.microsoft.com/office/powerpoint/2010/main" val="35664466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 typeface="Arial" panose="020B0604020202020204" pitchFamily="34" charset="0"/>
              <a:buChar char="•"/>
            </a:pPr>
            <a:endParaRPr lang="fr-FR" noProof="1"/>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15</a:t>
            </a:fld>
            <a:endParaRPr lang="en-GB"/>
          </a:p>
        </p:txBody>
      </p:sp>
    </p:spTree>
    <p:extLst>
      <p:ext uri="{BB962C8B-B14F-4D97-AF65-F5344CB8AC3E}">
        <p14:creationId xmlns:p14="http://schemas.microsoft.com/office/powerpoint/2010/main" val="227904918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 typeface="Arial" panose="020B0604020202020204" pitchFamily="34" charset="0"/>
              <a:buChar char="•"/>
            </a:pPr>
            <a:endParaRPr lang="fr-FR" noProof="1"/>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16</a:t>
            </a:fld>
            <a:endParaRPr lang="en-GB"/>
          </a:p>
        </p:txBody>
      </p:sp>
    </p:spTree>
    <p:extLst>
      <p:ext uri="{BB962C8B-B14F-4D97-AF65-F5344CB8AC3E}">
        <p14:creationId xmlns:p14="http://schemas.microsoft.com/office/powerpoint/2010/main" val="424263617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 typeface="Arial" panose="020B0604020202020204" pitchFamily="34" charset="0"/>
              <a:buChar char="•"/>
            </a:pPr>
            <a:endParaRPr lang="fr-FR" noProof="1"/>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17</a:t>
            </a:fld>
            <a:endParaRPr lang="en-GB"/>
          </a:p>
        </p:txBody>
      </p:sp>
    </p:spTree>
    <p:extLst>
      <p:ext uri="{BB962C8B-B14F-4D97-AF65-F5344CB8AC3E}">
        <p14:creationId xmlns:p14="http://schemas.microsoft.com/office/powerpoint/2010/main" val="427482995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 typeface="Arial" panose="020B0604020202020204" pitchFamily="34" charset="0"/>
              <a:buChar char="•"/>
            </a:pPr>
            <a:endParaRPr lang="fr-FR" noProof="1"/>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18</a:t>
            </a:fld>
            <a:endParaRPr lang="en-GB"/>
          </a:p>
        </p:txBody>
      </p:sp>
    </p:spTree>
    <p:extLst>
      <p:ext uri="{BB962C8B-B14F-4D97-AF65-F5344CB8AC3E}">
        <p14:creationId xmlns:p14="http://schemas.microsoft.com/office/powerpoint/2010/main" val="397605809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 typeface="Arial" panose="020B0604020202020204" pitchFamily="34" charset="0"/>
              <a:buChar char="•"/>
            </a:pPr>
            <a:endParaRPr lang="fr-FR" noProof="1"/>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19</a:t>
            </a:fld>
            <a:endParaRPr lang="en-GB"/>
          </a:p>
        </p:txBody>
      </p:sp>
    </p:spTree>
    <p:extLst>
      <p:ext uri="{BB962C8B-B14F-4D97-AF65-F5344CB8AC3E}">
        <p14:creationId xmlns:p14="http://schemas.microsoft.com/office/powerpoint/2010/main" val="18753494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GB" dirty="0"/>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2</a:t>
            </a:fld>
            <a:endParaRPr lang="en-GB"/>
          </a:p>
        </p:txBody>
      </p:sp>
    </p:spTree>
    <p:extLst>
      <p:ext uri="{BB962C8B-B14F-4D97-AF65-F5344CB8AC3E}">
        <p14:creationId xmlns:p14="http://schemas.microsoft.com/office/powerpoint/2010/main" val="108144465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 typeface="Arial" panose="020B0604020202020204" pitchFamily="34" charset="0"/>
              <a:buChar char="•"/>
            </a:pPr>
            <a:endParaRPr lang="fr-FR" noProof="1"/>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20</a:t>
            </a:fld>
            <a:endParaRPr lang="en-GB"/>
          </a:p>
        </p:txBody>
      </p:sp>
    </p:spTree>
    <p:extLst>
      <p:ext uri="{BB962C8B-B14F-4D97-AF65-F5344CB8AC3E}">
        <p14:creationId xmlns:p14="http://schemas.microsoft.com/office/powerpoint/2010/main" val="429440336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 typeface="Arial" panose="020B0604020202020204" pitchFamily="34" charset="0"/>
              <a:buChar char="•"/>
            </a:pPr>
            <a:endParaRPr lang="fr-FR" noProof="1"/>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21</a:t>
            </a:fld>
            <a:endParaRPr lang="en-GB"/>
          </a:p>
        </p:txBody>
      </p:sp>
    </p:spTree>
    <p:extLst>
      <p:ext uri="{BB962C8B-B14F-4D97-AF65-F5344CB8AC3E}">
        <p14:creationId xmlns:p14="http://schemas.microsoft.com/office/powerpoint/2010/main" val="246758781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 typeface="Arial" panose="020B0604020202020204" pitchFamily="34" charset="0"/>
              <a:buChar char="•"/>
            </a:pPr>
            <a:endParaRPr lang="fr-FR" noProof="1"/>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22</a:t>
            </a:fld>
            <a:endParaRPr lang="en-GB"/>
          </a:p>
        </p:txBody>
      </p:sp>
    </p:spTree>
    <p:extLst>
      <p:ext uri="{BB962C8B-B14F-4D97-AF65-F5344CB8AC3E}">
        <p14:creationId xmlns:p14="http://schemas.microsoft.com/office/powerpoint/2010/main" val="370308944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 typeface="Arial" panose="020B0604020202020204" pitchFamily="34" charset="0"/>
              <a:buChar char="•"/>
            </a:pPr>
            <a:endParaRPr lang="fr-FR" noProof="1"/>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23</a:t>
            </a:fld>
            <a:endParaRPr lang="en-GB"/>
          </a:p>
        </p:txBody>
      </p:sp>
    </p:spTree>
    <p:extLst>
      <p:ext uri="{BB962C8B-B14F-4D97-AF65-F5344CB8AC3E}">
        <p14:creationId xmlns:p14="http://schemas.microsoft.com/office/powerpoint/2010/main" val="321278065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 typeface="Arial" panose="020B0604020202020204" pitchFamily="34" charset="0"/>
              <a:buChar char="•"/>
            </a:pPr>
            <a:endParaRPr lang="fr-FR" noProof="1"/>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24</a:t>
            </a:fld>
            <a:endParaRPr lang="en-GB"/>
          </a:p>
        </p:txBody>
      </p:sp>
    </p:spTree>
    <p:extLst>
      <p:ext uri="{BB962C8B-B14F-4D97-AF65-F5344CB8AC3E}">
        <p14:creationId xmlns:p14="http://schemas.microsoft.com/office/powerpoint/2010/main" val="267659262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 typeface="Arial" panose="020B0604020202020204" pitchFamily="34" charset="0"/>
              <a:buChar char="•"/>
            </a:pPr>
            <a:endParaRPr lang="fr-FR" noProof="1"/>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25</a:t>
            </a:fld>
            <a:endParaRPr lang="en-GB"/>
          </a:p>
        </p:txBody>
      </p:sp>
    </p:spTree>
    <p:extLst>
      <p:ext uri="{BB962C8B-B14F-4D97-AF65-F5344CB8AC3E}">
        <p14:creationId xmlns:p14="http://schemas.microsoft.com/office/powerpoint/2010/main" val="56923184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 typeface="Arial" panose="020B0604020202020204" pitchFamily="34" charset="0"/>
              <a:buChar char="•"/>
            </a:pPr>
            <a:endParaRPr lang="fr-FR" noProof="1"/>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26</a:t>
            </a:fld>
            <a:endParaRPr lang="en-GB"/>
          </a:p>
        </p:txBody>
      </p:sp>
    </p:spTree>
    <p:extLst>
      <p:ext uri="{BB962C8B-B14F-4D97-AF65-F5344CB8AC3E}">
        <p14:creationId xmlns:p14="http://schemas.microsoft.com/office/powerpoint/2010/main" val="99931064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 typeface="Arial" panose="020B0604020202020204" pitchFamily="34" charset="0"/>
              <a:buChar char="•"/>
            </a:pPr>
            <a:endParaRPr lang="fr-FR" noProof="1"/>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27</a:t>
            </a:fld>
            <a:endParaRPr lang="en-GB"/>
          </a:p>
        </p:txBody>
      </p:sp>
    </p:spTree>
    <p:extLst>
      <p:ext uri="{BB962C8B-B14F-4D97-AF65-F5344CB8AC3E}">
        <p14:creationId xmlns:p14="http://schemas.microsoft.com/office/powerpoint/2010/main" val="302846828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 typeface="Arial" panose="020B0604020202020204" pitchFamily="34" charset="0"/>
              <a:buChar char="•"/>
            </a:pPr>
            <a:endParaRPr lang="fr-FR" noProof="1"/>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28</a:t>
            </a:fld>
            <a:endParaRPr lang="en-GB"/>
          </a:p>
        </p:txBody>
      </p:sp>
    </p:spTree>
    <p:extLst>
      <p:ext uri="{BB962C8B-B14F-4D97-AF65-F5344CB8AC3E}">
        <p14:creationId xmlns:p14="http://schemas.microsoft.com/office/powerpoint/2010/main" val="315928110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 typeface="Arial" panose="020B0604020202020204" pitchFamily="34" charset="0"/>
              <a:buChar char="•"/>
            </a:pPr>
            <a:endParaRPr lang="fr-FR" noProof="1"/>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29</a:t>
            </a:fld>
            <a:endParaRPr lang="en-GB"/>
          </a:p>
        </p:txBody>
      </p:sp>
    </p:spTree>
    <p:extLst>
      <p:ext uri="{BB962C8B-B14F-4D97-AF65-F5344CB8AC3E}">
        <p14:creationId xmlns:p14="http://schemas.microsoft.com/office/powerpoint/2010/main" val="12023508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GB" dirty="0"/>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3</a:t>
            </a:fld>
            <a:endParaRPr lang="en-GB"/>
          </a:p>
        </p:txBody>
      </p:sp>
    </p:spTree>
    <p:extLst>
      <p:ext uri="{BB962C8B-B14F-4D97-AF65-F5344CB8AC3E}">
        <p14:creationId xmlns:p14="http://schemas.microsoft.com/office/powerpoint/2010/main" val="307915924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 typeface="Arial" panose="020B0604020202020204" pitchFamily="34" charset="0"/>
              <a:buChar char="•"/>
            </a:pPr>
            <a:endParaRPr lang="fr-FR" noProof="1"/>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30</a:t>
            </a:fld>
            <a:endParaRPr lang="en-GB"/>
          </a:p>
        </p:txBody>
      </p:sp>
    </p:spTree>
    <p:extLst>
      <p:ext uri="{BB962C8B-B14F-4D97-AF65-F5344CB8AC3E}">
        <p14:creationId xmlns:p14="http://schemas.microsoft.com/office/powerpoint/2010/main" val="175249742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 typeface="Arial" panose="020B0604020202020204" pitchFamily="34" charset="0"/>
              <a:buChar char="•"/>
            </a:pPr>
            <a:endParaRPr lang="fr-FR" noProof="1"/>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31</a:t>
            </a:fld>
            <a:endParaRPr lang="en-GB"/>
          </a:p>
        </p:txBody>
      </p:sp>
    </p:spTree>
    <p:extLst>
      <p:ext uri="{BB962C8B-B14F-4D97-AF65-F5344CB8AC3E}">
        <p14:creationId xmlns:p14="http://schemas.microsoft.com/office/powerpoint/2010/main" val="129065011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 typeface="Arial" panose="020B0604020202020204" pitchFamily="34" charset="0"/>
              <a:buChar char="•"/>
            </a:pPr>
            <a:endParaRPr lang="fr-FR" noProof="1"/>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32</a:t>
            </a:fld>
            <a:endParaRPr lang="en-GB"/>
          </a:p>
        </p:txBody>
      </p:sp>
    </p:spTree>
    <p:extLst>
      <p:ext uri="{BB962C8B-B14F-4D97-AF65-F5344CB8AC3E}">
        <p14:creationId xmlns:p14="http://schemas.microsoft.com/office/powerpoint/2010/main" val="25368136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GB" dirty="0"/>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4</a:t>
            </a:fld>
            <a:endParaRPr lang="en-GB"/>
          </a:p>
        </p:txBody>
      </p:sp>
    </p:spTree>
    <p:extLst>
      <p:ext uri="{BB962C8B-B14F-4D97-AF65-F5344CB8AC3E}">
        <p14:creationId xmlns:p14="http://schemas.microsoft.com/office/powerpoint/2010/main" val="35207572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GB" dirty="0"/>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5</a:t>
            </a:fld>
            <a:endParaRPr lang="en-GB"/>
          </a:p>
        </p:txBody>
      </p:sp>
    </p:spTree>
    <p:extLst>
      <p:ext uri="{BB962C8B-B14F-4D97-AF65-F5344CB8AC3E}">
        <p14:creationId xmlns:p14="http://schemas.microsoft.com/office/powerpoint/2010/main" val="28084973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GB" dirty="0"/>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6</a:t>
            </a:fld>
            <a:endParaRPr lang="en-GB"/>
          </a:p>
        </p:txBody>
      </p:sp>
    </p:spTree>
    <p:extLst>
      <p:ext uri="{BB962C8B-B14F-4D97-AF65-F5344CB8AC3E}">
        <p14:creationId xmlns:p14="http://schemas.microsoft.com/office/powerpoint/2010/main" val="26988525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GB" dirty="0"/>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7</a:t>
            </a:fld>
            <a:endParaRPr lang="en-GB"/>
          </a:p>
        </p:txBody>
      </p:sp>
    </p:spTree>
    <p:extLst>
      <p:ext uri="{BB962C8B-B14F-4D97-AF65-F5344CB8AC3E}">
        <p14:creationId xmlns:p14="http://schemas.microsoft.com/office/powerpoint/2010/main" val="24373821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GB" dirty="0"/>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8</a:t>
            </a:fld>
            <a:endParaRPr lang="en-GB"/>
          </a:p>
        </p:txBody>
      </p:sp>
    </p:spTree>
    <p:extLst>
      <p:ext uri="{BB962C8B-B14F-4D97-AF65-F5344CB8AC3E}">
        <p14:creationId xmlns:p14="http://schemas.microsoft.com/office/powerpoint/2010/main" val="24937069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 typeface="Arial" panose="020B0604020202020204" pitchFamily="34" charset="0"/>
              <a:buChar char="•"/>
            </a:pPr>
            <a:endParaRPr lang="fr-FR" noProof="1"/>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9</a:t>
            </a:fld>
            <a:endParaRPr lang="en-GB"/>
          </a:p>
        </p:txBody>
      </p:sp>
    </p:spTree>
    <p:extLst>
      <p:ext uri="{BB962C8B-B14F-4D97-AF65-F5344CB8AC3E}">
        <p14:creationId xmlns:p14="http://schemas.microsoft.com/office/powerpoint/2010/main" val="31600897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36" name="PlaceHolder 2"/>
          <p:cNvSpPr>
            <a:spLocks noGrp="1"/>
          </p:cNvSpPr>
          <p:nvPr>
            <p:ph type="body"/>
          </p:nvPr>
        </p:nvSpPr>
        <p:spPr>
          <a:xfrm>
            <a:off x="504000" y="1152000"/>
            <a:ext cx="907164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37" name="PlaceHolder 3"/>
          <p:cNvSpPr>
            <a:spLocks noGrp="1"/>
          </p:cNvSpPr>
          <p:nvPr>
            <p:ph type="body"/>
          </p:nvPr>
        </p:nvSpPr>
        <p:spPr>
          <a:xfrm>
            <a:off x="504000" y="4110480"/>
            <a:ext cx="907164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39" name="PlaceHolder 2"/>
          <p:cNvSpPr>
            <a:spLocks noGrp="1"/>
          </p:cNvSpPr>
          <p:nvPr>
            <p:ph type="body"/>
          </p:nvPr>
        </p:nvSpPr>
        <p:spPr>
          <a:xfrm>
            <a:off x="50400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40" name="PlaceHolder 3"/>
          <p:cNvSpPr>
            <a:spLocks noGrp="1"/>
          </p:cNvSpPr>
          <p:nvPr>
            <p:ph type="body"/>
          </p:nvPr>
        </p:nvSpPr>
        <p:spPr>
          <a:xfrm>
            <a:off x="515268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41" name="PlaceHolder 4"/>
          <p:cNvSpPr>
            <a:spLocks noGrp="1"/>
          </p:cNvSpPr>
          <p:nvPr>
            <p:ph type="body"/>
          </p:nvPr>
        </p:nvSpPr>
        <p:spPr>
          <a:xfrm>
            <a:off x="504000" y="411048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42" name="PlaceHolder 5"/>
          <p:cNvSpPr>
            <a:spLocks noGrp="1"/>
          </p:cNvSpPr>
          <p:nvPr>
            <p:ph type="body"/>
          </p:nvPr>
        </p:nvSpPr>
        <p:spPr>
          <a:xfrm>
            <a:off x="5152680" y="411048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43"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44" name="PlaceHolder 2"/>
          <p:cNvSpPr>
            <a:spLocks noGrp="1"/>
          </p:cNvSpPr>
          <p:nvPr>
            <p:ph type="body"/>
          </p:nvPr>
        </p:nvSpPr>
        <p:spPr>
          <a:xfrm>
            <a:off x="504000" y="115200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45" name="PlaceHolder 3"/>
          <p:cNvSpPr>
            <a:spLocks noGrp="1"/>
          </p:cNvSpPr>
          <p:nvPr>
            <p:ph type="body"/>
          </p:nvPr>
        </p:nvSpPr>
        <p:spPr>
          <a:xfrm>
            <a:off x="3571200" y="115200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46" name="PlaceHolder 4"/>
          <p:cNvSpPr>
            <a:spLocks noGrp="1"/>
          </p:cNvSpPr>
          <p:nvPr>
            <p:ph type="body"/>
          </p:nvPr>
        </p:nvSpPr>
        <p:spPr>
          <a:xfrm>
            <a:off x="6638040" y="115200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47" name="PlaceHolder 5"/>
          <p:cNvSpPr>
            <a:spLocks noGrp="1"/>
          </p:cNvSpPr>
          <p:nvPr>
            <p:ph type="body"/>
          </p:nvPr>
        </p:nvSpPr>
        <p:spPr>
          <a:xfrm>
            <a:off x="504000" y="411048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48" name="PlaceHolder 6"/>
          <p:cNvSpPr>
            <a:spLocks noGrp="1"/>
          </p:cNvSpPr>
          <p:nvPr>
            <p:ph type="body"/>
          </p:nvPr>
        </p:nvSpPr>
        <p:spPr>
          <a:xfrm>
            <a:off x="3571200" y="411048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49" name="PlaceHolder 7"/>
          <p:cNvSpPr>
            <a:spLocks noGrp="1"/>
          </p:cNvSpPr>
          <p:nvPr>
            <p:ph type="body"/>
          </p:nvPr>
        </p:nvSpPr>
        <p:spPr>
          <a:xfrm>
            <a:off x="6638040" y="411048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9"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60" name="PlaceHolder 2"/>
          <p:cNvSpPr>
            <a:spLocks noGrp="1"/>
          </p:cNvSpPr>
          <p:nvPr>
            <p:ph type="subTitle"/>
          </p:nvPr>
        </p:nvSpPr>
        <p:spPr>
          <a:xfrm>
            <a:off x="504000" y="1152000"/>
            <a:ext cx="9071640" cy="5663880"/>
          </a:xfrm>
          <a:prstGeom prst="rect">
            <a:avLst/>
          </a:prstGeom>
        </p:spPr>
        <p:txBody>
          <a:bodyPr lIns="0" tIns="0" rIns="0" bIns="0" anchor="ctr">
            <a:noAutofit/>
          </a:bodyPr>
          <a:lstStyle/>
          <a:p>
            <a:pPr algn="ctr"/>
            <a:endParaRPr lang="en-GB"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62" name="PlaceHolder 2"/>
          <p:cNvSpPr>
            <a:spLocks noGrp="1"/>
          </p:cNvSpPr>
          <p:nvPr>
            <p:ph type="body"/>
          </p:nvPr>
        </p:nvSpPr>
        <p:spPr>
          <a:xfrm>
            <a:off x="504000" y="1152000"/>
            <a:ext cx="9071640" cy="566388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64" name="PlaceHolder 2"/>
          <p:cNvSpPr>
            <a:spLocks noGrp="1"/>
          </p:cNvSpPr>
          <p:nvPr>
            <p:ph type="body"/>
          </p:nvPr>
        </p:nvSpPr>
        <p:spPr>
          <a:xfrm>
            <a:off x="504000" y="1152000"/>
            <a:ext cx="4426920" cy="566388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65" name="PlaceHolder 3"/>
          <p:cNvSpPr>
            <a:spLocks noGrp="1"/>
          </p:cNvSpPr>
          <p:nvPr>
            <p:ph type="body"/>
          </p:nvPr>
        </p:nvSpPr>
        <p:spPr>
          <a:xfrm>
            <a:off x="5152680" y="1152000"/>
            <a:ext cx="4426920" cy="566388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6"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67" name="PlaceHolder 1"/>
          <p:cNvSpPr>
            <a:spLocks noGrp="1"/>
          </p:cNvSpPr>
          <p:nvPr>
            <p:ph type="subTitle"/>
          </p:nvPr>
        </p:nvSpPr>
        <p:spPr>
          <a:xfrm>
            <a:off x="504000" y="301320"/>
            <a:ext cx="9071640" cy="3053520"/>
          </a:xfrm>
          <a:prstGeom prst="rect">
            <a:avLst/>
          </a:prstGeom>
        </p:spPr>
        <p:txBody>
          <a:bodyPr lIns="0" tIns="0" rIns="0" bIns="0" anchor="ctr">
            <a:noAutofit/>
          </a:bodyPr>
          <a:lstStyle/>
          <a:p>
            <a:pPr algn="ctr"/>
            <a:endParaRPr lang="en-GB"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69" name="PlaceHolder 2"/>
          <p:cNvSpPr>
            <a:spLocks noGrp="1"/>
          </p:cNvSpPr>
          <p:nvPr>
            <p:ph type="body"/>
          </p:nvPr>
        </p:nvSpPr>
        <p:spPr>
          <a:xfrm>
            <a:off x="50400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70" name="PlaceHolder 3"/>
          <p:cNvSpPr>
            <a:spLocks noGrp="1"/>
          </p:cNvSpPr>
          <p:nvPr>
            <p:ph type="body"/>
          </p:nvPr>
        </p:nvSpPr>
        <p:spPr>
          <a:xfrm>
            <a:off x="5152680" y="1152000"/>
            <a:ext cx="4426920" cy="566388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71" name="PlaceHolder 4"/>
          <p:cNvSpPr>
            <a:spLocks noGrp="1"/>
          </p:cNvSpPr>
          <p:nvPr>
            <p:ph type="body"/>
          </p:nvPr>
        </p:nvSpPr>
        <p:spPr>
          <a:xfrm>
            <a:off x="504000" y="411048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4"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15" name="PlaceHolder 2"/>
          <p:cNvSpPr>
            <a:spLocks noGrp="1"/>
          </p:cNvSpPr>
          <p:nvPr>
            <p:ph type="subTitle"/>
          </p:nvPr>
        </p:nvSpPr>
        <p:spPr>
          <a:xfrm>
            <a:off x="504000" y="1152000"/>
            <a:ext cx="9071640" cy="5663880"/>
          </a:xfrm>
          <a:prstGeom prst="rect">
            <a:avLst/>
          </a:prstGeom>
        </p:spPr>
        <p:txBody>
          <a:bodyPr lIns="0" tIns="0" rIns="0" bIns="0" anchor="ctr">
            <a:noAutofit/>
          </a:bodyPr>
          <a:lstStyle/>
          <a:p>
            <a:pPr algn="ctr"/>
            <a:endParaRPr lang="en-GB"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73" name="PlaceHolder 2"/>
          <p:cNvSpPr>
            <a:spLocks noGrp="1"/>
          </p:cNvSpPr>
          <p:nvPr>
            <p:ph type="body"/>
          </p:nvPr>
        </p:nvSpPr>
        <p:spPr>
          <a:xfrm>
            <a:off x="504000" y="1152000"/>
            <a:ext cx="4426920" cy="566388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74" name="PlaceHolder 3"/>
          <p:cNvSpPr>
            <a:spLocks noGrp="1"/>
          </p:cNvSpPr>
          <p:nvPr>
            <p:ph type="body"/>
          </p:nvPr>
        </p:nvSpPr>
        <p:spPr>
          <a:xfrm>
            <a:off x="515268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75" name="PlaceHolder 4"/>
          <p:cNvSpPr>
            <a:spLocks noGrp="1"/>
          </p:cNvSpPr>
          <p:nvPr>
            <p:ph type="body"/>
          </p:nvPr>
        </p:nvSpPr>
        <p:spPr>
          <a:xfrm>
            <a:off x="5152680" y="411048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77" name="PlaceHolder 2"/>
          <p:cNvSpPr>
            <a:spLocks noGrp="1"/>
          </p:cNvSpPr>
          <p:nvPr>
            <p:ph type="body"/>
          </p:nvPr>
        </p:nvSpPr>
        <p:spPr>
          <a:xfrm>
            <a:off x="50400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78" name="PlaceHolder 3"/>
          <p:cNvSpPr>
            <a:spLocks noGrp="1"/>
          </p:cNvSpPr>
          <p:nvPr>
            <p:ph type="body"/>
          </p:nvPr>
        </p:nvSpPr>
        <p:spPr>
          <a:xfrm>
            <a:off x="515268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79" name="PlaceHolder 4"/>
          <p:cNvSpPr>
            <a:spLocks noGrp="1"/>
          </p:cNvSpPr>
          <p:nvPr>
            <p:ph type="body"/>
          </p:nvPr>
        </p:nvSpPr>
        <p:spPr>
          <a:xfrm>
            <a:off x="504000" y="4110480"/>
            <a:ext cx="907164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81" name="PlaceHolder 2"/>
          <p:cNvSpPr>
            <a:spLocks noGrp="1"/>
          </p:cNvSpPr>
          <p:nvPr>
            <p:ph type="body"/>
          </p:nvPr>
        </p:nvSpPr>
        <p:spPr>
          <a:xfrm>
            <a:off x="504000" y="1152000"/>
            <a:ext cx="907164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82" name="PlaceHolder 3"/>
          <p:cNvSpPr>
            <a:spLocks noGrp="1"/>
          </p:cNvSpPr>
          <p:nvPr>
            <p:ph type="body"/>
          </p:nvPr>
        </p:nvSpPr>
        <p:spPr>
          <a:xfrm>
            <a:off x="504000" y="4110480"/>
            <a:ext cx="907164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84" name="PlaceHolder 2"/>
          <p:cNvSpPr>
            <a:spLocks noGrp="1"/>
          </p:cNvSpPr>
          <p:nvPr>
            <p:ph type="body"/>
          </p:nvPr>
        </p:nvSpPr>
        <p:spPr>
          <a:xfrm>
            <a:off x="50400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85" name="PlaceHolder 3"/>
          <p:cNvSpPr>
            <a:spLocks noGrp="1"/>
          </p:cNvSpPr>
          <p:nvPr>
            <p:ph type="body"/>
          </p:nvPr>
        </p:nvSpPr>
        <p:spPr>
          <a:xfrm>
            <a:off x="515268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86" name="PlaceHolder 4"/>
          <p:cNvSpPr>
            <a:spLocks noGrp="1"/>
          </p:cNvSpPr>
          <p:nvPr>
            <p:ph type="body"/>
          </p:nvPr>
        </p:nvSpPr>
        <p:spPr>
          <a:xfrm>
            <a:off x="504000" y="411048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87" name="PlaceHolder 5"/>
          <p:cNvSpPr>
            <a:spLocks noGrp="1"/>
          </p:cNvSpPr>
          <p:nvPr>
            <p:ph type="body"/>
          </p:nvPr>
        </p:nvSpPr>
        <p:spPr>
          <a:xfrm>
            <a:off x="5152680" y="411048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88"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89" name="PlaceHolder 2"/>
          <p:cNvSpPr>
            <a:spLocks noGrp="1"/>
          </p:cNvSpPr>
          <p:nvPr>
            <p:ph type="body"/>
          </p:nvPr>
        </p:nvSpPr>
        <p:spPr>
          <a:xfrm>
            <a:off x="504000" y="115200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90" name="PlaceHolder 3"/>
          <p:cNvSpPr>
            <a:spLocks noGrp="1"/>
          </p:cNvSpPr>
          <p:nvPr>
            <p:ph type="body"/>
          </p:nvPr>
        </p:nvSpPr>
        <p:spPr>
          <a:xfrm>
            <a:off x="3571200" y="115200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91" name="PlaceHolder 4"/>
          <p:cNvSpPr>
            <a:spLocks noGrp="1"/>
          </p:cNvSpPr>
          <p:nvPr>
            <p:ph type="body"/>
          </p:nvPr>
        </p:nvSpPr>
        <p:spPr>
          <a:xfrm>
            <a:off x="6638040" y="115200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92" name="PlaceHolder 5"/>
          <p:cNvSpPr>
            <a:spLocks noGrp="1"/>
          </p:cNvSpPr>
          <p:nvPr>
            <p:ph type="body"/>
          </p:nvPr>
        </p:nvSpPr>
        <p:spPr>
          <a:xfrm>
            <a:off x="504000" y="411048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93" name="PlaceHolder 6"/>
          <p:cNvSpPr>
            <a:spLocks noGrp="1"/>
          </p:cNvSpPr>
          <p:nvPr>
            <p:ph type="body"/>
          </p:nvPr>
        </p:nvSpPr>
        <p:spPr>
          <a:xfrm>
            <a:off x="3571200" y="411048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94" name="PlaceHolder 7"/>
          <p:cNvSpPr>
            <a:spLocks noGrp="1"/>
          </p:cNvSpPr>
          <p:nvPr>
            <p:ph type="body"/>
          </p:nvPr>
        </p:nvSpPr>
        <p:spPr>
          <a:xfrm>
            <a:off x="6638040" y="411048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06"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107" name="PlaceHolder 2"/>
          <p:cNvSpPr>
            <a:spLocks noGrp="1"/>
          </p:cNvSpPr>
          <p:nvPr>
            <p:ph type="subTitle"/>
          </p:nvPr>
        </p:nvSpPr>
        <p:spPr>
          <a:xfrm>
            <a:off x="504000" y="1152000"/>
            <a:ext cx="9071640" cy="5663880"/>
          </a:xfrm>
          <a:prstGeom prst="rect">
            <a:avLst/>
          </a:prstGeom>
        </p:spPr>
        <p:txBody>
          <a:bodyPr lIns="0" tIns="0" rIns="0" bIns="0" anchor="ctr">
            <a:noAutofit/>
          </a:bodyPr>
          <a:lstStyle/>
          <a:p>
            <a:pPr algn="ctr"/>
            <a:endParaRPr lang="en-GB"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109" name="PlaceHolder 2"/>
          <p:cNvSpPr>
            <a:spLocks noGrp="1"/>
          </p:cNvSpPr>
          <p:nvPr>
            <p:ph type="body"/>
          </p:nvPr>
        </p:nvSpPr>
        <p:spPr>
          <a:xfrm>
            <a:off x="504000" y="1152000"/>
            <a:ext cx="9071640" cy="566388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111" name="PlaceHolder 2"/>
          <p:cNvSpPr>
            <a:spLocks noGrp="1"/>
          </p:cNvSpPr>
          <p:nvPr>
            <p:ph type="body"/>
          </p:nvPr>
        </p:nvSpPr>
        <p:spPr>
          <a:xfrm>
            <a:off x="504000" y="1152000"/>
            <a:ext cx="4426920" cy="566388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12" name="PlaceHolder 3"/>
          <p:cNvSpPr>
            <a:spLocks noGrp="1"/>
          </p:cNvSpPr>
          <p:nvPr>
            <p:ph type="body"/>
          </p:nvPr>
        </p:nvSpPr>
        <p:spPr>
          <a:xfrm>
            <a:off x="5152680" y="1152000"/>
            <a:ext cx="4426920" cy="566388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13"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17" name="PlaceHolder 2"/>
          <p:cNvSpPr>
            <a:spLocks noGrp="1"/>
          </p:cNvSpPr>
          <p:nvPr>
            <p:ph type="body"/>
          </p:nvPr>
        </p:nvSpPr>
        <p:spPr>
          <a:xfrm>
            <a:off x="504000" y="1152000"/>
            <a:ext cx="9071640" cy="566388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14" name="PlaceHolder 1"/>
          <p:cNvSpPr>
            <a:spLocks noGrp="1"/>
          </p:cNvSpPr>
          <p:nvPr>
            <p:ph type="subTitle"/>
          </p:nvPr>
        </p:nvSpPr>
        <p:spPr>
          <a:xfrm>
            <a:off x="504000" y="301320"/>
            <a:ext cx="9071640" cy="3053520"/>
          </a:xfrm>
          <a:prstGeom prst="rect">
            <a:avLst/>
          </a:prstGeom>
        </p:spPr>
        <p:txBody>
          <a:bodyPr lIns="0" tIns="0" rIns="0" bIns="0" anchor="ctr">
            <a:noAutofit/>
          </a:bodyPr>
          <a:lstStyle/>
          <a:p>
            <a:pPr algn="ctr"/>
            <a:endParaRPr lang="en-GB"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116" name="PlaceHolder 2"/>
          <p:cNvSpPr>
            <a:spLocks noGrp="1"/>
          </p:cNvSpPr>
          <p:nvPr>
            <p:ph type="body"/>
          </p:nvPr>
        </p:nvSpPr>
        <p:spPr>
          <a:xfrm>
            <a:off x="50400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17" name="PlaceHolder 3"/>
          <p:cNvSpPr>
            <a:spLocks noGrp="1"/>
          </p:cNvSpPr>
          <p:nvPr>
            <p:ph type="body"/>
          </p:nvPr>
        </p:nvSpPr>
        <p:spPr>
          <a:xfrm>
            <a:off x="5152680" y="1152000"/>
            <a:ext cx="4426920" cy="566388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18" name="PlaceHolder 4"/>
          <p:cNvSpPr>
            <a:spLocks noGrp="1"/>
          </p:cNvSpPr>
          <p:nvPr>
            <p:ph type="body"/>
          </p:nvPr>
        </p:nvSpPr>
        <p:spPr>
          <a:xfrm>
            <a:off x="504000" y="411048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120" name="PlaceHolder 2"/>
          <p:cNvSpPr>
            <a:spLocks noGrp="1"/>
          </p:cNvSpPr>
          <p:nvPr>
            <p:ph type="body"/>
          </p:nvPr>
        </p:nvSpPr>
        <p:spPr>
          <a:xfrm>
            <a:off x="504000" y="1152000"/>
            <a:ext cx="4426920" cy="566388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21" name="PlaceHolder 3"/>
          <p:cNvSpPr>
            <a:spLocks noGrp="1"/>
          </p:cNvSpPr>
          <p:nvPr>
            <p:ph type="body"/>
          </p:nvPr>
        </p:nvSpPr>
        <p:spPr>
          <a:xfrm>
            <a:off x="515268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22" name="PlaceHolder 4"/>
          <p:cNvSpPr>
            <a:spLocks noGrp="1"/>
          </p:cNvSpPr>
          <p:nvPr>
            <p:ph type="body"/>
          </p:nvPr>
        </p:nvSpPr>
        <p:spPr>
          <a:xfrm>
            <a:off x="5152680" y="411048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23"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124" name="PlaceHolder 2"/>
          <p:cNvSpPr>
            <a:spLocks noGrp="1"/>
          </p:cNvSpPr>
          <p:nvPr>
            <p:ph type="body"/>
          </p:nvPr>
        </p:nvSpPr>
        <p:spPr>
          <a:xfrm>
            <a:off x="50400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25" name="PlaceHolder 3"/>
          <p:cNvSpPr>
            <a:spLocks noGrp="1"/>
          </p:cNvSpPr>
          <p:nvPr>
            <p:ph type="body"/>
          </p:nvPr>
        </p:nvSpPr>
        <p:spPr>
          <a:xfrm>
            <a:off x="515268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26" name="PlaceHolder 4"/>
          <p:cNvSpPr>
            <a:spLocks noGrp="1"/>
          </p:cNvSpPr>
          <p:nvPr>
            <p:ph type="body"/>
          </p:nvPr>
        </p:nvSpPr>
        <p:spPr>
          <a:xfrm>
            <a:off x="504000" y="4110480"/>
            <a:ext cx="907164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27"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128" name="PlaceHolder 2"/>
          <p:cNvSpPr>
            <a:spLocks noGrp="1"/>
          </p:cNvSpPr>
          <p:nvPr>
            <p:ph type="body"/>
          </p:nvPr>
        </p:nvSpPr>
        <p:spPr>
          <a:xfrm>
            <a:off x="504000" y="1152000"/>
            <a:ext cx="907164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29" name="PlaceHolder 3"/>
          <p:cNvSpPr>
            <a:spLocks noGrp="1"/>
          </p:cNvSpPr>
          <p:nvPr>
            <p:ph type="body"/>
          </p:nvPr>
        </p:nvSpPr>
        <p:spPr>
          <a:xfrm>
            <a:off x="504000" y="4110480"/>
            <a:ext cx="907164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30"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131" name="PlaceHolder 2"/>
          <p:cNvSpPr>
            <a:spLocks noGrp="1"/>
          </p:cNvSpPr>
          <p:nvPr>
            <p:ph type="body"/>
          </p:nvPr>
        </p:nvSpPr>
        <p:spPr>
          <a:xfrm>
            <a:off x="50400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32" name="PlaceHolder 3"/>
          <p:cNvSpPr>
            <a:spLocks noGrp="1"/>
          </p:cNvSpPr>
          <p:nvPr>
            <p:ph type="body"/>
          </p:nvPr>
        </p:nvSpPr>
        <p:spPr>
          <a:xfrm>
            <a:off x="515268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33" name="PlaceHolder 4"/>
          <p:cNvSpPr>
            <a:spLocks noGrp="1"/>
          </p:cNvSpPr>
          <p:nvPr>
            <p:ph type="body"/>
          </p:nvPr>
        </p:nvSpPr>
        <p:spPr>
          <a:xfrm>
            <a:off x="504000" y="411048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34" name="PlaceHolder 5"/>
          <p:cNvSpPr>
            <a:spLocks noGrp="1"/>
          </p:cNvSpPr>
          <p:nvPr>
            <p:ph type="body"/>
          </p:nvPr>
        </p:nvSpPr>
        <p:spPr>
          <a:xfrm>
            <a:off x="5152680" y="411048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35"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136" name="PlaceHolder 2"/>
          <p:cNvSpPr>
            <a:spLocks noGrp="1"/>
          </p:cNvSpPr>
          <p:nvPr>
            <p:ph type="body"/>
          </p:nvPr>
        </p:nvSpPr>
        <p:spPr>
          <a:xfrm>
            <a:off x="504000" y="115200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37" name="PlaceHolder 3"/>
          <p:cNvSpPr>
            <a:spLocks noGrp="1"/>
          </p:cNvSpPr>
          <p:nvPr>
            <p:ph type="body"/>
          </p:nvPr>
        </p:nvSpPr>
        <p:spPr>
          <a:xfrm>
            <a:off x="3571200" y="115200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38" name="PlaceHolder 4"/>
          <p:cNvSpPr>
            <a:spLocks noGrp="1"/>
          </p:cNvSpPr>
          <p:nvPr>
            <p:ph type="body"/>
          </p:nvPr>
        </p:nvSpPr>
        <p:spPr>
          <a:xfrm>
            <a:off x="6638040" y="115200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39" name="PlaceHolder 5"/>
          <p:cNvSpPr>
            <a:spLocks noGrp="1"/>
          </p:cNvSpPr>
          <p:nvPr>
            <p:ph type="body"/>
          </p:nvPr>
        </p:nvSpPr>
        <p:spPr>
          <a:xfrm>
            <a:off x="504000" y="411048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40" name="PlaceHolder 6"/>
          <p:cNvSpPr>
            <a:spLocks noGrp="1"/>
          </p:cNvSpPr>
          <p:nvPr>
            <p:ph type="body"/>
          </p:nvPr>
        </p:nvSpPr>
        <p:spPr>
          <a:xfrm>
            <a:off x="3571200" y="411048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41" name="PlaceHolder 7"/>
          <p:cNvSpPr>
            <a:spLocks noGrp="1"/>
          </p:cNvSpPr>
          <p:nvPr>
            <p:ph type="body"/>
          </p:nvPr>
        </p:nvSpPr>
        <p:spPr>
          <a:xfrm>
            <a:off x="6638040" y="411048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54"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155" name="PlaceHolder 2"/>
          <p:cNvSpPr>
            <a:spLocks noGrp="1"/>
          </p:cNvSpPr>
          <p:nvPr>
            <p:ph type="subTitle"/>
          </p:nvPr>
        </p:nvSpPr>
        <p:spPr>
          <a:xfrm>
            <a:off x="504000" y="1152000"/>
            <a:ext cx="9071640" cy="5663880"/>
          </a:xfrm>
          <a:prstGeom prst="rect">
            <a:avLst/>
          </a:prstGeom>
        </p:spPr>
        <p:txBody>
          <a:bodyPr lIns="0" tIns="0" rIns="0" bIns="0" anchor="ctr">
            <a:noAutofit/>
          </a:bodyPr>
          <a:lstStyle/>
          <a:p>
            <a:pPr algn="ctr"/>
            <a:endParaRPr lang="en-GB" sz="3200" b="0" strike="noStrike" spc="-1">
              <a:latin typeface="Aria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56"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157" name="PlaceHolder 2"/>
          <p:cNvSpPr>
            <a:spLocks noGrp="1"/>
          </p:cNvSpPr>
          <p:nvPr>
            <p:ph type="body"/>
          </p:nvPr>
        </p:nvSpPr>
        <p:spPr>
          <a:xfrm>
            <a:off x="504000" y="1152000"/>
            <a:ext cx="9071640" cy="566388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19" name="PlaceHolder 2"/>
          <p:cNvSpPr>
            <a:spLocks noGrp="1"/>
          </p:cNvSpPr>
          <p:nvPr>
            <p:ph type="body"/>
          </p:nvPr>
        </p:nvSpPr>
        <p:spPr>
          <a:xfrm>
            <a:off x="504000" y="1152000"/>
            <a:ext cx="4426920" cy="566388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20" name="PlaceHolder 3"/>
          <p:cNvSpPr>
            <a:spLocks noGrp="1"/>
          </p:cNvSpPr>
          <p:nvPr>
            <p:ph type="body"/>
          </p:nvPr>
        </p:nvSpPr>
        <p:spPr>
          <a:xfrm>
            <a:off x="5152680" y="1152000"/>
            <a:ext cx="4426920" cy="566388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58"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159" name="PlaceHolder 2"/>
          <p:cNvSpPr>
            <a:spLocks noGrp="1"/>
          </p:cNvSpPr>
          <p:nvPr>
            <p:ph type="body"/>
          </p:nvPr>
        </p:nvSpPr>
        <p:spPr>
          <a:xfrm>
            <a:off x="504000" y="1152000"/>
            <a:ext cx="4426920" cy="566388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60" name="PlaceHolder 3"/>
          <p:cNvSpPr>
            <a:spLocks noGrp="1"/>
          </p:cNvSpPr>
          <p:nvPr>
            <p:ph type="body"/>
          </p:nvPr>
        </p:nvSpPr>
        <p:spPr>
          <a:xfrm>
            <a:off x="5152680" y="1152000"/>
            <a:ext cx="4426920" cy="566388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61"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Centered Text">
    <p:spTree>
      <p:nvGrpSpPr>
        <p:cNvPr id="1" name=""/>
        <p:cNvGrpSpPr/>
        <p:nvPr/>
      </p:nvGrpSpPr>
      <p:grpSpPr>
        <a:xfrm>
          <a:off x="0" y="0"/>
          <a:ext cx="0" cy="0"/>
          <a:chOff x="0" y="0"/>
          <a:chExt cx="0" cy="0"/>
        </a:xfrm>
      </p:grpSpPr>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63"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164" name="PlaceHolder 2"/>
          <p:cNvSpPr>
            <a:spLocks noGrp="1"/>
          </p:cNvSpPr>
          <p:nvPr>
            <p:ph type="body"/>
          </p:nvPr>
        </p:nvSpPr>
        <p:spPr>
          <a:xfrm>
            <a:off x="50400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65" name="PlaceHolder 3"/>
          <p:cNvSpPr>
            <a:spLocks noGrp="1"/>
          </p:cNvSpPr>
          <p:nvPr>
            <p:ph type="body"/>
          </p:nvPr>
        </p:nvSpPr>
        <p:spPr>
          <a:xfrm>
            <a:off x="5152680" y="1152000"/>
            <a:ext cx="4426920" cy="566388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66" name="PlaceHolder 4"/>
          <p:cNvSpPr>
            <a:spLocks noGrp="1"/>
          </p:cNvSpPr>
          <p:nvPr>
            <p:ph type="body"/>
          </p:nvPr>
        </p:nvSpPr>
        <p:spPr>
          <a:xfrm>
            <a:off x="504000" y="411048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67"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168" name="PlaceHolder 2"/>
          <p:cNvSpPr>
            <a:spLocks noGrp="1"/>
          </p:cNvSpPr>
          <p:nvPr>
            <p:ph type="body"/>
          </p:nvPr>
        </p:nvSpPr>
        <p:spPr>
          <a:xfrm>
            <a:off x="504000" y="1152000"/>
            <a:ext cx="4426920" cy="566388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69" name="PlaceHolder 3"/>
          <p:cNvSpPr>
            <a:spLocks noGrp="1"/>
          </p:cNvSpPr>
          <p:nvPr>
            <p:ph type="body"/>
          </p:nvPr>
        </p:nvSpPr>
        <p:spPr>
          <a:xfrm>
            <a:off x="515268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70" name="PlaceHolder 4"/>
          <p:cNvSpPr>
            <a:spLocks noGrp="1"/>
          </p:cNvSpPr>
          <p:nvPr>
            <p:ph type="body"/>
          </p:nvPr>
        </p:nvSpPr>
        <p:spPr>
          <a:xfrm>
            <a:off x="5152680" y="411048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71"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172" name="PlaceHolder 2"/>
          <p:cNvSpPr>
            <a:spLocks noGrp="1"/>
          </p:cNvSpPr>
          <p:nvPr>
            <p:ph type="body"/>
          </p:nvPr>
        </p:nvSpPr>
        <p:spPr>
          <a:xfrm>
            <a:off x="50400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73" name="PlaceHolder 3"/>
          <p:cNvSpPr>
            <a:spLocks noGrp="1"/>
          </p:cNvSpPr>
          <p:nvPr>
            <p:ph type="body"/>
          </p:nvPr>
        </p:nvSpPr>
        <p:spPr>
          <a:xfrm>
            <a:off x="515268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74" name="PlaceHolder 4"/>
          <p:cNvSpPr>
            <a:spLocks noGrp="1"/>
          </p:cNvSpPr>
          <p:nvPr>
            <p:ph type="body"/>
          </p:nvPr>
        </p:nvSpPr>
        <p:spPr>
          <a:xfrm>
            <a:off x="504000" y="4110480"/>
            <a:ext cx="907164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75"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176" name="PlaceHolder 2"/>
          <p:cNvSpPr>
            <a:spLocks noGrp="1"/>
          </p:cNvSpPr>
          <p:nvPr>
            <p:ph type="body"/>
          </p:nvPr>
        </p:nvSpPr>
        <p:spPr>
          <a:xfrm>
            <a:off x="504000" y="1152000"/>
            <a:ext cx="907164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77" name="PlaceHolder 3"/>
          <p:cNvSpPr>
            <a:spLocks noGrp="1"/>
          </p:cNvSpPr>
          <p:nvPr>
            <p:ph type="body"/>
          </p:nvPr>
        </p:nvSpPr>
        <p:spPr>
          <a:xfrm>
            <a:off x="504000" y="4110480"/>
            <a:ext cx="907164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78"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179" name="PlaceHolder 2"/>
          <p:cNvSpPr>
            <a:spLocks noGrp="1"/>
          </p:cNvSpPr>
          <p:nvPr>
            <p:ph type="body"/>
          </p:nvPr>
        </p:nvSpPr>
        <p:spPr>
          <a:xfrm>
            <a:off x="50400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80" name="PlaceHolder 3"/>
          <p:cNvSpPr>
            <a:spLocks noGrp="1"/>
          </p:cNvSpPr>
          <p:nvPr>
            <p:ph type="body"/>
          </p:nvPr>
        </p:nvSpPr>
        <p:spPr>
          <a:xfrm>
            <a:off x="515268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81" name="PlaceHolder 4"/>
          <p:cNvSpPr>
            <a:spLocks noGrp="1"/>
          </p:cNvSpPr>
          <p:nvPr>
            <p:ph type="body"/>
          </p:nvPr>
        </p:nvSpPr>
        <p:spPr>
          <a:xfrm>
            <a:off x="504000" y="411048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82" name="PlaceHolder 5"/>
          <p:cNvSpPr>
            <a:spLocks noGrp="1"/>
          </p:cNvSpPr>
          <p:nvPr>
            <p:ph type="body"/>
          </p:nvPr>
        </p:nvSpPr>
        <p:spPr>
          <a:xfrm>
            <a:off x="5152680" y="411048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83"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184" name="PlaceHolder 2"/>
          <p:cNvSpPr>
            <a:spLocks noGrp="1"/>
          </p:cNvSpPr>
          <p:nvPr>
            <p:ph type="body"/>
          </p:nvPr>
        </p:nvSpPr>
        <p:spPr>
          <a:xfrm>
            <a:off x="504000" y="115200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85" name="PlaceHolder 3"/>
          <p:cNvSpPr>
            <a:spLocks noGrp="1"/>
          </p:cNvSpPr>
          <p:nvPr>
            <p:ph type="body"/>
          </p:nvPr>
        </p:nvSpPr>
        <p:spPr>
          <a:xfrm>
            <a:off x="3571200" y="115200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86" name="PlaceHolder 4"/>
          <p:cNvSpPr>
            <a:spLocks noGrp="1"/>
          </p:cNvSpPr>
          <p:nvPr>
            <p:ph type="body"/>
          </p:nvPr>
        </p:nvSpPr>
        <p:spPr>
          <a:xfrm>
            <a:off x="6638040" y="115200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87" name="PlaceHolder 5"/>
          <p:cNvSpPr>
            <a:spLocks noGrp="1"/>
          </p:cNvSpPr>
          <p:nvPr>
            <p:ph type="body"/>
          </p:nvPr>
        </p:nvSpPr>
        <p:spPr>
          <a:xfrm>
            <a:off x="504000" y="411048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88" name="PlaceHolder 6"/>
          <p:cNvSpPr>
            <a:spLocks noGrp="1"/>
          </p:cNvSpPr>
          <p:nvPr>
            <p:ph type="body"/>
          </p:nvPr>
        </p:nvSpPr>
        <p:spPr>
          <a:xfrm>
            <a:off x="3571200" y="411048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89" name="PlaceHolder 7"/>
          <p:cNvSpPr>
            <a:spLocks noGrp="1"/>
          </p:cNvSpPr>
          <p:nvPr>
            <p:ph type="body"/>
          </p:nvPr>
        </p:nvSpPr>
        <p:spPr>
          <a:xfrm>
            <a:off x="6638040" y="411048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1"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2" name="PlaceHolder 1"/>
          <p:cNvSpPr>
            <a:spLocks noGrp="1"/>
          </p:cNvSpPr>
          <p:nvPr>
            <p:ph type="subTitle"/>
          </p:nvPr>
        </p:nvSpPr>
        <p:spPr>
          <a:xfrm>
            <a:off x="504000" y="301320"/>
            <a:ext cx="9071640" cy="3053520"/>
          </a:xfrm>
          <a:prstGeom prst="rect">
            <a:avLst/>
          </a:prstGeom>
        </p:spPr>
        <p:txBody>
          <a:bodyPr lIns="0" tIns="0" rIns="0" bIns="0" anchor="ctr">
            <a:noAutofit/>
          </a:bodyPr>
          <a:lstStyle/>
          <a:p>
            <a:pPr algn="ctr"/>
            <a:endParaRPr lang="en-GB"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24" name="PlaceHolder 2"/>
          <p:cNvSpPr>
            <a:spLocks noGrp="1"/>
          </p:cNvSpPr>
          <p:nvPr>
            <p:ph type="body"/>
          </p:nvPr>
        </p:nvSpPr>
        <p:spPr>
          <a:xfrm>
            <a:off x="50400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25" name="PlaceHolder 3"/>
          <p:cNvSpPr>
            <a:spLocks noGrp="1"/>
          </p:cNvSpPr>
          <p:nvPr>
            <p:ph type="body"/>
          </p:nvPr>
        </p:nvSpPr>
        <p:spPr>
          <a:xfrm>
            <a:off x="5152680" y="1152000"/>
            <a:ext cx="4426920" cy="566388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26" name="PlaceHolder 4"/>
          <p:cNvSpPr>
            <a:spLocks noGrp="1"/>
          </p:cNvSpPr>
          <p:nvPr>
            <p:ph type="body"/>
          </p:nvPr>
        </p:nvSpPr>
        <p:spPr>
          <a:xfrm>
            <a:off x="504000" y="411048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28" name="PlaceHolder 2"/>
          <p:cNvSpPr>
            <a:spLocks noGrp="1"/>
          </p:cNvSpPr>
          <p:nvPr>
            <p:ph type="body"/>
          </p:nvPr>
        </p:nvSpPr>
        <p:spPr>
          <a:xfrm>
            <a:off x="504000" y="1152000"/>
            <a:ext cx="4426920" cy="566388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29" name="PlaceHolder 3"/>
          <p:cNvSpPr>
            <a:spLocks noGrp="1"/>
          </p:cNvSpPr>
          <p:nvPr>
            <p:ph type="body"/>
          </p:nvPr>
        </p:nvSpPr>
        <p:spPr>
          <a:xfrm>
            <a:off x="515268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30" name="PlaceHolder 4"/>
          <p:cNvSpPr>
            <a:spLocks noGrp="1"/>
          </p:cNvSpPr>
          <p:nvPr>
            <p:ph type="body"/>
          </p:nvPr>
        </p:nvSpPr>
        <p:spPr>
          <a:xfrm>
            <a:off x="5152680" y="411048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32" name="PlaceHolder 2"/>
          <p:cNvSpPr>
            <a:spLocks noGrp="1"/>
          </p:cNvSpPr>
          <p:nvPr>
            <p:ph type="body"/>
          </p:nvPr>
        </p:nvSpPr>
        <p:spPr>
          <a:xfrm>
            <a:off x="50400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33" name="PlaceHolder 3"/>
          <p:cNvSpPr>
            <a:spLocks noGrp="1"/>
          </p:cNvSpPr>
          <p:nvPr>
            <p:ph type="body"/>
          </p:nvPr>
        </p:nvSpPr>
        <p:spPr>
          <a:xfrm>
            <a:off x="515268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34" name="PlaceHolder 4"/>
          <p:cNvSpPr>
            <a:spLocks noGrp="1"/>
          </p:cNvSpPr>
          <p:nvPr>
            <p:ph type="body"/>
          </p:nvPr>
        </p:nvSpPr>
        <p:spPr>
          <a:xfrm>
            <a:off x="504000" y="4110480"/>
            <a:ext cx="907164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4.jpg"/><Relationship Id="rId2" Type="http://schemas.openxmlformats.org/officeDocument/2006/relationships/slideLayout" Target="../slideLayouts/slideLayout2.xml"/><Relationship Id="rId16" Type="http://schemas.openxmlformats.org/officeDocument/2006/relationships/image" Target="../media/image3.jp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6" Type="http://schemas.openxmlformats.org/officeDocument/2006/relationships/image" Target="../media/image3.jpg"/><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4.jp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5" Type="http://schemas.openxmlformats.org/officeDocument/2006/relationships/image" Target="../media/image3.jpg"/><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4.jp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17" Type="http://schemas.openxmlformats.org/officeDocument/2006/relationships/image" Target="../media/image3.jpg"/><Relationship Id="rId2" Type="http://schemas.openxmlformats.org/officeDocument/2006/relationships/slideLayout" Target="../slideLayouts/slideLayout38.xml"/><Relationship Id="rId16" Type="http://schemas.openxmlformats.org/officeDocument/2006/relationships/image" Target="../media/image4.jpg"/><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5" Type="http://schemas.openxmlformats.org/officeDocument/2006/relationships/image" Target="../media/image2.png"/><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PlaceHolder 1"/>
          <p:cNvSpPr>
            <a:spLocks noGrp="1"/>
          </p:cNvSpPr>
          <p:nvPr>
            <p:ph type="title"/>
          </p:nvPr>
        </p:nvSpPr>
        <p:spPr>
          <a:xfrm>
            <a:off x="576360" y="4525200"/>
            <a:ext cx="9071640" cy="658440"/>
          </a:xfrm>
          <a:prstGeom prst="rect">
            <a:avLst/>
          </a:prstGeom>
        </p:spPr>
        <p:txBody>
          <a:bodyPr lIns="0" tIns="0" rIns="0" bIns="0" anchor="ctr">
            <a:noAutofit/>
          </a:bodyPr>
          <a:lstStyle/>
          <a:p>
            <a:r>
              <a:rPr lang="en-GB" sz="3200" b="0" strike="noStrike" cap="small" spc="-1">
                <a:solidFill>
                  <a:srgbClr val="666666"/>
                </a:solidFill>
                <a:latin typeface="Arial"/>
              </a:rPr>
              <a:t>Cliquez pour éditer le format du texte-titre</a:t>
            </a:r>
          </a:p>
        </p:txBody>
      </p:sp>
      <p:sp>
        <p:nvSpPr>
          <p:cNvPr id="15" name="PlaceHolder 2"/>
          <p:cNvSpPr>
            <a:spLocks noGrp="1"/>
          </p:cNvSpPr>
          <p:nvPr>
            <p:ph type="body"/>
          </p:nvPr>
        </p:nvSpPr>
        <p:spPr>
          <a:xfrm>
            <a:off x="576000" y="5184000"/>
            <a:ext cx="9000000" cy="1440000"/>
          </a:xfrm>
          <a:prstGeom prst="rect">
            <a:avLst/>
          </a:prstGeom>
        </p:spPr>
        <p:txBody>
          <a:bodyPr lIns="0" tIns="0" rIns="0" bIns="0">
            <a:normAutofit fontScale="41000"/>
          </a:bodyPr>
          <a:lstStyle/>
          <a:p>
            <a:pPr marL="432000" indent="-324000">
              <a:spcBef>
                <a:spcPts val="1885"/>
              </a:spcBef>
              <a:buSzPct val="100000"/>
              <a:buBlip>
                <a:blip r:embed="rId14"/>
              </a:buBlip>
            </a:pPr>
            <a:r>
              <a:rPr lang="en-GB" sz="2670" b="0" strike="noStrike" spc="-1">
                <a:latin typeface="Arial"/>
              </a:rPr>
              <a:t>Cliquez pour éditer le format du plan de texte</a:t>
            </a:r>
          </a:p>
          <a:p>
            <a:pPr marL="864000" lvl="1" indent="-324000">
              <a:spcBef>
                <a:spcPts val="1508"/>
              </a:spcBef>
              <a:buSzPct val="100000"/>
              <a:buBlip>
                <a:blip r:embed="rId15"/>
              </a:buBlip>
            </a:pPr>
            <a:r>
              <a:rPr lang="en-GB" sz="2400" b="0" strike="noStrike" spc="-1">
                <a:latin typeface="Arial"/>
              </a:rPr>
              <a:t>Second niveau de plan</a:t>
            </a:r>
          </a:p>
          <a:p>
            <a:pPr marL="1296000" lvl="2" indent="-288000">
              <a:spcBef>
                <a:spcPts val="1134"/>
              </a:spcBef>
              <a:buClr>
                <a:srgbClr val="000000"/>
              </a:buClr>
              <a:buSzPct val="45000"/>
              <a:buFont typeface="Wingdings" charset="2"/>
              <a:buChar char=""/>
            </a:pPr>
            <a:r>
              <a:rPr lang="en-GB" sz="2130" b="0" strike="noStrike" spc="-1">
                <a:latin typeface="Arial"/>
              </a:rPr>
              <a:t>Troisième niveau de plan</a:t>
            </a:r>
          </a:p>
          <a:p>
            <a:pPr marL="1728000" lvl="3" indent="-216000">
              <a:spcBef>
                <a:spcPts val="754"/>
              </a:spcBef>
              <a:buClr>
                <a:srgbClr val="000000"/>
              </a:buClr>
              <a:buSzPct val="75000"/>
              <a:buFont typeface="Symbol" charset="2"/>
              <a:buChar char=""/>
            </a:pPr>
            <a:r>
              <a:rPr lang="en-GB" sz="2000" b="0" strike="noStrike" spc="-1">
                <a:latin typeface="Arial"/>
              </a:rPr>
              <a:t>Quatrième niveau de plan</a:t>
            </a:r>
          </a:p>
          <a:p>
            <a:pPr marL="2160000" lvl="4" indent="-216000">
              <a:spcBef>
                <a:spcPts val="377"/>
              </a:spcBef>
              <a:buClr>
                <a:srgbClr val="000000"/>
              </a:buClr>
              <a:buSzPct val="45000"/>
              <a:buFont typeface="Wingdings" charset="2"/>
              <a:buChar char=""/>
            </a:pPr>
            <a:r>
              <a:rPr lang="en-GB" sz="1870" b="0" strike="noStrike" spc="-1">
                <a:latin typeface="Arial"/>
              </a:rPr>
              <a:t>Cinquième niveau de plan</a:t>
            </a:r>
          </a:p>
          <a:p>
            <a:pPr marL="2592000" lvl="5" indent="-216000">
              <a:spcBef>
                <a:spcPts val="377"/>
              </a:spcBef>
              <a:buClr>
                <a:srgbClr val="000000"/>
              </a:buClr>
              <a:buSzPct val="45000"/>
              <a:buFont typeface="Wingdings" charset="2"/>
              <a:buChar char=""/>
            </a:pPr>
            <a:r>
              <a:rPr lang="en-GB" sz="1600" b="0" strike="noStrike" spc="-1">
                <a:latin typeface="Arial"/>
              </a:rPr>
              <a:t>Sixième niveau de plan</a:t>
            </a:r>
          </a:p>
          <a:p>
            <a:pPr marL="3024000" lvl="6" indent="-216000">
              <a:spcBef>
                <a:spcPts val="377"/>
              </a:spcBef>
              <a:buClr>
                <a:srgbClr val="000000"/>
              </a:buClr>
              <a:buSzPct val="45000"/>
              <a:buFont typeface="Wingdings" charset="2"/>
              <a:buChar char=""/>
            </a:pPr>
            <a:r>
              <a:rPr lang="en-GB" sz="1400" b="0" strike="noStrike" spc="-1">
                <a:latin typeface="Arial"/>
              </a:rPr>
              <a:t>Septième niveau de plan</a:t>
            </a:r>
          </a:p>
        </p:txBody>
      </p:sp>
      <p:sp>
        <p:nvSpPr>
          <p:cNvPr id="2" name="PlaceHolder 3"/>
          <p:cNvSpPr>
            <a:spLocks noGrp="1"/>
          </p:cNvSpPr>
          <p:nvPr>
            <p:ph type="dt"/>
          </p:nvPr>
        </p:nvSpPr>
        <p:spPr>
          <a:xfrm>
            <a:off x="2988000" y="6886800"/>
            <a:ext cx="1764000" cy="520920"/>
          </a:xfrm>
          <a:prstGeom prst="rect">
            <a:avLst/>
          </a:prstGeom>
        </p:spPr>
        <p:txBody>
          <a:bodyPr lIns="0" tIns="0" rIns="0" bIns="0">
            <a:noAutofit/>
          </a:bodyPr>
          <a:lstStyle/>
          <a:p>
            <a:r>
              <a:rPr lang="en-GB" sz="1400" b="0" strike="noStrike" spc="-1">
                <a:latin typeface="Times New Roman"/>
              </a:rPr>
              <a:t>&lt;date/heure&gt;</a:t>
            </a:r>
          </a:p>
        </p:txBody>
      </p:sp>
      <p:sp>
        <p:nvSpPr>
          <p:cNvPr id="3" name="PlaceHolder 4"/>
          <p:cNvSpPr>
            <a:spLocks noGrp="1"/>
          </p:cNvSpPr>
          <p:nvPr>
            <p:ph type="ftr"/>
          </p:nvPr>
        </p:nvSpPr>
        <p:spPr>
          <a:xfrm>
            <a:off x="4023360" y="6886800"/>
            <a:ext cx="3195000" cy="520920"/>
          </a:xfrm>
          <a:prstGeom prst="rect">
            <a:avLst/>
          </a:prstGeom>
        </p:spPr>
        <p:txBody>
          <a:bodyPr lIns="0" tIns="0" rIns="0" bIns="0">
            <a:noAutofit/>
          </a:bodyPr>
          <a:lstStyle/>
          <a:p>
            <a:pPr algn="ctr"/>
            <a:r>
              <a:rPr lang="en-GB" sz="1400" b="0" strike="noStrike" spc="-1">
                <a:latin typeface="Times New Roman"/>
              </a:rPr>
              <a:t>&lt;pied de page&gt;</a:t>
            </a:r>
          </a:p>
        </p:txBody>
      </p:sp>
      <p:sp>
        <p:nvSpPr>
          <p:cNvPr id="4" name="PlaceHolder 5"/>
          <p:cNvSpPr>
            <a:spLocks noGrp="1"/>
          </p:cNvSpPr>
          <p:nvPr>
            <p:ph type="sldNum"/>
          </p:nvPr>
        </p:nvSpPr>
        <p:spPr>
          <a:xfrm>
            <a:off x="6003360" y="6863760"/>
            <a:ext cx="2348280" cy="520920"/>
          </a:xfrm>
          <a:prstGeom prst="rect">
            <a:avLst/>
          </a:prstGeom>
        </p:spPr>
        <p:txBody>
          <a:bodyPr lIns="0" tIns="0" rIns="0" bIns="0">
            <a:noAutofit/>
          </a:bodyPr>
          <a:lstStyle/>
          <a:p>
            <a:pPr algn="r"/>
            <a:fld id="{94997200-B0A1-4298-ACAF-7C3CCD9A870B}" type="slidenum">
              <a:rPr lang="en-GB" sz="1400" b="0" strike="noStrike" spc="-1">
                <a:latin typeface="Times New Roman"/>
              </a:rPr>
              <a:t>‹N°›</a:t>
            </a:fld>
            <a:endParaRPr lang="en-GB" sz="1400" b="0" strike="noStrike" spc="-1">
              <a:latin typeface="Times New Roman"/>
            </a:endParaRPr>
          </a:p>
        </p:txBody>
      </p:sp>
      <p:sp>
        <p:nvSpPr>
          <p:cNvPr id="5" name="Line 6"/>
          <p:cNvSpPr/>
          <p:nvPr/>
        </p:nvSpPr>
        <p:spPr>
          <a:xfrm flipH="1">
            <a:off x="504000" y="6863760"/>
            <a:ext cx="9036000" cy="23040"/>
          </a:xfrm>
          <a:prstGeom prst="line">
            <a:avLst/>
          </a:prstGeom>
          <a:ln w="12600">
            <a:solidFill>
              <a:srgbClr val="000000"/>
            </a:solidFill>
            <a:round/>
            <a:headEnd type="oval" w="med" len="med"/>
            <a:tailEnd type="triangle" w="med" len="med"/>
          </a:ln>
        </p:spPr>
        <p:style>
          <a:lnRef idx="0">
            <a:scrgbClr r="0" g="0" b="0"/>
          </a:lnRef>
          <a:fillRef idx="0">
            <a:scrgbClr r="0" g="0" b="0"/>
          </a:fillRef>
          <a:effectRef idx="0">
            <a:scrgbClr r="0" g="0" b="0"/>
          </a:effectRef>
          <a:fontRef idx="minor"/>
        </p:style>
      </p:sp>
      <p:sp>
        <p:nvSpPr>
          <p:cNvPr id="8" name="Line 7"/>
          <p:cNvSpPr/>
          <p:nvPr/>
        </p:nvSpPr>
        <p:spPr>
          <a:xfrm flipV="1">
            <a:off x="2924280" y="3551760"/>
            <a:ext cx="7155720" cy="24120"/>
          </a:xfrm>
          <a:prstGeom prst="line">
            <a:avLst/>
          </a:prstGeom>
          <a:ln w="12600">
            <a:solidFill>
              <a:srgbClr val="000000"/>
            </a:solidFill>
            <a:round/>
            <a:headEnd type="oval" w="med" len="med"/>
            <a:tailEnd type="triangle" w="med" len="med"/>
          </a:ln>
        </p:spPr>
        <p:style>
          <a:lnRef idx="0">
            <a:scrgbClr r="0" g="0" b="0"/>
          </a:lnRef>
          <a:fillRef idx="0">
            <a:scrgbClr r="0" g="0" b="0"/>
          </a:fillRef>
          <a:effectRef idx="0">
            <a:scrgbClr r="0" g="0" b="0"/>
          </a:effectRef>
          <a:fontRef idx="minor"/>
        </p:style>
      </p:sp>
      <p:sp>
        <p:nvSpPr>
          <p:cNvPr id="9" name="TextShape 8"/>
          <p:cNvSpPr txBox="1"/>
          <p:nvPr/>
        </p:nvSpPr>
        <p:spPr>
          <a:xfrm>
            <a:off x="3096000" y="1919880"/>
            <a:ext cx="6768000" cy="649080"/>
          </a:xfrm>
          <a:prstGeom prst="rect">
            <a:avLst/>
          </a:prstGeom>
          <a:noFill/>
          <a:ln>
            <a:noFill/>
          </a:ln>
        </p:spPr>
        <p:txBody>
          <a:bodyPr lIns="90000" tIns="45000" rIns="90000" bIns="45000">
            <a:noAutofit/>
          </a:bodyPr>
          <a:lstStyle/>
          <a:p>
            <a:r>
              <a:rPr lang="en-GB" sz="2800" b="0" strike="noStrike" spc="-1">
                <a:solidFill>
                  <a:srgbClr val="666666"/>
                </a:solidFill>
                <a:latin typeface="Arial"/>
              </a:rPr>
              <a:t>Cours title</a:t>
            </a:r>
            <a:endParaRPr lang="en-GB" sz="2800" b="0" strike="noStrike" spc="-1">
              <a:latin typeface="Arial"/>
            </a:endParaRPr>
          </a:p>
        </p:txBody>
      </p:sp>
      <p:sp>
        <p:nvSpPr>
          <p:cNvPr id="10" name="TextShape 9"/>
          <p:cNvSpPr txBox="1"/>
          <p:nvPr/>
        </p:nvSpPr>
        <p:spPr>
          <a:xfrm>
            <a:off x="3492000" y="2736000"/>
            <a:ext cx="3420000" cy="649080"/>
          </a:xfrm>
          <a:prstGeom prst="rect">
            <a:avLst/>
          </a:prstGeom>
          <a:noFill/>
          <a:ln>
            <a:noFill/>
          </a:ln>
        </p:spPr>
        <p:txBody>
          <a:bodyPr lIns="90000" tIns="45000" rIns="90000" bIns="45000">
            <a:noAutofit/>
          </a:bodyPr>
          <a:lstStyle/>
          <a:p>
            <a:r>
              <a:rPr lang="en-GB" sz="2000" b="0" strike="noStrike" spc="-1">
                <a:solidFill>
                  <a:srgbClr val="666666"/>
                </a:solidFill>
                <a:latin typeface="Arial"/>
              </a:rPr>
              <a:t>Cours sub-title</a:t>
            </a:r>
            <a:endParaRPr lang="en-GB" sz="2000" b="0" strike="noStrike" spc="-1">
              <a:latin typeface="Arial"/>
            </a:endParaRPr>
          </a:p>
        </p:txBody>
      </p:sp>
      <p:sp>
        <p:nvSpPr>
          <p:cNvPr id="11" name="Line 10"/>
          <p:cNvSpPr/>
          <p:nvPr/>
        </p:nvSpPr>
        <p:spPr>
          <a:xfrm flipV="1">
            <a:off x="504000" y="671760"/>
            <a:ext cx="0" cy="6192000"/>
          </a:xfrm>
          <a:prstGeom prst="line">
            <a:avLst/>
          </a:prstGeom>
          <a:ln w="12600">
            <a:solidFill>
              <a:srgbClr val="000000"/>
            </a:solidFill>
            <a:round/>
            <a:headEnd type="triangle" w="med" len="med"/>
            <a:tailEnd type="oval" w="med" len="med"/>
          </a:ln>
        </p:spPr>
        <p:style>
          <a:lnRef idx="0">
            <a:scrgbClr r="0" g="0" b="0"/>
          </a:lnRef>
          <a:fillRef idx="0">
            <a:scrgbClr r="0" g="0" b="0"/>
          </a:fillRef>
          <a:effectRef idx="0">
            <a:scrgbClr r="0" g="0" b="0"/>
          </a:effectRef>
          <a:fontRef idx="minor"/>
        </p:style>
      </p:sp>
      <p:sp>
        <p:nvSpPr>
          <p:cNvPr id="12" name="TextShape 11"/>
          <p:cNvSpPr txBox="1"/>
          <p:nvPr/>
        </p:nvSpPr>
        <p:spPr>
          <a:xfrm rot="16200600">
            <a:off x="-1790280" y="4322160"/>
            <a:ext cx="4067640" cy="415080"/>
          </a:xfrm>
          <a:prstGeom prst="rect">
            <a:avLst/>
          </a:prstGeom>
          <a:solidFill>
            <a:srgbClr val="E8E8E8"/>
          </a:solidFill>
          <a:ln>
            <a:noFill/>
          </a:ln>
        </p:spPr>
        <p:txBody>
          <a:bodyPr lIns="90000" tIns="45000" rIns="90000" bIns="45000" anchor="ctr">
            <a:noAutofit/>
          </a:bodyPr>
          <a:lstStyle/>
          <a:p>
            <a:pPr algn="just"/>
            <a:r>
              <a:rPr lang="en-GB" sz="1050" b="0" strike="noStrike" spc="-1">
                <a:latin typeface="Arial"/>
              </a:rPr>
              <a:t>Course descriptions : semester #, cursus etc.. </a:t>
            </a:r>
          </a:p>
        </p:txBody>
      </p:sp>
      <p:sp>
        <p:nvSpPr>
          <p:cNvPr id="13" name="TextShape 12"/>
          <p:cNvSpPr txBox="1"/>
          <p:nvPr/>
        </p:nvSpPr>
        <p:spPr>
          <a:xfrm>
            <a:off x="6480000" y="3791880"/>
            <a:ext cx="3384000" cy="649080"/>
          </a:xfrm>
          <a:prstGeom prst="rect">
            <a:avLst/>
          </a:prstGeom>
          <a:noFill/>
          <a:ln>
            <a:noFill/>
          </a:ln>
        </p:spPr>
        <p:txBody>
          <a:bodyPr lIns="90000" tIns="45000" rIns="90000" bIns="45000">
            <a:noAutofit/>
          </a:bodyPr>
          <a:lstStyle/>
          <a:p>
            <a:r>
              <a:rPr lang="en-GB" sz="2000" b="0" strike="noStrike" spc="-1">
                <a:solidFill>
                  <a:srgbClr val="666666"/>
                </a:solidFill>
                <a:latin typeface="Arial"/>
              </a:rPr>
              <a:t>Instructor name</a:t>
            </a:r>
            <a:endParaRPr lang="en-GB" sz="2000" b="0" strike="noStrike" spc="-1">
              <a:latin typeface="Arial"/>
            </a:endParaRPr>
          </a:p>
        </p:txBody>
      </p:sp>
      <p:pic>
        <p:nvPicPr>
          <p:cNvPr id="16" name="Image 15">
            <a:extLst>
              <a:ext uri="{FF2B5EF4-FFF2-40B4-BE49-F238E27FC236}">
                <a16:creationId xmlns:a16="http://schemas.microsoft.com/office/drawing/2014/main" id="{A1CFFCE3-9B73-4EB4-8BC5-DFCECB6AA6B7}"/>
              </a:ext>
            </a:extLst>
          </p:cNvPr>
          <p:cNvPicPr>
            <a:picLocks noChangeAspect="1"/>
          </p:cNvPicPr>
          <p:nvPr userDrawn="1"/>
        </p:nvPicPr>
        <p:blipFill>
          <a:blip r:embed="rId16">
            <a:extLst>
              <a:ext uri="{28A0092B-C50C-407E-A947-70E740481C1C}">
                <a14:useLocalDpi xmlns:a14="http://schemas.microsoft.com/office/drawing/2010/main" val="0"/>
              </a:ext>
            </a:extLst>
          </a:blip>
          <a:stretch>
            <a:fillRect/>
          </a:stretch>
        </p:blipFill>
        <p:spPr>
          <a:xfrm>
            <a:off x="8412551" y="6926892"/>
            <a:ext cx="1539551" cy="509236"/>
          </a:xfrm>
          <a:prstGeom prst="rect">
            <a:avLst/>
          </a:prstGeom>
        </p:spPr>
      </p:pic>
      <p:pic>
        <p:nvPicPr>
          <p:cNvPr id="17" name="Image 16">
            <a:extLst>
              <a:ext uri="{FF2B5EF4-FFF2-40B4-BE49-F238E27FC236}">
                <a16:creationId xmlns:a16="http://schemas.microsoft.com/office/drawing/2014/main" id="{3A214621-345E-413C-B802-03659A64F41D}"/>
              </a:ext>
            </a:extLst>
          </p:cNvPr>
          <p:cNvPicPr>
            <a:picLocks noChangeAspect="1"/>
          </p:cNvPicPr>
          <p:nvPr userDrawn="1"/>
        </p:nvPicPr>
        <p:blipFill>
          <a:blip r:embed="rId17">
            <a:extLst>
              <a:ext uri="{28A0092B-C50C-407E-A947-70E740481C1C}">
                <a14:useLocalDpi xmlns:a14="http://schemas.microsoft.com/office/drawing/2010/main" val="0"/>
              </a:ext>
            </a:extLst>
          </a:blip>
          <a:stretch>
            <a:fillRect/>
          </a:stretch>
        </p:blipFill>
        <p:spPr>
          <a:xfrm>
            <a:off x="613711" y="6904504"/>
            <a:ext cx="2034540" cy="65532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0" name="PlaceHolder 1"/>
          <p:cNvSpPr>
            <a:spLocks noGrp="1"/>
          </p:cNvSpPr>
          <p:nvPr>
            <p:ph type="title"/>
          </p:nvPr>
        </p:nvSpPr>
        <p:spPr>
          <a:xfrm>
            <a:off x="504000" y="301320"/>
            <a:ext cx="9071640" cy="658440"/>
          </a:xfrm>
          <a:prstGeom prst="rect">
            <a:avLst/>
          </a:prstGeom>
        </p:spPr>
        <p:txBody>
          <a:bodyPr lIns="0" tIns="0" rIns="0" bIns="0" anchor="ctr">
            <a:noAutofit/>
          </a:bodyPr>
          <a:lstStyle/>
          <a:p>
            <a:r>
              <a:rPr lang="en-GB" sz="3200" b="0" strike="noStrike" cap="small" spc="-1">
                <a:solidFill>
                  <a:srgbClr val="666666"/>
                </a:solidFill>
                <a:latin typeface="Arial"/>
              </a:rPr>
              <a:t>Click to edit the title text format</a:t>
            </a:r>
          </a:p>
        </p:txBody>
      </p:sp>
      <p:sp>
        <p:nvSpPr>
          <p:cNvPr id="51" name="PlaceHolder 2"/>
          <p:cNvSpPr>
            <a:spLocks noGrp="1"/>
          </p:cNvSpPr>
          <p:nvPr>
            <p:ph type="body"/>
          </p:nvPr>
        </p:nvSpPr>
        <p:spPr>
          <a:xfrm>
            <a:off x="504000" y="1152000"/>
            <a:ext cx="9071640" cy="5663880"/>
          </a:xfrm>
          <a:prstGeom prst="rect">
            <a:avLst/>
          </a:prstGeom>
        </p:spPr>
        <p:txBody>
          <a:bodyPr lIns="0" tIns="0" rIns="0" bIns="0">
            <a:normAutofit/>
          </a:bodyPr>
          <a:lstStyle/>
          <a:p>
            <a:pPr marL="432000" indent="-324000">
              <a:spcBef>
                <a:spcPts val="938"/>
              </a:spcBef>
              <a:buSzPct val="100000"/>
              <a:buBlip>
                <a:blip r:embed="rId14"/>
              </a:buBlip>
            </a:pPr>
            <a:r>
              <a:rPr lang="en-GB" sz="2670" b="0" strike="noStrike" spc="-1">
                <a:solidFill>
                  <a:srgbClr val="000000"/>
                </a:solidFill>
                <a:latin typeface="Arial"/>
              </a:rPr>
              <a:t>Click to edit the outline text format</a:t>
            </a:r>
          </a:p>
          <a:p>
            <a:pPr marL="864000" lvl="1" indent="-324000">
              <a:spcBef>
                <a:spcPts val="1508"/>
              </a:spcBef>
              <a:buClr>
                <a:srgbClr val="000000"/>
              </a:buClr>
              <a:buSzPct val="45000"/>
              <a:buFont typeface="Wingdings" charset="2"/>
              <a:buChar char=""/>
            </a:pPr>
            <a:r>
              <a:rPr lang="en-GB" sz="2400" b="0" strike="noStrike" spc="-1">
                <a:solidFill>
                  <a:srgbClr val="000000"/>
                </a:solidFill>
                <a:latin typeface="Arial"/>
              </a:rPr>
              <a:t>Second Outline Level</a:t>
            </a:r>
          </a:p>
          <a:p>
            <a:pPr marL="1296000" lvl="2" indent="-288000">
              <a:spcBef>
                <a:spcPts val="1134"/>
              </a:spcBef>
              <a:buClr>
                <a:srgbClr val="000000"/>
              </a:buClr>
              <a:buSzPct val="45000"/>
              <a:buFont typeface="Wingdings" charset="2"/>
              <a:buChar char=""/>
            </a:pPr>
            <a:r>
              <a:rPr lang="en-GB" sz="2130" b="0" strike="noStrike" spc="-1">
                <a:solidFill>
                  <a:srgbClr val="000000"/>
                </a:solidFill>
                <a:latin typeface="Arial"/>
              </a:rPr>
              <a:t>Third Outline Level</a:t>
            </a:r>
          </a:p>
          <a:p>
            <a:pPr marL="1728000" lvl="3" indent="-216000">
              <a:spcBef>
                <a:spcPts val="754"/>
              </a:spcBef>
              <a:buClr>
                <a:srgbClr val="000000"/>
              </a:buClr>
              <a:buSzPct val="75000"/>
              <a:buFont typeface="Symbol" charset="2"/>
              <a:buChar char=""/>
            </a:pPr>
            <a:r>
              <a:rPr lang="en-GB" sz="2000" b="0" strike="noStrike" spc="-1">
                <a:solidFill>
                  <a:srgbClr val="000000"/>
                </a:solidFill>
                <a:latin typeface="Arial"/>
              </a:rPr>
              <a:t>Fourth Outline Level</a:t>
            </a:r>
          </a:p>
          <a:p>
            <a:pPr marL="2160000" lvl="4" indent="-216000">
              <a:spcBef>
                <a:spcPts val="377"/>
              </a:spcBef>
              <a:buClr>
                <a:srgbClr val="000000"/>
              </a:buClr>
              <a:buSzPct val="45000"/>
              <a:buFont typeface="Wingdings" charset="2"/>
              <a:buChar char=""/>
            </a:pPr>
            <a:r>
              <a:rPr lang="en-GB" sz="1870" b="0" strike="noStrike" spc="-1">
                <a:solidFill>
                  <a:srgbClr val="000000"/>
                </a:solidFill>
                <a:latin typeface="Arial"/>
              </a:rPr>
              <a:t>Fifth Outline Level</a:t>
            </a:r>
          </a:p>
          <a:p>
            <a:pPr marL="2592000" lvl="5" indent="-216000">
              <a:spcBef>
                <a:spcPts val="377"/>
              </a:spcBef>
              <a:buClr>
                <a:srgbClr val="000000"/>
              </a:buClr>
              <a:buSzPct val="45000"/>
              <a:buFont typeface="Wingdings" charset="2"/>
              <a:buChar char=""/>
            </a:pPr>
            <a:r>
              <a:rPr lang="en-GB" sz="1740" b="0" strike="noStrike" spc="-1">
                <a:solidFill>
                  <a:srgbClr val="000000"/>
                </a:solidFill>
                <a:latin typeface="Arial"/>
              </a:rPr>
              <a:t>Sixth Outline Level</a:t>
            </a:r>
          </a:p>
          <a:p>
            <a:pPr marL="3024000" lvl="6" indent="-216000">
              <a:spcBef>
                <a:spcPts val="377"/>
              </a:spcBef>
              <a:buClr>
                <a:srgbClr val="000000"/>
              </a:buClr>
              <a:buSzPct val="45000"/>
              <a:buFont typeface="Wingdings" charset="2"/>
              <a:buChar char=""/>
            </a:pPr>
            <a:r>
              <a:rPr lang="en-GB" sz="1600" b="0" strike="noStrike" spc="-1">
                <a:solidFill>
                  <a:srgbClr val="000000"/>
                </a:solidFill>
                <a:latin typeface="Arial"/>
              </a:rPr>
              <a:t>Seventh Outline Level</a:t>
            </a:r>
          </a:p>
        </p:txBody>
      </p:sp>
      <p:sp>
        <p:nvSpPr>
          <p:cNvPr id="52" name="Line 3"/>
          <p:cNvSpPr/>
          <p:nvPr/>
        </p:nvSpPr>
        <p:spPr>
          <a:xfrm flipV="1">
            <a:off x="476280" y="1008000"/>
            <a:ext cx="7155720" cy="24120"/>
          </a:xfrm>
          <a:prstGeom prst="line">
            <a:avLst/>
          </a:prstGeom>
          <a:ln w="12600">
            <a:solidFill>
              <a:srgbClr val="000000"/>
            </a:solidFill>
            <a:round/>
            <a:headEnd type="oval" w="med" len="med"/>
            <a:tailEnd type="triangle" w="med" len="med"/>
          </a:ln>
        </p:spPr>
        <p:style>
          <a:lnRef idx="0">
            <a:scrgbClr r="0" g="0" b="0"/>
          </a:lnRef>
          <a:fillRef idx="0">
            <a:scrgbClr r="0" g="0" b="0"/>
          </a:fillRef>
          <a:effectRef idx="0">
            <a:scrgbClr r="0" g="0" b="0"/>
          </a:effectRef>
          <a:fontRef idx="minor"/>
        </p:style>
      </p:sp>
      <p:sp>
        <p:nvSpPr>
          <p:cNvPr id="56" name="TextShape 6"/>
          <p:cNvSpPr txBox="1"/>
          <p:nvPr/>
        </p:nvSpPr>
        <p:spPr>
          <a:xfrm>
            <a:off x="6003720" y="6864480"/>
            <a:ext cx="2348280" cy="520920"/>
          </a:xfrm>
          <a:prstGeom prst="rect">
            <a:avLst/>
          </a:prstGeom>
          <a:noFill/>
          <a:ln>
            <a:noFill/>
          </a:ln>
        </p:spPr>
        <p:txBody>
          <a:bodyPr lIns="90000" tIns="45000" rIns="90000" bIns="45000">
            <a:noAutofit/>
          </a:bodyPr>
          <a:lstStyle/>
          <a:p>
            <a:pPr algn="r"/>
            <a:fld id="{951B3ACC-807C-47ED-95C1-612D1C2E504A}" type="slidenum">
              <a:rPr lang="en-GB" sz="1400" b="0" strike="noStrike" spc="-1">
                <a:latin typeface="Arial"/>
              </a:rPr>
              <a:t>‹N°›</a:t>
            </a:fld>
            <a:endParaRPr lang="en-GB" sz="1400" b="0" strike="noStrike" spc="-1">
              <a:latin typeface="Arial"/>
            </a:endParaRPr>
          </a:p>
        </p:txBody>
      </p:sp>
      <p:sp>
        <p:nvSpPr>
          <p:cNvPr id="58" name="Line 7"/>
          <p:cNvSpPr/>
          <p:nvPr/>
        </p:nvSpPr>
        <p:spPr>
          <a:xfrm flipH="1">
            <a:off x="504360" y="6863760"/>
            <a:ext cx="9036000" cy="23040"/>
          </a:xfrm>
          <a:prstGeom prst="line">
            <a:avLst/>
          </a:prstGeom>
          <a:ln w="12600">
            <a:solidFill>
              <a:srgbClr val="000000"/>
            </a:solidFill>
            <a:round/>
            <a:headEnd type="oval" w="med" len="med"/>
            <a:tailEnd type="triangle" w="med" len="med"/>
          </a:ln>
        </p:spPr>
        <p:style>
          <a:lnRef idx="0">
            <a:scrgbClr r="0" g="0" b="0"/>
          </a:lnRef>
          <a:fillRef idx="0">
            <a:scrgbClr r="0" g="0" b="0"/>
          </a:fillRef>
          <a:effectRef idx="0">
            <a:scrgbClr r="0" g="0" b="0"/>
          </a:effectRef>
          <a:fontRef idx="minor"/>
        </p:style>
      </p:sp>
      <p:pic>
        <p:nvPicPr>
          <p:cNvPr id="10" name="Image 9">
            <a:extLst>
              <a:ext uri="{FF2B5EF4-FFF2-40B4-BE49-F238E27FC236}">
                <a16:creationId xmlns:a16="http://schemas.microsoft.com/office/drawing/2014/main" id="{B131E32A-3D2C-4C81-AD5A-76C8753E5F1C}"/>
              </a:ext>
            </a:extLst>
          </p:cNvPr>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a:off x="613711" y="6904504"/>
            <a:ext cx="2034540" cy="655320"/>
          </a:xfrm>
          <a:prstGeom prst="rect">
            <a:avLst/>
          </a:prstGeom>
        </p:spPr>
      </p:pic>
      <p:pic>
        <p:nvPicPr>
          <p:cNvPr id="11" name="Image 10">
            <a:extLst>
              <a:ext uri="{FF2B5EF4-FFF2-40B4-BE49-F238E27FC236}">
                <a16:creationId xmlns:a16="http://schemas.microsoft.com/office/drawing/2014/main" id="{43274CF0-60B7-4EAD-A53A-35537DEFED90}"/>
              </a:ext>
            </a:extLst>
          </p:cNvPr>
          <p:cNvPicPr>
            <a:picLocks noChangeAspect="1"/>
          </p:cNvPicPr>
          <p:nvPr userDrawn="1"/>
        </p:nvPicPr>
        <p:blipFill>
          <a:blip r:embed="rId16">
            <a:extLst>
              <a:ext uri="{28A0092B-C50C-407E-A947-70E740481C1C}">
                <a14:useLocalDpi xmlns:a14="http://schemas.microsoft.com/office/drawing/2010/main" val="0"/>
              </a:ext>
            </a:extLst>
          </a:blip>
          <a:stretch>
            <a:fillRect/>
          </a:stretch>
        </p:blipFill>
        <p:spPr>
          <a:xfrm>
            <a:off x="8412551" y="6926892"/>
            <a:ext cx="1539551" cy="509236"/>
          </a:xfrm>
          <a:prstGeom prst="rect">
            <a:avLst/>
          </a:prstGeom>
        </p:spPr>
      </p:pic>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5" name="PlaceHolder 1"/>
          <p:cNvSpPr>
            <a:spLocks noGrp="1"/>
          </p:cNvSpPr>
          <p:nvPr>
            <p:ph type="title"/>
          </p:nvPr>
        </p:nvSpPr>
        <p:spPr>
          <a:xfrm>
            <a:off x="504000" y="5252400"/>
            <a:ext cx="9180000" cy="220680"/>
          </a:xfrm>
          <a:prstGeom prst="rect">
            <a:avLst/>
          </a:prstGeom>
        </p:spPr>
        <p:txBody>
          <a:bodyPr lIns="0" tIns="0" rIns="0" bIns="0" anchor="ctr">
            <a:noAutofit/>
          </a:bodyPr>
          <a:lstStyle/>
          <a:p>
            <a:r>
              <a:rPr lang="en-GB" sz="3200" b="0" strike="noStrike" cap="small" spc="-1">
                <a:solidFill>
                  <a:srgbClr val="4C4C4C"/>
                </a:solidFill>
                <a:latin typeface="Arial"/>
              </a:rPr>
              <a:t>Cliquez pour éditer le format du texte-titre</a:t>
            </a:r>
          </a:p>
        </p:txBody>
      </p:sp>
      <p:sp>
        <p:nvSpPr>
          <p:cNvPr id="96" name="PlaceHolder 2"/>
          <p:cNvSpPr>
            <a:spLocks noGrp="1"/>
          </p:cNvSpPr>
          <p:nvPr>
            <p:ph type="body"/>
          </p:nvPr>
        </p:nvSpPr>
        <p:spPr>
          <a:xfrm>
            <a:off x="504000" y="5567760"/>
            <a:ext cx="9071640" cy="585000"/>
          </a:xfrm>
          <a:prstGeom prst="rect">
            <a:avLst/>
          </a:prstGeom>
        </p:spPr>
        <p:txBody>
          <a:bodyPr lIns="0" tIns="0" rIns="0" bIns="0">
            <a:normAutofit fontScale="10000"/>
          </a:bodyPr>
          <a:lstStyle/>
          <a:p>
            <a:pPr marL="432000" indent="-324000">
              <a:spcBef>
                <a:spcPts val="1888"/>
              </a:spcBef>
              <a:buClr>
                <a:srgbClr val="000000"/>
              </a:buClr>
              <a:buSzPct val="45000"/>
              <a:buFont typeface="Wingdings" charset="2"/>
              <a:buChar char=""/>
            </a:pPr>
            <a:r>
              <a:rPr lang="en-GB" sz="2670" b="0" strike="noStrike" spc="-1">
                <a:latin typeface="Arial"/>
              </a:rPr>
              <a:t>Cliquez pour éditer le format du plan de texte</a:t>
            </a:r>
          </a:p>
          <a:p>
            <a:pPr marL="864000" lvl="1" indent="-324000">
              <a:spcBef>
                <a:spcPts val="1508"/>
              </a:spcBef>
              <a:buClr>
                <a:srgbClr val="000000"/>
              </a:buClr>
              <a:buSzPct val="75000"/>
              <a:buFont typeface="Symbol" charset="2"/>
              <a:buChar char=""/>
            </a:pPr>
            <a:r>
              <a:rPr lang="en-GB" sz="2400" b="0" strike="noStrike" spc="-1">
                <a:latin typeface="Arial"/>
              </a:rPr>
              <a:t>Second niveau de plan</a:t>
            </a:r>
          </a:p>
          <a:p>
            <a:pPr marL="1296000" lvl="2" indent="-288000">
              <a:spcBef>
                <a:spcPts val="1134"/>
              </a:spcBef>
              <a:buClr>
                <a:srgbClr val="000000"/>
              </a:buClr>
              <a:buSzPct val="45000"/>
              <a:buFont typeface="Wingdings" charset="2"/>
              <a:buChar char=""/>
            </a:pPr>
            <a:r>
              <a:rPr lang="en-GB" sz="2130" b="0" strike="noStrike" spc="-1">
                <a:latin typeface="Arial"/>
              </a:rPr>
              <a:t>Troisième niveau de plan</a:t>
            </a:r>
          </a:p>
          <a:p>
            <a:pPr marL="1728000" lvl="3" indent="-216000">
              <a:spcBef>
                <a:spcPts val="754"/>
              </a:spcBef>
              <a:buClr>
                <a:srgbClr val="000000"/>
              </a:buClr>
              <a:buSzPct val="75000"/>
              <a:buFont typeface="Symbol" charset="2"/>
              <a:buChar char=""/>
            </a:pPr>
            <a:r>
              <a:rPr lang="en-GB" sz="2000" b="0" strike="noStrike" spc="-1">
                <a:latin typeface="Arial"/>
              </a:rPr>
              <a:t>Quatrième niveau de plan</a:t>
            </a:r>
          </a:p>
          <a:p>
            <a:pPr marL="2160000" lvl="4" indent="-216000">
              <a:spcBef>
                <a:spcPts val="377"/>
              </a:spcBef>
              <a:buClr>
                <a:srgbClr val="000000"/>
              </a:buClr>
              <a:buSzPct val="45000"/>
              <a:buFont typeface="Wingdings" charset="2"/>
              <a:buChar char=""/>
            </a:pPr>
            <a:r>
              <a:rPr lang="en-GB" sz="1870" b="0" strike="noStrike" spc="-1">
                <a:latin typeface="Arial"/>
              </a:rPr>
              <a:t>Cinquième niveau de plan</a:t>
            </a:r>
          </a:p>
          <a:p>
            <a:pPr marL="2592000" lvl="5" indent="-216000">
              <a:spcBef>
                <a:spcPts val="377"/>
              </a:spcBef>
              <a:buClr>
                <a:srgbClr val="000000"/>
              </a:buClr>
              <a:buSzPct val="45000"/>
              <a:buFont typeface="Wingdings" charset="2"/>
              <a:buChar char=""/>
            </a:pPr>
            <a:r>
              <a:rPr lang="en-GB" sz="1740" b="0" strike="noStrike" spc="-1">
                <a:latin typeface="Arial"/>
              </a:rPr>
              <a:t>Sixième niveau de plan</a:t>
            </a:r>
          </a:p>
          <a:p>
            <a:pPr marL="3024000" lvl="6" indent="-216000">
              <a:spcBef>
                <a:spcPts val="377"/>
              </a:spcBef>
              <a:buClr>
                <a:srgbClr val="000000"/>
              </a:buClr>
              <a:buSzPct val="45000"/>
              <a:buFont typeface="Wingdings" charset="2"/>
              <a:buChar char=""/>
            </a:pPr>
            <a:r>
              <a:rPr lang="en-GB" sz="1600" b="0" strike="noStrike" spc="-1">
                <a:latin typeface="Arial"/>
              </a:rPr>
              <a:t>Septième niveau de plan</a:t>
            </a:r>
          </a:p>
        </p:txBody>
      </p:sp>
      <p:sp>
        <p:nvSpPr>
          <p:cNvPr id="98" name="TextShape 3"/>
          <p:cNvSpPr txBox="1"/>
          <p:nvPr/>
        </p:nvSpPr>
        <p:spPr>
          <a:xfrm>
            <a:off x="2988000" y="6887520"/>
            <a:ext cx="1764000" cy="520920"/>
          </a:xfrm>
          <a:prstGeom prst="rect">
            <a:avLst/>
          </a:prstGeom>
          <a:noFill/>
          <a:ln>
            <a:noFill/>
          </a:ln>
        </p:spPr>
        <p:txBody>
          <a:bodyPr lIns="90000" tIns="45000" rIns="90000" bIns="45000">
            <a:noAutofit/>
          </a:bodyPr>
          <a:lstStyle/>
          <a:p>
            <a:r>
              <a:rPr lang="en-GB" sz="1400" b="0" strike="noStrike" spc="-1">
                <a:latin typeface="Arial"/>
              </a:rPr>
              <a:t>&lt;date/heure&gt;</a:t>
            </a:r>
          </a:p>
        </p:txBody>
      </p:sp>
      <p:sp>
        <p:nvSpPr>
          <p:cNvPr id="99" name="TextShape 4"/>
          <p:cNvSpPr txBox="1"/>
          <p:nvPr/>
        </p:nvSpPr>
        <p:spPr>
          <a:xfrm>
            <a:off x="4023720" y="6887520"/>
            <a:ext cx="3195000" cy="520920"/>
          </a:xfrm>
          <a:prstGeom prst="rect">
            <a:avLst/>
          </a:prstGeom>
          <a:noFill/>
          <a:ln>
            <a:noFill/>
          </a:ln>
        </p:spPr>
        <p:txBody>
          <a:bodyPr lIns="90000" tIns="45000" rIns="90000" bIns="45000">
            <a:noAutofit/>
          </a:bodyPr>
          <a:lstStyle/>
          <a:p>
            <a:pPr algn="ctr"/>
            <a:r>
              <a:rPr lang="en-GB" sz="1400" b="0" strike="noStrike" spc="-1">
                <a:latin typeface="Arial"/>
              </a:rPr>
              <a:t>&lt;pied de page&gt;</a:t>
            </a:r>
          </a:p>
        </p:txBody>
      </p:sp>
      <p:sp>
        <p:nvSpPr>
          <p:cNvPr id="100" name="TextShape 5"/>
          <p:cNvSpPr txBox="1"/>
          <p:nvPr/>
        </p:nvSpPr>
        <p:spPr>
          <a:xfrm>
            <a:off x="6003720" y="6864480"/>
            <a:ext cx="2348280" cy="520920"/>
          </a:xfrm>
          <a:prstGeom prst="rect">
            <a:avLst/>
          </a:prstGeom>
          <a:noFill/>
          <a:ln>
            <a:noFill/>
          </a:ln>
        </p:spPr>
        <p:txBody>
          <a:bodyPr lIns="90000" tIns="45000" rIns="90000" bIns="45000">
            <a:noAutofit/>
          </a:bodyPr>
          <a:lstStyle/>
          <a:p>
            <a:pPr algn="r"/>
            <a:fld id="{456B062B-1C30-4AE2-8D4C-3A7B36ADB444}" type="slidenum">
              <a:rPr lang="en-GB" sz="1400" b="0" strike="noStrike" spc="-1">
                <a:latin typeface="Arial"/>
              </a:rPr>
              <a:t>‹N°›</a:t>
            </a:fld>
            <a:endParaRPr lang="en-GB" sz="1400" b="0" strike="noStrike" spc="-1">
              <a:latin typeface="Arial"/>
            </a:endParaRPr>
          </a:p>
        </p:txBody>
      </p:sp>
      <p:sp>
        <p:nvSpPr>
          <p:cNvPr id="102" name="Line 6"/>
          <p:cNvSpPr/>
          <p:nvPr/>
        </p:nvSpPr>
        <p:spPr>
          <a:xfrm flipH="1">
            <a:off x="504360" y="6863760"/>
            <a:ext cx="9036000" cy="23040"/>
          </a:xfrm>
          <a:prstGeom prst="line">
            <a:avLst/>
          </a:prstGeom>
          <a:ln w="12600">
            <a:solidFill>
              <a:srgbClr val="000000"/>
            </a:solidFill>
            <a:round/>
            <a:headEnd type="oval" w="med" len="med"/>
            <a:tailEnd type="triangle" w="med" len="med"/>
          </a:ln>
        </p:spPr>
        <p:style>
          <a:lnRef idx="0">
            <a:scrgbClr r="0" g="0" b="0"/>
          </a:lnRef>
          <a:fillRef idx="0">
            <a:scrgbClr r="0" g="0" b="0"/>
          </a:fillRef>
          <a:effectRef idx="0">
            <a:scrgbClr r="0" g="0" b="0"/>
          </a:effectRef>
          <a:fontRef idx="minor"/>
        </p:style>
      </p:sp>
      <p:sp>
        <p:nvSpPr>
          <p:cNvPr id="103" name="Line 7"/>
          <p:cNvSpPr/>
          <p:nvPr/>
        </p:nvSpPr>
        <p:spPr>
          <a:xfrm flipV="1">
            <a:off x="1412640" y="2783880"/>
            <a:ext cx="7155720" cy="24120"/>
          </a:xfrm>
          <a:prstGeom prst="line">
            <a:avLst/>
          </a:prstGeom>
          <a:ln w="12600">
            <a:solidFill>
              <a:srgbClr val="000000"/>
            </a:solidFill>
            <a:round/>
            <a:headEnd type="oval" w="med" len="med"/>
            <a:tailEnd type="triangle" w="med" len="med"/>
          </a:ln>
        </p:spPr>
        <p:style>
          <a:lnRef idx="0">
            <a:scrgbClr r="0" g="0" b="0"/>
          </a:lnRef>
          <a:fillRef idx="0">
            <a:scrgbClr r="0" g="0" b="0"/>
          </a:fillRef>
          <a:effectRef idx="0">
            <a:scrgbClr r="0" g="0" b="0"/>
          </a:effectRef>
          <a:fontRef idx="minor"/>
        </p:style>
      </p:sp>
      <p:sp>
        <p:nvSpPr>
          <p:cNvPr id="104" name="Line 8"/>
          <p:cNvSpPr/>
          <p:nvPr/>
        </p:nvSpPr>
        <p:spPr>
          <a:xfrm flipV="1">
            <a:off x="1412640" y="4176000"/>
            <a:ext cx="7155720" cy="24120"/>
          </a:xfrm>
          <a:prstGeom prst="line">
            <a:avLst/>
          </a:prstGeom>
          <a:ln w="12600">
            <a:solidFill>
              <a:srgbClr val="000000"/>
            </a:solidFill>
            <a:round/>
            <a:headEnd type="triangle" w="med" len="med"/>
            <a:tailEnd type="oval" w="med" len="med"/>
          </a:ln>
        </p:spPr>
        <p:style>
          <a:lnRef idx="0">
            <a:scrgbClr r="0" g="0" b="0"/>
          </a:lnRef>
          <a:fillRef idx="0">
            <a:scrgbClr r="0" g="0" b="0"/>
          </a:fillRef>
          <a:effectRef idx="0">
            <a:scrgbClr r="0" g="0" b="0"/>
          </a:effectRef>
          <a:fontRef idx="minor"/>
        </p:style>
      </p:sp>
      <p:sp>
        <p:nvSpPr>
          <p:cNvPr id="105" name="PlaceHolder 9"/>
          <p:cNvSpPr>
            <a:spLocks noGrp="1"/>
          </p:cNvSpPr>
          <p:nvPr>
            <p:ph type="title"/>
          </p:nvPr>
        </p:nvSpPr>
        <p:spPr>
          <a:xfrm>
            <a:off x="504360" y="3181320"/>
            <a:ext cx="9071640" cy="658440"/>
          </a:xfrm>
          <a:prstGeom prst="rect">
            <a:avLst/>
          </a:prstGeom>
        </p:spPr>
        <p:txBody>
          <a:bodyPr lIns="0" tIns="0" rIns="0" bIns="0" anchor="ctr">
            <a:noAutofit/>
          </a:bodyPr>
          <a:lstStyle/>
          <a:p>
            <a:pPr algn="ctr"/>
            <a:r>
              <a:rPr lang="en-GB" sz="2400" b="0" strike="noStrike" cap="small" spc="-1">
                <a:solidFill>
                  <a:srgbClr val="666666"/>
                </a:solidFill>
                <a:latin typeface="Arial"/>
                <a:ea typeface="DejaVu Sans"/>
              </a:rPr>
              <a:t>Lecture title</a:t>
            </a:r>
            <a:endParaRPr lang="en-GB" sz="2400" b="0" strike="noStrike" cap="small" spc="-1">
              <a:solidFill>
                <a:srgbClr val="4C4C4C"/>
              </a:solidFill>
              <a:latin typeface="Arial"/>
            </a:endParaRPr>
          </a:p>
        </p:txBody>
      </p:sp>
      <p:pic>
        <p:nvPicPr>
          <p:cNvPr id="14" name="Image 13">
            <a:extLst>
              <a:ext uri="{FF2B5EF4-FFF2-40B4-BE49-F238E27FC236}">
                <a16:creationId xmlns:a16="http://schemas.microsoft.com/office/drawing/2014/main" id="{90E36836-F3AD-4515-A911-240BA129DF0A}"/>
              </a:ext>
            </a:extLst>
          </p:cNvPr>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613711" y="6904504"/>
            <a:ext cx="2034540" cy="655320"/>
          </a:xfrm>
          <a:prstGeom prst="rect">
            <a:avLst/>
          </a:prstGeom>
        </p:spPr>
      </p:pic>
      <p:pic>
        <p:nvPicPr>
          <p:cNvPr id="15" name="Image 14">
            <a:extLst>
              <a:ext uri="{FF2B5EF4-FFF2-40B4-BE49-F238E27FC236}">
                <a16:creationId xmlns:a16="http://schemas.microsoft.com/office/drawing/2014/main" id="{35E241AF-3DAE-44AB-9D4E-B6E2829388A3}"/>
              </a:ext>
            </a:extLst>
          </p:cNvPr>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a:off x="8412551" y="6926892"/>
            <a:ext cx="1539551" cy="509236"/>
          </a:xfrm>
          <a:prstGeom prst="rect">
            <a:avLst/>
          </a:prstGeom>
        </p:spPr>
      </p:pic>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2" name="PlaceHolder 1"/>
          <p:cNvSpPr>
            <a:spLocks noGrp="1"/>
          </p:cNvSpPr>
          <p:nvPr>
            <p:ph type="title"/>
          </p:nvPr>
        </p:nvSpPr>
        <p:spPr>
          <a:xfrm>
            <a:off x="576000" y="4525200"/>
            <a:ext cx="9071640" cy="658440"/>
          </a:xfrm>
          <a:prstGeom prst="rect">
            <a:avLst/>
          </a:prstGeom>
        </p:spPr>
        <p:txBody>
          <a:bodyPr lIns="0" tIns="0" rIns="0" bIns="0" anchor="ctr">
            <a:noAutofit/>
          </a:bodyPr>
          <a:lstStyle/>
          <a:p>
            <a:r>
              <a:rPr lang="en-GB" sz="3200" b="0" strike="noStrike" cap="small" spc="-1">
                <a:solidFill>
                  <a:srgbClr val="666666"/>
                </a:solidFill>
                <a:latin typeface="Arial"/>
              </a:rPr>
              <a:t>Cliquez pour éditer le format du texte-titre</a:t>
            </a:r>
          </a:p>
        </p:txBody>
      </p:sp>
      <p:sp>
        <p:nvSpPr>
          <p:cNvPr id="143" name="PlaceHolder 2"/>
          <p:cNvSpPr>
            <a:spLocks noGrp="1"/>
          </p:cNvSpPr>
          <p:nvPr>
            <p:ph type="body"/>
          </p:nvPr>
        </p:nvSpPr>
        <p:spPr>
          <a:xfrm>
            <a:off x="575640" y="5184000"/>
            <a:ext cx="9000000" cy="1440000"/>
          </a:xfrm>
          <a:prstGeom prst="rect">
            <a:avLst/>
          </a:prstGeom>
        </p:spPr>
        <p:txBody>
          <a:bodyPr lIns="0" tIns="0" rIns="0" bIns="0">
            <a:normAutofit fontScale="41000"/>
          </a:bodyPr>
          <a:lstStyle/>
          <a:p>
            <a:pPr marL="432000" indent="-324000">
              <a:spcBef>
                <a:spcPts val="1885"/>
              </a:spcBef>
              <a:buSzPct val="100000"/>
              <a:buBlip>
                <a:blip r:embed="rId14"/>
              </a:buBlip>
            </a:pPr>
            <a:r>
              <a:rPr lang="en-GB" sz="2670" b="0" strike="noStrike" spc="-1">
                <a:latin typeface="Arial"/>
              </a:rPr>
              <a:t>Cliquez pour éditer le format du plan de texte</a:t>
            </a:r>
          </a:p>
          <a:p>
            <a:pPr marL="864000" lvl="1" indent="-324000">
              <a:spcBef>
                <a:spcPts val="1508"/>
              </a:spcBef>
              <a:buSzPct val="100000"/>
              <a:buBlip>
                <a:blip r:embed="rId15"/>
              </a:buBlip>
            </a:pPr>
            <a:r>
              <a:rPr lang="en-GB" sz="2400" b="0" strike="noStrike" spc="-1">
                <a:latin typeface="Arial"/>
              </a:rPr>
              <a:t>Second niveau de plan</a:t>
            </a:r>
          </a:p>
          <a:p>
            <a:pPr marL="1296000" lvl="2" indent="-288000">
              <a:spcBef>
                <a:spcPts val="1134"/>
              </a:spcBef>
              <a:buClr>
                <a:srgbClr val="000000"/>
              </a:buClr>
              <a:buSzPct val="45000"/>
              <a:buFont typeface="Wingdings" charset="2"/>
              <a:buChar char=""/>
            </a:pPr>
            <a:r>
              <a:rPr lang="en-GB" sz="2130" b="0" strike="noStrike" spc="-1">
                <a:latin typeface="Arial"/>
              </a:rPr>
              <a:t>Troisième niveau de plan</a:t>
            </a:r>
          </a:p>
          <a:p>
            <a:pPr marL="1728000" lvl="3" indent="-216000">
              <a:spcBef>
                <a:spcPts val="754"/>
              </a:spcBef>
              <a:buClr>
                <a:srgbClr val="000000"/>
              </a:buClr>
              <a:buSzPct val="75000"/>
              <a:buFont typeface="Symbol" charset="2"/>
              <a:buChar char=""/>
            </a:pPr>
            <a:r>
              <a:rPr lang="en-GB" sz="2000" b="0" strike="noStrike" spc="-1">
                <a:latin typeface="Arial"/>
              </a:rPr>
              <a:t>Quatrième niveau de plan</a:t>
            </a:r>
          </a:p>
          <a:p>
            <a:pPr marL="2160000" lvl="4" indent="-216000">
              <a:spcBef>
                <a:spcPts val="377"/>
              </a:spcBef>
              <a:buClr>
                <a:srgbClr val="000000"/>
              </a:buClr>
              <a:buSzPct val="45000"/>
              <a:buFont typeface="Wingdings" charset="2"/>
              <a:buChar char=""/>
            </a:pPr>
            <a:r>
              <a:rPr lang="en-GB" sz="1870" b="0" strike="noStrike" spc="-1">
                <a:latin typeface="Arial"/>
              </a:rPr>
              <a:t>Cinquième niveau de plan</a:t>
            </a:r>
          </a:p>
          <a:p>
            <a:pPr marL="2592000" lvl="5" indent="-216000">
              <a:spcBef>
                <a:spcPts val="377"/>
              </a:spcBef>
              <a:buClr>
                <a:srgbClr val="000000"/>
              </a:buClr>
              <a:buSzPct val="45000"/>
              <a:buFont typeface="Wingdings" charset="2"/>
              <a:buChar char=""/>
            </a:pPr>
            <a:r>
              <a:rPr lang="en-GB" sz="1600" b="0" strike="noStrike" spc="-1">
                <a:latin typeface="Arial"/>
              </a:rPr>
              <a:t>Sixième niveau de plan</a:t>
            </a:r>
          </a:p>
          <a:p>
            <a:pPr marL="3024000" lvl="6" indent="-216000">
              <a:spcBef>
                <a:spcPts val="377"/>
              </a:spcBef>
              <a:buClr>
                <a:srgbClr val="000000"/>
              </a:buClr>
              <a:buSzPct val="45000"/>
              <a:buFont typeface="Wingdings" charset="2"/>
              <a:buChar char=""/>
            </a:pPr>
            <a:r>
              <a:rPr lang="en-GB" sz="1400" b="0" strike="noStrike" spc="-1">
                <a:latin typeface="Arial"/>
              </a:rPr>
              <a:t>Septième niveau de plan</a:t>
            </a:r>
          </a:p>
        </p:txBody>
      </p:sp>
      <p:sp>
        <p:nvSpPr>
          <p:cNvPr id="144" name="PlaceHolder 3"/>
          <p:cNvSpPr>
            <a:spLocks noGrp="1"/>
          </p:cNvSpPr>
          <p:nvPr>
            <p:ph type="dt"/>
          </p:nvPr>
        </p:nvSpPr>
        <p:spPr>
          <a:xfrm>
            <a:off x="2987640" y="6886800"/>
            <a:ext cx="1764000" cy="520920"/>
          </a:xfrm>
          <a:prstGeom prst="rect">
            <a:avLst/>
          </a:prstGeom>
        </p:spPr>
        <p:txBody>
          <a:bodyPr lIns="0" tIns="0" rIns="0" bIns="0">
            <a:noAutofit/>
          </a:bodyPr>
          <a:lstStyle/>
          <a:p>
            <a:r>
              <a:rPr lang="en-GB" sz="1400" b="0" strike="noStrike" spc="-1">
                <a:latin typeface="Times New Roman"/>
              </a:rPr>
              <a:t>&lt;date/heure&gt;</a:t>
            </a:r>
          </a:p>
        </p:txBody>
      </p:sp>
      <p:sp>
        <p:nvSpPr>
          <p:cNvPr id="145" name="PlaceHolder 4"/>
          <p:cNvSpPr>
            <a:spLocks noGrp="1"/>
          </p:cNvSpPr>
          <p:nvPr>
            <p:ph type="ftr"/>
          </p:nvPr>
        </p:nvSpPr>
        <p:spPr>
          <a:xfrm>
            <a:off x="4023000" y="6886800"/>
            <a:ext cx="3195000" cy="520920"/>
          </a:xfrm>
          <a:prstGeom prst="rect">
            <a:avLst/>
          </a:prstGeom>
        </p:spPr>
        <p:txBody>
          <a:bodyPr lIns="0" tIns="0" rIns="0" bIns="0">
            <a:noAutofit/>
          </a:bodyPr>
          <a:lstStyle/>
          <a:p>
            <a:pPr algn="ctr"/>
            <a:r>
              <a:rPr lang="en-GB" sz="1400" b="0" strike="noStrike" spc="-1">
                <a:latin typeface="Times New Roman"/>
              </a:rPr>
              <a:t>&lt;pied de page&gt;</a:t>
            </a:r>
          </a:p>
        </p:txBody>
      </p:sp>
      <p:sp>
        <p:nvSpPr>
          <p:cNvPr id="146" name="PlaceHolder 5"/>
          <p:cNvSpPr>
            <a:spLocks noGrp="1"/>
          </p:cNvSpPr>
          <p:nvPr>
            <p:ph type="sldNum"/>
          </p:nvPr>
        </p:nvSpPr>
        <p:spPr>
          <a:xfrm>
            <a:off x="6003000" y="6863760"/>
            <a:ext cx="2348280" cy="520920"/>
          </a:xfrm>
          <a:prstGeom prst="rect">
            <a:avLst/>
          </a:prstGeom>
        </p:spPr>
        <p:txBody>
          <a:bodyPr lIns="0" tIns="0" rIns="0" bIns="0">
            <a:noAutofit/>
          </a:bodyPr>
          <a:lstStyle/>
          <a:p>
            <a:pPr algn="r"/>
            <a:fld id="{78CE8143-A12A-4A69-A6C7-3CDCCE9CF08B}" type="slidenum">
              <a:rPr lang="en-GB" sz="1400" b="0" strike="noStrike" spc="-1">
                <a:latin typeface="Times New Roman"/>
              </a:rPr>
              <a:t>‹N°›</a:t>
            </a:fld>
            <a:endParaRPr lang="en-GB" sz="1400" b="0" strike="noStrike" spc="-1">
              <a:latin typeface="Times New Roman"/>
            </a:endParaRPr>
          </a:p>
        </p:txBody>
      </p:sp>
      <p:sp>
        <p:nvSpPr>
          <p:cNvPr id="147" name="Line 6"/>
          <p:cNvSpPr/>
          <p:nvPr/>
        </p:nvSpPr>
        <p:spPr>
          <a:xfrm flipH="1">
            <a:off x="503640" y="6863760"/>
            <a:ext cx="9036000" cy="23040"/>
          </a:xfrm>
          <a:prstGeom prst="line">
            <a:avLst/>
          </a:prstGeom>
          <a:ln w="12600">
            <a:solidFill>
              <a:srgbClr val="000000"/>
            </a:solidFill>
            <a:round/>
            <a:headEnd type="oval" w="med" len="med"/>
            <a:tailEnd type="triangle" w="med" len="med"/>
          </a:ln>
        </p:spPr>
        <p:style>
          <a:lnRef idx="0">
            <a:scrgbClr r="0" g="0" b="0"/>
          </a:lnRef>
          <a:fillRef idx="0">
            <a:scrgbClr r="0" g="0" b="0"/>
          </a:fillRef>
          <a:effectRef idx="0">
            <a:scrgbClr r="0" g="0" b="0"/>
          </a:effectRef>
          <a:fontRef idx="minor"/>
        </p:style>
      </p:sp>
      <p:sp>
        <p:nvSpPr>
          <p:cNvPr id="150" name="Line 7"/>
          <p:cNvSpPr/>
          <p:nvPr/>
        </p:nvSpPr>
        <p:spPr>
          <a:xfrm flipV="1">
            <a:off x="2923920" y="3551760"/>
            <a:ext cx="7155720" cy="24120"/>
          </a:xfrm>
          <a:prstGeom prst="line">
            <a:avLst/>
          </a:prstGeom>
          <a:ln w="12600">
            <a:solidFill>
              <a:srgbClr val="000000"/>
            </a:solidFill>
            <a:round/>
            <a:headEnd type="oval" w="med" len="med"/>
            <a:tailEnd type="triangle" w="med" len="med"/>
          </a:ln>
        </p:spPr>
        <p:style>
          <a:lnRef idx="0">
            <a:scrgbClr r="0" g="0" b="0"/>
          </a:lnRef>
          <a:fillRef idx="0">
            <a:scrgbClr r="0" g="0" b="0"/>
          </a:fillRef>
          <a:effectRef idx="0">
            <a:scrgbClr r="0" g="0" b="0"/>
          </a:effectRef>
          <a:fontRef idx="minor"/>
        </p:style>
      </p:sp>
      <p:sp>
        <p:nvSpPr>
          <p:cNvPr id="151" name="TextShape 8"/>
          <p:cNvSpPr txBox="1"/>
          <p:nvPr/>
        </p:nvSpPr>
        <p:spPr>
          <a:xfrm>
            <a:off x="1632857" y="1919880"/>
            <a:ext cx="8122783" cy="1681200"/>
          </a:xfrm>
          <a:prstGeom prst="rect">
            <a:avLst/>
          </a:prstGeom>
          <a:noFill/>
          <a:ln>
            <a:noFill/>
          </a:ln>
        </p:spPr>
        <p:txBody>
          <a:bodyPr lIns="90000" tIns="45000" rIns="90000" bIns="45000">
            <a:noAutofit/>
          </a:bodyPr>
          <a:lstStyle/>
          <a:p>
            <a:r>
              <a:rPr lang="fr-FR" sz="3740" b="0" strike="noStrike" spc="-1" noProof="0" dirty="0">
                <a:solidFill>
                  <a:srgbClr val="666666"/>
                </a:solidFill>
                <a:latin typeface="Arial"/>
              </a:rPr>
              <a:t>Programmation</a:t>
            </a:r>
            <a:r>
              <a:rPr lang="en-GB" sz="3740" b="0" strike="noStrike" spc="-1" dirty="0">
                <a:solidFill>
                  <a:srgbClr val="666666"/>
                </a:solidFill>
                <a:latin typeface="Arial"/>
              </a:rPr>
              <a:t> &amp; </a:t>
            </a:r>
            <a:r>
              <a:rPr lang="fr-FR" sz="3740" b="0" strike="noStrike" spc="-1" noProof="0" dirty="0">
                <a:solidFill>
                  <a:srgbClr val="666666"/>
                </a:solidFill>
                <a:latin typeface="Arial"/>
              </a:rPr>
              <a:t>Algorithmique</a:t>
            </a:r>
            <a:r>
              <a:rPr lang="en-GB" sz="3740" b="0" strike="noStrike" spc="-1" dirty="0">
                <a:solidFill>
                  <a:srgbClr val="666666"/>
                </a:solidFill>
                <a:latin typeface="Arial"/>
              </a:rPr>
              <a:t> II</a:t>
            </a:r>
            <a:endParaRPr lang="en-GB" sz="3740" b="0" strike="noStrike" spc="-1" dirty="0">
              <a:latin typeface="Arial"/>
            </a:endParaRPr>
          </a:p>
          <a:p>
            <a:endParaRPr lang="en-GB" sz="3740" b="0" strike="noStrike" spc="-1" dirty="0">
              <a:latin typeface="Arial"/>
            </a:endParaRPr>
          </a:p>
          <a:p>
            <a:endParaRPr lang="en-GB" sz="3740" b="0" strike="noStrike" spc="-1" dirty="0">
              <a:latin typeface="Arial"/>
            </a:endParaRPr>
          </a:p>
        </p:txBody>
      </p:sp>
      <p:sp>
        <p:nvSpPr>
          <p:cNvPr id="152" name="Line 9"/>
          <p:cNvSpPr/>
          <p:nvPr/>
        </p:nvSpPr>
        <p:spPr>
          <a:xfrm flipV="1">
            <a:off x="503280" y="671760"/>
            <a:ext cx="0" cy="6192000"/>
          </a:xfrm>
          <a:prstGeom prst="line">
            <a:avLst/>
          </a:prstGeom>
          <a:ln w="12600">
            <a:solidFill>
              <a:srgbClr val="000000"/>
            </a:solidFill>
            <a:round/>
            <a:headEnd type="triangle" w="med" len="med"/>
            <a:tailEnd type="oval" w="med" len="med"/>
          </a:ln>
        </p:spPr>
        <p:style>
          <a:lnRef idx="0">
            <a:scrgbClr r="0" g="0" b="0"/>
          </a:lnRef>
          <a:fillRef idx="0">
            <a:scrgbClr r="0" g="0" b="0"/>
          </a:fillRef>
          <a:effectRef idx="0">
            <a:scrgbClr r="0" g="0" b="0"/>
          </a:effectRef>
          <a:fontRef idx="minor"/>
        </p:style>
      </p:sp>
      <p:sp>
        <p:nvSpPr>
          <p:cNvPr id="153" name="TextShape 10"/>
          <p:cNvSpPr txBox="1"/>
          <p:nvPr/>
        </p:nvSpPr>
        <p:spPr>
          <a:xfrm rot="16200600">
            <a:off x="-1790640" y="4322160"/>
            <a:ext cx="4067640" cy="415080"/>
          </a:xfrm>
          <a:prstGeom prst="rect">
            <a:avLst/>
          </a:prstGeom>
          <a:solidFill>
            <a:srgbClr val="E8E8E8"/>
          </a:solidFill>
          <a:ln>
            <a:noFill/>
          </a:ln>
        </p:spPr>
        <p:txBody>
          <a:bodyPr lIns="90000" tIns="45000" rIns="90000" bIns="45000" anchor="ctr">
            <a:noAutofit/>
          </a:bodyPr>
          <a:lstStyle/>
          <a:p>
            <a:pPr algn="just"/>
            <a:r>
              <a:rPr lang="en-GB" sz="1050" b="0" strike="noStrike" spc="-1">
                <a:latin typeface="Arial"/>
              </a:rPr>
              <a:t>Course descriptions : semester 2, Data Science and Big Data.. </a:t>
            </a:r>
          </a:p>
        </p:txBody>
      </p:sp>
      <p:pic>
        <p:nvPicPr>
          <p:cNvPr id="15" name="Image 14">
            <a:extLst>
              <a:ext uri="{FF2B5EF4-FFF2-40B4-BE49-F238E27FC236}">
                <a16:creationId xmlns:a16="http://schemas.microsoft.com/office/drawing/2014/main" id="{7FF310CE-A2B9-4E62-B454-804B31C6E095}"/>
              </a:ext>
            </a:extLst>
          </p:cNvPr>
          <p:cNvPicPr>
            <a:picLocks noChangeAspect="1"/>
          </p:cNvPicPr>
          <p:nvPr userDrawn="1"/>
        </p:nvPicPr>
        <p:blipFill>
          <a:blip r:embed="rId16">
            <a:extLst>
              <a:ext uri="{28A0092B-C50C-407E-A947-70E740481C1C}">
                <a14:useLocalDpi xmlns:a14="http://schemas.microsoft.com/office/drawing/2010/main" val="0"/>
              </a:ext>
            </a:extLst>
          </a:blip>
          <a:stretch>
            <a:fillRect/>
          </a:stretch>
        </p:blipFill>
        <p:spPr>
          <a:xfrm>
            <a:off x="613711" y="6904504"/>
            <a:ext cx="2034540" cy="655320"/>
          </a:xfrm>
          <a:prstGeom prst="rect">
            <a:avLst/>
          </a:prstGeom>
        </p:spPr>
      </p:pic>
      <p:pic>
        <p:nvPicPr>
          <p:cNvPr id="16" name="Image 15">
            <a:extLst>
              <a:ext uri="{FF2B5EF4-FFF2-40B4-BE49-F238E27FC236}">
                <a16:creationId xmlns:a16="http://schemas.microsoft.com/office/drawing/2014/main" id="{AF464D8C-9331-416B-971B-95E88AEBDE27}"/>
              </a:ext>
            </a:extLst>
          </p:cNvPr>
          <p:cNvPicPr>
            <a:picLocks noChangeAspect="1"/>
          </p:cNvPicPr>
          <p:nvPr userDrawn="1"/>
        </p:nvPicPr>
        <p:blipFill>
          <a:blip r:embed="rId17">
            <a:extLst>
              <a:ext uri="{28A0092B-C50C-407E-A947-70E740481C1C}">
                <a14:useLocalDpi xmlns:a14="http://schemas.microsoft.com/office/drawing/2010/main" val="0"/>
              </a:ext>
            </a:extLst>
          </a:blip>
          <a:stretch>
            <a:fillRect/>
          </a:stretch>
        </p:blipFill>
        <p:spPr>
          <a:xfrm>
            <a:off x="8412551" y="6926892"/>
            <a:ext cx="1539551" cy="509236"/>
          </a:xfrm>
          <a:prstGeom prst="rect">
            <a:avLst/>
          </a:prstGeom>
        </p:spPr>
      </p:pic>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2.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5.xml"/><Relationship Id="rId5" Type="http://schemas.microsoft.com/office/2007/relationships/hdphoto" Target="../media/hdphoto1.wdp"/><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7.xml"/><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8.xml"/><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9.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5.xml"/><Relationship Id="rId4" Type="http://schemas.openxmlformats.org/officeDocument/2006/relationships/image" Target="../media/image5.png"/></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0.xml"/><Relationship Id="rId1" Type="http://schemas.openxmlformats.org/officeDocument/2006/relationships/slideLayout" Target="../slideLayouts/slideLayout15.xml"/></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1.xml"/><Relationship Id="rId1" Type="http://schemas.openxmlformats.org/officeDocument/2006/relationships/slideLayout" Target="../slideLayouts/slideLayout15.xml"/></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2.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png"/><Relationship Id="rId7" Type="http://schemas.openxmlformats.org/officeDocument/2006/relationships/diagramColors" Target="../diagrams/colors1.xml"/><Relationship Id="rId2" Type="http://schemas.openxmlformats.org/officeDocument/2006/relationships/notesSlide" Target="../notesSlides/notesSlide9.xml"/><Relationship Id="rId1" Type="http://schemas.openxmlformats.org/officeDocument/2006/relationships/slideLayout" Target="../slideLayouts/slideLayout15.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 name="TextShape 1"/>
          <p:cNvSpPr txBox="1"/>
          <p:nvPr/>
        </p:nvSpPr>
        <p:spPr>
          <a:xfrm>
            <a:off x="4679640" y="3812040"/>
            <a:ext cx="5184000" cy="795960"/>
          </a:xfrm>
          <a:prstGeom prst="rect">
            <a:avLst/>
          </a:prstGeom>
          <a:noFill/>
          <a:ln>
            <a:noFill/>
          </a:ln>
        </p:spPr>
        <p:txBody>
          <a:bodyPr lIns="90000" tIns="45000" rIns="90000" bIns="45000">
            <a:noAutofit/>
          </a:bodyPr>
          <a:lstStyle/>
          <a:p>
            <a:r>
              <a:rPr lang="en-GB" sz="2400" b="0" strike="noStrike" spc="-1" dirty="0">
                <a:solidFill>
                  <a:srgbClr val="000000"/>
                </a:solidFill>
                <a:latin typeface="Times New Roman"/>
              </a:rPr>
              <a:t>Wassim Swaileh </a:t>
            </a:r>
          </a:p>
          <a:p>
            <a:r>
              <a:rPr lang="fr-FR" sz="1400" b="0" strike="noStrike" spc="-1" dirty="0">
                <a:solidFill>
                  <a:srgbClr val="000000"/>
                </a:solidFill>
                <a:latin typeface="Tahoma" panose="020B0604030504040204" pitchFamily="34" charset="0"/>
                <a:ea typeface="Tahoma" panose="020B0604030504040204" pitchFamily="34" charset="0"/>
                <a:cs typeface="Tahoma" panose="020B0604030504040204" pitchFamily="34" charset="0"/>
              </a:rPr>
              <a:t>Wassim.swaileh@cyu.fr</a:t>
            </a:r>
            <a:endParaRPr lang="en-GB" sz="1400" b="0" strike="noStrike" spc="-1" dirty="0">
              <a:solidFill>
                <a:srgbClr val="000000"/>
              </a:solidFill>
              <a:latin typeface="Tahoma" panose="020B0604030504040204" pitchFamily="34" charset="0"/>
              <a:ea typeface="Tahoma" panose="020B0604030504040204" pitchFamily="34" charset="0"/>
              <a:cs typeface="Tahoma" panose="020B0604030504040204" pitchFamily="34" charset="0"/>
            </a:endParaRPr>
          </a:p>
        </p:txBody>
      </p:sp>
      <p:sp>
        <p:nvSpPr>
          <p:cNvPr id="191" name="TextShape 2"/>
          <p:cNvSpPr txBox="1"/>
          <p:nvPr/>
        </p:nvSpPr>
        <p:spPr>
          <a:xfrm>
            <a:off x="2895600" y="2685560"/>
            <a:ext cx="7019925" cy="849240"/>
          </a:xfrm>
          <a:prstGeom prst="rect">
            <a:avLst/>
          </a:prstGeom>
          <a:noFill/>
          <a:ln>
            <a:noFill/>
          </a:ln>
        </p:spPr>
        <p:txBody>
          <a:bodyPr lIns="90000" tIns="45000" rIns="90000" bIns="45000">
            <a:noAutofit/>
          </a:bodyPr>
          <a:lstStyle/>
          <a:p>
            <a:r>
              <a:rPr lang="en-GB" sz="2670" b="0" strike="noStrike" spc="-1" dirty="0">
                <a:solidFill>
                  <a:srgbClr val="666666"/>
                </a:solidFill>
                <a:latin typeface="Arial"/>
                <a:ea typeface="Lucida Sans Unicode"/>
              </a:rPr>
              <a:t>CM 7 : Les </a:t>
            </a:r>
            <a:r>
              <a:rPr lang="fr-FR" sz="2670" b="0" strike="noStrike" spc="-1" dirty="0">
                <a:solidFill>
                  <a:srgbClr val="666666"/>
                </a:solidFill>
                <a:latin typeface="Arial"/>
                <a:ea typeface="Lucida Sans Unicode"/>
              </a:rPr>
              <a:t>Piles</a:t>
            </a:r>
            <a:r>
              <a:rPr lang="fr-FR" sz="2670" spc="-1" dirty="0">
                <a:solidFill>
                  <a:srgbClr val="666666"/>
                </a:solidFill>
                <a:ea typeface="Lucida Sans Unicode"/>
              </a:rPr>
              <a:t> (1)</a:t>
            </a:r>
            <a:endParaRPr lang="en-GB" sz="2670" b="0" strike="noStrike" spc="-1" dirty="0">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2800" cap="small" spc="-1" dirty="0">
                <a:solidFill>
                  <a:srgbClr val="666666"/>
                </a:solidFill>
              </a:rPr>
              <a:t>Introduction</a:t>
            </a:r>
          </a:p>
        </p:txBody>
      </p:sp>
      <p:sp>
        <p:nvSpPr>
          <p:cNvPr id="193" name="TextShape 2"/>
          <p:cNvSpPr txBox="1"/>
          <p:nvPr/>
        </p:nvSpPr>
        <p:spPr>
          <a:xfrm>
            <a:off x="503999" y="1152000"/>
            <a:ext cx="9033701" cy="3356500"/>
          </a:xfrm>
          <a:prstGeom prst="rect">
            <a:avLst/>
          </a:prstGeom>
          <a:noFill/>
          <a:ln>
            <a:noFill/>
          </a:ln>
        </p:spPr>
        <p:txBody>
          <a:bodyPr lIns="0" tIns="0" rIns="0" bIns="0">
            <a:normAutofit/>
          </a:bodyPr>
          <a:lstStyle/>
          <a:p>
            <a:pPr marL="432000" indent="-324000">
              <a:spcBef>
                <a:spcPts val="938"/>
              </a:spcBef>
              <a:buSzPct val="100000"/>
              <a:buBlip>
                <a:blip r:embed="rId3"/>
              </a:buBlip>
            </a:pPr>
            <a:r>
              <a:rPr lang="fr-FR" sz="2670" b="1" spc="-1" dirty="0">
                <a:solidFill>
                  <a:srgbClr val="000000"/>
                </a:solidFill>
              </a:rPr>
              <a:t>QU’EST-CE QU’UNE PILE ?</a:t>
            </a:r>
          </a:p>
          <a:p>
            <a:pPr marL="889200" lvl="1" indent="-324000">
              <a:spcBef>
                <a:spcPts val="938"/>
              </a:spcBef>
              <a:buSzPct val="100000"/>
              <a:buBlip>
                <a:blip r:embed="rId3"/>
              </a:buBlip>
            </a:pPr>
            <a:r>
              <a:rPr lang="fr-FR" sz="2670" spc="-1" dirty="0">
                <a:solidFill>
                  <a:srgbClr val="000000"/>
                </a:solidFill>
              </a:rPr>
              <a:t>Une pile est une structure de données dans laquelle on peut ajouter et supprimer des éléments suivant la règle du dernier arrivé premier sorti </a:t>
            </a:r>
          </a:p>
          <a:p>
            <a:pPr marL="1346400" lvl="2" indent="-324000">
              <a:spcBef>
                <a:spcPts val="938"/>
              </a:spcBef>
              <a:buSzPct val="100000"/>
              <a:buBlip>
                <a:blip r:embed="rId3"/>
              </a:buBlip>
            </a:pPr>
            <a:r>
              <a:rPr lang="fr-FR" sz="2670" spc="-1" dirty="0">
                <a:solidFill>
                  <a:srgbClr val="000000"/>
                </a:solidFill>
              </a:rPr>
              <a:t>ou encore LIFO (Last In First Out).</a:t>
            </a:r>
          </a:p>
        </p:txBody>
      </p:sp>
      <p:pic>
        <p:nvPicPr>
          <p:cNvPr id="1026" name="Picture 2" descr="https://www.est-usmba.ac.ma/ALGORITHME/res/pile_assiette.png">
            <a:extLst>
              <a:ext uri="{FF2B5EF4-FFF2-40B4-BE49-F238E27FC236}">
                <a16:creationId xmlns:a16="http://schemas.microsoft.com/office/drawing/2014/main" id="{23634646-0C51-4BE0-9A88-A604006EF581}"/>
              </a:ext>
            </a:extLst>
          </p:cNvPr>
          <p:cNvPicPr>
            <a:picLocks noChangeAspect="1" noChangeArrowheads="1"/>
          </p:cNvPicPr>
          <p:nvPr/>
        </p:nvPicPr>
        <p:blipFill>
          <a:blip r:embed="rId4">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858837" y="3378201"/>
            <a:ext cx="8103249" cy="4025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61727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2800" cap="small" spc="-1" dirty="0">
                <a:solidFill>
                  <a:srgbClr val="666666"/>
                </a:solidFill>
              </a:rPr>
              <a:t>Représentation d’une Pile</a:t>
            </a:r>
          </a:p>
        </p:txBody>
      </p:sp>
      <p:sp>
        <p:nvSpPr>
          <p:cNvPr id="193" name="TextShape 2"/>
          <p:cNvSpPr txBox="1"/>
          <p:nvPr/>
        </p:nvSpPr>
        <p:spPr>
          <a:xfrm>
            <a:off x="503999" y="1152000"/>
            <a:ext cx="9376601" cy="5921900"/>
          </a:xfrm>
          <a:prstGeom prst="rect">
            <a:avLst/>
          </a:prstGeom>
          <a:noFill/>
          <a:ln>
            <a:noFill/>
          </a:ln>
        </p:spPr>
        <p:txBody>
          <a:bodyPr lIns="0" tIns="0" rIns="0" bIns="0">
            <a:normAutofit/>
          </a:bodyPr>
          <a:lstStyle/>
          <a:p>
            <a:pPr marL="432000" indent="-324000">
              <a:spcBef>
                <a:spcPts val="938"/>
              </a:spcBef>
              <a:buSzPct val="100000"/>
              <a:buBlip>
                <a:blip r:embed="rId3"/>
              </a:buBlip>
            </a:pPr>
            <a:r>
              <a:rPr lang="fr-FR" sz="2670" b="1" spc="-1" dirty="0">
                <a:solidFill>
                  <a:srgbClr val="000000"/>
                </a:solidFill>
              </a:rPr>
              <a:t>Représentation contiguë (par tableau)</a:t>
            </a:r>
          </a:p>
          <a:p>
            <a:pPr marL="889200" lvl="1" indent="-324000">
              <a:spcBef>
                <a:spcPts val="938"/>
              </a:spcBef>
              <a:buSzPct val="100000"/>
              <a:buBlip>
                <a:blip r:embed="rId3"/>
              </a:buBlip>
            </a:pPr>
            <a:r>
              <a:rPr lang="fr-FR" sz="2670" spc="-1" dirty="0">
                <a:solidFill>
                  <a:srgbClr val="000000"/>
                </a:solidFill>
              </a:rPr>
              <a:t>Les éléments de la pile sont rangés dans un tableau</a:t>
            </a:r>
          </a:p>
          <a:p>
            <a:pPr marL="889200" lvl="1" indent="-324000">
              <a:spcBef>
                <a:spcPts val="938"/>
              </a:spcBef>
              <a:buSzPct val="100000"/>
              <a:buBlip>
                <a:blip r:embed="rId3"/>
              </a:buBlip>
            </a:pPr>
            <a:r>
              <a:rPr lang="fr-FR" sz="2670" spc="-1" dirty="0">
                <a:solidFill>
                  <a:srgbClr val="000000"/>
                </a:solidFill>
              </a:rPr>
              <a:t>Un entier représente la position du sommet de la pile </a:t>
            </a:r>
          </a:p>
          <a:p>
            <a:pPr marL="1346400" lvl="2" indent="-324000">
              <a:spcBef>
                <a:spcPts val="938"/>
              </a:spcBef>
              <a:buSzPct val="100000"/>
              <a:buBlip>
                <a:blip r:embed="rId3"/>
              </a:buBlip>
            </a:pPr>
            <a:endParaRPr lang="fr-FR" sz="2670" spc="-1" dirty="0">
              <a:solidFill>
                <a:srgbClr val="000000"/>
              </a:solidFill>
            </a:endParaRPr>
          </a:p>
          <a:p>
            <a:pPr marL="1346400" lvl="2" indent="-324000">
              <a:spcBef>
                <a:spcPts val="938"/>
              </a:spcBef>
              <a:buSzPct val="100000"/>
              <a:buBlip>
                <a:blip r:embed="rId3"/>
              </a:buBlip>
            </a:pPr>
            <a:endParaRPr lang="fr-FR" sz="2670" spc="-1" dirty="0">
              <a:solidFill>
                <a:srgbClr val="000000"/>
              </a:solidFill>
            </a:endParaRPr>
          </a:p>
          <a:p>
            <a:pPr marL="432000" indent="-324000">
              <a:spcBef>
                <a:spcPts val="938"/>
              </a:spcBef>
              <a:buSzPct val="100000"/>
              <a:buBlip>
                <a:blip r:embed="rId3"/>
              </a:buBlip>
            </a:pPr>
            <a:r>
              <a:rPr lang="fr-FR" sz="2670" b="1" spc="-1" dirty="0">
                <a:solidFill>
                  <a:srgbClr val="000000"/>
                </a:solidFill>
              </a:rPr>
              <a:t>Représentation chaînée (par pointeurs </a:t>
            </a:r>
            <a:r>
              <a:rPr lang="fr-FR" sz="2670" b="1" spc="-1" dirty="0">
                <a:solidFill>
                  <a:srgbClr val="000000"/>
                </a:solidFill>
                <a:sym typeface="Wingdings" panose="05000000000000000000" pitchFamily="2" charset="2"/>
              </a:rPr>
              <a:t> liste chaînée)</a:t>
            </a:r>
          </a:p>
          <a:p>
            <a:pPr marL="889200" lvl="1" indent="-324000">
              <a:spcBef>
                <a:spcPts val="938"/>
              </a:spcBef>
              <a:buSzPct val="100000"/>
              <a:buBlip>
                <a:blip r:embed="rId3"/>
              </a:buBlip>
            </a:pPr>
            <a:r>
              <a:rPr lang="fr-FR" sz="2670" spc="-1" dirty="0">
                <a:solidFill>
                  <a:srgbClr val="000000"/>
                </a:solidFill>
                <a:sym typeface="Wingdings" panose="05000000000000000000" pitchFamily="2" charset="2"/>
              </a:rPr>
              <a:t>Les éléments de la pile sont chaînés entre eux</a:t>
            </a:r>
          </a:p>
          <a:p>
            <a:pPr marL="889200" lvl="1" indent="-324000">
              <a:spcBef>
                <a:spcPts val="938"/>
              </a:spcBef>
              <a:buSzPct val="100000"/>
              <a:buBlip>
                <a:blip r:embed="rId3"/>
              </a:buBlip>
            </a:pPr>
            <a:r>
              <a:rPr lang="fr-FR" sz="2670" spc="-1" dirty="0">
                <a:solidFill>
                  <a:srgbClr val="000000"/>
                </a:solidFill>
                <a:sym typeface="Wingdings" panose="05000000000000000000" pitchFamily="2" charset="2"/>
              </a:rPr>
              <a:t>Un pointeur sur le premier élément désigne la pile et représente le sommet de cette pile</a:t>
            </a:r>
          </a:p>
          <a:p>
            <a:pPr marL="889200" lvl="1" indent="-324000">
              <a:spcBef>
                <a:spcPts val="938"/>
              </a:spcBef>
              <a:buSzPct val="100000"/>
              <a:buBlip>
                <a:blip r:embed="rId3"/>
              </a:buBlip>
            </a:pPr>
            <a:r>
              <a:rPr lang="fr-FR" sz="2670" spc="-1" dirty="0">
                <a:solidFill>
                  <a:srgbClr val="000000"/>
                </a:solidFill>
                <a:sym typeface="Wingdings" panose="05000000000000000000" pitchFamily="2" charset="2"/>
              </a:rPr>
              <a:t>Une pile vide est représentée par le pointeur </a:t>
            </a:r>
            <a:r>
              <a:rPr lang="fr-FR" sz="2670" spc="-1" dirty="0">
                <a:solidFill>
                  <a:srgbClr val="0000FF"/>
                </a:solidFill>
                <a:effectLst>
                  <a:outerShdw blurRad="38100" dist="38100" dir="2700000" algn="tl">
                    <a:srgbClr val="000000">
                      <a:alpha val="43137"/>
                    </a:srgbClr>
                  </a:outerShdw>
                </a:effectLst>
                <a:latin typeface="Arabic Typesetting" panose="03020402040406030203" pitchFamily="66" charset="-78"/>
                <a:cs typeface="Arabic Typesetting" panose="03020402040406030203" pitchFamily="66" charset="-78"/>
                <a:sym typeface="Wingdings" panose="05000000000000000000" pitchFamily="2" charset="2"/>
              </a:rPr>
              <a:t>NULL</a:t>
            </a:r>
            <a:endParaRPr lang="fr-FR" sz="2670" spc="-1" dirty="0">
              <a:solidFill>
                <a:srgbClr val="0000FF"/>
              </a:solidFill>
              <a:effectLst>
                <a:outerShdw blurRad="38100" dist="38100" dir="2700000" algn="tl">
                  <a:srgbClr val="000000">
                    <a:alpha val="43137"/>
                  </a:srgbClr>
                </a:outerShdw>
              </a:effectLst>
              <a:latin typeface="Arabic Typesetting" panose="03020402040406030203" pitchFamily="66" charset="-78"/>
              <a:cs typeface="Arabic Typesetting" panose="03020402040406030203" pitchFamily="66" charset="-78"/>
            </a:endParaRPr>
          </a:p>
        </p:txBody>
      </p:sp>
    </p:spTree>
    <p:extLst>
      <p:ext uri="{BB962C8B-B14F-4D97-AF65-F5344CB8AC3E}">
        <p14:creationId xmlns:p14="http://schemas.microsoft.com/office/powerpoint/2010/main" val="19871626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2800" cap="small" spc="-1" dirty="0">
                <a:solidFill>
                  <a:srgbClr val="666666"/>
                </a:solidFill>
              </a:rPr>
              <a:t>Représentation d’une Pile</a:t>
            </a:r>
          </a:p>
        </p:txBody>
      </p:sp>
      <p:sp>
        <p:nvSpPr>
          <p:cNvPr id="193" name="TextShape 2"/>
          <p:cNvSpPr txBox="1"/>
          <p:nvPr/>
        </p:nvSpPr>
        <p:spPr>
          <a:xfrm>
            <a:off x="503999" y="1152000"/>
            <a:ext cx="9033701" cy="5960000"/>
          </a:xfrm>
          <a:prstGeom prst="rect">
            <a:avLst/>
          </a:prstGeom>
          <a:noFill/>
          <a:ln>
            <a:noFill/>
          </a:ln>
        </p:spPr>
        <p:txBody>
          <a:bodyPr lIns="0" tIns="0" rIns="0" bIns="0">
            <a:normAutofit fontScale="92500" lnSpcReduction="20000"/>
          </a:bodyPr>
          <a:lstStyle/>
          <a:p>
            <a:pPr marL="432000" indent="-324000">
              <a:spcBef>
                <a:spcPts val="938"/>
              </a:spcBef>
              <a:buSzPct val="100000"/>
              <a:buBlip>
                <a:blip r:embed="rId3"/>
              </a:buBlip>
            </a:pPr>
            <a:r>
              <a:rPr lang="fr-FR" sz="2670" b="1" spc="-1" dirty="0">
                <a:solidFill>
                  <a:srgbClr val="000000"/>
                </a:solidFill>
              </a:rPr>
              <a:t>Les primitives de gestion des piles</a:t>
            </a:r>
          </a:p>
          <a:p>
            <a:pPr marL="889200" lvl="1" indent="-324000">
              <a:spcBef>
                <a:spcPts val="938"/>
              </a:spcBef>
              <a:buSzPct val="100000"/>
              <a:buBlip>
                <a:blip r:embed="rId3"/>
              </a:buBlip>
            </a:pPr>
            <a:r>
              <a:rPr lang="fr-FR" sz="2670" spc="-1" dirty="0">
                <a:solidFill>
                  <a:srgbClr val="0000FF"/>
                </a:solidFill>
                <a:effectLst>
                  <a:outerShdw blurRad="38100" dist="38100" dir="2700000" algn="tl">
                    <a:srgbClr val="000000">
                      <a:alpha val="43137"/>
                    </a:srgbClr>
                  </a:outerShdw>
                </a:effectLst>
              </a:rPr>
              <a:t>Initialiser</a:t>
            </a:r>
            <a:r>
              <a:rPr lang="fr-FR" sz="2670" spc="-1" dirty="0">
                <a:solidFill>
                  <a:srgbClr val="000000"/>
                </a:solidFill>
              </a:rPr>
              <a:t> : cette fonction crée une pile vide.</a:t>
            </a:r>
          </a:p>
          <a:p>
            <a:pPr marL="889200" lvl="1" indent="-324000">
              <a:spcBef>
                <a:spcPts val="938"/>
              </a:spcBef>
              <a:buSzPct val="100000"/>
              <a:buBlip>
                <a:blip r:embed="rId3"/>
              </a:buBlip>
            </a:pPr>
            <a:r>
              <a:rPr lang="fr-FR" sz="2700" spc="-1" dirty="0" err="1">
                <a:solidFill>
                  <a:srgbClr val="0000FF"/>
                </a:solidFill>
                <a:effectLst>
                  <a:outerShdw blurRad="38100" dist="38100" dir="2700000" algn="tl">
                    <a:srgbClr val="000000">
                      <a:alpha val="43137"/>
                    </a:srgbClr>
                  </a:outerShdw>
                </a:effectLst>
              </a:rPr>
              <a:t>EstVide</a:t>
            </a:r>
            <a:r>
              <a:rPr lang="fr-FR" sz="2670" spc="-1" dirty="0">
                <a:solidFill>
                  <a:srgbClr val="000000"/>
                </a:solidFill>
              </a:rPr>
              <a:t> : renvoie 1 si la pile est vide, 0 sinon.</a:t>
            </a:r>
          </a:p>
          <a:p>
            <a:pPr marL="889200" lvl="1" indent="-324000">
              <a:spcBef>
                <a:spcPts val="938"/>
              </a:spcBef>
              <a:buSzPct val="100000"/>
              <a:buBlip>
                <a:blip r:embed="rId3"/>
              </a:buBlip>
            </a:pPr>
            <a:r>
              <a:rPr lang="fr-FR" sz="2700" spc="-1" dirty="0" err="1">
                <a:solidFill>
                  <a:srgbClr val="0000FF"/>
                </a:solidFill>
                <a:effectLst>
                  <a:outerShdw blurRad="38100" dist="38100" dir="2700000" algn="tl">
                    <a:srgbClr val="000000">
                      <a:alpha val="43137"/>
                    </a:srgbClr>
                  </a:outerShdw>
                </a:effectLst>
              </a:rPr>
              <a:t>EstPleine</a:t>
            </a:r>
            <a:r>
              <a:rPr lang="fr-FR" sz="2670" spc="-1" dirty="0">
                <a:solidFill>
                  <a:srgbClr val="000000"/>
                </a:solidFill>
              </a:rPr>
              <a:t> : renvoie 1 si la pile est pleine, 0 sinon.</a:t>
            </a:r>
          </a:p>
          <a:p>
            <a:pPr marL="889200" lvl="1" indent="-324000">
              <a:spcBef>
                <a:spcPts val="938"/>
              </a:spcBef>
              <a:buSzPct val="100000"/>
              <a:buBlip>
                <a:blip r:embed="rId3"/>
              </a:buBlip>
            </a:pPr>
            <a:r>
              <a:rPr lang="fr-FR" sz="2700" spc="-1" dirty="0" err="1">
                <a:solidFill>
                  <a:srgbClr val="0000FF"/>
                </a:solidFill>
                <a:effectLst>
                  <a:outerShdw blurRad="38100" dist="38100" dir="2700000" algn="tl">
                    <a:srgbClr val="000000">
                      <a:alpha val="43137"/>
                    </a:srgbClr>
                  </a:outerShdw>
                </a:effectLst>
              </a:rPr>
              <a:t>AccederSommet</a:t>
            </a:r>
            <a:r>
              <a:rPr lang="fr-FR" sz="2670" spc="-1" dirty="0">
                <a:solidFill>
                  <a:srgbClr val="000000"/>
                </a:solidFill>
              </a:rPr>
              <a:t> : cette fonction permet l’accès à l’information contenue dans le sommet de la pile.</a:t>
            </a:r>
          </a:p>
          <a:p>
            <a:pPr marL="889200" lvl="1" indent="-324000">
              <a:spcBef>
                <a:spcPts val="938"/>
              </a:spcBef>
              <a:buSzPct val="100000"/>
              <a:buBlip>
                <a:blip r:embed="rId3"/>
              </a:buBlip>
            </a:pPr>
            <a:r>
              <a:rPr lang="fr-FR" sz="2700" spc="-1" dirty="0">
                <a:solidFill>
                  <a:srgbClr val="0000FF"/>
                </a:solidFill>
                <a:effectLst>
                  <a:outerShdw blurRad="38100" dist="38100" dir="2700000" algn="tl">
                    <a:srgbClr val="000000">
                      <a:alpha val="43137"/>
                    </a:srgbClr>
                  </a:outerShdw>
                </a:effectLst>
              </a:rPr>
              <a:t>Empiler</a:t>
            </a:r>
            <a:r>
              <a:rPr lang="fr-FR" sz="2670" spc="-1" dirty="0">
                <a:solidFill>
                  <a:srgbClr val="000000"/>
                </a:solidFill>
              </a:rPr>
              <a:t> : cette fonction permet d’ajouter un élément au sommet de la pile. </a:t>
            </a:r>
          </a:p>
          <a:p>
            <a:pPr marL="1346400" lvl="2" indent="-324000">
              <a:spcBef>
                <a:spcPts val="938"/>
              </a:spcBef>
              <a:buSzPct val="100000"/>
              <a:buBlip>
                <a:blip r:embed="rId3"/>
              </a:buBlip>
            </a:pPr>
            <a:r>
              <a:rPr lang="fr-FR" sz="2200" spc="-1" dirty="0">
                <a:solidFill>
                  <a:srgbClr val="FF0000"/>
                </a:solidFill>
              </a:rPr>
              <a:t>La fonction renvoie un code d’erreur si besoin en cas de manque de mémoire.</a:t>
            </a:r>
          </a:p>
          <a:p>
            <a:pPr marL="889200" lvl="1" indent="-324000">
              <a:spcBef>
                <a:spcPts val="938"/>
              </a:spcBef>
              <a:buSzPct val="100000"/>
              <a:buBlip>
                <a:blip r:embed="rId3"/>
              </a:buBlip>
            </a:pPr>
            <a:r>
              <a:rPr lang="fr-FR" sz="2700" spc="-1" dirty="0" err="1">
                <a:solidFill>
                  <a:srgbClr val="0000FF"/>
                </a:solidFill>
                <a:effectLst>
                  <a:outerShdw blurRad="38100" dist="38100" dir="2700000" algn="tl">
                    <a:srgbClr val="000000">
                      <a:alpha val="43137"/>
                    </a:srgbClr>
                  </a:outerShdw>
                </a:effectLst>
              </a:rPr>
              <a:t>Depiler</a:t>
            </a:r>
            <a:r>
              <a:rPr lang="fr-FR" sz="2670" spc="-1" dirty="0">
                <a:solidFill>
                  <a:srgbClr val="000000"/>
                </a:solidFill>
              </a:rPr>
              <a:t> : cette fonction supprime le sommet de la pile. L’élément supprimé est retourné par la fonction </a:t>
            </a:r>
            <a:r>
              <a:rPr lang="fr-FR" sz="2670" spc="-1" dirty="0" err="1">
                <a:solidFill>
                  <a:srgbClr val="000000"/>
                </a:solidFill>
              </a:rPr>
              <a:t>Depiler</a:t>
            </a:r>
            <a:r>
              <a:rPr lang="fr-FR" sz="2670" spc="-1" dirty="0">
                <a:solidFill>
                  <a:srgbClr val="000000"/>
                </a:solidFill>
              </a:rPr>
              <a:t> pour pouvoir être utilisé.</a:t>
            </a:r>
          </a:p>
          <a:p>
            <a:pPr marL="889200" lvl="1" indent="-324000">
              <a:spcBef>
                <a:spcPts val="938"/>
              </a:spcBef>
              <a:buSzPct val="100000"/>
              <a:buBlip>
                <a:blip r:embed="rId3"/>
              </a:buBlip>
            </a:pPr>
            <a:r>
              <a:rPr lang="fr-FR" sz="2700" spc="-1" dirty="0">
                <a:solidFill>
                  <a:srgbClr val="0000FF"/>
                </a:solidFill>
                <a:effectLst>
                  <a:outerShdw blurRad="38100" dist="38100" dir="2700000" algn="tl">
                    <a:srgbClr val="000000">
                      <a:alpha val="43137"/>
                    </a:srgbClr>
                  </a:outerShdw>
                </a:effectLst>
              </a:rPr>
              <a:t>Vider</a:t>
            </a:r>
            <a:r>
              <a:rPr lang="fr-FR" sz="2670" spc="-1" dirty="0">
                <a:solidFill>
                  <a:srgbClr val="000000"/>
                </a:solidFill>
              </a:rPr>
              <a:t> : cette fonction vide la pile.</a:t>
            </a:r>
          </a:p>
          <a:p>
            <a:pPr marL="889200" lvl="1" indent="-324000">
              <a:spcBef>
                <a:spcPts val="938"/>
              </a:spcBef>
              <a:buSzPct val="100000"/>
              <a:buBlip>
                <a:blip r:embed="rId3"/>
              </a:buBlip>
            </a:pPr>
            <a:r>
              <a:rPr lang="fr-FR" sz="2700" spc="-1" dirty="0" err="1">
                <a:solidFill>
                  <a:srgbClr val="0000FF"/>
                </a:solidFill>
                <a:effectLst>
                  <a:outerShdw blurRad="38100" dist="38100" dir="2700000" algn="tl">
                    <a:srgbClr val="000000">
                      <a:alpha val="43137"/>
                    </a:srgbClr>
                  </a:outerShdw>
                </a:effectLst>
              </a:rPr>
              <a:t>Detruire</a:t>
            </a:r>
            <a:r>
              <a:rPr lang="fr-FR" sz="2670" spc="-1" dirty="0">
                <a:solidFill>
                  <a:srgbClr val="000000"/>
                </a:solidFill>
              </a:rPr>
              <a:t> : cette fonction permet de détruire la pile.</a:t>
            </a:r>
            <a:endParaRPr lang="fr-FR" sz="2670" b="1" spc="-1" dirty="0">
              <a:solidFill>
                <a:srgbClr val="000000"/>
              </a:solidFill>
            </a:endParaRPr>
          </a:p>
        </p:txBody>
      </p:sp>
    </p:spTree>
    <p:extLst>
      <p:ext uri="{BB962C8B-B14F-4D97-AF65-F5344CB8AC3E}">
        <p14:creationId xmlns:p14="http://schemas.microsoft.com/office/powerpoint/2010/main" val="9166855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2800" cap="small" spc="-1" dirty="0">
                <a:solidFill>
                  <a:srgbClr val="666666"/>
                </a:solidFill>
              </a:rPr>
              <a:t>IMPLÉMENTATION SOUS FORME DE TABLEAU</a:t>
            </a:r>
          </a:p>
        </p:txBody>
      </p:sp>
      <p:sp>
        <p:nvSpPr>
          <p:cNvPr id="193" name="TextShape 2"/>
          <p:cNvSpPr txBox="1"/>
          <p:nvPr/>
        </p:nvSpPr>
        <p:spPr>
          <a:xfrm>
            <a:off x="503999" y="1152000"/>
            <a:ext cx="9033701" cy="5960000"/>
          </a:xfrm>
          <a:prstGeom prst="rect">
            <a:avLst/>
          </a:prstGeom>
          <a:noFill/>
          <a:ln>
            <a:noFill/>
          </a:ln>
        </p:spPr>
        <p:txBody>
          <a:bodyPr lIns="0" tIns="0" rIns="0" bIns="0">
            <a:normAutofit/>
          </a:bodyPr>
          <a:lstStyle/>
          <a:p>
            <a:pPr marL="432000" indent="-324000">
              <a:spcBef>
                <a:spcPts val="938"/>
              </a:spcBef>
              <a:buSzPct val="100000"/>
              <a:buBlip>
                <a:blip r:embed="rId3"/>
              </a:buBlip>
            </a:pPr>
            <a:r>
              <a:rPr lang="fr-FR" sz="2670" b="1" spc="-1" dirty="0">
                <a:solidFill>
                  <a:srgbClr val="000000"/>
                </a:solidFill>
              </a:rPr>
              <a:t>Types</a:t>
            </a:r>
          </a:p>
          <a:p>
            <a:pPr marL="889200" lvl="1" indent="-324000">
              <a:spcBef>
                <a:spcPts val="938"/>
              </a:spcBef>
              <a:buSzPct val="100000"/>
              <a:buBlip>
                <a:blip r:embed="rId3"/>
              </a:buBlip>
            </a:pPr>
            <a:r>
              <a:rPr lang="fr-FR" sz="2670" spc="-1" dirty="0">
                <a:solidFill>
                  <a:srgbClr val="000000"/>
                </a:solidFill>
              </a:rPr>
              <a:t>Pour implémenter une pile sous forme de tableau, on crée la structure de données suivante.</a:t>
            </a:r>
          </a:p>
        </p:txBody>
      </p:sp>
      <p:sp>
        <p:nvSpPr>
          <p:cNvPr id="2" name="Rectangle 1">
            <a:extLst>
              <a:ext uri="{FF2B5EF4-FFF2-40B4-BE49-F238E27FC236}">
                <a16:creationId xmlns:a16="http://schemas.microsoft.com/office/drawing/2014/main" id="{48320668-3ADB-4351-AEE2-D1DA67C423A2}"/>
              </a:ext>
            </a:extLst>
          </p:cNvPr>
          <p:cNvSpPr/>
          <p:nvPr/>
        </p:nvSpPr>
        <p:spPr>
          <a:xfrm>
            <a:off x="711200" y="2979163"/>
            <a:ext cx="8953500" cy="3108543"/>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fr-FR" sz="2800" b="1" dirty="0" err="1">
                <a:solidFill>
                  <a:srgbClr val="0000FF"/>
                </a:solidFill>
                <a:highlight>
                  <a:srgbClr val="FFFFFF"/>
                </a:highlight>
              </a:rPr>
              <a:t>typedef</a:t>
            </a:r>
            <a:r>
              <a:rPr lang="fr-FR" sz="2800" dirty="0">
                <a:solidFill>
                  <a:srgbClr val="000000"/>
                </a:solidFill>
                <a:highlight>
                  <a:srgbClr val="FFFFFF"/>
                </a:highlight>
              </a:rPr>
              <a:t> </a:t>
            </a:r>
            <a:r>
              <a:rPr lang="fr-FR" sz="2800" dirty="0" err="1">
                <a:solidFill>
                  <a:srgbClr val="8000FF"/>
                </a:solidFill>
                <a:highlight>
                  <a:srgbClr val="FFFFFF"/>
                </a:highlight>
              </a:rPr>
              <a:t>float</a:t>
            </a:r>
            <a:r>
              <a:rPr lang="fr-FR" sz="2800" dirty="0">
                <a:solidFill>
                  <a:srgbClr val="000000"/>
                </a:solidFill>
                <a:highlight>
                  <a:srgbClr val="FFFFFF"/>
                </a:highlight>
              </a:rPr>
              <a:t> </a:t>
            </a:r>
            <a:r>
              <a:rPr lang="fr-FR" sz="2800" dirty="0" err="1">
                <a:solidFill>
                  <a:srgbClr val="000000"/>
                </a:solidFill>
                <a:highlight>
                  <a:srgbClr val="FFFFFF"/>
                </a:highlight>
              </a:rPr>
              <a:t>TypeDonnee</a:t>
            </a:r>
            <a:r>
              <a:rPr lang="fr-FR" sz="2800" b="1" dirty="0">
                <a:solidFill>
                  <a:srgbClr val="000080"/>
                </a:solidFill>
                <a:highlight>
                  <a:srgbClr val="FFFFFF"/>
                </a:highlight>
              </a:rPr>
              <a:t>;</a:t>
            </a:r>
            <a:endParaRPr lang="fr-FR" sz="2800" dirty="0">
              <a:solidFill>
                <a:srgbClr val="000000"/>
              </a:solidFill>
              <a:highlight>
                <a:srgbClr val="FFFFFF"/>
              </a:highlight>
            </a:endParaRPr>
          </a:p>
          <a:p>
            <a:r>
              <a:rPr lang="fr-FR" sz="2800" b="1" dirty="0" err="1">
                <a:solidFill>
                  <a:srgbClr val="0000FF"/>
                </a:solidFill>
                <a:highlight>
                  <a:srgbClr val="FFFFFF"/>
                </a:highlight>
              </a:rPr>
              <a:t>typedef</a:t>
            </a:r>
            <a:r>
              <a:rPr lang="fr-FR" sz="2800" dirty="0">
                <a:solidFill>
                  <a:srgbClr val="000000"/>
                </a:solidFill>
                <a:highlight>
                  <a:srgbClr val="FFFFFF"/>
                </a:highlight>
              </a:rPr>
              <a:t> </a:t>
            </a:r>
            <a:r>
              <a:rPr lang="fr-FR" sz="2800" dirty="0" err="1">
                <a:solidFill>
                  <a:srgbClr val="8000FF"/>
                </a:solidFill>
                <a:highlight>
                  <a:srgbClr val="FFFFFF"/>
                </a:highlight>
              </a:rPr>
              <a:t>struct</a:t>
            </a:r>
            <a:endParaRPr lang="fr-FR" sz="2800" dirty="0">
              <a:solidFill>
                <a:srgbClr val="000000"/>
              </a:solidFill>
              <a:highlight>
                <a:srgbClr val="FFFFFF"/>
              </a:highlight>
            </a:endParaRPr>
          </a:p>
          <a:p>
            <a:r>
              <a:rPr lang="fr-FR" sz="2800" b="1" dirty="0">
                <a:solidFill>
                  <a:srgbClr val="000080"/>
                </a:solidFill>
                <a:highlight>
                  <a:srgbClr val="FFFFFF"/>
                </a:highlight>
              </a:rPr>
              <a:t>{</a:t>
            </a:r>
            <a:endParaRPr lang="fr-FR" sz="2800" dirty="0">
              <a:solidFill>
                <a:srgbClr val="000000"/>
              </a:solidFill>
              <a:highlight>
                <a:srgbClr val="FFFFFF"/>
              </a:highlight>
            </a:endParaRPr>
          </a:p>
          <a:p>
            <a:r>
              <a:rPr lang="fr-FR" sz="2800" dirty="0" err="1">
                <a:solidFill>
                  <a:srgbClr val="8000FF"/>
                </a:solidFill>
                <a:highlight>
                  <a:srgbClr val="FFFFFF"/>
                </a:highlight>
              </a:rPr>
              <a:t>int</a:t>
            </a:r>
            <a:r>
              <a:rPr lang="fr-FR" sz="2800" dirty="0">
                <a:solidFill>
                  <a:srgbClr val="000000"/>
                </a:solidFill>
                <a:highlight>
                  <a:srgbClr val="FFFFFF"/>
                </a:highlight>
              </a:rPr>
              <a:t> </a:t>
            </a:r>
            <a:r>
              <a:rPr lang="fr-FR" sz="2800" dirty="0" err="1">
                <a:solidFill>
                  <a:srgbClr val="000000"/>
                </a:solidFill>
                <a:highlight>
                  <a:srgbClr val="FFFFFF"/>
                </a:highlight>
              </a:rPr>
              <a:t>nb_elem</a:t>
            </a:r>
            <a:r>
              <a:rPr lang="fr-FR" sz="2800" b="1" dirty="0">
                <a:solidFill>
                  <a:srgbClr val="000080"/>
                </a:solidFill>
                <a:highlight>
                  <a:srgbClr val="FFFFFF"/>
                </a:highlight>
              </a:rPr>
              <a:t>;</a:t>
            </a:r>
            <a:r>
              <a:rPr lang="fr-FR" sz="2800" dirty="0">
                <a:solidFill>
                  <a:srgbClr val="000000"/>
                </a:solidFill>
                <a:highlight>
                  <a:srgbClr val="FFFFFF"/>
                </a:highlight>
              </a:rPr>
              <a:t> </a:t>
            </a:r>
            <a:r>
              <a:rPr lang="fr-FR" sz="2800" dirty="0">
                <a:solidFill>
                  <a:srgbClr val="008000"/>
                </a:solidFill>
                <a:highlight>
                  <a:srgbClr val="FFFFFF"/>
                </a:highlight>
              </a:rPr>
              <a:t>/* nombre d’éléments dans la pile */</a:t>
            </a:r>
            <a:endParaRPr lang="fr-FR" sz="2800" dirty="0">
              <a:solidFill>
                <a:srgbClr val="000000"/>
              </a:solidFill>
              <a:highlight>
                <a:srgbClr val="FFFFFF"/>
              </a:highlight>
            </a:endParaRPr>
          </a:p>
          <a:p>
            <a:r>
              <a:rPr lang="fr-FR" sz="2800" dirty="0" err="1">
                <a:solidFill>
                  <a:srgbClr val="8000FF"/>
                </a:solidFill>
                <a:highlight>
                  <a:srgbClr val="FFFFFF"/>
                </a:highlight>
              </a:rPr>
              <a:t>int</a:t>
            </a:r>
            <a:r>
              <a:rPr lang="fr-FR" sz="2800" dirty="0">
                <a:solidFill>
                  <a:srgbClr val="000000"/>
                </a:solidFill>
                <a:highlight>
                  <a:srgbClr val="FFFFFF"/>
                </a:highlight>
              </a:rPr>
              <a:t> </a:t>
            </a:r>
            <a:r>
              <a:rPr lang="fr-FR" sz="2800" dirty="0" err="1">
                <a:solidFill>
                  <a:srgbClr val="000000"/>
                </a:solidFill>
                <a:highlight>
                  <a:srgbClr val="FFFFFF"/>
                </a:highlight>
              </a:rPr>
              <a:t>nb_elem_max</a:t>
            </a:r>
            <a:r>
              <a:rPr lang="fr-FR" sz="2800" b="1" dirty="0">
                <a:solidFill>
                  <a:srgbClr val="000080"/>
                </a:solidFill>
                <a:highlight>
                  <a:srgbClr val="FFFFFF"/>
                </a:highlight>
              </a:rPr>
              <a:t>;</a:t>
            </a:r>
            <a:r>
              <a:rPr lang="fr-FR" sz="2800" dirty="0">
                <a:solidFill>
                  <a:srgbClr val="000000"/>
                </a:solidFill>
                <a:highlight>
                  <a:srgbClr val="FFFFFF"/>
                </a:highlight>
              </a:rPr>
              <a:t> </a:t>
            </a:r>
            <a:r>
              <a:rPr lang="fr-FR" sz="2800" dirty="0">
                <a:solidFill>
                  <a:srgbClr val="008000"/>
                </a:solidFill>
                <a:highlight>
                  <a:srgbClr val="FFFFFF"/>
                </a:highlight>
              </a:rPr>
              <a:t>/* capacité de la pile */</a:t>
            </a:r>
            <a:endParaRPr lang="fr-FR" sz="2800" dirty="0">
              <a:solidFill>
                <a:srgbClr val="000000"/>
              </a:solidFill>
              <a:highlight>
                <a:srgbClr val="FFFFFF"/>
              </a:highlight>
            </a:endParaRPr>
          </a:p>
          <a:p>
            <a:r>
              <a:rPr lang="fr-FR" sz="2800" dirty="0" err="1">
                <a:solidFill>
                  <a:srgbClr val="000000"/>
                </a:solidFill>
                <a:highlight>
                  <a:srgbClr val="FFFFFF"/>
                </a:highlight>
              </a:rPr>
              <a:t>TypeDonnee</a:t>
            </a:r>
            <a:r>
              <a:rPr lang="fr-FR" sz="2800" dirty="0">
                <a:solidFill>
                  <a:srgbClr val="000000"/>
                </a:solidFill>
                <a:highlight>
                  <a:srgbClr val="FFFFFF"/>
                </a:highlight>
              </a:rPr>
              <a:t> </a:t>
            </a:r>
            <a:r>
              <a:rPr lang="fr-FR" sz="2800" b="1" dirty="0">
                <a:solidFill>
                  <a:srgbClr val="000080"/>
                </a:solidFill>
                <a:highlight>
                  <a:srgbClr val="FFFFFF"/>
                </a:highlight>
              </a:rPr>
              <a:t>*</a:t>
            </a:r>
            <a:r>
              <a:rPr lang="fr-FR" sz="2800" dirty="0">
                <a:solidFill>
                  <a:srgbClr val="000000"/>
                </a:solidFill>
                <a:highlight>
                  <a:srgbClr val="FFFFFF"/>
                </a:highlight>
              </a:rPr>
              <a:t>tab</a:t>
            </a:r>
            <a:r>
              <a:rPr lang="fr-FR" sz="2800" b="1" dirty="0">
                <a:solidFill>
                  <a:srgbClr val="000080"/>
                </a:solidFill>
                <a:highlight>
                  <a:srgbClr val="FFFFFF"/>
                </a:highlight>
              </a:rPr>
              <a:t>;</a:t>
            </a:r>
            <a:r>
              <a:rPr lang="fr-FR" sz="2800" dirty="0">
                <a:solidFill>
                  <a:srgbClr val="000000"/>
                </a:solidFill>
                <a:highlight>
                  <a:srgbClr val="FFFFFF"/>
                </a:highlight>
              </a:rPr>
              <a:t> </a:t>
            </a:r>
            <a:r>
              <a:rPr lang="fr-FR" sz="2800" dirty="0">
                <a:solidFill>
                  <a:srgbClr val="008000"/>
                </a:solidFill>
                <a:highlight>
                  <a:srgbClr val="FFFFFF"/>
                </a:highlight>
              </a:rPr>
              <a:t>/* tableau contenant les éléments */</a:t>
            </a:r>
            <a:endParaRPr lang="fr-FR" sz="2800" dirty="0">
              <a:solidFill>
                <a:srgbClr val="000000"/>
              </a:solidFill>
              <a:highlight>
                <a:srgbClr val="FFFFFF"/>
              </a:highlight>
            </a:endParaRPr>
          </a:p>
          <a:p>
            <a:r>
              <a:rPr lang="fr-FR" sz="2800" b="1" dirty="0">
                <a:solidFill>
                  <a:srgbClr val="000080"/>
                </a:solidFill>
                <a:highlight>
                  <a:srgbClr val="FFFFFF"/>
                </a:highlight>
              </a:rPr>
              <a:t>}</a:t>
            </a:r>
            <a:r>
              <a:rPr lang="fr-FR" sz="2800" dirty="0">
                <a:solidFill>
                  <a:srgbClr val="000000"/>
                </a:solidFill>
                <a:highlight>
                  <a:srgbClr val="FFFFFF"/>
                </a:highlight>
              </a:rPr>
              <a:t>Pile</a:t>
            </a:r>
            <a:r>
              <a:rPr lang="fr-FR" sz="2800" b="1" dirty="0">
                <a:solidFill>
                  <a:srgbClr val="000080"/>
                </a:solidFill>
                <a:highlight>
                  <a:srgbClr val="FFFFFF"/>
                </a:highlight>
              </a:rPr>
              <a:t>;</a:t>
            </a:r>
            <a:endParaRPr lang="fr-FR" sz="5400" dirty="0"/>
          </a:p>
        </p:txBody>
      </p:sp>
    </p:spTree>
    <p:extLst>
      <p:ext uri="{BB962C8B-B14F-4D97-AF65-F5344CB8AC3E}">
        <p14:creationId xmlns:p14="http://schemas.microsoft.com/office/powerpoint/2010/main" val="8259124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2800" cap="small" spc="-1" dirty="0">
                <a:solidFill>
                  <a:srgbClr val="666666"/>
                </a:solidFill>
              </a:rPr>
              <a:t>IMPLÉMENTATION SOUS FORME DE TABLEAU</a:t>
            </a:r>
          </a:p>
        </p:txBody>
      </p:sp>
      <p:sp>
        <p:nvSpPr>
          <p:cNvPr id="193" name="TextShape 2"/>
          <p:cNvSpPr txBox="1"/>
          <p:nvPr/>
        </p:nvSpPr>
        <p:spPr>
          <a:xfrm>
            <a:off x="453199" y="1164700"/>
            <a:ext cx="9033701" cy="5960000"/>
          </a:xfrm>
          <a:prstGeom prst="rect">
            <a:avLst/>
          </a:prstGeom>
          <a:noFill/>
          <a:ln>
            <a:noFill/>
          </a:ln>
        </p:spPr>
        <p:txBody>
          <a:bodyPr lIns="0" tIns="0" rIns="0" bIns="0">
            <a:normAutofit/>
          </a:bodyPr>
          <a:lstStyle/>
          <a:p>
            <a:pPr marL="432000" indent="-324000">
              <a:spcBef>
                <a:spcPts val="938"/>
              </a:spcBef>
              <a:buSzPct val="100000"/>
              <a:buBlip>
                <a:blip r:embed="rId3"/>
              </a:buBlip>
            </a:pPr>
            <a:r>
              <a:rPr lang="fr-FR" sz="2670" b="1" spc="-1" dirty="0">
                <a:solidFill>
                  <a:srgbClr val="000000"/>
                </a:solidFill>
              </a:rPr>
              <a:t>Créer une pile vide</a:t>
            </a:r>
            <a:r>
              <a:rPr lang="fr-FR" sz="2670" spc="-1" dirty="0">
                <a:solidFill>
                  <a:srgbClr val="000000"/>
                </a:solidFill>
              </a:rPr>
              <a:t>.</a:t>
            </a:r>
          </a:p>
          <a:p>
            <a:pPr marL="889200" lvl="1" indent="-324000">
              <a:spcBef>
                <a:spcPts val="938"/>
              </a:spcBef>
              <a:buSzPct val="100000"/>
              <a:buBlip>
                <a:blip r:embed="rId3"/>
              </a:buBlip>
            </a:pPr>
            <a:r>
              <a:rPr lang="fr-FR" sz="2670" spc="-1" dirty="0">
                <a:solidFill>
                  <a:srgbClr val="000000"/>
                </a:solidFill>
              </a:rPr>
              <a:t>La fonction permettant de créer une pile vide est la suivante :</a:t>
            </a:r>
          </a:p>
        </p:txBody>
      </p:sp>
      <p:sp>
        <p:nvSpPr>
          <p:cNvPr id="2" name="Rectangle 1">
            <a:extLst>
              <a:ext uri="{FF2B5EF4-FFF2-40B4-BE49-F238E27FC236}">
                <a16:creationId xmlns:a16="http://schemas.microsoft.com/office/drawing/2014/main" id="{48320668-3ADB-4351-AEE2-D1DA67C423A2}"/>
              </a:ext>
            </a:extLst>
          </p:cNvPr>
          <p:cNvSpPr/>
          <p:nvPr/>
        </p:nvSpPr>
        <p:spPr>
          <a:xfrm>
            <a:off x="952500" y="2521963"/>
            <a:ext cx="7810500" cy="2862322"/>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fr-FR" sz="2000" dirty="0">
                <a:solidFill>
                  <a:srgbClr val="000000"/>
                </a:solidFill>
                <a:highlight>
                  <a:srgbClr val="FFFFFF"/>
                </a:highlight>
              </a:rPr>
              <a:t>Pile Initialiser</a:t>
            </a:r>
            <a:r>
              <a:rPr lang="fr-FR" sz="2000" b="1" dirty="0">
                <a:solidFill>
                  <a:srgbClr val="000080"/>
                </a:solidFill>
                <a:highlight>
                  <a:srgbClr val="FFFFFF"/>
                </a:highlight>
              </a:rPr>
              <a:t>(</a:t>
            </a:r>
            <a:r>
              <a:rPr lang="fr-FR" sz="2000" dirty="0" err="1">
                <a:solidFill>
                  <a:srgbClr val="8000FF"/>
                </a:solidFill>
                <a:highlight>
                  <a:srgbClr val="FFFFFF"/>
                </a:highlight>
              </a:rPr>
              <a:t>int</a:t>
            </a:r>
            <a:r>
              <a:rPr lang="fr-FR" sz="2000" dirty="0">
                <a:solidFill>
                  <a:srgbClr val="000000"/>
                </a:solidFill>
                <a:highlight>
                  <a:srgbClr val="FFFFFF"/>
                </a:highlight>
              </a:rPr>
              <a:t> </a:t>
            </a:r>
            <a:r>
              <a:rPr lang="fr-FR" sz="2000" dirty="0" err="1">
                <a:solidFill>
                  <a:srgbClr val="000000"/>
                </a:solidFill>
                <a:highlight>
                  <a:srgbClr val="FFFFFF"/>
                </a:highlight>
              </a:rPr>
              <a:t>nb_max</a:t>
            </a:r>
            <a:r>
              <a:rPr lang="fr-FR" sz="2000" b="1" dirty="0">
                <a:solidFill>
                  <a:srgbClr val="000080"/>
                </a:solidFill>
                <a:highlight>
                  <a:srgbClr val="FFFFFF"/>
                </a:highlight>
              </a:rPr>
              <a:t>)</a:t>
            </a:r>
            <a:endParaRPr lang="fr-FR" sz="2000" dirty="0">
              <a:solidFill>
                <a:srgbClr val="000000"/>
              </a:solidFill>
              <a:highlight>
                <a:srgbClr val="FFFFFF"/>
              </a:highlight>
            </a:endParaRPr>
          </a:p>
          <a:p>
            <a:r>
              <a:rPr lang="fr-FR" sz="2000" b="1" dirty="0">
                <a:solidFill>
                  <a:srgbClr val="000080"/>
                </a:solidFill>
                <a:highlight>
                  <a:srgbClr val="FFFFFF"/>
                </a:highlight>
              </a:rPr>
              <a:t>{</a:t>
            </a:r>
            <a:endParaRPr lang="fr-FR" sz="2000" dirty="0">
              <a:solidFill>
                <a:srgbClr val="000000"/>
              </a:solidFill>
              <a:highlight>
                <a:srgbClr val="FFFFFF"/>
              </a:highlight>
            </a:endParaRPr>
          </a:p>
          <a:p>
            <a:r>
              <a:rPr lang="fr-FR" sz="2000" dirty="0">
                <a:solidFill>
                  <a:srgbClr val="000000"/>
                </a:solidFill>
                <a:highlight>
                  <a:srgbClr val="FFFFFF"/>
                </a:highlight>
              </a:rPr>
              <a:t>Pile </a:t>
            </a:r>
            <a:r>
              <a:rPr lang="fr-FR" sz="2000" dirty="0" err="1">
                <a:solidFill>
                  <a:srgbClr val="000000"/>
                </a:solidFill>
                <a:highlight>
                  <a:srgbClr val="FFFFFF"/>
                </a:highlight>
              </a:rPr>
              <a:t>pilevide</a:t>
            </a:r>
            <a:r>
              <a:rPr lang="fr-FR" sz="2000" b="1" dirty="0">
                <a:solidFill>
                  <a:srgbClr val="000080"/>
                </a:solidFill>
                <a:highlight>
                  <a:srgbClr val="FFFFFF"/>
                </a:highlight>
              </a:rPr>
              <a:t>;</a:t>
            </a:r>
            <a:endParaRPr lang="fr-FR" sz="2000" dirty="0">
              <a:solidFill>
                <a:srgbClr val="000000"/>
              </a:solidFill>
              <a:highlight>
                <a:srgbClr val="FFFFFF"/>
              </a:highlight>
            </a:endParaRPr>
          </a:p>
          <a:p>
            <a:r>
              <a:rPr lang="fr-FR" sz="2000" dirty="0" err="1">
                <a:solidFill>
                  <a:srgbClr val="000000"/>
                </a:solidFill>
                <a:highlight>
                  <a:srgbClr val="FFFFFF"/>
                </a:highlight>
              </a:rPr>
              <a:t>pilevide</a:t>
            </a:r>
            <a:r>
              <a:rPr lang="fr-FR" sz="2000" b="1" dirty="0" err="1">
                <a:solidFill>
                  <a:srgbClr val="000080"/>
                </a:solidFill>
                <a:highlight>
                  <a:srgbClr val="FFFFFF"/>
                </a:highlight>
              </a:rPr>
              <a:t>.</a:t>
            </a:r>
            <a:r>
              <a:rPr lang="fr-FR" sz="2000" dirty="0" err="1">
                <a:solidFill>
                  <a:srgbClr val="000000"/>
                </a:solidFill>
                <a:highlight>
                  <a:srgbClr val="FFFFFF"/>
                </a:highlight>
              </a:rPr>
              <a:t>nb_elem</a:t>
            </a:r>
            <a:r>
              <a:rPr lang="fr-FR" sz="2000" dirty="0">
                <a:solidFill>
                  <a:srgbClr val="000000"/>
                </a:solidFill>
                <a:highlight>
                  <a:srgbClr val="FFFFFF"/>
                </a:highlight>
              </a:rPr>
              <a:t> </a:t>
            </a:r>
            <a:r>
              <a:rPr lang="fr-FR" sz="2000" b="1" dirty="0">
                <a:solidFill>
                  <a:srgbClr val="000080"/>
                </a:solidFill>
                <a:highlight>
                  <a:srgbClr val="FFFFFF"/>
                </a:highlight>
              </a:rPr>
              <a:t>=</a:t>
            </a:r>
            <a:r>
              <a:rPr lang="fr-FR" sz="2000" dirty="0">
                <a:solidFill>
                  <a:srgbClr val="000000"/>
                </a:solidFill>
                <a:highlight>
                  <a:srgbClr val="FFFFFF"/>
                </a:highlight>
              </a:rPr>
              <a:t> </a:t>
            </a:r>
            <a:r>
              <a:rPr lang="fr-FR" sz="2000" dirty="0">
                <a:solidFill>
                  <a:srgbClr val="FF8000"/>
                </a:solidFill>
                <a:highlight>
                  <a:srgbClr val="FFFFFF"/>
                </a:highlight>
              </a:rPr>
              <a:t>0</a:t>
            </a:r>
            <a:r>
              <a:rPr lang="fr-FR" sz="2000" b="1" dirty="0">
                <a:solidFill>
                  <a:srgbClr val="000080"/>
                </a:solidFill>
                <a:highlight>
                  <a:srgbClr val="FFFFFF"/>
                </a:highlight>
              </a:rPr>
              <a:t>;</a:t>
            </a:r>
            <a:r>
              <a:rPr lang="fr-FR" sz="2000" dirty="0">
                <a:solidFill>
                  <a:srgbClr val="000000"/>
                </a:solidFill>
                <a:highlight>
                  <a:srgbClr val="FFFFFF"/>
                </a:highlight>
              </a:rPr>
              <a:t> </a:t>
            </a:r>
            <a:r>
              <a:rPr lang="fr-FR" sz="2000" dirty="0">
                <a:solidFill>
                  <a:srgbClr val="008000"/>
                </a:solidFill>
                <a:highlight>
                  <a:srgbClr val="FFFFFF"/>
                </a:highlight>
              </a:rPr>
              <a:t>/* la pile est vide */</a:t>
            </a:r>
            <a:endParaRPr lang="fr-FR" sz="2000" dirty="0">
              <a:solidFill>
                <a:srgbClr val="000000"/>
              </a:solidFill>
              <a:highlight>
                <a:srgbClr val="FFFFFF"/>
              </a:highlight>
            </a:endParaRPr>
          </a:p>
          <a:p>
            <a:r>
              <a:rPr lang="da-DK" sz="2000" dirty="0">
                <a:solidFill>
                  <a:srgbClr val="000000"/>
                </a:solidFill>
                <a:highlight>
                  <a:srgbClr val="FFFFFF"/>
                </a:highlight>
              </a:rPr>
              <a:t>pilevide</a:t>
            </a:r>
            <a:r>
              <a:rPr lang="da-DK" sz="2000" b="1" dirty="0">
                <a:solidFill>
                  <a:srgbClr val="000080"/>
                </a:solidFill>
                <a:highlight>
                  <a:srgbClr val="FFFFFF"/>
                </a:highlight>
              </a:rPr>
              <a:t>.</a:t>
            </a:r>
            <a:r>
              <a:rPr lang="da-DK" sz="2000" dirty="0">
                <a:solidFill>
                  <a:srgbClr val="000000"/>
                </a:solidFill>
                <a:highlight>
                  <a:srgbClr val="FFFFFF"/>
                </a:highlight>
              </a:rPr>
              <a:t>nb_elem_max </a:t>
            </a:r>
            <a:r>
              <a:rPr lang="da-DK" sz="2000" b="1" dirty="0">
                <a:solidFill>
                  <a:srgbClr val="000080"/>
                </a:solidFill>
                <a:highlight>
                  <a:srgbClr val="FFFFFF"/>
                </a:highlight>
              </a:rPr>
              <a:t>=</a:t>
            </a:r>
            <a:r>
              <a:rPr lang="da-DK" sz="2000" dirty="0">
                <a:solidFill>
                  <a:srgbClr val="000000"/>
                </a:solidFill>
                <a:highlight>
                  <a:srgbClr val="FFFFFF"/>
                </a:highlight>
              </a:rPr>
              <a:t> nb_max</a:t>
            </a:r>
            <a:r>
              <a:rPr lang="da-DK" sz="2000" b="1" dirty="0">
                <a:solidFill>
                  <a:srgbClr val="000080"/>
                </a:solidFill>
                <a:highlight>
                  <a:srgbClr val="FFFFFF"/>
                </a:highlight>
              </a:rPr>
              <a:t>;</a:t>
            </a:r>
            <a:r>
              <a:rPr lang="da-DK" sz="2000" dirty="0">
                <a:solidFill>
                  <a:srgbClr val="000000"/>
                </a:solidFill>
                <a:highlight>
                  <a:srgbClr val="FFFFFF"/>
                </a:highlight>
              </a:rPr>
              <a:t> </a:t>
            </a:r>
            <a:r>
              <a:rPr lang="da-DK" sz="2000" dirty="0">
                <a:solidFill>
                  <a:srgbClr val="008000"/>
                </a:solidFill>
                <a:highlight>
                  <a:srgbClr val="FFFFFF"/>
                </a:highlight>
              </a:rPr>
              <a:t>/* capacité nb_max */</a:t>
            </a:r>
            <a:endParaRPr lang="da-DK" sz="2000" dirty="0">
              <a:solidFill>
                <a:srgbClr val="000000"/>
              </a:solidFill>
              <a:highlight>
                <a:srgbClr val="FFFFFF"/>
              </a:highlight>
            </a:endParaRPr>
          </a:p>
          <a:p>
            <a:r>
              <a:rPr lang="fr-FR" sz="2000" dirty="0">
                <a:solidFill>
                  <a:srgbClr val="008000"/>
                </a:solidFill>
                <a:highlight>
                  <a:srgbClr val="FFFFFF"/>
                </a:highlight>
              </a:rPr>
              <a:t>/* allocation des éléments : */</a:t>
            </a:r>
            <a:endParaRPr lang="fr-FR" sz="2000" dirty="0">
              <a:solidFill>
                <a:srgbClr val="000000"/>
              </a:solidFill>
              <a:highlight>
                <a:srgbClr val="FFFFFF"/>
              </a:highlight>
            </a:endParaRPr>
          </a:p>
          <a:p>
            <a:r>
              <a:rPr lang="fr-FR" sz="2000" dirty="0" err="1">
                <a:solidFill>
                  <a:srgbClr val="000000"/>
                </a:solidFill>
                <a:highlight>
                  <a:srgbClr val="FFFFFF"/>
                </a:highlight>
              </a:rPr>
              <a:t>pilevide</a:t>
            </a:r>
            <a:r>
              <a:rPr lang="fr-FR" sz="2000" b="1" dirty="0" err="1">
                <a:solidFill>
                  <a:srgbClr val="000080"/>
                </a:solidFill>
                <a:highlight>
                  <a:srgbClr val="FFFFFF"/>
                </a:highlight>
              </a:rPr>
              <a:t>.</a:t>
            </a:r>
            <a:r>
              <a:rPr lang="fr-FR" sz="2000" dirty="0" err="1">
                <a:solidFill>
                  <a:srgbClr val="000000"/>
                </a:solidFill>
                <a:highlight>
                  <a:srgbClr val="FFFFFF"/>
                </a:highlight>
              </a:rPr>
              <a:t>tab</a:t>
            </a:r>
            <a:r>
              <a:rPr lang="fr-FR" sz="2000" dirty="0">
                <a:solidFill>
                  <a:srgbClr val="000000"/>
                </a:solidFill>
                <a:highlight>
                  <a:srgbClr val="FFFFFF"/>
                </a:highlight>
              </a:rPr>
              <a:t> </a:t>
            </a:r>
            <a:r>
              <a:rPr lang="fr-FR" sz="2000" b="1" dirty="0">
                <a:solidFill>
                  <a:srgbClr val="000080"/>
                </a:solidFill>
                <a:highlight>
                  <a:srgbClr val="FFFFFF"/>
                </a:highlight>
              </a:rPr>
              <a:t>=</a:t>
            </a:r>
            <a:r>
              <a:rPr lang="fr-FR" sz="2000" dirty="0">
                <a:solidFill>
                  <a:srgbClr val="000000"/>
                </a:solidFill>
                <a:highlight>
                  <a:srgbClr val="FFFFFF"/>
                </a:highlight>
              </a:rPr>
              <a:t> </a:t>
            </a:r>
            <a:r>
              <a:rPr lang="fr-FR" sz="2000" b="1" dirty="0">
                <a:solidFill>
                  <a:srgbClr val="000080"/>
                </a:solidFill>
                <a:highlight>
                  <a:srgbClr val="FFFFFF"/>
                </a:highlight>
              </a:rPr>
              <a:t>(</a:t>
            </a:r>
            <a:r>
              <a:rPr lang="fr-FR" sz="2000" dirty="0" err="1">
                <a:solidFill>
                  <a:srgbClr val="000000"/>
                </a:solidFill>
                <a:highlight>
                  <a:srgbClr val="FFFFFF"/>
                </a:highlight>
              </a:rPr>
              <a:t>TypeDonnee</a:t>
            </a:r>
            <a:r>
              <a:rPr lang="fr-FR" sz="2000" b="1" dirty="0">
                <a:solidFill>
                  <a:srgbClr val="000080"/>
                </a:solidFill>
                <a:highlight>
                  <a:srgbClr val="FFFFFF"/>
                </a:highlight>
              </a:rPr>
              <a:t>*)</a:t>
            </a:r>
            <a:r>
              <a:rPr lang="fr-FR" sz="2000" dirty="0" err="1">
                <a:solidFill>
                  <a:srgbClr val="000000"/>
                </a:solidFill>
                <a:highlight>
                  <a:srgbClr val="FFFFFF"/>
                </a:highlight>
              </a:rPr>
              <a:t>malloc</a:t>
            </a:r>
            <a:r>
              <a:rPr lang="fr-FR" sz="2000" b="1" dirty="0">
                <a:solidFill>
                  <a:srgbClr val="000080"/>
                </a:solidFill>
                <a:highlight>
                  <a:srgbClr val="FFFFFF"/>
                </a:highlight>
              </a:rPr>
              <a:t>(</a:t>
            </a:r>
            <a:r>
              <a:rPr lang="fr-FR" sz="2000" dirty="0" err="1">
                <a:solidFill>
                  <a:srgbClr val="000000"/>
                </a:solidFill>
                <a:highlight>
                  <a:srgbClr val="FFFFFF"/>
                </a:highlight>
              </a:rPr>
              <a:t>nb_max</a:t>
            </a:r>
            <a:r>
              <a:rPr lang="fr-FR" sz="2000" b="1" dirty="0">
                <a:solidFill>
                  <a:srgbClr val="000080"/>
                </a:solidFill>
                <a:highlight>
                  <a:srgbClr val="FFFFFF"/>
                </a:highlight>
              </a:rPr>
              <a:t>*</a:t>
            </a:r>
            <a:r>
              <a:rPr lang="fr-FR" sz="2000" b="1" dirty="0" err="1">
                <a:solidFill>
                  <a:srgbClr val="0000FF"/>
                </a:solidFill>
                <a:highlight>
                  <a:srgbClr val="FFFFFF"/>
                </a:highlight>
              </a:rPr>
              <a:t>sizeof</a:t>
            </a:r>
            <a:r>
              <a:rPr lang="fr-FR" sz="2000" b="1" dirty="0">
                <a:solidFill>
                  <a:srgbClr val="000080"/>
                </a:solidFill>
                <a:highlight>
                  <a:srgbClr val="FFFFFF"/>
                </a:highlight>
              </a:rPr>
              <a:t>(</a:t>
            </a:r>
            <a:r>
              <a:rPr lang="fr-FR" sz="2000" dirty="0" err="1">
                <a:solidFill>
                  <a:srgbClr val="000000"/>
                </a:solidFill>
                <a:highlight>
                  <a:srgbClr val="FFFFFF"/>
                </a:highlight>
              </a:rPr>
              <a:t>TypeDonnee</a:t>
            </a:r>
            <a:r>
              <a:rPr lang="fr-FR" sz="2000" b="1" dirty="0">
                <a:solidFill>
                  <a:srgbClr val="000080"/>
                </a:solidFill>
                <a:highlight>
                  <a:srgbClr val="FFFFFF"/>
                </a:highlight>
              </a:rPr>
              <a:t>));</a:t>
            </a:r>
            <a:endParaRPr lang="fr-FR" sz="2000" dirty="0">
              <a:solidFill>
                <a:srgbClr val="000000"/>
              </a:solidFill>
              <a:highlight>
                <a:srgbClr val="FFFFFF"/>
              </a:highlight>
            </a:endParaRPr>
          </a:p>
          <a:p>
            <a:r>
              <a:rPr lang="fr-FR" sz="2000" b="1" dirty="0">
                <a:solidFill>
                  <a:srgbClr val="0000FF"/>
                </a:solidFill>
                <a:highlight>
                  <a:srgbClr val="FFFFFF"/>
                </a:highlight>
              </a:rPr>
              <a:t>return</a:t>
            </a:r>
            <a:r>
              <a:rPr lang="fr-FR" sz="2000" dirty="0">
                <a:solidFill>
                  <a:srgbClr val="000000"/>
                </a:solidFill>
                <a:highlight>
                  <a:srgbClr val="FFFFFF"/>
                </a:highlight>
              </a:rPr>
              <a:t> </a:t>
            </a:r>
            <a:r>
              <a:rPr lang="fr-FR" sz="2000" dirty="0" err="1">
                <a:solidFill>
                  <a:srgbClr val="000000"/>
                </a:solidFill>
                <a:highlight>
                  <a:srgbClr val="FFFFFF"/>
                </a:highlight>
              </a:rPr>
              <a:t>pilevide</a:t>
            </a:r>
            <a:r>
              <a:rPr lang="fr-FR" sz="2000" b="1" dirty="0">
                <a:solidFill>
                  <a:srgbClr val="000080"/>
                </a:solidFill>
                <a:highlight>
                  <a:srgbClr val="FFFFFF"/>
                </a:highlight>
              </a:rPr>
              <a:t>;</a:t>
            </a:r>
            <a:endParaRPr lang="fr-FR" sz="2000" dirty="0">
              <a:solidFill>
                <a:srgbClr val="000000"/>
              </a:solidFill>
              <a:highlight>
                <a:srgbClr val="FFFFFF"/>
              </a:highlight>
            </a:endParaRPr>
          </a:p>
          <a:p>
            <a:r>
              <a:rPr lang="fr-FR" sz="2000" b="1" dirty="0">
                <a:solidFill>
                  <a:srgbClr val="000080"/>
                </a:solidFill>
                <a:highlight>
                  <a:srgbClr val="FFFFFF"/>
                </a:highlight>
              </a:rPr>
              <a:t>}</a:t>
            </a:r>
            <a:endParaRPr lang="fr-FR" sz="4400" dirty="0"/>
          </a:p>
        </p:txBody>
      </p:sp>
    </p:spTree>
    <p:extLst>
      <p:ext uri="{BB962C8B-B14F-4D97-AF65-F5344CB8AC3E}">
        <p14:creationId xmlns:p14="http://schemas.microsoft.com/office/powerpoint/2010/main" val="22121022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2800" cap="small" spc="-1" dirty="0">
                <a:solidFill>
                  <a:srgbClr val="666666"/>
                </a:solidFill>
              </a:rPr>
              <a:t>IMPLÉMENTATION SOUS FORME DE TABLEAU</a:t>
            </a:r>
          </a:p>
        </p:txBody>
      </p:sp>
      <p:sp>
        <p:nvSpPr>
          <p:cNvPr id="193" name="TextShape 2"/>
          <p:cNvSpPr txBox="1"/>
          <p:nvPr/>
        </p:nvSpPr>
        <p:spPr>
          <a:xfrm>
            <a:off x="453199" y="1164700"/>
            <a:ext cx="9033701" cy="5960000"/>
          </a:xfrm>
          <a:prstGeom prst="rect">
            <a:avLst/>
          </a:prstGeom>
          <a:noFill/>
          <a:ln>
            <a:noFill/>
          </a:ln>
        </p:spPr>
        <p:txBody>
          <a:bodyPr lIns="0" tIns="0" rIns="0" bIns="0">
            <a:normAutofit/>
          </a:bodyPr>
          <a:lstStyle/>
          <a:p>
            <a:pPr marL="432000" indent="-324000">
              <a:spcBef>
                <a:spcPts val="938"/>
              </a:spcBef>
              <a:buSzPct val="100000"/>
              <a:buBlip>
                <a:blip r:embed="rId3"/>
              </a:buBlip>
            </a:pPr>
            <a:r>
              <a:rPr lang="fr-FR" sz="2670" b="1" spc="-1" dirty="0">
                <a:solidFill>
                  <a:srgbClr val="000000"/>
                </a:solidFill>
              </a:rPr>
              <a:t>Pile vide, </a:t>
            </a:r>
          </a:p>
          <a:p>
            <a:pPr marL="889200" lvl="1" indent="-324000">
              <a:spcBef>
                <a:spcPts val="938"/>
              </a:spcBef>
              <a:buSzPct val="100000"/>
              <a:buBlip>
                <a:blip r:embed="rId3"/>
              </a:buBlip>
            </a:pPr>
            <a:r>
              <a:rPr lang="fr-FR" sz="2400" spc="-1" dirty="0">
                <a:solidFill>
                  <a:srgbClr val="000000"/>
                </a:solidFill>
              </a:rPr>
              <a:t>La fonction permettant de savoir si la pile est vide est la suivante. La fonction renvoie</a:t>
            </a:r>
          </a:p>
          <a:p>
            <a:pPr marL="1346400" lvl="2" indent="-324000">
              <a:spcBef>
                <a:spcPts val="938"/>
              </a:spcBef>
              <a:buSzPct val="100000"/>
              <a:buBlip>
                <a:blip r:embed="rId3"/>
              </a:buBlip>
            </a:pPr>
            <a:r>
              <a:rPr lang="fr-FR" sz="2400" spc="-1" dirty="0">
                <a:solidFill>
                  <a:srgbClr val="000000"/>
                </a:solidFill>
              </a:rPr>
              <a:t>1 si le nombre d’éléments est égal à 0. </a:t>
            </a:r>
          </a:p>
          <a:p>
            <a:pPr marL="1346400" lvl="2" indent="-324000">
              <a:spcBef>
                <a:spcPts val="938"/>
              </a:spcBef>
              <a:buSzPct val="100000"/>
              <a:buBlip>
                <a:blip r:embed="rId3"/>
              </a:buBlip>
            </a:pPr>
            <a:r>
              <a:rPr lang="fr-FR" sz="2400" spc="-1" dirty="0">
                <a:solidFill>
                  <a:srgbClr val="000000"/>
                </a:solidFill>
              </a:rPr>
              <a:t>La fonction renvoie 0 dans le cas contraire</a:t>
            </a:r>
            <a:r>
              <a:rPr lang="fr-FR" spc="-1" dirty="0">
                <a:solidFill>
                  <a:srgbClr val="000000"/>
                </a:solidFill>
              </a:rPr>
              <a:t>.</a:t>
            </a:r>
          </a:p>
          <a:p>
            <a:pPr marL="1346400" lvl="2" indent="-324000">
              <a:spcBef>
                <a:spcPts val="938"/>
              </a:spcBef>
              <a:buSzPct val="100000"/>
              <a:buBlip>
                <a:blip r:embed="rId3"/>
              </a:buBlip>
            </a:pPr>
            <a:endParaRPr lang="fr-FR" spc="-1" dirty="0">
              <a:solidFill>
                <a:srgbClr val="000000"/>
              </a:solidFill>
            </a:endParaRPr>
          </a:p>
          <a:p>
            <a:pPr marL="1346400" lvl="2" indent="-324000">
              <a:spcBef>
                <a:spcPts val="938"/>
              </a:spcBef>
              <a:buSzPct val="100000"/>
              <a:buBlip>
                <a:blip r:embed="rId3"/>
              </a:buBlip>
            </a:pPr>
            <a:endParaRPr lang="fr-FR" spc="-1" dirty="0">
              <a:solidFill>
                <a:srgbClr val="000000"/>
              </a:solidFill>
            </a:endParaRPr>
          </a:p>
          <a:p>
            <a:pPr marL="1346400" lvl="2" indent="-324000">
              <a:spcBef>
                <a:spcPts val="938"/>
              </a:spcBef>
              <a:buSzPct val="100000"/>
              <a:buBlip>
                <a:blip r:embed="rId3"/>
              </a:buBlip>
            </a:pPr>
            <a:endParaRPr lang="fr-FR" spc="-1" dirty="0">
              <a:solidFill>
                <a:srgbClr val="000000"/>
              </a:solidFill>
            </a:endParaRPr>
          </a:p>
          <a:p>
            <a:pPr marL="1346400" lvl="2" indent="-324000">
              <a:spcBef>
                <a:spcPts val="938"/>
              </a:spcBef>
              <a:buSzPct val="100000"/>
              <a:buBlip>
                <a:blip r:embed="rId3"/>
              </a:buBlip>
            </a:pPr>
            <a:endParaRPr lang="fr-FR" spc="-1" dirty="0">
              <a:solidFill>
                <a:srgbClr val="000000"/>
              </a:solidFill>
            </a:endParaRPr>
          </a:p>
          <a:p>
            <a:pPr marL="432000" indent="-324000">
              <a:spcBef>
                <a:spcPts val="938"/>
              </a:spcBef>
              <a:buSzPct val="100000"/>
              <a:buBlip>
                <a:blip r:embed="rId3"/>
              </a:buBlip>
            </a:pPr>
            <a:endParaRPr lang="fr-FR" spc="-1" dirty="0">
              <a:solidFill>
                <a:srgbClr val="000000"/>
              </a:solidFill>
            </a:endParaRPr>
          </a:p>
        </p:txBody>
      </p:sp>
      <p:sp>
        <p:nvSpPr>
          <p:cNvPr id="2" name="Rectangle 1">
            <a:extLst>
              <a:ext uri="{FF2B5EF4-FFF2-40B4-BE49-F238E27FC236}">
                <a16:creationId xmlns:a16="http://schemas.microsoft.com/office/drawing/2014/main" id="{48320668-3ADB-4351-AEE2-D1DA67C423A2}"/>
              </a:ext>
            </a:extLst>
          </p:cNvPr>
          <p:cNvSpPr/>
          <p:nvPr/>
        </p:nvSpPr>
        <p:spPr>
          <a:xfrm>
            <a:off x="1409700" y="3779263"/>
            <a:ext cx="6908800" cy="1938992"/>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fr-FR" sz="2400" dirty="0" err="1">
                <a:solidFill>
                  <a:srgbClr val="8000FF"/>
                </a:solidFill>
                <a:highlight>
                  <a:srgbClr val="FFFFFF"/>
                </a:highlight>
              </a:rPr>
              <a:t>int</a:t>
            </a:r>
            <a:r>
              <a:rPr lang="fr-FR" sz="2400" dirty="0">
                <a:solidFill>
                  <a:srgbClr val="000000"/>
                </a:solidFill>
                <a:highlight>
                  <a:srgbClr val="FFFFFF"/>
                </a:highlight>
              </a:rPr>
              <a:t> </a:t>
            </a:r>
            <a:r>
              <a:rPr lang="fr-FR" sz="2400" dirty="0" err="1">
                <a:solidFill>
                  <a:srgbClr val="000000"/>
                </a:solidFill>
                <a:highlight>
                  <a:srgbClr val="FFFFFF"/>
                </a:highlight>
              </a:rPr>
              <a:t>EstVide</a:t>
            </a:r>
            <a:r>
              <a:rPr lang="fr-FR" sz="2400" b="1" dirty="0">
                <a:solidFill>
                  <a:srgbClr val="000080"/>
                </a:solidFill>
                <a:highlight>
                  <a:srgbClr val="FFFFFF"/>
                </a:highlight>
              </a:rPr>
              <a:t>(</a:t>
            </a:r>
            <a:r>
              <a:rPr lang="fr-FR" sz="2400" dirty="0">
                <a:solidFill>
                  <a:srgbClr val="000000"/>
                </a:solidFill>
                <a:highlight>
                  <a:srgbClr val="FFFFFF"/>
                </a:highlight>
              </a:rPr>
              <a:t>Pile P</a:t>
            </a:r>
            <a:r>
              <a:rPr lang="fr-FR" sz="2400" b="1" dirty="0">
                <a:solidFill>
                  <a:srgbClr val="000080"/>
                </a:solidFill>
                <a:highlight>
                  <a:srgbClr val="FFFFFF"/>
                </a:highlight>
              </a:rPr>
              <a:t>)</a:t>
            </a:r>
            <a:endParaRPr lang="fr-FR" sz="2400" dirty="0">
              <a:solidFill>
                <a:srgbClr val="000000"/>
              </a:solidFill>
              <a:highlight>
                <a:srgbClr val="FFFFFF"/>
              </a:highlight>
            </a:endParaRPr>
          </a:p>
          <a:p>
            <a:r>
              <a:rPr lang="fr-FR" sz="2400" b="1" dirty="0">
                <a:solidFill>
                  <a:srgbClr val="000080"/>
                </a:solidFill>
                <a:highlight>
                  <a:srgbClr val="FFFFFF"/>
                </a:highlight>
              </a:rPr>
              <a:t>{</a:t>
            </a:r>
            <a:endParaRPr lang="fr-FR" sz="2400" dirty="0">
              <a:solidFill>
                <a:srgbClr val="000000"/>
              </a:solidFill>
              <a:highlight>
                <a:srgbClr val="FFFFFF"/>
              </a:highlight>
            </a:endParaRPr>
          </a:p>
          <a:p>
            <a:r>
              <a:rPr lang="fr-FR" sz="2400" dirty="0">
                <a:solidFill>
                  <a:srgbClr val="008000"/>
                </a:solidFill>
                <a:highlight>
                  <a:srgbClr val="FFFFFF"/>
                </a:highlight>
              </a:rPr>
              <a:t>/* retourne 1 si le nombre d’éléments vaut 0 */</a:t>
            </a:r>
            <a:endParaRPr lang="fr-FR" sz="2400" dirty="0">
              <a:solidFill>
                <a:srgbClr val="000000"/>
              </a:solidFill>
              <a:highlight>
                <a:srgbClr val="FFFFFF"/>
              </a:highlight>
            </a:endParaRPr>
          </a:p>
          <a:p>
            <a:r>
              <a:rPr lang="en-GB" sz="2400" b="1" dirty="0">
                <a:solidFill>
                  <a:srgbClr val="0000FF"/>
                </a:solidFill>
                <a:highlight>
                  <a:srgbClr val="FFFFFF"/>
                </a:highlight>
              </a:rPr>
              <a:t>return</a:t>
            </a:r>
            <a:r>
              <a:rPr lang="en-GB" sz="2400" dirty="0">
                <a:solidFill>
                  <a:srgbClr val="000000"/>
                </a:solidFill>
                <a:highlight>
                  <a:srgbClr val="FFFFFF"/>
                </a:highlight>
              </a:rPr>
              <a:t> </a:t>
            </a:r>
            <a:r>
              <a:rPr lang="en-GB" sz="2400" b="1" dirty="0">
                <a:solidFill>
                  <a:srgbClr val="000080"/>
                </a:solidFill>
                <a:highlight>
                  <a:srgbClr val="FFFFFF"/>
                </a:highlight>
              </a:rPr>
              <a:t>(</a:t>
            </a:r>
            <a:r>
              <a:rPr lang="en-GB" sz="2400" dirty="0" err="1">
                <a:solidFill>
                  <a:srgbClr val="000000"/>
                </a:solidFill>
                <a:highlight>
                  <a:srgbClr val="FFFFFF"/>
                </a:highlight>
              </a:rPr>
              <a:t>P</a:t>
            </a:r>
            <a:r>
              <a:rPr lang="en-GB" sz="2400" b="1" dirty="0" err="1">
                <a:solidFill>
                  <a:srgbClr val="000080"/>
                </a:solidFill>
                <a:highlight>
                  <a:srgbClr val="FFFFFF"/>
                </a:highlight>
              </a:rPr>
              <a:t>.</a:t>
            </a:r>
            <a:r>
              <a:rPr lang="en-GB" sz="2400" dirty="0" err="1">
                <a:solidFill>
                  <a:srgbClr val="000000"/>
                </a:solidFill>
                <a:highlight>
                  <a:srgbClr val="FFFFFF"/>
                </a:highlight>
              </a:rPr>
              <a:t>nb_elem</a:t>
            </a:r>
            <a:r>
              <a:rPr lang="en-GB" sz="2400" dirty="0">
                <a:solidFill>
                  <a:srgbClr val="000000"/>
                </a:solidFill>
                <a:highlight>
                  <a:srgbClr val="FFFFFF"/>
                </a:highlight>
              </a:rPr>
              <a:t> </a:t>
            </a:r>
            <a:r>
              <a:rPr lang="en-GB" sz="2400" b="1" dirty="0">
                <a:solidFill>
                  <a:srgbClr val="000080"/>
                </a:solidFill>
                <a:highlight>
                  <a:srgbClr val="FFFFFF"/>
                </a:highlight>
              </a:rPr>
              <a:t>==</a:t>
            </a:r>
            <a:r>
              <a:rPr lang="en-GB" sz="2400" dirty="0">
                <a:solidFill>
                  <a:srgbClr val="000000"/>
                </a:solidFill>
                <a:highlight>
                  <a:srgbClr val="FFFFFF"/>
                </a:highlight>
              </a:rPr>
              <a:t> </a:t>
            </a:r>
            <a:r>
              <a:rPr lang="en-GB" sz="2400" dirty="0">
                <a:solidFill>
                  <a:srgbClr val="FF8000"/>
                </a:solidFill>
                <a:highlight>
                  <a:srgbClr val="FFFFFF"/>
                </a:highlight>
              </a:rPr>
              <a:t>0</a:t>
            </a:r>
            <a:r>
              <a:rPr lang="en-GB" sz="2400" b="1" dirty="0">
                <a:solidFill>
                  <a:srgbClr val="000080"/>
                </a:solidFill>
                <a:highlight>
                  <a:srgbClr val="FFFFFF"/>
                </a:highlight>
              </a:rPr>
              <a:t>)</a:t>
            </a:r>
            <a:r>
              <a:rPr lang="en-GB" sz="2400" dirty="0">
                <a:solidFill>
                  <a:srgbClr val="000000"/>
                </a:solidFill>
                <a:highlight>
                  <a:srgbClr val="FFFFFF"/>
                </a:highlight>
              </a:rPr>
              <a:t> </a:t>
            </a:r>
            <a:r>
              <a:rPr lang="en-GB" sz="2400" b="1" dirty="0">
                <a:solidFill>
                  <a:srgbClr val="000080"/>
                </a:solidFill>
                <a:highlight>
                  <a:srgbClr val="FFFFFF"/>
                </a:highlight>
              </a:rPr>
              <a:t>?</a:t>
            </a:r>
            <a:r>
              <a:rPr lang="en-GB" sz="2400" dirty="0">
                <a:solidFill>
                  <a:srgbClr val="000000"/>
                </a:solidFill>
                <a:highlight>
                  <a:srgbClr val="FFFFFF"/>
                </a:highlight>
              </a:rPr>
              <a:t> </a:t>
            </a:r>
            <a:r>
              <a:rPr lang="en-GB" sz="2400" dirty="0">
                <a:solidFill>
                  <a:srgbClr val="FF8000"/>
                </a:solidFill>
                <a:highlight>
                  <a:srgbClr val="FFFFFF"/>
                </a:highlight>
              </a:rPr>
              <a:t>1</a:t>
            </a:r>
            <a:r>
              <a:rPr lang="en-GB" sz="2400" dirty="0">
                <a:solidFill>
                  <a:srgbClr val="000000"/>
                </a:solidFill>
                <a:highlight>
                  <a:srgbClr val="FFFFFF"/>
                </a:highlight>
              </a:rPr>
              <a:t> </a:t>
            </a:r>
            <a:r>
              <a:rPr lang="en-GB" sz="2400" b="1" dirty="0">
                <a:solidFill>
                  <a:srgbClr val="000080"/>
                </a:solidFill>
                <a:highlight>
                  <a:srgbClr val="FFFFFF"/>
                </a:highlight>
              </a:rPr>
              <a:t>:</a:t>
            </a:r>
            <a:r>
              <a:rPr lang="en-GB" sz="2400" dirty="0">
                <a:solidFill>
                  <a:srgbClr val="000000"/>
                </a:solidFill>
                <a:highlight>
                  <a:srgbClr val="FFFFFF"/>
                </a:highlight>
              </a:rPr>
              <a:t> </a:t>
            </a:r>
            <a:r>
              <a:rPr lang="en-GB" sz="2400" dirty="0">
                <a:solidFill>
                  <a:srgbClr val="FF8000"/>
                </a:solidFill>
                <a:highlight>
                  <a:srgbClr val="FFFFFF"/>
                </a:highlight>
              </a:rPr>
              <a:t>0</a:t>
            </a:r>
            <a:r>
              <a:rPr lang="en-GB" sz="2400" b="1" dirty="0">
                <a:solidFill>
                  <a:srgbClr val="000080"/>
                </a:solidFill>
                <a:highlight>
                  <a:srgbClr val="FFFFFF"/>
                </a:highlight>
              </a:rPr>
              <a:t>;</a:t>
            </a:r>
            <a:endParaRPr lang="en-GB" sz="2400" dirty="0">
              <a:solidFill>
                <a:srgbClr val="000000"/>
              </a:solidFill>
              <a:highlight>
                <a:srgbClr val="FFFFFF"/>
              </a:highlight>
            </a:endParaRPr>
          </a:p>
          <a:p>
            <a:r>
              <a:rPr lang="fr-FR" sz="2400" b="1" dirty="0">
                <a:solidFill>
                  <a:srgbClr val="000080"/>
                </a:solidFill>
                <a:highlight>
                  <a:srgbClr val="FFFFFF"/>
                </a:highlight>
              </a:rPr>
              <a:t>}</a:t>
            </a:r>
            <a:endParaRPr lang="fr-FR" sz="4800" dirty="0"/>
          </a:p>
        </p:txBody>
      </p:sp>
    </p:spTree>
    <p:extLst>
      <p:ext uri="{BB962C8B-B14F-4D97-AF65-F5344CB8AC3E}">
        <p14:creationId xmlns:p14="http://schemas.microsoft.com/office/powerpoint/2010/main" val="18803284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2800" cap="small" spc="-1" dirty="0">
                <a:solidFill>
                  <a:srgbClr val="666666"/>
                </a:solidFill>
              </a:rPr>
              <a:t>IMPLÉMENTATION SOUS FORME DE TABLEAU</a:t>
            </a:r>
          </a:p>
        </p:txBody>
      </p:sp>
      <p:sp>
        <p:nvSpPr>
          <p:cNvPr id="193" name="TextShape 2"/>
          <p:cNvSpPr txBox="1"/>
          <p:nvPr/>
        </p:nvSpPr>
        <p:spPr>
          <a:xfrm>
            <a:off x="453199" y="1164700"/>
            <a:ext cx="9033701" cy="5960000"/>
          </a:xfrm>
          <a:prstGeom prst="rect">
            <a:avLst/>
          </a:prstGeom>
          <a:noFill/>
          <a:ln>
            <a:noFill/>
          </a:ln>
        </p:spPr>
        <p:txBody>
          <a:bodyPr lIns="0" tIns="0" rIns="0" bIns="0">
            <a:normAutofit/>
          </a:bodyPr>
          <a:lstStyle/>
          <a:p>
            <a:pPr marL="432000" indent="-324000">
              <a:spcBef>
                <a:spcPts val="938"/>
              </a:spcBef>
              <a:buSzPct val="100000"/>
              <a:buBlip>
                <a:blip r:embed="rId3"/>
              </a:buBlip>
            </a:pPr>
            <a:r>
              <a:rPr lang="fr-FR" sz="2670" b="1" spc="-1" dirty="0">
                <a:solidFill>
                  <a:srgbClr val="000000"/>
                </a:solidFill>
              </a:rPr>
              <a:t>Pile pleine</a:t>
            </a:r>
          </a:p>
          <a:p>
            <a:pPr marL="889200" lvl="1" indent="-324000">
              <a:spcBef>
                <a:spcPts val="938"/>
              </a:spcBef>
              <a:buSzPct val="100000"/>
              <a:buBlip>
                <a:blip r:embed="rId3"/>
              </a:buBlip>
            </a:pPr>
            <a:r>
              <a:rPr lang="fr-FR" sz="2400" spc="-1" dirty="0">
                <a:solidFill>
                  <a:srgbClr val="000000"/>
                </a:solidFill>
              </a:rPr>
              <a:t>La fonction permettant de savoir si la pile est pleine est la suivante :</a:t>
            </a:r>
          </a:p>
          <a:p>
            <a:pPr marL="432000" indent="-324000">
              <a:spcBef>
                <a:spcPts val="938"/>
              </a:spcBef>
              <a:buSzPct val="100000"/>
              <a:buBlip>
                <a:blip r:embed="rId3"/>
              </a:buBlip>
            </a:pPr>
            <a:endParaRPr lang="fr-FR" spc="-1" dirty="0">
              <a:solidFill>
                <a:srgbClr val="000000"/>
              </a:solidFill>
            </a:endParaRPr>
          </a:p>
        </p:txBody>
      </p:sp>
      <p:sp>
        <p:nvSpPr>
          <p:cNvPr id="5" name="Rectangle 4">
            <a:extLst>
              <a:ext uri="{FF2B5EF4-FFF2-40B4-BE49-F238E27FC236}">
                <a16:creationId xmlns:a16="http://schemas.microsoft.com/office/drawing/2014/main" id="{7E4E4E7F-56F7-40C3-8124-B825E979DD30}"/>
              </a:ext>
            </a:extLst>
          </p:cNvPr>
          <p:cNvSpPr/>
          <p:nvPr/>
        </p:nvSpPr>
        <p:spPr>
          <a:xfrm>
            <a:off x="1219200" y="2814063"/>
            <a:ext cx="7505700" cy="2308324"/>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fr-FR" sz="2400" dirty="0" err="1">
                <a:solidFill>
                  <a:srgbClr val="8000FF"/>
                </a:solidFill>
                <a:highlight>
                  <a:srgbClr val="FFFFFF"/>
                </a:highlight>
              </a:rPr>
              <a:t>int</a:t>
            </a:r>
            <a:r>
              <a:rPr lang="fr-FR" sz="2400" dirty="0">
                <a:solidFill>
                  <a:srgbClr val="000000"/>
                </a:solidFill>
                <a:highlight>
                  <a:srgbClr val="FFFFFF"/>
                </a:highlight>
              </a:rPr>
              <a:t> </a:t>
            </a:r>
            <a:r>
              <a:rPr lang="fr-FR" sz="2400" dirty="0" err="1">
                <a:solidFill>
                  <a:srgbClr val="000000"/>
                </a:solidFill>
                <a:highlight>
                  <a:srgbClr val="FFFFFF"/>
                </a:highlight>
              </a:rPr>
              <a:t>EstPleine</a:t>
            </a:r>
            <a:r>
              <a:rPr lang="fr-FR" sz="2400" b="1" dirty="0">
                <a:solidFill>
                  <a:srgbClr val="000080"/>
                </a:solidFill>
                <a:highlight>
                  <a:srgbClr val="FFFFFF"/>
                </a:highlight>
              </a:rPr>
              <a:t>(</a:t>
            </a:r>
            <a:r>
              <a:rPr lang="fr-FR" sz="2400" dirty="0">
                <a:solidFill>
                  <a:srgbClr val="000000"/>
                </a:solidFill>
                <a:highlight>
                  <a:srgbClr val="FFFFFF"/>
                </a:highlight>
              </a:rPr>
              <a:t>Pile P</a:t>
            </a:r>
            <a:r>
              <a:rPr lang="fr-FR" sz="2400" b="1" dirty="0">
                <a:solidFill>
                  <a:srgbClr val="000080"/>
                </a:solidFill>
                <a:highlight>
                  <a:srgbClr val="FFFFFF"/>
                </a:highlight>
              </a:rPr>
              <a:t>)</a:t>
            </a:r>
            <a:endParaRPr lang="fr-FR" sz="2400" dirty="0">
              <a:solidFill>
                <a:srgbClr val="000000"/>
              </a:solidFill>
              <a:highlight>
                <a:srgbClr val="FFFFFF"/>
              </a:highlight>
            </a:endParaRPr>
          </a:p>
          <a:p>
            <a:r>
              <a:rPr lang="fr-FR" sz="2400" b="1" dirty="0">
                <a:solidFill>
                  <a:srgbClr val="000080"/>
                </a:solidFill>
                <a:highlight>
                  <a:srgbClr val="FFFFFF"/>
                </a:highlight>
              </a:rPr>
              <a:t>{</a:t>
            </a:r>
            <a:endParaRPr lang="fr-FR" sz="2400" dirty="0">
              <a:solidFill>
                <a:srgbClr val="000000"/>
              </a:solidFill>
              <a:highlight>
                <a:srgbClr val="FFFFFF"/>
              </a:highlight>
            </a:endParaRPr>
          </a:p>
          <a:p>
            <a:r>
              <a:rPr lang="fr-FR" sz="2400" dirty="0">
                <a:solidFill>
                  <a:srgbClr val="008000"/>
                </a:solidFill>
                <a:highlight>
                  <a:srgbClr val="FFFFFF"/>
                </a:highlight>
              </a:rPr>
              <a:t>/* retourne 1 si le nombre d’éléments est supérieur */</a:t>
            </a:r>
            <a:endParaRPr lang="fr-FR" sz="2400" dirty="0">
              <a:solidFill>
                <a:srgbClr val="000000"/>
              </a:solidFill>
              <a:highlight>
                <a:srgbClr val="FFFFFF"/>
              </a:highlight>
            </a:endParaRPr>
          </a:p>
          <a:p>
            <a:r>
              <a:rPr lang="fr-FR" sz="2400" dirty="0">
                <a:solidFill>
                  <a:srgbClr val="008000"/>
                </a:solidFill>
                <a:highlight>
                  <a:srgbClr val="FFFFFF"/>
                </a:highlight>
              </a:rPr>
              <a:t>/* au nombre d’éléments maximum et 0 sinon */</a:t>
            </a:r>
            <a:endParaRPr lang="fr-FR" sz="2400" dirty="0">
              <a:solidFill>
                <a:srgbClr val="000000"/>
              </a:solidFill>
              <a:highlight>
                <a:srgbClr val="FFFFFF"/>
              </a:highlight>
            </a:endParaRPr>
          </a:p>
          <a:p>
            <a:r>
              <a:rPr lang="fr-FR" sz="2400" b="1" dirty="0">
                <a:solidFill>
                  <a:srgbClr val="0000FF"/>
                </a:solidFill>
                <a:highlight>
                  <a:srgbClr val="FFFFFF"/>
                </a:highlight>
              </a:rPr>
              <a:t>return</a:t>
            </a:r>
            <a:r>
              <a:rPr lang="fr-FR" sz="2400" dirty="0">
                <a:solidFill>
                  <a:srgbClr val="000000"/>
                </a:solidFill>
                <a:highlight>
                  <a:srgbClr val="FFFFFF"/>
                </a:highlight>
              </a:rPr>
              <a:t> </a:t>
            </a:r>
            <a:r>
              <a:rPr lang="fr-FR" sz="2400" b="1" dirty="0">
                <a:solidFill>
                  <a:srgbClr val="000080"/>
                </a:solidFill>
                <a:highlight>
                  <a:srgbClr val="FFFFFF"/>
                </a:highlight>
              </a:rPr>
              <a:t>(</a:t>
            </a:r>
            <a:r>
              <a:rPr lang="fr-FR" sz="2400" dirty="0" err="1">
                <a:solidFill>
                  <a:srgbClr val="000000"/>
                </a:solidFill>
                <a:highlight>
                  <a:srgbClr val="FFFFFF"/>
                </a:highlight>
              </a:rPr>
              <a:t>P</a:t>
            </a:r>
            <a:r>
              <a:rPr lang="fr-FR" sz="2400" b="1" dirty="0" err="1">
                <a:solidFill>
                  <a:srgbClr val="000080"/>
                </a:solidFill>
                <a:highlight>
                  <a:srgbClr val="FFFFFF"/>
                </a:highlight>
              </a:rPr>
              <a:t>.</a:t>
            </a:r>
            <a:r>
              <a:rPr lang="fr-FR" sz="2400" dirty="0" err="1">
                <a:solidFill>
                  <a:srgbClr val="000000"/>
                </a:solidFill>
                <a:highlight>
                  <a:srgbClr val="FFFFFF"/>
                </a:highlight>
              </a:rPr>
              <a:t>nb_elem</a:t>
            </a:r>
            <a:r>
              <a:rPr lang="fr-FR" sz="2400" dirty="0">
                <a:solidFill>
                  <a:srgbClr val="000000"/>
                </a:solidFill>
                <a:highlight>
                  <a:srgbClr val="FFFFFF"/>
                </a:highlight>
              </a:rPr>
              <a:t> </a:t>
            </a:r>
            <a:r>
              <a:rPr lang="fr-FR" sz="2400" b="1" dirty="0">
                <a:solidFill>
                  <a:srgbClr val="000080"/>
                </a:solidFill>
                <a:highlight>
                  <a:srgbClr val="FFFFFF"/>
                </a:highlight>
              </a:rPr>
              <a:t>&gt;=</a:t>
            </a:r>
            <a:r>
              <a:rPr lang="fr-FR" sz="2400" dirty="0">
                <a:solidFill>
                  <a:srgbClr val="000000"/>
                </a:solidFill>
                <a:highlight>
                  <a:srgbClr val="FFFFFF"/>
                </a:highlight>
              </a:rPr>
              <a:t> </a:t>
            </a:r>
            <a:r>
              <a:rPr lang="fr-FR" sz="2400" dirty="0" err="1">
                <a:solidFill>
                  <a:srgbClr val="000000"/>
                </a:solidFill>
                <a:highlight>
                  <a:srgbClr val="FFFFFF"/>
                </a:highlight>
              </a:rPr>
              <a:t>P</a:t>
            </a:r>
            <a:r>
              <a:rPr lang="fr-FR" sz="2400" b="1" dirty="0" err="1">
                <a:solidFill>
                  <a:srgbClr val="000080"/>
                </a:solidFill>
                <a:highlight>
                  <a:srgbClr val="FFFFFF"/>
                </a:highlight>
              </a:rPr>
              <a:t>.</a:t>
            </a:r>
            <a:r>
              <a:rPr lang="fr-FR" sz="2400" dirty="0" err="1">
                <a:solidFill>
                  <a:srgbClr val="000000"/>
                </a:solidFill>
                <a:highlight>
                  <a:srgbClr val="FFFFFF"/>
                </a:highlight>
              </a:rPr>
              <a:t>nb_elem_max</a:t>
            </a:r>
            <a:r>
              <a:rPr lang="fr-FR" sz="2400" b="1" dirty="0">
                <a:solidFill>
                  <a:srgbClr val="000080"/>
                </a:solidFill>
                <a:highlight>
                  <a:srgbClr val="FFFFFF"/>
                </a:highlight>
              </a:rPr>
              <a:t>)</a:t>
            </a:r>
            <a:r>
              <a:rPr lang="fr-FR" sz="2400" dirty="0">
                <a:solidFill>
                  <a:srgbClr val="000000"/>
                </a:solidFill>
                <a:highlight>
                  <a:srgbClr val="FFFFFF"/>
                </a:highlight>
              </a:rPr>
              <a:t> </a:t>
            </a:r>
            <a:r>
              <a:rPr lang="fr-FR" sz="2400" b="1" dirty="0">
                <a:solidFill>
                  <a:srgbClr val="000080"/>
                </a:solidFill>
                <a:highlight>
                  <a:srgbClr val="FFFFFF"/>
                </a:highlight>
              </a:rPr>
              <a:t>?</a:t>
            </a:r>
            <a:r>
              <a:rPr lang="fr-FR" sz="2400" dirty="0">
                <a:solidFill>
                  <a:srgbClr val="000000"/>
                </a:solidFill>
                <a:highlight>
                  <a:srgbClr val="FFFFFF"/>
                </a:highlight>
              </a:rPr>
              <a:t> </a:t>
            </a:r>
            <a:r>
              <a:rPr lang="fr-FR" sz="2400" dirty="0">
                <a:solidFill>
                  <a:srgbClr val="FF8000"/>
                </a:solidFill>
                <a:highlight>
                  <a:srgbClr val="FFFFFF"/>
                </a:highlight>
              </a:rPr>
              <a:t>1</a:t>
            </a:r>
            <a:r>
              <a:rPr lang="fr-FR" sz="2400" dirty="0">
                <a:solidFill>
                  <a:srgbClr val="000000"/>
                </a:solidFill>
                <a:highlight>
                  <a:srgbClr val="FFFFFF"/>
                </a:highlight>
              </a:rPr>
              <a:t> </a:t>
            </a:r>
            <a:r>
              <a:rPr lang="fr-FR" sz="2400" b="1" dirty="0">
                <a:solidFill>
                  <a:srgbClr val="000080"/>
                </a:solidFill>
                <a:highlight>
                  <a:srgbClr val="FFFFFF"/>
                </a:highlight>
              </a:rPr>
              <a:t>:</a:t>
            </a:r>
            <a:r>
              <a:rPr lang="fr-FR" sz="2400" dirty="0">
                <a:solidFill>
                  <a:srgbClr val="000000"/>
                </a:solidFill>
                <a:highlight>
                  <a:srgbClr val="FFFFFF"/>
                </a:highlight>
              </a:rPr>
              <a:t> </a:t>
            </a:r>
            <a:r>
              <a:rPr lang="fr-FR" sz="2400" dirty="0">
                <a:solidFill>
                  <a:srgbClr val="FF8000"/>
                </a:solidFill>
                <a:highlight>
                  <a:srgbClr val="FFFFFF"/>
                </a:highlight>
              </a:rPr>
              <a:t>0</a:t>
            </a:r>
            <a:r>
              <a:rPr lang="fr-FR" sz="2400" b="1" dirty="0">
                <a:solidFill>
                  <a:srgbClr val="000080"/>
                </a:solidFill>
                <a:highlight>
                  <a:srgbClr val="FFFFFF"/>
                </a:highlight>
              </a:rPr>
              <a:t>;</a:t>
            </a:r>
            <a:endParaRPr lang="fr-FR" sz="2400" dirty="0">
              <a:solidFill>
                <a:srgbClr val="000000"/>
              </a:solidFill>
              <a:highlight>
                <a:srgbClr val="FFFFFF"/>
              </a:highlight>
            </a:endParaRPr>
          </a:p>
          <a:p>
            <a:r>
              <a:rPr lang="fr-FR" sz="2400" b="1" dirty="0">
                <a:solidFill>
                  <a:srgbClr val="000080"/>
                </a:solidFill>
                <a:highlight>
                  <a:srgbClr val="FFFFFF"/>
                </a:highlight>
              </a:rPr>
              <a:t>}</a:t>
            </a:r>
            <a:endParaRPr lang="fr-FR" sz="4800" dirty="0"/>
          </a:p>
        </p:txBody>
      </p:sp>
    </p:spTree>
    <p:extLst>
      <p:ext uri="{BB962C8B-B14F-4D97-AF65-F5344CB8AC3E}">
        <p14:creationId xmlns:p14="http://schemas.microsoft.com/office/powerpoint/2010/main" val="10431900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2800" cap="small" spc="-1" dirty="0">
                <a:solidFill>
                  <a:srgbClr val="666666"/>
                </a:solidFill>
              </a:rPr>
              <a:t>IMPLÉMENTATION SOUS FORME DE TABLEAU</a:t>
            </a:r>
          </a:p>
        </p:txBody>
      </p:sp>
      <p:sp>
        <p:nvSpPr>
          <p:cNvPr id="193" name="TextShape 2"/>
          <p:cNvSpPr txBox="1"/>
          <p:nvPr/>
        </p:nvSpPr>
        <p:spPr>
          <a:xfrm>
            <a:off x="453199" y="1164700"/>
            <a:ext cx="9033701" cy="5960000"/>
          </a:xfrm>
          <a:prstGeom prst="rect">
            <a:avLst/>
          </a:prstGeom>
          <a:noFill/>
          <a:ln>
            <a:noFill/>
          </a:ln>
        </p:spPr>
        <p:txBody>
          <a:bodyPr lIns="0" tIns="0" rIns="0" bIns="0">
            <a:normAutofit/>
          </a:bodyPr>
          <a:lstStyle/>
          <a:p>
            <a:pPr marL="432000" indent="-324000">
              <a:spcBef>
                <a:spcPts val="938"/>
              </a:spcBef>
              <a:buSzPct val="100000"/>
              <a:buBlip>
                <a:blip r:embed="rId3"/>
              </a:buBlip>
            </a:pPr>
            <a:r>
              <a:rPr lang="fr-FR" sz="2670" b="1" spc="-1" dirty="0">
                <a:solidFill>
                  <a:srgbClr val="000000"/>
                </a:solidFill>
              </a:rPr>
              <a:t>Accéder au sommet de la pile</a:t>
            </a:r>
          </a:p>
          <a:p>
            <a:pPr marL="889200" lvl="1" indent="-324000">
              <a:spcBef>
                <a:spcPts val="938"/>
              </a:spcBef>
              <a:buSzPct val="100000"/>
              <a:buBlip>
                <a:blip r:embed="rId3"/>
              </a:buBlip>
            </a:pPr>
            <a:r>
              <a:rPr lang="fr-FR" sz="2400" spc="-1" dirty="0">
                <a:solidFill>
                  <a:srgbClr val="000000"/>
                </a:solidFill>
              </a:rPr>
              <a:t>La fonction effectue un passage par adresse pour ressortir le sommet</a:t>
            </a:r>
          </a:p>
          <a:p>
            <a:pPr marL="1346400" lvl="2" indent="-324000">
              <a:spcBef>
                <a:spcPts val="938"/>
              </a:spcBef>
              <a:buSzPct val="100000"/>
              <a:buBlip>
                <a:blip r:embed="rId3"/>
              </a:buBlip>
            </a:pPr>
            <a:r>
              <a:rPr lang="fr-FR" spc="-1" dirty="0">
                <a:solidFill>
                  <a:srgbClr val="FF0000"/>
                </a:solidFill>
              </a:rPr>
              <a:t>Le sommet de la pile est le dernier élément entré, qui est le dernier élément du tableau</a:t>
            </a:r>
          </a:p>
          <a:p>
            <a:pPr marL="889200" lvl="1" indent="-324000">
              <a:spcBef>
                <a:spcPts val="938"/>
              </a:spcBef>
              <a:buSzPct val="100000"/>
              <a:buBlip>
                <a:blip r:embed="rId3"/>
              </a:buBlip>
            </a:pPr>
            <a:r>
              <a:rPr lang="fr-FR" sz="2400" spc="-1" dirty="0">
                <a:solidFill>
                  <a:srgbClr val="000000"/>
                </a:solidFill>
              </a:rPr>
              <a:t>La fonction permet d’accéder au sommet de la pile et renvoie le code d’erreur 1 en cas de liste vide et 0 sinon</a:t>
            </a:r>
          </a:p>
          <a:p>
            <a:pPr marL="432000" indent="-324000">
              <a:spcBef>
                <a:spcPts val="938"/>
              </a:spcBef>
              <a:buSzPct val="100000"/>
              <a:buBlip>
                <a:blip r:embed="rId3"/>
              </a:buBlip>
            </a:pPr>
            <a:endParaRPr lang="fr-FR" spc="-1" dirty="0">
              <a:solidFill>
                <a:srgbClr val="000000"/>
              </a:solidFill>
            </a:endParaRPr>
          </a:p>
        </p:txBody>
      </p:sp>
      <p:sp>
        <p:nvSpPr>
          <p:cNvPr id="5" name="Rectangle 4">
            <a:extLst>
              <a:ext uri="{FF2B5EF4-FFF2-40B4-BE49-F238E27FC236}">
                <a16:creationId xmlns:a16="http://schemas.microsoft.com/office/drawing/2014/main" id="{7E4E4E7F-56F7-40C3-8124-B825E979DD30}"/>
              </a:ext>
            </a:extLst>
          </p:cNvPr>
          <p:cNvSpPr/>
          <p:nvPr/>
        </p:nvSpPr>
        <p:spPr>
          <a:xfrm>
            <a:off x="1231900" y="4096763"/>
            <a:ext cx="7797800" cy="2677656"/>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fr-FR" sz="2400" dirty="0" err="1">
                <a:solidFill>
                  <a:srgbClr val="8000FF"/>
                </a:solidFill>
                <a:highlight>
                  <a:srgbClr val="FFFFFF"/>
                </a:highlight>
              </a:rPr>
              <a:t>int</a:t>
            </a:r>
            <a:r>
              <a:rPr lang="fr-FR" sz="2400" dirty="0">
                <a:solidFill>
                  <a:srgbClr val="000000"/>
                </a:solidFill>
                <a:highlight>
                  <a:srgbClr val="FFFFFF"/>
                </a:highlight>
              </a:rPr>
              <a:t> </a:t>
            </a:r>
            <a:r>
              <a:rPr lang="fr-FR" sz="2400" dirty="0" err="1">
                <a:solidFill>
                  <a:srgbClr val="000000"/>
                </a:solidFill>
                <a:highlight>
                  <a:srgbClr val="FFFFFF"/>
                </a:highlight>
              </a:rPr>
              <a:t>AccederSommet</a:t>
            </a:r>
            <a:r>
              <a:rPr lang="fr-FR" sz="2400" b="1" dirty="0">
                <a:solidFill>
                  <a:srgbClr val="000080"/>
                </a:solidFill>
                <a:highlight>
                  <a:srgbClr val="FFFFFF"/>
                </a:highlight>
              </a:rPr>
              <a:t>(</a:t>
            </a:r>
            <a:r>
              <a:rPr lang="fr-FR" sz="2400" dirty="0">
                <a:solidFill>
                  <a:srgbClr val="000000"/>
                </a:solidFill>
                <a:highlight>
                  <a:srgbClr val="FFFFFF"/>
                </a:highlight>
              </a:rPr>
              <a:t>Pile P</a:t>
            </a:r>
            <a:r>
              <a:rPr lang="fr-FR" sz="2400" b="1" dirty="0">
                <a:solidFill>
                  <a:srgbClr val="000080"/>
                </a:solidFill>
                <a:highlight>
                  <a:srgbClr val="FFFFFF"/>
                </a:highlight>
              </a:rPr>
              <a:t>,</a:t>
            </a:r>
            <a:r>
              <a:rPr lang="fr-FR" sz="2400" dirty="0">
                <a:solidFill>
                  <a:srgbClr val="000000"/>
                </a:solidFill>
                <a:highlight>
                  <a:srgbClr val="FFFFFF"/>
                </a:highlight>
              </a:rPr>
              <a:t> </a:t>
            </a:r>
            <a:r>
              <a:rPr lang="fr-FR" sz="2400" dirty="0" err="1">
                <a:solidFill>
                  <a:srgbClr val="000000"/>
                </a:solidFill>
                <a:highlight>
                  <a:srgbClr val="FFFFFF"/>
                </a:highlight>
              </a:rPr>
              <a:t>TypeDonnee</a:t>
            </a:r>
            <a:r>
              <a:rPr lang="fr-FR" sz="2400" dirty="0">
                <a:solidFill>
                  <a:srgbClr val="000000"/>
                </a:solidFill>
                <a:highlight>
                  <a:srgbClr val="FFFFFF"/>
                </a:highlight>
              </a:rPr>
              <a:t> </a:t>
            </a:r>
            <a:r>
              <a:rPr lang="fr-FR" sz="2400" b="1" dirty="0">
                <a:solidFill>
                  <a:srgbClr val="000080"/>
                </a:solidFill>
                <a:highlight>
                  <a:srgbClr val="FFFFFF"/>
                </a:highlight>
              </a:rPr>
              <a:t>*</a:t>
            </a:r>
            <a:r>
              <a:rPr lang="fr-FR" sz="2400" dirty="0" err="1">
                <a:solidFill>
                  <a:srgbClr val="000000"/>
                </a:solidFill>
                <a:highlight>
                  <a:srgbClr val="FFFFFF"/>
                </a:highlight>
              </a:rPr>
              <a:t>pelem</a:t>
            </a:r>
            <a:r>
              <a:rPr lang="fr-FR" sz="2400" b="1" dirty="0">
                <a:solidFill>
                  <a:srgbClr val="000080"/>
                </a:solidFill>
                <a:highlight>
                  <a:srgbClr val="FFFFFF"/>
                </a:highlight>
              </a:rPr>
              <a:t>)</a:t>
            </a:r>
            <a:endParaRPr lang="fr-FR" sz="2400" dirty="0">
              <a:solidFill>
                <a:srgbClr val="000000"/>
              </a:solidFill>
              <a:highlight>
                <a:srgbClr val="FFFFFF"/>
              </a:highlight>
            </a:endParaRPr>
          </a:p>
          <a:p>
            <a:r>
              <a:rPr lang="fr-FR" sz="2400" b="1" dirty="0">
                <a:solidFill>
                  <a:srgbClr val="000080"/>
                </a:solidFill>
                <a:highlight>
                  <a:srgbClr val="FFFFFF"/>
                </a:highlight>
              </a:rPr>
              <a:t>{</a:t>
            </a:r>
            <a:endParaRPr lang="fr-FR" sz="2400" dirty="0">
              <a:solidFill>
                <a:srgbClr val="000000"/>
              </a:solidFill>
              <a:highlight>
                <a:srgbClr val="FFFFFF"/>
              </a:highlight>
            </a:endParaRPr>
          </a:p>
          <a:p>
            <a:r>
              <a:rPr lang="fr-FR" sz="2400" b="1" dirty="0">
                <a:solidFill>
                  <a:srgbClr val="0000FF"/>
                </a:solidFill>
                <a:highlight>
                  <a:srgbClr val="FFFFFF"/>
                </a:highlight>
              </a:rPr>
              <a:t>if</a:t>
            </a:r>
            <a:r>
              <a:rPr lang="fr-FR" sz="2400" dirty="0">
                <a:solidFill>
                  <a:srgbClr val="000000"/>
                </a:solidFill>
                <a:highlight>
                  <a:srgbClr val="FFFFFF"/>
                </a:highlight>
              </a:rPr>
              <a:t> </a:t>
            </a:r>
            <a:r>
              <a:rPr lang="fr-FR" sz="2400" b="1" dirty="0">
                <a:solidFill>
                  <a:srgbClr val="000080"/>
                </a:solidFill>
                <a:highlight>
                  <a:srgbClr val="FFFFFF"/>
                </a:highlight>
              </a:rPr>
              <a:t>(</a:t>
            </a:r>
            <a:r>
              <a:rPr lang="fr-FR" sz="2400" dirty="0" err="1">
                <a:solidFill>
                  <a:srgbClr val="000000"/>
                </a:solidFill>
                <a:highlight>
                  <a:srgbClr val="FFFFFF"/>
                </a:highlight>
              </a:rPr>
              <a:t>EstVide</a:t>
            </a:r>
            <a:r>
              <a:rPr lang="fr-FR" sz="2400" b="1" dirty="0">
                <a:solidFill>
                  <a:srgbClr val="000080"/>
                </a:solidFill>
                <a:highlight>
                  <a:srgbClr val="FFFFFF"/>
                </a:highlight>
              </a:rPr>
              <a:t>(</a:t>
            </a:r>
            <a:r>
              <a:rPr lang="fr-FR" sz="2400" dirty="0">
                <a:solidFill>
                  <a:srgbClr val="000000"/>
                </a:solidFill>
                <a:highlight>
                  <a:srgbClr val="FFFFFF"/>
                </a:highlight>
              </a:rPr>
              <a:t>P</a:t>
            </a:r>
            <a:r>
              <a:rPr lang="fr-FR" sz="2400" b="1" dirty="0">
                <a:solidFill>
                  <a:srgbClr val="000080"/>
                </a:solidFill>
                <a:highlight>
                  <a:srgbClr val="FFFFFF"/>
                </a:highlight>
              </a:rPr>
              <a:t>))</a:t>
            </a:r>
            <a:endParaRPr lang="fr-FR" sz="2400" dirty="0">
              <a:solidFill>
                <a:srgbClr val="000000"/>
              </a:solidFill>
              <a:highlight>
                <a:srgbClr val="FFFFFF"/>
              </a:highlight>
            </a:endParaRPr>
          </a:p>
          <a:p>
            <a:r>
              <a:rPr lang="fr-FR" sz="2400" b="1" dirty="0">
                <a:solidFill>
                  <a:srgbClr val="0000FF"/>
                </a:solidFill>
                <a:highlight>
                  <a:srgbClr val="FFFFFF"/>
                </a:highlight>
              </a:rPr>
              <a:t>return</a:t>
            </a:r>
            <a:r>
              <a:rPr lang="fr-FR" sz="2400" dirty="0">
                <a:solidFill>
                  <a:srgbClr val="000000"/>
                </a:solidFill>
                <a:highlight>
                  <a:srgbClr val="FFFFFF"/>
                </a:highlight>
              </a:rPr>
              <a:t> </a:t>
            </a:r>
            <a:r>
              <a:rPr lang="fr-FR" sz="2400" dirty="0">
                <a:solidFill>
                  <a:srgbClr val="FF8000"/>
                </a:solidFill>
                <a:highlight>
                  <a:srgbClr val="FFFFFF"/>
                </a:highlight>
              </a:rPr>
              <a:t>1</a:t>
            </a:r>
            <a:r>
              <a:rPr lang="fr-FR" sz="2400" b="1" dirty="0">
                <a:solidFill>
                  <a:srgbClr val="000080"/>
                </a:solidFill>
                <a:highlight>
                  <a:srgbClr val="FFFFFF"/>
                </a:highlight>
              </a:rPr>
              <a:t>;</a:t>
            </a:r>
            <a:r>
              <a:rPr lang="fr-FR" sz="2400" dirty="0">
                <a:solidFill>
                  <a:srgbClr val="000000"/>
                </a:solidFill>
                <a:highlight>
                  <a:srgbClr val="FFFFFF"/>
                </a:highlight>
              </a:rPr>
              <a:t> </a:t>
            </a:r>
            <a:r>
              <a:rPr lang="fr-FR" sz="2400" dirty="0">
                <a:solidFill>
                  <a:srgbClr val="008000"/>
                </a:solidFill>
                <a:highlight>
                  <a:srgbClr val="FFFFFF"/>
                </a:highlight>
              </a:rPr>
              <a:t>/* on retourne un code d’erreur */</a:t>
            </a:r>
            <a:endParaRPr lang="fr-FR" sz="2400" dirty="0">
              <a:solidFill>
                <a:srgbClr val="000000"/>
              </a:solidFill>
              <a:highlight>
                <a:srgbClr val="FFFFFF"/>
              </a:highlight>
            </a:endParaRPr>
          </a:p>
          <a:p>
            <a:r>
              <a:rPr lang="fr-FR" sz="2400" b="1" dirty="0">
                <a:solidFill>
                  <a:srgbClr val="000080"/>
                </a:solidFill>
                <a:highlight>
                  <a:srgbClr val="FFFFFF"/>
                </a:highlight>
              </a:rPr>
              <a:t>*</a:t>
            </a:r>
            <a:r>
              <a:rPr lang="fr-FR" sz="2400" dirty="0" err="1">
                <a:solidFill>
                  <a:srgbClr val="000000"/>
                </a:solidFill>
                <a:highlight>
                  <a:srgbClr val="FFFFFF"/>
                </a:highlight>
              </a:rPr>
              <a:t>pelem</a:t>
            </a:r>
            <a:r>
              <a:rPr lang="fr-FR" sz="2400" dirty="0">
                <a:solidFill>
                  <a:srgbClr val="000000"/>
                </a:solidFill>
                <a:highlight>
                  <a:srgbClr val="FFFFFF"/>
                </a:highlight>
              </a:rPr>
              <a:t> </a:t>
            </a:r>
            <a:r>
              <a:rPr lang="fr-FR" sz="2400" b="1" dirty="0">
                <a:solidFill>
                  <a:srgbClr val="000080"/>
                </a:solidFill>
                <a:highlight>
                  <a:srgbClr val="FFFFFF"/>
                </a:highlight>
              </a:rPr>
              <a:t>=</a:t>
            </a:r>
            <a:r>
              <a:rPr lang="fr-FR" sz="2400" dirty="0">
                <a:solidFill>
                  <a:srgbClr val="000000"/>
                </a:solidFill>
                <a:highlight>
                  <a:srgbClr val="FFFFFF"/>
                </a:highlight>
              </a:rPr>
              <a:t> </a:t>
            </a:r>
            <a:r>
              <a:rPr lang="fr-FR" sz="2400" dirty="0" err="1">
                <a:solidFill>
                  <a:srgbClr val="000000"/>
                </a:solidFill>
                <a:highlight>
                  <a:srgbClr val="FFFFFF"/>
                </a:highlight>
              </a:rPr>
              <a:t>P</a:t>
            </a:r>
            <a:r>
              <a:rPr lang="fr-FR" sz="2400" b="1" dirty="0" err="1">
                <a:solidFill>
                  <a:srgbClr val="000080"/>
                </a:solidFill>
                <a:highlight>
                  <a:srgbClr val="FFFFFF"/>
                </a:highlight>
              </a:rPr>
              <a:t>.</a:t>
            </a:r>
            <a:r>
              <a:rPr lang="fr-FR" sz="2400" dirty="0" err="1">
                <a:solidFill>
                  <a:srgbClr val="000000"/>
                </a:solidFill>
                <a:highlight>
                  <a:srgbClr val="FFFFFF"/>
                </a:highlight>
              </a:rPr>
              <a:t>tab</a:t>
            </a:r>
            <a:r>
              <a:rPr lang="fr-FR" sz="2400" b="1" dirty="0">
                <a:solidFill>
                  <a:srgbClr val="000080"/>
                </a:solidFill>
                <a:highlight>
                  <a:srgbClr val="FFFFFF"/>
                </a:highlight>
              </a:rPr>
              <a:t>[</a:t>
            </a:r>
            <a:r>
              <a:rPr lang="fr-FR" sz="2400" dirty="0">
                <a:solidFill>
                  <a:srgbClr val="000000"/>
                </a:solidFill>
                <a:highlight>
                  <a:srgbClr val="FFFFFF"/>
                </a:highlight>
              </a:rPr>
              <a:t>P</a:t>
            </a:r>
            <a:r>
              <a:rPr lang="fr-FR" sz="2400" b="1" dirty="0">
                <a:solidFill>
                  <a:srgbClr val="000080"/>
                </a:solidFill>
                <a:highlight>
                  <a:srgbClr val="FFFFFF"/>
                </a:highlight>
              </a:rPr>
              <a:t>.</a:t>
            </a:r>
            <a:r>
              <a:rPr lang="fr-FR" sz="2400" dirty="0">
                <a:solidFill>
                  <a:srgbClr val="000000"/>
                </a:solidFill>
                <a:highlight>
                  <a:srgbClr val="FFFFFF"/>
                </a:highlight>
              </a:rPr>
              <a:t>nb_elem</a:t>
            </a:r>
            <a:r>
              <a:rPr lang="fr-FR" sz="2400" b="1" dirty="0">
                <a:solidFill>
                  <a:srgbClr val="000080"/>
                </a:solidFill>
                <a:highlight>
                  <a:srgbClr val="FFFFFF"/>
                </a:highlight>
              </a:rPr>
              <a:t>-</a:t>
            </a:r>
            <a:r>
              <a:rPr lang="fr-FR" sz="2400" dirty="0">
                <a:solidFill>
                  <a:srgbClr val="FF8000"/>
                </a:solidFill>
                <a:highlight>
                  <a:srgbClr val="FFFFFF"/>
                </a:highlight>
              </a:rPr>
              <a:t>1</a:t>
            </a:r>
            <a:r>
              <a:rPr lang="fr-FR" sz="2400" b="1" dirty="0">
                <a:solidFill>
                  <a:srgbClr val="000080"/>
                </a:solidFill>
                <a:highlight>
                  <a:srgbClr val="FFFFFF"/>
                </a:highlight>
              </a:rPr>
              <a:t>];</a:t>
            </a:r>
            <a:r>
              <a:rPr lang="fr-FR" sz="2400" dirty="0">
                <a:solidFill>
                  <a:srgbClr val="000000"/>
                </a:solidFill>
                <a:highlight>
                  <a:srgbClr val="FFFFFF"/>
                </a:highlight>
              </a:rPr>
              <a:t> </a:t>
            </a:r>
            <a:r>
              <a:rPr lang="fr-FR" sz="2400" dirty="0">
                <a:solidFill>
                  <a:srgbClr val="008000"/>
                </a:solidFill>
                <a:highlight>
                  <a:srgbClr val="FFFFFF"/>
                </a:highlight>
              </a:rPr>
              <a:t>/* on renvoie l’élément */</a:t>
            </a:r>
            <a:endParaRPr lang="fr-FR" sz="2400" dirty="0">
              <a:solidFill>
                <a:srgbClr val="000000"/>
              </a:solidFill>
              <a:highlight>
                <a:srgbClr val="FFFFFF"/>
              </a:highlight>
            </a:endParaRPr>
          </a:p>
          <a:p>
            <a:r>
              <a:rPr lang="fr-FR" sz="2400" b="1" dirty="0">
                <a:solidFill>
                  <a:srgbClr val="0000FF"/>
                </a:solidFill>
                <a:highlight>
                  <a:srgbClr val="FFFFFF"/>
                </a:highlight>
              </a:rPr>
              <a:t>return</a:t>
            </a:r>
            <a:r>
              <a:rPr lang="fr-FR" sz="2400" dirty="0">
                <a:solidFill>
                  <a:srgbClr val="000000"/>
                </a:solidFill>
                <a:highlight>
                  <a:srgbClr val="FFFFFF"/>
                </a:highlight>
              </a:rPr>
              <a:t> </a:t>
            </a:r>
            <a:r>
              <a:rPr lang="fr-FR" sz="2400" dirty="0">
                <a:solidFill>
                  <a:srgbClr val="FF8000"/>
                </a:solidFill>
                <a:highlight>
                  <a:srgbClr val="FFFFFF"/>
                </a:highlight>
              </a:rPr>
              <a:t>0</a:t>
            </a:r>
            <a:r>
              <a:rPr lang="fr-FR" sz="2400" b="1" dirty="0">
                <a:solidFill>
                  <a:srgbClr val="000080"/>
                </a:solidFill>
                <a:highlight>
                  <a:srgbClr val="FFFFFF"/>
                </a:highlight>
              </a:rPr>
              <a:t>;</a:t>
            </a:r>
            <a:endParaRPr lang="fr-FR" sz="2400" dirty="0">
              <a:solidFill>
                <a:srgbClr val="000000"/>
              </a:solidFill>
              <a:highlight>
                <a:srgbClr val="FFFFFF"/>
              </a:highlight>
            </a:endParaRPr>
          </a:p>
          <a:p>
            <a:r>
              <a:rPr lang="fr-FR" sz="2400" b="1" dirty="0">
                <a:solidFill>
                  <a:srgbClr val="000080"/>
                </a:solidFill>
                <a:highlight>
                  <a:srgbClr val="FFFFFF"/>
                </a:highlight>
              </a:rPr>
              <a:t>}</a:t>
            </a:r>
            <a:endParaRPr lang="fr-FR" sz="4800" dirty="0"/>
          </a:p>
        </p:txBody>
      </p:sp>
    </p:spTree>
    <p:extLst>
      <p:ext uri="{BB962C8B-B14F-4D97-AF65-F5344CB8AC3E}">
        <p14:creationId xmlns:p14="http://schemas.microsoft.com/office/powerpoint/2010/main" val="7890430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2800" cap="small" spc="-1" dirty="0">
                <a:solidFill>
                  <a:srgbClr val="666666"/>
                </a:solidFill>
              </a:rPr>
              <a:t>IMPLÉMENTATION SOUS FORME DE TABLEAU</a:t>
            </a:r>
          </a:p>
        </p:txBody>
      </p:sp>
      <p:sp>
        <p:nvSpPr>
          <p:cNvPr id="193" name="TextShape 2"/>
          <p:cNvSpPr txBox="1"/>
          <p:nvPr/>
        </p:nvSpPr>
        <p:spPr>
          <a:xfrm>
            <a:off x="453199" y="1164700"/>
            <a:ext cx="9033701" cy="5960000"/>
          </a:xfrm>
          <a:prstGeom prst="rect">
            <a:avLst/>
          </a:prstGeom>
          <a:noFill/>
          <a:ln>
            <a:noFill/>
          </a:ln>
        </p:spPr>
        <p:txBody>
          <a:bodyPr lIns="0" tIns="0" rIns="0" bIns="0">
            <a:normAutofit/>
          </a:bodyPr>
          <a:lstStyle/>
          <a:p>
            <a:pPr marL="432000" indent="-324000">
              <a:spcBef>
                <a:spcPts val="938"/>
              </a:spcBef>
              <a:buSzPct val="100000"/>
              <a:buBlip>
                <a:blip r:embed="rId3"/>
              </a:buBlip>
            </a:pPr>
            <a:r>
              <a:rPr lang="fr-FR" sz="2670" b="1" spc="-1" dirty="0">
                <a:solidFill>
                  <a:srgbClr val="000000"/>
                </a:solidFill>
              </a:rPr>
              <a:t>Ajouter un élément au sommet</a:t>
            </a:r>
          </a:p>
          <a:p>
            <a:pPr marL="889200" lvl="1" indent="-324000">
              <a:spcBef>
                <a:spcPts val="938"/>
              </a:spcBef>
              <a:buSzPct val="100000"/>
              <a:buBlip>
                <a:blip r:embed="rId3"/>
              </a:buBlip>
            </a:pPr>
            <a:r>
              <a:rPr lang="fr-FR" sz="2400" spc="-1" dirty="0">
                <a:solidFill>
                  <a:srgbClr val="000000"/>
                </a:solidFill>
              </a:rPr>
              <a:t>Pour modifier le nombre d’éléments de la pile, il faut passer la pile par adresse. La fonction Empiler, qui renvoie 1 en cas d’erreur et 0 dans le cas contraire, est la suivante :</a:t>
            </a:r>
            <a:endParaRPr lang="fr-FR" spc="-1" dirty="0">
              <a:solidFill>
                <a:srgbClr val="000000"/>
              </a:solidFill>
            </a:endParaRPr>
          </a:p>
        </p:txBody>
      </p:sp>
      <p:sp>
        <p:nvSpPr>
          <p:cNvPr id="5" name="Rectangle 4">
            <a:extLst>
              <a:ext uri="{FF2B5EF4-FFF2-40B4-BE49-F238E27FC236}">
                <a16:creationId xmlns:a16="http://schemas.microsoft.com/office/drawing/2014/main" id="{7E4E4E7F-56F7-40C3-8124-B825E979DD30}"/>
              </a:ext>
            </a:extLst>
          </p:cNvPr>
          <p:cNvSpPr/>
          <p:nvPr/>
        </p:nvSpPr>
        <p:spPr>
          <a:xfrm>
            <a:off x="1231900" y="3144263"/>
            <a:ext cx="8305800" cy="3046988"/>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fr-FR" sz="2400" dirty="0" err="1">
                <a:solidFill>
                  <a:srgbClr val="8000FF"/>
                </a:solidFill>
                <a:highlight>
                  <a:srgbClr val="FFFFFF"/>
                </a:highlight>
              </a:rPr>
              <a:t>int</a:t>
            </a:r>
            <a:r>
              <a:rPr lang="fr-FR" sz="2400" dirty="0">
                <a:solidFill>
                  <a:srgbClr val="000000"/>
                </a:solidFill>
                <a:highlight>
                  <a:srgbClr val="FFFFFF"/>
                </a:highlight>
              </a:rPr>
              <a:t> Empiler</a:t>
            </a:r>
            <a:r>
              <a:rPr lang="fr-FR" sz="2400" b="1" dirty="0">
                <a:solidFill>
                  <a:srgbClr val="000080"/>
                </a:solidFill>
                <a:highlight>
                  <a:srgbClr val="FFFFFF"/>
                </a:highlight>
              </a:rPr>
              <a:t>(</a:t>
            </a:r>
            <a:r>
              <a:rPr lang="fr-FR" sz="2400" dirty="0">
                <a:solidFill>
                  <a:srgbClr val="000000"/>
                </a:solidFill>
                <a:highlight>
                  <a:srgbClr val="FFFFFF"/>
                </a:highlight>
              </a:rPr>
              <a:t>Pile</a:t>
            </a:r>
            <a:r>
              <a:rPr lang="fr-FR" sz="2400" b="1" dirty="0">
                <a:solidFill>
                  <a:srgbClr val="000080"/>
                </a:solidFill>
                <a:highlight>
                  <a:srgbClr val="FFFFFF"/>
                </a:highlight>
              </a:rPr>
              <a:t>*</a:t>
            </a:r>
            <a:r>
              <a:rPr lang="fr-FR" sz="2400" dirty="0">
                <a:solidFill>
                  <a:srgbClr val="000000"/>
                </a:solidFill>
                <a:highlight>
                  <a:srgbClr val="FFFFFF"/>
                </a:highlight>
              </a:rPr>
              <a:t> </a:t>
            </a:r>
            <a:r>
              <a:rPr lang="fr-FR" sz="2400" dirty="0" err="1">
                <a:solidFill>
                  <a:srgbClr val="000000"/>
                </a:solidFill>
                <a:highlight>
                  <a:srgbClr val="FFFFFF"/>
                </a:highlight>
              </a:rPr>
              <a:t>pP</a:t>
            </a:r>
            <a:r>
              <a:rPr lang="fr-FR" sz="2400" b="1" dirty="0">
                <a:solidFill>
                  <a:srgbClr val="000080"/>
                </a:solidFill>
                <a:highlight>
                  <a:srgbClr val="FFFFFF"/>
                </a:highlight>
              </a:rPr>
              <a:t>,</a:t>
            </a:r>
            <a:r>
              <a:rPr lang="fr-FR" sz="2400" dirty="0">
                <a:solidFill>
                  <a:srgbClr val="000000"/>
                </a:solidFill>
                <a:highlight>
                  <a:srgbClr val="FFFFFF"/>
                </a:highlight>
              </a:rPr>
              <a:t> </a:t>
            </a:r>
            <a:r>
              <a:rPr lang="fr-FR" sz="2400" dirty="0" err="1">
                <a:solidFill>
                  <a:srgbClr val="000000"/>
                </a:solidFill>
                <a:highlight>
                  <a:srgbClr val="FFFFFF"/>
                </a:highlight>
              </a:rPr>
              <a:t>TypeDonnee</a:t>
            </a:r>
            <a:r>
              <a:rPr lang="fr-FR" sz="2400" dirty="0">
                <a:solidFill>
                  <a:srgbClr val="000000"/>
                </a:solidFill>
                <a:highlight>
                  <a:srgbClr val="FFFFFF"/>
                </a:highlight>
              </a:rPr>
              <a:t> </a:t>
            </a:r>
            <a:r>
              <a:rPr lang="fr-FR" sz="2400" dirty="0" err="1">
                <a:solidFill>
                  <a:srgbClr val="000000"/>
                </a:solidFill>
                <a:highlight>
                  <a:srgbClr val="FFFFFF"/>
                </a:highlight>
              </a:rPr>
              <a:t>elem</a:t>
            </a:r>
            <a:r>
              <a:rPr lang="fr-FR" sz="2400" b="1" dirty="0">
                <a:solidFill>
                  <a:srgbClr val="000080"/>
                </a:solidFill>
                <a:highlight>
                  <a:srgbClr val="FFFFFF"/>
                </a:highlight>
              </a:rPr>
              <a:t>)</a:t>
            </a:r>
            <a:endParaRPr lang="fr-FR" sz="2400" dirty="0">
              <a:solidFill>
                <a:srgbClr val="000000"/>
              </a:solidFill>
              <a:highlight>
                <a:srgbClr val="FFFFFF"/>
              </a:highlight>
            </a:endParaRPr>
          </a:p>
          <a:p>
            <a:r>
              <a:rPr lang="fr-FR" sz="2400" b="1" dirty="0">
                <a:solidFill>
                  <a:srgbClr val="000080"/>
                </a:solidFill>
                <a:highlight>
                  <a:srgbClr val="FFFFFF"/>
                </a:highlight>
              </a:rPr>
              <a:t>{</a:t>
            </a:r>
            <a:endParaRPr lang="fr-FR" sz="2400" dirty="0">
              <a:solidFill>
                <a:srgbClr val="000000"/>
              </a:solidFill>
              <a:highlight>
                <a:srgbClr val="FFFFFF"/>
              </a:highlight>
            </a:endParaRPr>
          </a:p>
          <a:p>
            <a:r>
              <a:rPr lang="fr-FR" sz="2400" b="1" dirty="0">
                <a:solidFill>
                  <a:srgbClr val="0000FF"/>
                </a:solidFill>
                <a:highlight>
                  <a:srgbClr val="FFFFFF"/>
                </a:highlight>
              </a:rPr>
              <a:t>if</a:t>
            </a:r>
            <a:r>
              <a:rPr lang="fr-FR" sz="2400" dirty="0">
                <a:solidFill>
                  <a:srgbClr val="000000"/>
                </a:solidFill>
                <a:highlight>
                  <a:srgbClr val="FFFFFF"/>
                </a:highlight>
              </a:rPr>
              <a:t> </a:t>
            </a:r>
            <a:r>
              <a:rPr lang="fr-FR" sz="2400" b="1" dirty="0">
                <a:solidFill>
                  <a:srgbClr val="000080"/>
                </a:solidFill>
                <a:highlight>
                  <a:srgbClr val="FFFFFF"/>
                </a:highlight>
              </a:rPr>
              <a:t>(</a:t>
            </a:r>
            <a:r>
              <a:rPr lang="fr-FR" sz="2400" dirty="0" err="1">
                <a:solidFill>
                  <a:srgbClr val="000000"/>
                </a:solidFill>
                <a:highlight>
                  <a:srgbClr val="FFFFFF"/>
                </a:highlight>
              </a:rPr>
              <a:t>EstPleine</a:t>
            </a:r>
            <a:r>
              <a:rPr lang="fr-FR" sz="2400" b="1" dirty="0">
                <a:solidFill>
                  <a:srgbClr val="000080"/>
                </a:solidFill>
                <a:highlight>
                  <a:srgbClr val="FFFFFF"/>
                </a:highlight>
              </a:rPr>
              <a:t>(*</a:t>
            </a:r>
            <a:r>
              <a:rPr lang="fr-FR" sz="2400" dirty="0" err="1">
                <a:solidFill>
                  <a:srgbClr val="000000"/>
                </a:solidFill>
                <a:highlight>
                  <a:srgbClr val="FFFFFF"/>
                </a:highlight>
              </a:rPr>
              <a:t>pP</a:t>
            </a:r>
            <a:r>
              <a:rPr lang="fr-FR" sz="2400" b="1" dirty="0">
                <a:solidFill>
                  <a:srgbClr val="000080"/>
                </a:solidFill>
                <a:highlight>
                  <a:srgbClr val="FFFFFF"/>
                </a:highlight>
              </a:rPr>
              <a:t>))</a:t>
            </a:r>
            <a:endParaRPr lang="fr-FR" sz="2400" dirty="0">
              <a:solidFill>
                <a:srgbClr val="000000"/>
              </a:solidFill>
              <a:highlight>
                <a:srgbClr val="FFFFFF"/>
              </a:highlight>
            </a:endParaRPr>
          </a:p>
          <a:p>
            <a:r>
              <a:rPr lang="fr-FR" sz="2400" b="1" dirty="0">
                <a:solidFill>
                  <a:srgbClr val="0000FF"/>
                </a:solidFill>
                <a:highlight>
                  <a:srgbClr val="FFFFFF"/>
                </a:highlight>
              </a:rPr>
              <a:t>return</a:t>
            </a:r>
            <a:r>
              <a:rPr lang="fr-FR" sz="2400" dirty="0">
                <a:solidFill>
                  <a:srgbClr val="000000"/>
                </a:solidFill>
                <a:highlight>
                  <a:srgbClr val="FFFFFF"/>
                </a:highlight>
              </a:rPr>
              <a:t> </a:t>
            </a:r>
            <a:r>
              <a:rPr lang="fr-FR" sz="2400" dirty="0">
                <a:solidFill>
                  <a:srgbClr val="FF8000"/>
                </a:solidFill>
                <a:highlight>
                  <a:srgbClr val="FFFFFF"/>
                </a:highlight>
              </a:rPr>
              <a:t>1</a:t>
            </a:r>
            <a:r>
              <a:rPr lang="fr-FR" sz="2400" b="1" dirty="0">
                <a:solidFill>
                  <a:srgbClr val="000080"/>
                </a:solidFill>
                <a:highlight>
                  <a:srgbClr val="FFFFFF"/>
                </a:highlight>
              </a:rPr>
              <a:t>;</a:t>
            </a:r>
            <a:r>
              <a:rPr lang="fr-FR" sz="2400" dirty="0">
                <a:solidFill>
                  <a:srgbClr val="000000"/>
                </a:solidFill>
                <a:highlight>
                  <a:srgbClr val="FFFFFF"/>
                </a:highlight>
              </a:rPr>
              <a:t> </a:t>
            </a:r>
            <a:r>
              <a:rPr lang="fr-FR" sz="2400" dirty="0">
                <a:solidFill>
                  <a:srgbClr val="008000"/>
                </a:solidFill>
                <a:highlight>
                  <a:srgbClr val="FFFFFF"/>
                </a:highlight>
              </a:rPr>
              <a:t>/* on ne peut pas rajouter d’élément */</a:t>
            </a:r>
            <a:endParaRPr lang="fr-FR" sz="2400" dirty="0">
              <a:solidFill>
                <a:srgbClr val="000000"/>
              </a:solidFill>
              <a:highlight>
                <a:srgbClr val="FFFFFF"/>
              </a:highlight>
            </a:endParaRPr>
          </a:p>
          <a:p>
            <a:r>
              <a:rPr lang="fr-FR" sz="2400" dirty="0" err="1">
                <a:solidFill>
                  <a:srgbClr val="000000"/>
                </a:solidFill>
                <a:highlight>
                  <a:srgbClr val="FFFFFF"/>
                </a:highlight>
              </a:rPr>
              <a:t>pP</a:t>
            </a:r>
            <a:r>
              <a:rPr lang="fr-FR" sz="2400" b="1" dirty="0">
                <a:solidFill>
                  <a:srgbClr val="000080"/>
                </a:solidFill>
                <a:highlight>
                  <a:srgbClr val="FFFFFF"/>
                </a:highlight>
              </a:rPr>
              <a:t>-&gt;</a:t>
            </a:r>
            <a:r>
              <a:rPr lang="fr-FR" sz="2400" dirty="0">
                <a:solidFill>
                  <a:srgbClr val="000000"/>
                </a:solidFill>
                <a:highlight>
                  <a:srgbClr val="FFFFFF"/>
                </a:highlight>
              </a:rPr>
              <a:t>tab</a:t>
            </a:r>
            <a:r>
              <a:rPr lang="fr-FR" sz="2400" b="1" dirty="0">
                <a:solidFill>
                  <a:srgbClr val="000080"/>
                </a:solidFill>
                <a:highlight>
                  <a:srgbClr val="FFFFFF"/>
                </a:highlight>
              </a:rPr>
              <a:t>[</a:t>
            </a:r>
            <a:r>
              <a:rPr lang="fr-FR" sz="2400" dirty="0" err="1">
                <a:solidFill>
                  <a:srgbClr val="000000"/>
                </a:solidFill>
                <a:highlight>
                  <a:srgbClr val="FFFFFF"/>
                </a:highlight>
              </a:rPr>
              <a:t>pP</a:t>
            </a:r>
            <a:r>
              <a:rPr lang="fr-FR" sz="2400" b="1" dirty="0">
                <a:solidFill>
                  <a:srgbClr val="000080"/>
                </a:solidFill>
                <a:highlight>
                  <a:srgbClr val="FFFFFF"/>
                </a:highlight>
              </a:rPr>
              <a:t>-&gt;</a:t>
            </a:r>
            <a:r>
              <a:rPr lang="fr-FR" sz="2400" dirty="0" err="1">
                <a:solidFill>
                  <a:srgbClr val="000000"/>
                </a:solidFill>
                <a:highlight>
                  <a:srgbClr val="FFFFFF"/>
                </a:highlight>
              </a:rPr>
              <a:t>nb_elem</a:t>
            </a:r>
            <a:r>
              <a:rPr lang="fr-FR" sz="2400" b="1" dirty="0">
                <a:solidFill>
                  <a:srgbClr val="000080"/>
                </a:solidFill>
                <a:highlight>
                  <a:srgbClr val="FFFFFF"/>
                </a:highlight>
              </a:rPr>
              <a:t>]</a:t>
            </a:r>
            <a:r>
              <a:rPr lang="fr-FR" sz="2400" dirty="0">
                <a:solidFill>
                  <a:srgbClr val="000000"/>
                </a:solidFill>
                <a:highlight>
                  <a:srgbClr val="FFFFFF"/>
                </a:highlight>
              </a:rPr>
              <a:t> </a:t>
            </a:r>
            <a:r>
              <a:rPr lang="fr-FR" sz="2400" b="1" dirty="0">
                <a:solidFill>
                  <a:srgbClr val="000080"/>
                </a:solidFill>
                <a:highlight>
                  <a:srgbClr val="FFFFFF"/>
                </a:highlight>
              </a:rPr>
              <a:t>=</a:t>
            </a:r>
            <a:r>
              <a:rPr lang="fr-FR" sz="2400" dirty="0">
                <a:solidFill>
                  <a:srgbClr val="000000"/>
                </a:solidFill>
                <a:highlight>
                  <a:srgbClr val="FFFFFF"/>
                </a:highlight>
              </a:rPr>
              <a:t> </a:t>
            </a:r>
            <a:r>
              <a:rPr lang="fr-FR" sz="2400" dirty="0" err="1">
                <a:solidFill>
                  <a:srgbClr val="000000"/>
                </a:solidFill>
                <a:highlight>
                  <a:srgbClr val="FFFFFF"/>
                </a:highlight>
              </a:rPr>
              <a:t>elem</a:t>
            </a:r>
            <a:r>
              <a:rPr lang="fr-FR" sz="2400" b="1" dirty="0">
                <a:solidFill>
                  <a:srgbClr val="000080"/>
                </a:solidFill>
                <a:highlight>
                  <a:srgbClr val="FFFFFF"/>
                </a:highlight>
              </a:rPr>
              <a:t>;</a:t>
            </a:r>
            <a:r>
              <a:rPr lang="fr-FR" sz="2400" dirty="0">
                <a:solidFill>
                  <a:srgbClr val="000000"/>
                </a:solidFill>
                <a:highlight>
                  <a:srgbClr val="FFFFFF"/>
                </a:highlight>
              </a:rPr>
              <a:t> </a:t>
            </a:r>
            <a:r>
              <a:rPr lang="fr-FR" sz="2400" dirty="0">
                <a:solidFill>
                  <a:srgbClr val="008000"/>
                </a:solidFill>
                <a:highlight>
                  <a:srgbClr val="FFFFFF"/>
                </a:highlight>
              </a:rPr>
              <a:t>/* ajout d’un élément */</a:t>
            </a:r>
            <a:endParaRPr lang="fr-FR" sz="2400" dirty="0">
              <a:solidFill>
                <a:srgbClr val="000000"/>
              </a:solidFill>
              <a:highlight>
                <a:srgbClr val="FFFFFF"/>
              </a:highlight>
            </a:endParaRPr>
          </a:p>
          <a:p>
            <a:r>
              <a:rPr lang="fr-FR" sz="2400" dirty="0" err="1">
                <a:solidFill>
                  <a:srgbClr val="000000"/>
                </a:solidFill>
                <a:highlight>
                  <a:srgbClr val="FFFFFF"/>
                </a:highlight>
              </a:rPr>
              <a:t>pP</a:t>
            </a:r>
            <a:r>
              <a:rPr lang="fr-FR" sz="2400" b="1" dirty="0">
                <a:solidFill>
                  <a:srgbClr val="000080"/>
                </a:solidFill>
                <a:highlight>
                  <a:srgbClr val="FFFFFF"/>
                </a:highlight>
              </a:rPr>
              <a:t>-&gt;</a:t>
            </a:r>
            <a:r>
              <a:rPr lang="fr-FR" sz="2400" dirty="0" err="1">
                <a:solidFill>
                  <a:srgbClr val="000000"/>
                </a:solidFill>
                <a:highlight>
                  <a:srgbClr val="FFFFFF"/>
                </a:highlight>
              </a:rPr>
              <a:t>nb_elem</a:t>
            </a:r>
            <a:r>
              <a:rPr lang="fr-FR" sz="2400" b="1" dirty="0">
                <a:solidFill>
                  <a:srgbClr val="000080"/>
                </a:solidFill>
                <a:highlight>
                  <a:srgbClr val="FFFFFF"/>
                </a:highlight>
              </a:rPr>
              <a:t>++;</a:t>
            </a:r>
            <a:r>
              <a:rPr lang="fr-FR" sz="2400" dirty="0">
                <a:solidFill>
                  <a:srgbClr val="000000"/>
                </a:solidFill>
                <a:highlight>
                  <a:srgbClr val="FFFFFF"/>
                </a:highlight>
              </a:rPr>
              <a:t> </a:t>
            </a:r>
            <a:r>
              <a:rPr lang="fr-FR" sz="2400" dirty="0">
                <a:solidFill>
                  <a:srgbClr val="008000"/>
                </a:solidFill>
                <a:highlight>
                  <a:srgbClr val="FFFFFF"/>
                </a:highlight>
              </a:rPr>
              <a:t>/* incrémentation du nombre d’éléments */</a:t>
            </a:r>
            <a:endParaRPr lang="fr-FR" sz="2400" dirty="0">
              <a:solidFill>
                <a:srgbClr val="000000"/>
              </a:solidFill>
              <a:highlight>
                <a:srgbClr val="FFFFFF"/>
              </a:highlight>
            </a:endParaRPr>
          </a:p>
          <a:p>
            <a:r>
              <a:rPr lang="fr-FR" sz="2400" b="1" dirty="0">
                <a:solidFill>
                  <a:srgbClr val="0000FF"/>
                </a:solidFill>
                <a:highlight>
                  <a:srgbClr val="FFFFFF"/>
                </a:highlight>
              </a:rPr>
              <a:t>return</a:t>
            </a:r>
            <a:r>
              <a:rPr lang="fr-FR" sz="2400" dirty="0">
                <a:solidFill>
                  <a:srgbClr val="000000"/>
                </a:solidFill>
                <a:highlight>
                  <a:srgbClr val="FFFFFF"/>
                </a:highlight>
              </a:rPr>
              <a:t> </a:t>
            </a:r>
            <a:r>
              <a:rPr lang="fr-FR" sz="2400" dirty="0">
                <a:solidFill>
                  <a:srgbClr val="FF8000"/>
                </a:solidFill>
                <a:highlight>
                  <a:srgbClr val="FFFFFF"/>
                </a:highlight>
              </a:rPr>
              <a:t>0</a:t>
            </a:r>
            <a:r>
              <a:rPr lang="fr-FR" sz="2400" b="1" dirty="0">
                <a:solidFill>
                  <a:srgbClr val="000080"/>
                </a:solidFill>
                <a:highlight>
                  <a:srgbClr val="FFFFFF"/>
                </a:highlight>
              </a:rPr>
              <a:t>;</a:t>
            </a:r>
            <a:endParaRPr lang="fr-FR" sz="2400" dirty="0">
              <a:solidFill>
                <a:srgbClr val="000000"/>
              </a:solidFill>
              <a:highlight>
                <a:srgbClr val="FFFFFF"/>
              </a:highlight>
            </a:endParaRPr>
          </a:p>
          <a:p>
            <a:r>
              <a:rPr lang="fr-FR" sz="2400" b="1" dirty="0">
                <a:solidFill>
                  <a:srgbClr val="000080"/>
                </a:solidFill>
                <a:highlight>
                  <a:srgbClr val="FFFFFF"/>
                </a:highlight>
              </a:rPr>
              <a:t>}</a:t>
            </a:r>
            <a:endParaRPr lang="fr-FR" sz="4800" dirty="0"/>
          </a:p>
        </p:txBody>
      </p:sp>
    </p:spTree>
    <p:extLst>
      <p:ext uri="{BB962C8B-B14F-4D97-AF65-F5344CB8AC3E}">
        <p14:creationId xmlns:p14="http://schemas.microsoft.com/office/powerpoint/2010/main" val="2246433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2800" cap="small" spc="-1" dirty="0">
                <a:solidFill>
                  <a:srgbClr val="666666"/>
                </a:solidFill>
              </a:rPr>
              <a:t>IMPLÉMENTATION SOUS FORME DE TABLEAU</a:t>
            </a:r>
          </a:p>
        </p:txBody>
      </p:sp>
      <p:sp>
        <p:nvSpPr>
          <p:cNvPr id="193" name="TextShape 2"/>
          <p:cNvSpPr txBox="1"/>
          <p:nvPr/>
        </p:nvSpPr>
        <p:spPr>
          <a:xfrm>
            <a:off x="453199" y="1164700"/>
            <a:ext cx="9033701" cy="5960000"/>
          </a:xfrm>
          <a:prstGeom prst="rect">
            <a:avLst/>
          </a:prstGeom>
          <a:noFill/>
          <a:ln>
            <a:noFill/>
          </a:ln>
        </p:spPr>
        <p:txBody>
          <a:bodyPr lIns="0" tIns="0" rIns="0" bIns="0">
            <a:normAutofit/>
          </a:bodyPr>
          <a:lstStyle/>
          <a:p>
            <a:pPr marL="432000" indent="-324000">
              <a:spcBef>
                <a:spcPts val="938"/>
              </a:spcBef>
              <a:buSzPct val="100000"/>
              <a:buBlip>
                <a:blip r:embed="rId3"/>
              </a:buBlip>
            </a:pPr>
            <a:r>
              <a:rPr lang="fr-FR" sz="2670" b="1" spc="-1" dirty="0">
                <a:solidFill>
                  <a:srgbClr val="000000"/>
                </a:solidFill>
              </a:rPr>
              <a:t>Supprimer un élément</a:t>
            </a:r>
          </a:p>
          <a:p>
            <a:pPr marL="889200" lvl="1" indent="-324000">
              <a:spcBef>
                <a:spcPts val="938"/>
              </a:spcBef>
              <a:buSzPct val="100000"/>
              <a:buBlip>
                <a:blip r:embed="rId3"/>
              </a:buBlip>
            </a:pPr>
            <a:r>
              <a:rPr lang="fr-FR" sz="2400" spc="-1" dirty="0">
                <a:solidFill>
                  <a:srgbClr val="000000"/>
                </a:solidFill>
              </a:rPr>
              <a:t>La fonction </a:t>
            </a:r>
            <a:r>
              <a:rPr lang="fr-FR" sz="2400" spc="-1" dirty="0" err="1">
                <a:solidFill>
                  <a:srgbClr val="000000"/>
                </a:solidFill>
              </a:rPr>
              <a:t>Depiler</a:t>
            </a:r>
            <a:r>
              <a:rPr lang="fr-FR" sz="2400" spc="-1" dirty="0">
                <a:solidFill>
                  <a:srgbClr val="000000"/>
                </a:solidFill>
              </a:rPr>
              <a:t> supprime le sommet de la pile en cas de pile non vide. La fonction renvoie 1 en cas d’erreur (pile vide), et 0 en cas de succès.</a:t>
            </a:r>
            <a:endParaRPr lang="fr-FR" spc="-1" dirty="0">
              <a:solidFill>
                <a:srgbClr val="000000"/>
              </a:solidFill>
            </a:endParaRPr>
          </a:p>
        </p:txBody>
      </p:sp>
      <p:sp>
        <p:nvSpPr>
          <p:cNvPr id="5" name="Rectangle 4">
            <a:extLst>
              <a:ext uri="{FF2B5EF4-FFF2-40B4-BE49-F238E27FC236}">
                <a16:creationId xmlns:a16="http://schemas.microsoft.com/office/drawing/2014/main" id="{7E4E4E7F-56F7-40C3-8124-B825E979DD30}"/>
              </a:ext>
            </a:extLst>
          </p:cNvPr>
          <p:cNvSpPr/>
          <p:nvPr/>
        </p:nvSpPr>
        <p:spPr>
          <a:xfrm>
            <a:off x="977900" y="3144263"/>
            <a:ext cx="8559800" cy="3046988"/>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fr-FR" sz="2400" dirty="0">
                <a:solidFill>
                  <a:srgbClr val="8000FF"/>
                </a:solidFill>
                <a:highlight>
                  <a:srgbClr val="FFFFFF"/>
                </a:highlight>
              </a:rPr>
              <a:t>char</a:t>
            </a:r>
            <a:r>
              <a:rPr lang="fr-FR" sz="2400" dirty="0">
                <a:solidFill>
                  <a:srgbClr val="000000"/>
                </a:solidFill>
                <a:highlight>
                  <a:srgbClr val="FFFFFF"/>
                </a:highlight>
              </a:rPr>
              <a:t> </a:t>
            </a:r>
            <a:r>
              <a:rPr lang="fr-FR" sz="2400" dirty="0" err="1">
                <a:solidFill>
                  <a:srgbClr val="000000"/>
                </a:solidFill>
                <a:highlight>
                  <a:srgbClr val="FFFFFF"/>
                </a:highlight>
              </a:rPr>
              <a:t>Depiler</a:t>
            </a:r>
            <a:r>
              <a:rPr lang="fr-FR" sz="2400" b="1" dirty="0">
                <a:solidFill>
                  <a:srgbClr val="000080"/>
                </a:solidFill>
                <a:highlight>
                  <a:srgbClr val="FFFFFF"/>
                </a:highlight>
              </a:rPr>
              <a:t>(</a:t>
            </a:r>
            <a:r>
              <a:rPr lang="fr-FR" sz="2400" dirty="0">
                <a:solidFill>
                  <a:srgbClr val="000000"/>
                </a:solidFill>
                <a:highlight>
                  <a:srgbClr val="FFFFFF"/>
                </a:highlight>
              </a:rPr>
              <a:t>Pile </a:t>
            </a:r>
            <a:r>
              <a:rPr lang="fr-FR" sz="2400" b="1" dirty="0">
                <a:solidFill>
                  <a:srgbClr val="000080"/>
                </a:solidFill>
                <a:highlight>
                  <a:srgbClr val="FFFFFF"/>
                </a:highlight>
              </a:rPr>
              <a:t>*</a:t>
            </a:r>
            <a:r>
              <a:rPr lang="fr-FR" sz="2400" dirty="0" err="1">
                <a:solidFill>
                  <a:srgbClr val="000000"/>
                </a:solidFill>
                <a:highlight>
                  <a:srgbClr val="FFFFFF"/>
                </a:highlight>
              </a:rPr>
              <a:t>pP</a:t>
            </a:r>
            <a:r>
              <a:rPr lang="fr-FR" sz="2400" b="1" dirty="0">
                <a:solidFill>
                  <a:srgbClr val="000080"/>
                </a:solidFill>
                <a:highlight>
                  <a:srgbClr val="FFFFFF"/>
                </a:highlight>
              </a:rPr>
              <a:t>,</a:t>
            </a:r>
            <a:r>
              <a:rPr lang="fr-FR" sz="2400" dirty="0">
                <a:solidFill>
                  <a:srgbClr val="000000"/>
                </a:solidFill>
                <a:highlight>
                  <a:srgbClr val="FFFFFF"/>
                </a:highlight>
              </a:rPr>
              <a:t> </a:t>
            </a:r>
            <a:r>
              <a:rPr lang="fr-FR" sz="2400" dirty="0" err="1">
                <a:solidFill>
                  <a:srgbClr val="000000"/>
                </a:solidFill>
                <a:highlight>
                  <a:srgbClr val="FFFFFF"/>
                </a:highlight>
              </a:rPr>
              <a:t>TypeDonnee</a:t>
            </a:r>
            <a:r>
              <a:rPr lang="fr-FR" sz="2400" dirty="0">
                <a:solidFill>
                  <a:srgbClr val="000000"/>
                </a:solidFill>
                <a:highlight>
                  <a:srgbClr val="FFFFFF"/>
                </a:highlight>
              </a:rPr>
              <a:t> </a:t>
            </a:r>
            <a:r>
              <a:rPr lang="fr-FR" sz="2400" b="1" dirty="0">
                <a:solidFill>
                  <a:srgbClr val="000080"/>
                </a:solidFill>
                <a:highlight>
                  <a:srgbClr val="FFFFFF"/>
                </a:highlight>
              </a:rPr>
              <a:t>*</a:t>
            </a:r>
            <a:r>
              <a:rPr lang="fr-FR" sz="2400" dirty="0" err="1">
                <a:solidFill>
                  <a:srgbClr val="000000"/>
                </a:solidFill>
                <a:highlight>
                  <a:srgbClr val="FFFFFF"/>
                </a:highlight>
              </a:rPr>
              <a:t>pelem</a:t>
            </a:r>
            <a:r>
              <a:rPr lang="fr-FR" sz="2400" b="1" dirty="0">
                <a:solidFill>
                  <a:srgbClr val="000080"/>
                </a:solidFill>
                <a:highlight>
                  <a:srgbClr val="FFFFFF"/>
                </a:highlight>
              </a:rPr>
              <a:t>)</a:t>
            </a:r>
            <a:endParaRPr lang="fr-FR" sz="2400" dirty="0">
              <a:solidFill>
                <a:srgbClr val="000000"/>
              </a:solidFill>
              <a:highlight>
                <a:srgbClr val="FFFFFF"/>
              </a:highlight>
            </a:endParaRPr>
          </a:p>
          <a:p>
            <a:r>
              <a:rPr lang="fr-FR" sz="2400" b="1" dirty="0">
                <a:solidFill>
                  <a:srgbClr val="000080"/>
                </a:solidFill>
                <a:highlight>
                  <a:srgbClr val="FFFFFF"/>
                </a:highlight>
              </a:rPr>
              <a:t>{</a:t>
            </a:r>
            <a:endParaRPr lang="fr-FR" sz="2400" dirty="0">
              <a:solidFill>
                <a:srgbClr val="000000"/>
              </a:solidFill>
              <a:highlight>
                <a:srgbClr val="FFFFFF"/>
              </a:highlight>
            </a:endParaRPr>
          </a:p>
          <a:p>
            <a:r>
              <a:rPr lang="fr-FR" sz="2400" b="1" dirty="0">
                <a:solidFill>
                  <a:srgbClr val="0000FF"/>
                </a:solidFill>
                <a:highlight>
                  <a:srgbClr val="FFFFFF"/>
                </a:highlight>
              </a:rPr>
              <a:t>if</a:t>
            </a:r>
            <a:r>
              <a:rPr lang="fr-FR" sz="2400" dirty="0">
                <a:solidFill>
                  <a:srgbClr val="000000"/>
                </a:solidFill>
                <a:highlight>
                  <a:srgbClr val="FFFFFF"/>
                </a:highlight>
              </a:rPr>
              <a:t> </a:t>
            </a:r>
            <a:r>
              <a:rPr lang="fr-FR" sz="2400" b="1" dirty="0">
                <a:solidFill>
                  <a:srgbClr val="000080"/>
                </a:solidFill>
                <a:highlight>
                  <a:srgbClr val="FFFFFF"/>
                </a:highlight>
              </a:rPr>
              <a:t>(</a:t>
            </a:r>
            <a:r>
              <a:rPr lang="fr-FR" sz="2400" dirty="0" err="1">
                <a:solidFill>
                  <a:srgbClr val="000000"/>
                </a:solidFill>
                <a:highlight>
                  <a:srgbClr val="FFFFFF"/>
                </a:highlight>
              </a:rPr>
              <a:t>EstVide</a:t>
            </a:r>
            <a:r>
              <a:rPr lang="fr-FR" sz="2400" b="1" dirty="0">
                <a:solidFill>
                  <a:srgbClr val="000080"/>
                </a:solidFill>
                <a:highlight>
                  <a:srgbClr val="FFFFFF"/>
                </a:highlight>
              </a:rPr>
              <a:t>(*</a:t>
            </a:r>
            <a:r>
              <a:rPr lang="fr-FR" sz="2400" dirty="0" err="1">
                <a:solidFill>
                  <a:srgbClr val="000000"/>
                </a:solidFill>
                <a:highlight>
                  <a:srgbClr val="FFFFFF"/>
                </a:highlight>
              </a:rPr>
              <a:t>pP</a:t>
            </a:r>
            <a:r>
              <a:rPr lang="fr-FR" sz="2400" b="1" dirty="0">
                <a:solidFill>
                  <a:srgbClr val="000080"/>
                </a:solidFill>
                <a:highlight>
                  <a:srgbClr val="FFFFFF"/>
                </a:highlight>
              </a:rPr>
              <a:t>))</a:t>
            </a:r>
            <a:endParaRPr lang="fr-FR" sz="2400" dirty="0">
              <a:solidFill>
                <a:srgbClr val="000000"/>
              </a:solidFill>
              <a:highlight>
                <a:srgbClr val="FFFFFF"/>
              </a:highlight>
            </a:endParaRPr>
          </a:p>
          <a:p>
            <a:r>
              <a:rPr lang="fr-FR" sz="2400" b="1" dirty="0">
                <a:solidFill>
                  <a:srgbClr val="0000FF"/>
                </a:solidFill>
                <a:highlight>
                  <a:srgbClr val="FFFFFF"/>
                </a:highlight>
              </a:rPr>
              <a:t>return</a:t>
            </a:r>
            <a:r>
              <a:rPr lang="fr-FR" sz="2400" dirty="0">
                <a:solidFill>
                  <a:srgbClr val="000000"/>
                </a:solidFill>
                <a:highlight>
                  <a:srgbClr val="FFFFFF"/>
                </a:highlight>
              </a:rPr>
              <a:t> </a:t>
            </a:r>
            <a:r>
              <a:rPr lang="fr-FR" sz="2400" dirty="0">
                <a:solidFill>
                  <a:srgbClr val="FF8000"/>
                </a:solidFill>
                <a:highlight>
                  <a:srgbClr val="FFFFFF"/>
                </a:highlight>
              </a:rPr>
              <a:t>1</a:t>
            </a:r>
            <a:r>
              <a:rPr lang="fr-FR" sz="2400" b="1" dirty="0">
                <a:solidFill>
                  <a:srgbClr val="000080"/>
                </a:solidFill>
                <a:highlight>
                  <a:srgbClr val="FFFFFF"/>
                </a:highlight>
              </a:rPr>
              <a:t>;</a:t>
            </a:r>
            <a:r>
              <a:rPr lang="fr-FR" sz="2400" dirty="0">
                <a:solidFill>
                  <a:srgbClr val="000000"/>
                </a:solidFill>
                <a:highlight>
                  <a:srgbClr val="FFFFFF"/>
                </a:highlight>
              </a:rPr>
              <a:t> </a:t>
            </a:r>
            <a:r>
              <a:rPr lang="fr-FR" sz="2400" dirty="0">
                <a:solidFill>
                  <a:srgbClr val="008000"/>
                </a:solidFill>
                <a:highlight>
                  <a:srgbClr val="FFFFFF"/>
                </a:highlight>
              </a:rPr>
              <a:t>/* on ne peut pas supprimer d’élément */</a:t>
            </a:r>
            <a:endParaRPr lang="fr-FR" sz="2400" dirty="0">
              <a:solidFill>
                <a:srgbClr val="000000"/>
              </a:solidFill>
              <a:highlight>
                <a:srgbClr val="FFFFFF"/>
              </a:highlight>
            </a:endParaRPr>
          </a:p>
          <a:p>
            <a:r>
              <a:rPr lang="fr-FR" sz="2400" b="1" dirty="0">
                <a:solidFill>
                  <a:srgbClr val="000080"/>
                </a:solidFill>
                <a:highlight>
                  <a:srgbClr val="FFFFFF"/>
                </a:highlight>
              </a:rPr>
              <a:t>*</a:t>
            </a:r>
            <a:r>
              <a:rPr lang="fr-FR" sz="2400" dirty="0" err="1">
                <a:solidFill>
                  <a:srgbClr val="000000"/>
                </a:solidFill>
                <a:highlight>
                  <a:srgbClr val="FFFFFF"/>
                </a:highlight>
              </a:rPr>
              <a:t>pelem</a:t>
            </a:r>
            <a:r>
              <a:rPr lang="fr-FR" sz="2400" dirty="0">
                <a:solidFill>
                  <a:srgbClr val="000000"/>
                </a:solidFill>
                <a:highlight>
                  <a:srgbClr val="FFFFFF"/>
                </a:highlight>
              </a:rPr>
              <a:t> </a:t>
            </a:r>
            <a:r>
              <a:rPr lang="fr-FR" sz="2400" b="1" dirty="0">
                <a:solidFill>
                  <a:srgbClr val="000080"/>
                </a:solidFill>
                <a:highlight>
                  <a:srgbClr val="FFFFFF"/>
                </a:highlight>
              </a:rPr>
              <a:t>=</a:t>
            </a:r>
            <a:r>
              <a:rPr lang="fr-FR" sz="2400" dirty="0">
                <a:solidFill>
                  <a:srgbClr val="000000"/>
                </a:solidFill>
                <a:highlight>
                  <a:srgbClr val="FFFFFF"/>
                </a:highlight>
              </a:rPr>
              <a:t> </a:t>
            </a:r>
            <a:r>
              <a:rPr lang="fr-FR" sz="2400" dirty="0" err="1">
                <a:solidFill>
                  <a:srgbClr val="000000"/>
                </a:solidFill>
                <a:highlight>
                  <a:srgbClr val="FFFFFF"/>
                </a:highlight>
              </a:rPr>
              <a:t>pP</a:t>
            </a:r>
            <a:r>
              <a:rPr lang="fr-FR" sz="2400" b="1" dirty="0">
                <a:solidFill>
                  <a:srgbClr val="000080"/>
                </a:solidFill>
                <a:highlight>
                  <a:srgbClr val="FFFFFF"/>
                </a:highlight>
              </a:rPr>
              <a:t>-&gt;</a:t>
            </a:r>
            <a:r>
              <a:rPr lang="fr-FR" sz="2400" dirty="0">
                <a:solidFill>
                  <a:srgbClr val="000000"/>
                </a:solidFill>
                <a:highlight>
                  <a:srgbClr val="FFFFFF"/>
                </a:highlight>
              </a:rPr>
              <a:t>tab</a:t>
            </a:r>
            <a:r>
              <a:rPr lang="fr-FR" sz="2400" b="1" dirty="0">
                <a:solidFill>
                  <a:srgbClr val="000080"/>
                </a:solidFill>
                <a:highlight>
                  <a:srgbClr val="FFFFFF"/>
                </a:highlight>
              </a:rPr>
              <a:t>[</a:t>
            </a:r>
            <a:r>
              <a:rPr lang="fr-FR" sz="2400" dirty="0" err="1">
                <a:solidFill>
                  <a:srgbClr val="000000"/>
                </a:solidFill>
                <a:highlight>
                  <a:srgbClr val="FFFFFF"/>
                </a:highlight>
              </a:rPr>
              <a:t>pP</a:t>
            </a:r>
            <a:r>
              <a:rPr lang="fr-FR" sz="2400" b="1" dirty="0">
                <a:solidFill>
                  <a:srgbClr val="000080"/>
                </a:solidFill>
                <a:highlight>
                  <a:srgbClr val="FFFFFF"/>
                </a:highlight>
              </a:rPr>
              <a:t>-&gt;</a:t>
            </a:r>
            <a:r>
              <a:rPr lang="fr-FR" sz="2400" dirty="0">
                <a:solidFill>
                  <a:srgbClr val="000000"/>
                </a:solidFill>
                <a:highlight>
                  <a:srgbClr val="FFFFFF"/>
                </a:highlight>
              </a:rPr>
              <a:t>nb_elem</a:t>
            </a:r>
            <a:r>
              <a:rPr lang="fr-FR" sz="2400" b="1" dirty="0">
                <a:solidFill>
                  <a:srgbClr val="000080"/>
                </a:solidFill>
                <a:highlight>
                  <a:srgbClr val="FFFFFF"/>
                </a:highlight>
              </a:rPr>
              <a:t>-</a:t>
            </a:r>
            <a:r>
              <a:rPr lang="fr-FR" sz="2400" dirty="0">
                <a:solidFill>
                  <a:srgbClr val="FF8000"/>
                </a:solidFill>
                <a:highlight>
                  <a:srgbClr val="FFFFFF"/>
                </a:highlight>
              </a:rPr>
              <a:t>1</a:t>
            </a:r>
            <a:r>
              <a:rPr lang="fr-FR" sz="2400" b="1" dirty="0">
                <a:solidFill>
                  <a:srgbClr val="000080"/>
                </a:solidFill>
                <a:highlight>
                  <a:srgbClr val="FFFFFF"/>
                </a:highlight>
              </a:rPr>
              <a:t>];</a:t>
            </a:r>
            <a:r>
              <a:rPr lang="fr-FR" sz="2400" dirty="0">
                <a:solidFill>
                  <a:srgbClr val="000000"/>
                </a:solidFill>
                <a:highlight>
                  <a:srgbClr val="FFFFFF"/>
                </a:highlight>
              </a:rPr>
              <a:t> </a:t>
            </a:r>
            <a:r>
              <a:rPr lang="fr-FR" sz="2400" dirty="0">
                <a:solidFill>
                  <a:srgbClr val="008000"/>
                </a:solidFill>
                <a:highlight>
                  <a:srgbClr val="FFFFFF"/>
                </a:highlight>
              </a:rPr>
              <a:t>/* on renvoie le sommet */</a:t>
            </a:r>
            <a:endParaRPr lang="fr-FR" sz="2400" dirty="0">
              <a:solidFill>
                <a:srgbClr val="000000"/>
              </a:solidFill>
              <a:highlight>
                <a:srgbClr val="FFFFFF"/>
              </a:highlight>
            </a:endParaRPr>
          </a:p>
          <a:p>
            <a:r>
              <a:rPr lang="fr-FR" sz="2400" dirty="0" err="1">
                <a:solidFill>
                  <a:srgbClr val="000000"/>
                </a:solidFill>
                <a:highlight>
                  <a:srgbClr val="FFFFFF"/>
                </a:highlight>
              </a:rPr>
              <a:t>pP</a:t>
            </a:r>
            <a:r>
              <a:rPr lang="fr-FR" sz="2400" b="1" dirty="0">
                <a:solidFill>
                  <a:srgbClr val="000080"/>
                </a:solidFill>
                <a:highlight>
                  <a:srgbClr val="FFFFFF"/>
                </a:highlight>
              </a:rPr>
              <a:t>-&gt;</a:t>
            </a:r>
            <a:r>
              <a:rPr lang="fr-FR" sz="2400" dirty="0" err="1">
                <a:solidFill>
                  <a:srgbClr val="000000"/>
                </a:solidFill>
                <a:highlight>
                  <a:srgbClr val="FFFFFF"/>
                </a:highlight>
              </a:rPr>
              <a:t>nb_elem</a:t>
            </a:r>
            <a:r>
              <a:rPr lang="fr-FR" sz="2400" b="1" dirty="0">
                <a:solidFill>
                  <a:srgbClr val="000080"/>
                </a:solidFill>
                <a:highlight>
                  <a:srgbClr val="FFFFFF"/>
                </a:highlight>
              </a:rPr>
              <a:t>--;</a:t>
            </a:r>
            <a:r>
              <a:rPr lang="fr-FR" sz="2400" dirty="0">
                <a:solidFill>
                  <a:srgbClr val="000000"/>
                </a:solidFill>
                <a:highlight>
                  <a:srgbClr val="FFFFFF"/>
                </a:highlight>
              </a:rPr>
              <a:t> </a:t>
            </a:r>
            <a:r>
              <a:rPr lang="fr-FR" sz="2400" dirty="0">
                <a:solidFill>
                  <a:srgbClr val="008000"/>
                </a:solidFill>
                <a:highlight>
                  <a:srgbClr val="FFFFFF"/>
                </a:highlight>
              </a:rPr>
              <a:t>/* décrémentation du nombre d’éléments */</a:t>
            </a:r>
            <a:endParaRPr lang="fr-FR" sz="2400" dirty="0">
              <a:solidFill>
                <a:srgbClr val="000000"/>
              </a:solidFill>
              <a:highlight>
                <a:srgbClr val="FFFFFF"/>
              </a:highlight>
            </a:endParaRPr>
          </a:p>
          <a:p>
            <a:r>
              <a:rPr lang="fr-FR" sz="2400" b="1" dirty="0">
                <a:solidFill>
                  <a:srgbClr val="0000FF"/>
                </a:solidFill>
                <a:highlight>
                  <a:srgbClr val="FFFFFF"/>
                </a:highlight>
              </a:rPr>
              <a:t>return</a:t>
            </a:r>
            <a:r>
              <a:rPr lang="fr-FR" sz="2400" dirty="0">
                <a:solidFill>
                  <a:srgbClr val="000000"/>
                </a:solidFill>
                <a:highlight>
                  <a:srgbClr val="FFFFFF"/>
                </a:highlight>
              </a:rPr>
              <a:t> </a:t>
            </a:r>
            <a:r>
              <a:rPr lang="fr-FR" sz="2400" dirty="0">
                <a:solidFill>
                  <a:srgbClr val="FF8000"/>
                </a:solidFill>
                <a:highlight>
                  <a:srgbClr val="FFFFFF"/>
                </a:highlight>
              </a:rPr>
              <a:t>0</a:t>
            </a:r>
            <a:r>
              <a:rPr lang="fr-FR" sz="2400" b="1" dirty="0">
                <a:solidFill>
                  <a:srgbClr val="000080"/>
                </a:solidFill>
                <a:highlight>
                  <a:srgbClr val="FFFFFF"/>
                </a:highlight>
              </a:rPr>
              <a:t>;</a:t>
            </a:r>
            <a:endParaRPr lang="fr-FR" sz="2400" dirty="0">
              <a:solidFill>
                <a:srgbClr val="000000"/>
              </a:solidFill>
              <a:highlight>
                <a:srgbClr val="FFFFFF"/>
              </a:highlight>
            </a:endParaRPr>
          </a:p>
          <a:p>
            <a:r>
              <a:rPr lang="fr-FR" sz="2400" b="1" dirty="0">
                <a:solidFill>
                  <a:srgbClr val="000080"/>
                </a:solidFill>
                <a:highlight>
                  <a:srgbClr val="FFFFFF"/>
                </a:highlight>
              </a:rPr>
              <a:t>}</a:t>
            </a:r>
            <a:endParaRPr lang="fr-FR" sz="4800" dirty="0"/>
          </a:p>
        </p:txBody>
      </p:sp>
    </p:spTree>
    <p:extLst>
      <p:ext uri="{BB962C8B-B14F-4D97-AF65-F5344CB8AC3E}">
        <p14:creationId xmlns:p14="http://schemas.microsoft.com/office/powerpoint/2010/main" val="18779423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3200" b="0" strike="noStrike" cap="small" spc="-1" dirty="0">
                <a:solidFill>
                  <a:srgbClr val="666666"/>
                </a:solidFill>
                <a:latin typeface="Arial"/>
              </a:rPr>
              <a:t>Plan</a:t>
            </a:r>
          </a:p>
        </p:txBody>
      </p:sp>
      <p:sp>
        <p:nvSpPr>
          <p:cNvPr id="193" name="TextShape 2"/>
          <p:cNvSpPr txBox="1"/>
          <p:nvPr/>
        </p:nvSpPr>
        <p:spPr>
          <a:xfrm>
            <a:off x="504000" y="1152000"/>
            <a:ext cx="9071640" cy="5663880"/>
          </a:xfrm>
          <a:prstGeom prst="rect">
            <a:avLst/>
          </a:prstGeom>
          <a:noFill/>
          <a:ln>
            <a:noFill/>
          </a:ln>
        </p:spPr>
        <p:txBody>
          <a:bodyPr lIns="0" tIns="0" rIns="0" bIns="0">
            <a:normAutofit/>
          </a:bodyPr>
          <a:lstStyle/>
          <a:p>
            <a:pPr marL="432000" indent="-324000">
              <a:spcBef>
                <a:spcPts val="938"/>
              </a:spcBef>
              <a:buSzPct val="100000"/>
              <a:buBlip>
                <a:blip r:embed="rId3"/>
              </a:buBlip>
            </a:pPr>
            <a:r>
              <a:rPr lang="fr-FR" sz="2670" spc="-1" dirty="0">
                <a:solidFill>
                  <a:srgbClr val="000000"/>
                </a:solidFill>
              </a:rPr>
              <a:t>Application: gestion de polynômes.</a:t>
            </a:r>
          </a:p>
          <a:p>
            <a:pPr marL="889200" lvl="1" indent="-324000">
              <a:spcBef>
                <a:spcPts val="938"/>
              </a:spcBef>
              <a:buSzPct val="100000"/>
              <a:buBlip>
                <a:blip r:embed="rId3"/>
              </a:buBlip>
            </a:pPr>
            <a:r>
              <a:rPr lang="fr-FR" sz="2670" spc="-1" dirty="0">
                <a:solidFill>
                  <a:srgbClr val="000000"/>
                </a:solidFill>
              </a:rPr>
              <a:t>Les opérations sur les polynômes </a:t>
            </a:r>
          </a:p>
          <a:p>
            <a:pPr marL="1346400" lvl="2" indent="-324000">
              <a:spcBef>
                <a:spcPts val="938"/>
              </a:spcBef>
              <a:buSzPct val="100000"/>
              <a:buBlip>
                <a:blip r:embed="rId3"/>
              </a:buBlip>
            </a:pPr>
            <a:r>
              <a:rPr lang="fr-FR" sz="2670" spc="-1" dirty="0">
                <a:solidFill>
                  <a:srgbClr val="000000"/>
                </a:solidFill>
              </a:rPr>
              <a:t>la saisie d’un polynôme</a:t>
            </a:r>
          </a:p>
          <a:p>
            <a:pPr marL="1346400" lvl="2" indent="-324000">
              <a:spcBef>
                <a:spcPts val="938"/>
              </a:spcBef>
              <a:buSzPct val="100000"/>
              <a:buBlip>
                <a:blip r:embed="rId3"/>
              </a:buBlip>
            </a:pPr>
            <a:r>
              <a:rPr lang="fr-FR" sz="2670" spc="-1" dirty="0">
                <a:solidFill>
                  <a:srgbClr val="000000"/>
                </a:solidFill>
              </a:rPr>
              <a:t>l’affichage d’un polynôme</a:t>
            </a:r>
          </a:p>
          <a:p>
            <a:pPr marL="1346400" lvl="2" indent="-324000">
              <a:spcBef>
                <a:spcPts val="938"/>
              </a:spcBef>
              <a:buSzPct val="100000"/>
              <a:buBlip>
                <a:blip r:embed="rId3"/>
              </a:buBlip>
            </a:pPr>
            <a:r>
              <a:rPr lang="fr-FR" sz="2670" spc="-1" dirty="0">
                <a:solidFill>
                  <a:srgbClr val="000000"/>
                </a:solidFill>
              </a:rPr>
              <a:t>le calcul de la valeur d’un polynôme f en x : f (x)</a:t>
            </a:r>
          </a:p>
          <a:p>
            <a:pPr marL="1346400" lvl="2" indent="-324000">
              <a:spcBef>
                <a:spcPts val="938"/>
              </a:spcBef>
              <a:buSzPct val="100000"/>
              <a:buBlip>
                <a:blip r:embed="rId3"/>
              </a:buBlip>
            </a:pPr>
            <a:r>
              <a:rPr lang="fr-FR" sz="2670" spc="-1" dirty="0">
                <a:solidFill>
                  <a:srgbClr val="000000"/>
                </a:solidFill>
              </a:rPr>
              <a:t>le calcul de la dérivée d’un polynôme</a:t>
            </a:r>
          </a:p>
          <a:p>
            <a:pPr marL="1346400" lvl="2" indent="-324000">
              <a:spcBef>
                <a:spcPts val="938"/>
              </a:spcBef>
              <a:buSzPct val="100000"/>
              <a:buBlip>
                <a:blip r:embed="rId3"/>
              </a:buBlip>
            </a:pPr>
            <a:r>
              <a:rPr lang="fr-FR" sz="2670" spc="-1" dirty="0">
                <a:solidFill>
                  <a:srgbClr val="000000"/>
                </a:solidFill>
              </a:rPr>
              <a:t>le calcul du produit de deux polynômes f et g</a:t>
            </a:r>
          </a:p>
          <a:p>
            <a:pPr marL="432000" indent="-324000">
              <a:spcBef>
                <a:spcPts val="938"/>
              </a:spcBef>
              <a:buSzPct val="100000"/>
              <a:buBlip>
                <a:blip r:embed="rId3"/>
              </a:buBlip>
            </a:pPr>
            <a:r>
              <a:rPr lang="fr-FR" sz="2670" spc="-1" dirty="0">
                <a:solidFill>
                  <a:srgbClr val="000000"/>
                </a:solidFill>
              </a:rPr>
              <a:t>Les Piles</a:t>
            </a:r>
          </a:p>
          <a:p>
            <a:pPr marL="889200" lvl="1" indent="-324000">
              <a:spcBef>
                <a:spcPts val="938"/>
              </a:spcBef>
              <a:buSzPct val="100000"/>
              <a:buBlip>
                <a:blip r:embed="rId3"/>
              </a:buBlip>
            </a:pPr>
            <a:r>
              <a:rPr lang="fr-FR" sz="2670" spc="-1" dirty="0">
                <a:solidFill>
                  <a:srgbClr val="000000"/>
                </a:solidFill>
              </a:rPr>
              <a:t>Représentation contiguë</a:t>
            </a:r>
          </a:p>
          <a:p>
            <a:pPr marL="889200" lvl="1" indent="-324000">
              <a:spcBef>
                <a:spcPts val="938"/>
              </a:spcBef>
              <a:buSzPct val="100000"/>
              <a:buBlip>
                <a:blip r:embed="rId3"/>
              </a:buBlip>
            </a:pPr>
            <a:r>
              <a:rPr lang="fr-FR" sz="2670" spc="-1" dirty="0">
                <a:solidFill>
                  <a:srgbClr val="000000"/>
                </a:solidFill>
              </a:rPr>
              <a:t>Représentation chaînée</a:t>
            </a:r>
          </a:p>
          <a:p>
            <a:pPr marL="889200" lvl="1" indent="-324000">
              <a:spcBef>
                <a:spcPts val="938"/>
              </a:spcBef>
              <a:buSzPct val="100000"/>
              <a:buBlip>
                <a:blip r:embed="rId3"/>
              </a:buBlip>
            </a:pPr>
            <a:endParaRPr lang="fr-FR" sz="2670" spc="-1" dirty="0">
              <a:solidFill>
                <a:srgbClr val="000000"/>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2800" cap="small" spc="-1" dirty="0">
                <a:solidFill>
                  <a:srgbClr val="666666"/>
                </a:solidFill>
              </a:rPr>
              <a:t>IMPLÉMENTATION SOUS FORME DE TABLEAU</a:t>
            </a:r>
          </a:p>
        </p:txBody>
      </p:sp>
      <p:sp>
        <p:nvSpPr>
          <p:cNvPr id="193" name="TextShape 2"/>
          <p:cNvSpPr txBox="1"/>
          <p:nvPr/>
        </p:nvSpPr>
        <p:spPr>
          <a:xfrm>
            <a:off x="453199" y="1164700"/>
            <a:ext cx="9033701" cy="5960000"/>
          </a:xfrm>
          <a:prstGeom prst="rect">
            <a:avLst/>
          </a:prstGeom>
          <a:noFill/>
          <a:ln>
            <a:noFill/>
          </a:ln>
        </p:spPr>
        <p:txBody>
          <a:bodyPr lIns="0" tIns="0" rIns="0" bIns="0">
            <a:normAutofit/>
          </a:bodyPr>
          <a:lstStyle/>
          <a:p>
            <a:pPr marL="432000" indent="-324000">
              <a:spcBef>
                <a:spcPts val="938"/>
              </a:spcBef>
              <a:buSzPct val="100000"/>
              <a:buBlip>
                <a:blip r:embed="rId3"/>
              </a:buBlip>
            </a:pPr>
            <a:r>
              <a:rPr lang="fr-FR" sz="2670" b="1" spc="-1" dirty="0">
                <a:solidFill>
                  <a:srgbClr val="000000"/>
                </a:solidFill>
              </a:rPr>
              <a:t>Vider et détruire</a:t>
            </a:r>
          </a:p>
        </p:txBody>
      </p:sp>
      <p:sp>
        <p:nvSpPr>
          <p:cNvPr id="5" name="Rectangle 4">
            <a:extLst>
              <a:ext uri="{FF2B5EF4-FFF2-40B4-BE49-F238E27FC236}">
                <a16:creationId xmlns:a16="http://schemas.microsoft.com/office/drawing/2014/main" id="{7E4E4E7F-56F7-40C3-8124-B825E979DD30}"/>
              </a:ext>
            </a:extLst>
          </p:cNvPr>
          <p:cNvSpPr/>
          <p:nvPr/>
        </p:nvSpPr>
        <p:spPr>
          <a:xfrm>
            <a:off x="774700" y="1886963"/>
            <a:ext cx="8559800" cy="4154984"/>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fr-FR" sz="2400" dirty="0" err="1">
                <a:solidFill>
                  <a:srgbClr val="8000FF"/>
                </a:solidFill>
                <a:highlight>
                  <a:srgbClr val="FFFFFF"/>
                </a:highlight>
              </a:rPr>
              <a:t>void</a:t>
            </a:r>
            <a:r>
              <a:rPr lang="fr-FR" sz="2400" dirty="0">
                <a:solidFill>
                  <a:srgbClr val="000000"/>
                </a:solidFill>
                <a:highlight>
                  <a:srgbClr val="FFFFFF"/>
                </a:highlight>
              </a:rPr>
              <a:t> Vider</a:t>
            </a:r>
            <a:r>
              <a:rPr lang="fr-FR" sz="2400" b="1" dirty="0">
                <a:solidFill>
                  <a:srgbClr val="000080"/>
                </a:solidFill>
                <a:highlight>
                  <a:srgbClr val="FFFFFF"/>
                </a:highlight>
              </a:rPr>
              <a:t>(</a:t>
            </a:r>
            <a:r>
              <a:rPr lang="fr-FR" sz="2400" dirty="0">
                <a:solidFill>
                  <a:srgbClr val="000000"/>
                </a:solidFill>
                <a:highlight>
                  <a:srgbClr val="FFFFFF"/>
                </a:highlight>
              </a:rPr>
              <a:t>Pile </a:t>
            </a:r>
            <a:r>
              <a:rPr lang="fr-FR" sz="2400" b="1" dirty="0">
                <a:solidFill>
                  <a:srgbClr val="000080"/>
                </a:solidFill>
                <a:highlight>
                  <a:srgbClr val="FFFFFF"/>
                </a:highlight>
              </a:rPr>
              <a:t>*</a:t>
            </a:r>
            <a:r>
              <a:rPr lang="fr-FR" sz="2400" dirty="0" err="1">
                <a:solidFill>
                  <a:srgbClr val="000000"/>
                </a:solidFill>
                <a:highlight>
                  <a:srgbClr val="FFFFFF"/>
                </a:highlight>
              </a:rPr>
              <a:t>pP</a:t>
            </a:r>
            <a:r>
              <a:rPr lang="fr-FR" sz="2400" b="1" dirty="0">
                <a:solidFill>
                  <a:srgbClr val="000080"/>
                </a:solidFill>
                <a:highlight>
                  <a:srgbClr val="FFFFFF"/>
                </a:highlight>
              </a:rPr>
              <a:t>)</a:t>
            </a:r>
            <a:endParaRPr lang="fr-FR" sz="2400" dirty="0">
              <a:solidFill>
                <a:srgbClr val="000000"/>
              </a:solidFill>
              <a:highlight>
                <a:srgbClr val="FFFFFF"/>
              </a:highlight>
            </a:endParaRPr>
          </a:p>
          <a:p>
            <a:r>
              <a:rPr lang="fr-FR" sz="2400" b="1" dirty="0">
                <a:solidFill>
                  <a:srgbClr val="000080"/>
                </a:solidFill>
                <a:highlight>
                  <a:srgbClr val="FFFFFF"/>
                </a:highlight>
              </a:rPr>
              <a:t>{</a:t>
            </a:r>
            <a:endParaRPr lang="fr-FR" sz="2400" dirty="0">
              <a:solidFill>
                <a:srgbClr val="000000"/>
              </a:solidFill>
              <a:highlight>
                <a:srgbClr val="FFFFFF"/>
              </a:highlight>
            </a:endParaRPr>
          </a:p>
          <a:p>
            <a:r>
              <a:rPr lang="fr-FR" sz="2400" dirty="0" err="1">
                <a:solidFill>
                  <a:srgbClr val="000000"/>
                </a:solidFill>
                <a:highlight>
                  <a:srgbClr val="FFFFFF"/>
                </a:highlight>
              </a:rPr>
              <a:t>pP</a:t>
            </a:r>
            <a:r>
              <a:rPr lang="fr-FR" sz="2400" b="1" dirty="0">
                <a:solidFill>
                  <a:srgbClr val="000080"/>
                </a:solidFill>
                <a:highlight>
                  <a:srgbClr val="FFFFFF"/>
                </a:highlight>
              </a:rPr>
              <a:t>-&gt;</a:t>
            </a:r>
            <a:r>
              <a:rPr lang="fr-FR" sz="2400" dirty="0" err="1">
                <a:solidFill>
                  <a:srgbClr val="000000"/>
                </a:solidFill>
                <a:highlight>
                  <a:srgbClr val="FFFFFF"/>
                </a:highlight>
              </a:rPr>
              <a:t>nb_elem</a:t>
            </a:r>
            <a:r>
              <a:rPr lang="fr-FR" sz="2400" dirty="0">
                <a:solidFill>
                  <a:srgbClr val="000000"/>
                </a:solidFill>
                <a:highlight>
                  <a:srgbClr val="FFFFFF"/>
                </a:highlight>
              </a:rPr>
              <a:t> </a:t>
            </a:r>
            <a:r>
              <a:rPr lang="fr-FR" sz="2400" b="1" dirty="0">
                <a:solidFill>
                  <a:srgbClr val="000080"/>
                </a:solidFill>
                <a:highlight>
                  <a:srgbClr val="FFFFFF"/>
                </a:highlight>
              </a:rPr>
              <a:t>=</a:t>
            </a:r>
            <a:r>
              <a:rPr lang="fr-FR" sz="2400" dirty="0">
                <a:solidFill>
                  <a:srgbClr val="000000"/>
                </a:solidFill>
                <a:highlight>
                  <a:srgbClr val="FFFFFF"/>
                </a:highlight>
              </a:rPr>
              <a:t> </a:t>
            </a:r>
            <a:r>
              <a:rPr lang="fr-FR" sz="2400" dirty="0">
                <a:solidFill>
                  <a:srgbClr val="FF8000"/>
                </a:solidFill>
                <a:highlight>
                  <a:srgbClr val="FFFFFF"/>
                </a:highlight>
              </a:rPr>
              <a:t>0</a:t>
            </a:r>
            <a:r>
              <a:rPr lang="fr-FR" sz="2400" b="1" dirty="0">
                <a:solidFill>
                  <a:srgbClr val="000080"/>
                </a:solidFill>
                <a:highlight>
                  <a:srgbClr val="FFFFFF"/>
                </a:highlight>
              </a:rPr>
              <a:t>;</a:t>
            </a:r>
            <a:r>
              <a:rPr lang="fr-FR" sz="2400" dirty="0">
                <a:solidFill>
                  <a:srgbClr val="000000"/>
                </a:solidFill>
                <a:highlight>
                  <a:srgbClr val="FFFFFF"/>
                </a:highlight>
              </a:rPr>
              <a:t> </a:t>
            </a:r>
            <a:r>
              <a:rPr lang="fr-FR" sz="2400" dirty="0">
                <a:solidFill>
                  <a:srgbClr val="008000"/>
                </a:solidFill>
                <a:highlight>
                  <a:srgbClr val="FFFFFF"/>
                </a:highlight>
              </a:rPr>
              <a:t>/* réinitialisation du nombre d’éléments */</a:t>
            </a:r>
            <a:endParaRPr lang="fr-FR" sz="2400" dirty="0">
              <a:solidFill>
                <a:srgbClr val="000000"/>
              </a:solidFill>
              <a:highlight>
                <a:srgbClr val="FFFFFF"/>
              </a:highlight>
            </a:endParaRPr>
          </a:p>
          <a:p>
            <a:r>
              <a:rPr lang="fr-FR" sz="2400" b="1" dirty="0">
                <a:solidFill>
                  <a:srgbClr val="000080"/>
                </a:solidFill>
                <a:highlight>
                  <a:srgbClr val="FFFFFF"/>
                </a:highlight>
              </a:rPr>
              <a:t>}</a:t>
            </a:r>
            <a:endParaRPr lang="fr-FR" sz="2400" dirty="0">
              <a:solidFill>
                <a:srgbClr val="000000"/>
              </a:solidFill>
              <a:highlight>
                <a:srgbClr val="FFFFFF"/>
              </a:highlight>
            </a:endParaRPr>
          </a:p>
          <a:p>
            <a:r>
              <a:rPr lang="fr-FR" sz="2400" dirty="0" err="1">
                <a:solidFill>
                  <a:srgbClr val="8000FF"/>
                </a:solidFill>
                <a:highlight>
                  <a:srgbClr val="FFFFFF"/>
                </a:highlight>
              </a:rPr>
              <a:t>void</a:t>
            </a:r>
            <a:r>
              <a:rPr lang="fr-FR" sz="2400" dirty="0">
                <a:solidFill>
                  <a:srgbClr val="000000"/>
                </a:solidFill>
                <a:highlight>
                  <a:srgbClr val="FFFFFF"/>
                </a:highlight>
              </a:rPr>
              <a:t> </a:t>
            </a:r>
            <a:r>
              <a:rPr lang="fr-FR" sz="2400" dirty="0" err="1">
                <a:solidFill>
                  <a:srgbClr val="000000"/>
                </a:solidFill>
                <a:highlight>
                  <a:srgbClr val="FFFFFF"/>
                </a:highlight>
              </a:rPr>
              <a:t>Detruire</a:t>
            </a:r>
            <a:r>
              <a:rPr lang="fr-FR" sz="2400" b="1" dirty="0">
                <a:solidFill>
                  <a:srgbClr val="000080"/>
                </a:solidFill>
                <a:highlight>
                  <a:srgbClr val="FFFFFF"/>
                </a:highlight>
              </a:rPr>
              <a:t>(</a:t>
            </a:r>
            <a:r>
              <a:rPr lang="fr-FR" sz="2400" dirty="0">
                <a:solidFill>
                  <a:srgbClr val="000000"/>
                </a:solidFill>
                <a:highlight>
                  <a:srgbClr val="FFFFFF"/>
                </a:highlight>
              </a:rPr>
              <a:t>Pile </a:t>
            </a:r>
            <a:r>
              <a:rPr lang="fr-FR" sz="2400" b="1" dirty="0">
                <a:solidFill>
                  <a:srgbClr val="000080"/>
                </a:solidFill>
                <a:highlight>
                  <a:srgbClr val="FFFFFF"/>
                </a:highlight>
              </a:rPr>
              <a:t>*</a:t>
            </a:r>
            <a:r>
              <a:rPr lang="fr-FR" sz="2400" dirty="0" err="1">
                <a:solidFill>
                  <a:srgbClr val="000000"/>
                </a:solidFill>
                <a:highlight>
                  <a:srgbClr val="FFFFFF"/>
                </a:highlight>
              </a:rPr>
              <a:t>pP</a:t>
            </a:r>
            <a:r>
              <a:rPr lang="fr-FR" sz="2400" b="1" dirty="0">
                <a:solidFill>
                  <a:srgbClr val="000080"/>
                </a:solidFill>
                <a:highlight>
                  <a:srgbClr val="FFFFFF"/>
                </a:highlight>
              </a:rPr>
              <a:t>)</a:t>
            </a:r>
            <a:endParaRPr lang="fr-FR" sz="2400" dirty="0">
              <a:solidFill>
                <a:srgbClr val="000000"/>
              </a:solidFill>
              <a:highlight>
                <a:srgbClr val="FFFFFF"/>
              </a:highlight>
            </a:endParaRPr>
          </a:p>
          <a:p>
            <a:r>
              <a:rPr lang="fr-FR" sz="2400" b="1" dirty="0">
                <a:solidFill>
                  <a:srgbClr val="000080"/>
                </a:solidFill>
                <a:highlight>
                  <a:srgbClr val="FFFFFF"/>
                </a:highlight>
              </a:rPr>
              <a:t>{</a:t>
            </a:r>
            <a:endParaRPr lang="fr-FR" sz="2400" dirty="0">
              <a:solidFill>
                <a:srgbClr val="000000"/>
              </a:solidFill>
              <a:highlight>
                <a:srgbClr val="FFFFFF"/>
              </a:highlight>
            </a:endParaRPr>
          </a:p>
          <a:p>
            <a:r>
              <a:rPr lang="en-GB" sz="2400" b="1" dirty="0">
                <a:solidFill>
                  <a:srgbClr val="0000FF"/>
                </a:solidFill>
                <a:highlight>
                  <a:srgbClr val="FFFFFF"/>
                </a:highlight>
              </a:rPr>
              <a:t>if</a:t>
            </a:r>
            <a:r>
              <a:rPr lang="en-GB" sz="2400" dirty="0">
                <a:solidFill>
                  <a:srgbClr val="000000"/>
                </a:solidFill>
                <a:highlight>
                  <a:srgbClr val="FFFFFF"/>
                </a:highlight>
              </a:rPr>
              <a:t> </a:t>
            </a:r>
            <a:r>
              <a:rPr lang="en-GB" sz="2400" b="1" dirty="0">
                <a:solidFill>
                  <a:srgbClr val="000080"/>
                </a:solidFill>
                <a:highlight>
                  <a:srgbClr val="FFFFFF"/>
                </a:highlight>
              </a:rPr>
              <a:t>(</a:t>
            </a:r>
            <a:r>
              <a:rPr lang="en-GB" sz="2400" dirty="0" err="1">
                <a:solidFill>
                  <a:srgbClr val="000000"/>
                </a:solidFill>
                <a:highlight>
                  <a:srgbClr val="FFFFFF"/>
                </a:highlight>
              </a:rPr>
              <a:t>pP</a:t>
            </a:r>
            <a:r>
              <a:rPr lang="en-GB" sz="2400" b="1" dirty="0">
                <a:solidFill>
                  <a:srgbClr val="000080"/>
                </a:solidFill>
                <a:highlight>
                  <a:srgbClr val="FFFFFF"/>
                </a:highlight>
              </a:rPr>
              <a:t>-&gt;</a:t>
            </a:r>
            <a:r>
              <a:rPr lang="en-GB" sz="2400" dirty="0" err="1">
                <a:solidFill>
                  <a:srgbClr val="000000"/>
                </a:solidFill>
                <a:highlight>
                  <a:srgbClr val="FFFFFF"/>
                </a:highlight>
              </a:rPr>
              <a:t>nb_elem_max</a:t>
            </a:r>
            <a:r>
              <a:rPr lang="en-GB" sz="2400" dirty="0">
                <a:solidFill>
                  <a:srgbClr val="000000"/>
                </a:solidFill>
                <a:highlight>
                  <a:srgbClr val="FFFFFF"/>
                </a:highlight>
              </a:rPr>
              <a:t> </a:t>
            </a:r>
            <a:r>
              <a:rPr lang="en-GB" sz="2400" b="1" dirty="0">
                <a:solidFill>
                  <a:srgbClr val="000080"/>
                </a:solidFill>
                <a:highlight>
                  <a:srgbClr val="FFFFFF"/>
                </a:highlight>
              </a:rPr>
              <a:t>!=</a:t>
            </a:r>
            <a:r>
              <a:rPr lang="en-GB" sz="2400" dirty="0">
                <a:solidFill>
                  <a:srgbClr val="000000"/>
                </a:solidFill>
                <a:highlight>
                  <a:srgbClr val="FFFFFF"/>
                </a:highlight>
              </a:rPr>
              <a:t> </a:t>
            </a:r>
            <a:r>
              <a:rPr lang="en-GB" sz="2400" dirty="0">
                <a:solidFill>
                  <a:srgbClr val="FF8000"/>
                </a:solidFill>
                <a:highlight>
                  <a:srgbClr val="FFFFFF"/>
                </a:highlight>
              </a:rPr>
              <a:t>0</a:t>
            </a:r>
            <a:r>
              <a:rPr lang="en-GB" sz="2400" b="1" dirty="0">
                <a:solidFill>
                  <a:srgbClr val="000080"/>
                </a:solidFill>
                <a:highlight>
                  <a:srgbClr val="FFFFFF"/>
                </a:highlight>
              </a:rPr>
              <a:t>)</a:t>
            </a:r>
            <a:endParaRPr lang="en-GB" sz="2400" dirty="0">
              <a:solidFill>
                <a:srgbClr val="000000"/>
              </a:solidFill>
              <a:highlight>
                <a:srgbClr val="FFFFFF"/>
              </a:highlight>
            </a:endParaRPr>
          </a:p>
          <a:p>
            <a:r>
              <a:rPr lang="fr-FR" sz="2400" dirty="0">
                <a:solidFill>
                  <a:srgbClr val="000000"/>
                </a:solidFill>
                <a:highlight>
                  <a:srgbClr val="FFFFFF"/>
                </a:highlight>
              </a:rPr>
              <a:t>free</a:t>
            </a:r>
            <a:r>
              <a:rPr lang="fr-FR" sz="2400" b="1" dirty="0">
                <a:solidFill>
                  <a:srgbClr val="000080"/>
                </a:solidFill>
                <a:highlight>
                  <a:srgbClr val="FFFFFF"/>
                </a:highlight>
              </a:rPr>
              <a:t>(</a:t>
            </a:r>
            <a:r>
              <a:rPr lang="fr-FR" sz="2400" dirty="0" err="1">
                <a:solidFill>
                  <a:srgbClr val="000000"/>
                </a:solidFill>
                <a:highlight>
                  <a:srgbClr val="FFFFFF"/>
                </a:highlight>
              </a:rPr>
              <a:t>pP</a:t>
            </a:r>
            <a:r>
              <a:rPr lang="fr-FR" sz="2400" b="1" dirty="0">
                <a:solidFill>
                  <a:srgbClr val="000080"/>
                </a:solidFill>
                <a:highlight>
                  <a:srgbClr val="FFFFFF"/>
                </a:highlight>
              </a:rPr>
              <a:t>-&gt;</a:t>
            </a:r>
            <a:r>
              <a:rPr lang="fr-FR" sz="2400" dirty="0">
                <a:solidFill>
                  <a:srgbClr val="000000"/>
                </a:solidFill>
                <a:highlight>
                  <a:srgbClr val="FFFFFF"/>
                </a:highlight>
              </a:rPr>
              <a:t>tab</a:t>
            </a:r>
            <a:r>
              <a:rPr lang="fr-FR" sz="2400" b="1" dirty="0">
                <a:solidFill>
                  <a:srgbClr val="000080"/>
                </a:solidFill>
                <a:highlight>
                  <a:srgbClr val="FFFFFF"/>
                </a:highlight>
              </a:rPr>
              <a:t>);</a:t>
            </a:r>
            <a:r>
              <a:rPr lang="fr-FR" sz="2400" dirty="0">
                <a:solidFill>
                  <a:srgbClr val="000000"/>
                </a:solidFill>
                <a:highlight>
                  <a:srgbClr val="FFFFFF"/>
                </a:highlight>
              </a:rPr>
              <a:t> </a:t>
            </a:r>
            <a:r>
              <a:rPr lang="fr-FR" sz="2400" dirty="0">
                <a:solidFill>
                  <a:srgbClr val="008000"/>
                </a:solidFill>
                <a:highlight>
                  <a:srgbClr val="FFFFFF"/>
                </a:highlight>
              </a:rPr>
              <a:t>/* libération de mémoire */</a:t>
            </a:r>
            <a:endParaRPr lang="fr-FR" sz="2400" dirty="0">
              <a:solidFill>
                <a:srgbClr val="000000"/>
              </a:solidFill>
              <a:highlight>
                <a:srgbClr val="FFFFFF"/>
              </a:highlight>
            </a:endParaRPr>
          </a:p>
          <a:p>
            <a:r>
              <a:rPr lang="fr-FR" sz="2400" dirty="0" err="1">
                <a:solidFill>
                  <a:srgbClr val="000000"/>
                </a:solidFill>
                <a:highlight>
                  <a:srgbClr val="FFFFFF"/>
                </a:highlight>
              </a:rPr>
              <a:t>pP</a:t>
            </a:r>
            <a:r>
              <a:rPr lang="fr-FR" sz="2400" b="1" dirty="0">
                <a:solidFill>
                  <a:srgbClr val="000080"/>
                </a:solidFill>
                <a:highlight>
                  <a:srgbClr val="FFFFFF"/>
                </a:highlight>
              </a:rPr>
              <a:t>-&gt;</a:t>
            </a:r>
            <a:r>
              <a:rPr lang="fr-FR" sz="2400" dirty="0" err="1">
                <a:solidFill>
                  <a:srgbClr val="000000"/>
                </a:solidFill>
                <a:highlight>
                  <a:srgbClr val="FFFFFF"/>
                </a:highlight>
              </a:rPr>
              <a:t>nb_elem</a:t>
            </a:r>
            <a:r>
              <a:rPr lang="fr-FR" sz="2400" dirty="0">
                <a:solidFill>
                  <a:srgbClr val="000000"/>
                </a:solidFill>
                <a:highlight>
                  <a:srgbClr val="FFFFFF"/>
                </a:highlight>
              </a:rPr>
              <a:t> </a:t>
            </a:r>
            <a:r>
              <a:rPr lang="fr-FR" sz="2400" b="1" dirty="0">
                <a:solidFill>
                  <a:srgbClr val="000080"/>
                </a:solidFill>
                <a:highlight>
                  <a:srgbClr val="FFFFFF"/>
                </a:highlight>
              </a:rPr>
              <a:t>=</a:t>
            </a:r>
            <a:r>
              <a:rPr lang="fr-FR" sz="2400" dirty="0">
                <a:solidFill>
                  <a:srgbClr val="000000"/>
                </a:solidFill>
                <a:highlight>
                  <a:srgbClr val="FFFFFF"/>
                </a:highlight>
              </a:rPr>
              <a:t> </a:t>
            </a:r>
            <a:r>
              <a:rPr lang="fr-FR" sz="2400" dirty="0">
                <a:solidFill>
                  <a:srgbClr val="FF8000"/>
                </a:solidFill>
                <a:highlight>
                  <a:srgbClr val="FFFFFF"/>
                </a:highlight>
              </a:rPr>
              <a:t>0</a:t>
            </a:r>
            <a:r>
              <a:rPr lang="fr-FR" sz="2400" b="1" dirty="0">
                <a:solidFill>
                  <a:srgbClr val="000080"/>
                </a:solidFill>
                <a:highlight>
                  <a:srgbClr val="FFFFFF"/>
                </a:highlight>
              </a:rPr>
              <a:t>;</a:t>
            </a:r>
            <a:endParaRPr lang="fr-FR" sz="2400" dirty="0">
              <a:solidFill>
                <a:srgbClr val="000000"/>
              </a:solidFill>
              <a:highlight>
                <a:srgbClr val="FFFFFF"/>
              </a:highlight>
            </a:endParaRPr>
          </a:p>
          <a:p>
            <a:r>
              <a:rPr lang="fr-FR" sz="2400" dirty="0" err="1">
                <a:solidFill>
                  <a:srgbClr val="000000"/>
                </a:solidFill>
                <a:highlight>
                  <a:srgbClr val="FFFFFF"/>
                </a:highlight>
              </a:rPr>
              <a:t>pP</a:t>
            </a:r>
            <a:r>
              <a:rPr lang="fr-FR" sz="2400" b="1" dirty="0">
                <a:solidFill>
                  <a:srgbClr val="000080"/>
                </a:solidFill>
                <a:highlight>
                  <a:srgbClr val="FFFFFF"/>
                </a:highlight>
              </a:rPr>
              <a:t>-&gt;</a:t>
            </a:r>
            <a:r>
              <a:rPr lang="fr-FR" sz="2400" dirty="0" err="1">
                <a:solidFill>
                  <a:srgbClr val="000000"/>
                </a:solidFill>
                <a:highlight>
                  <a:srgbClr val="FFFFFF"/>
                </a:highlight>
              </a:rPr>
              <a:t>nb_elem_max</a:t>
            </a:r>
            <a:r>
              <a:rPr lang="fr-FR" sz="2400" dirty="0">
                <a:solidFill>
                  <a:srgbClr val="000000"/>
                </a:solidFill>
                <a:highlight>
                  <a:srgbClr val="FFFFFF"/>
                </a:highlight>
              </a:rPr>
              <a:t> </a:t>
            </a:r>
            <a:r>
              <a:rPr lang="fr-FR" sz="2400" b="1" dirty="0">
                <a:solidFill>
                  <a:srgbClr val="000080"/>
                </a:solidFill>
                <a:highlight>
                  <a:srgbClr val="FFFFFF"/>
                </a:highlight>
              </a:rPr>
              <a:t>=</a:t>
            </a:r>
            <a:r>
              <a:rPr lang="fr-FR" sz="2400" dirty="0">
                <a:solidFill>
                  <a:srgbClr val="000000"/>
                </a:solidFill>
                <a:highlight>
                  <a:srgbClr val="FFFFFF"/>
                </a:highlight>
              </a:rPr>
              <a:t> </a:t>
            </a:r>
            <a:r>
              <a:rPr lang="fr-FR" sz="2400" dirty="0">
                <a:solidFill>
                  <a:srgbClr val="FF8000"/>
                </a:solidFill>
                <a:highlight>
                  <a:srgbClr val="FFFFFF"/>
                </a:highlight>
              </a:rPr>
              <a:t>0</a:t>
            </a:r>
            <a:r>
              <a:rPr lang="fr-FR" sz="2400" b="1" dirty="0">
                <a:solidFill>
                  <a:srgbClr val="000080"/>
                </a:solidFill>
                <a:highlight>
                  <a:srgbClr val="FFFFFF"/>
                </a:highlight>
              </a:rPr>
              <a:t>;</a:t>
            </a:r>
            <a:r>
              <a:rPr lang="fr-FR" sz="2400" dirty="0">
                <a:solidFill>
                  <a:srgbClr val="000000"/>
                </a:solidFill>
                <a:highlight>
                  <a:srgbClr val="FFFFFF"/>
                </a:highlight>
              </a:rPr>
              <a:t> </a:t>
            </a:r>
            <a:r>
              <a:rPr lang="fr-FR" sz="2400" dirty="0">
                <a:solidFill>
                  <a:srgbClr val="008000"/>
                </a:solidFill>
                <a:highlight>
                  <a:srgbClr val="FFFFFF"/>
                </a:highlight>
              </a:rPr>
              <a:t>/* pile de taille 0 */</a:t>
            </a:r>
            <a:endParaRPr lang="fr-FR" sz="2400" dirty="0">
              <a:solidFill>
                <a:srgbClr val="000000"/>
              </a:solidFill>
              <a:highlight>
                <a:srgbClr val="FFFFFF"/>
              </a:highlight>
            </a:endParaRPr>
          </a:p>
          <a:p>
            <a:r>
              <a:rPr lang="fr-FR" sz="2400" b="1" dirty="0">
                <a:solidFill>
                  <a:srgbClr val="000080"/>
                </a:solidFill>
                <a:highlight>
                  <a:srgbClr val="FFFFFF"/>
                </a:highlight>
              </a:rPr>
              <a:t>}</a:t>
            </a:r>
            <a:endParaRPr lang="fr-FR" sz="4800" dirty="0"/>
          </a:p>
        </p:txBody>
      </p:sp>
    </p:spTree>
    <p:extLst>
      <p:ext uri="{BB962C8B-B14F-4D97-AF65-F5344CB8AC3E}">
        <p14:creationId xmlns:p14="http://schemas.microsoft.com/office/powerpoint/2010/main" val="23764187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2800" cap="small" spc="-1" dirty="0">
                <a:solidFill>
                  <a:srgbClr val="666666"/>
                </a:solidFill>
              </a:rPr>
              <a:t>IMPLÉMENTATION SOUS FORME DE LISTE CHAÎNÉE</a:t>
            </a:r>
          </a:p>
        </p:txBody>
      </p:sp>
      <p:sp>
        <p:nvSpPr>
          <p:cNvPr id="193" name="TextShape 2"/>
          <p:cNvSpPr txBox="1"/>
          <p:nvPr/>
        </p:nvSpPr>
        <p:spPr>
          <a:xfrm>
            <a:off x="503999" y="1152000"/>
            <a:ext cx="9033701" cy="5960000"/>
          </a:xfrm>
          <a:prstGeom prst="rect">
            <a:avLst/>
          </a:prstGeom>
          <a:noFill/>
          <a:ln>
            <a:noFill/>
          </a:ln>
        </p:spPr>
        <p:txBody>
          <a:bodyPr lIns="0" tIns="0" rIns="0" bIns="0">
            <a:normAutofit/>
          </a:bodyPr>
          <a:lstStyle/>
          <a:p>
            <a:pPr marL="432000" indent="-324000">
              <a:spcBef>
                <a:spcPts val="938"/>
              </a:spcBef>
              <a:buSzPct val="100000"/>
              <a:buBlip>
                <a:blip r:embed="rId3"/>
              </a:buBlip>
            </a:pPr>
            <a:r>
              <a:rPr lang="fr-FR" sz="2670" b="1" spc="-1" dirty="0">
                <a:solidFill>
                  <a:srgbClr val="000000"/>
                </a:solidFill>
              </a:rPr>
              <a:t>Types</a:t>
            </a:r>
          </a:p>
          <a:p>
            <a:pPr marL="889200" lvl="1" indent="-324000">
              <a:spcBef>
                <a:spcPts val="938"/>
              </a:spcBef>
              <a:buSzPct val="100000"/>
              <a:buBlip>
                <a:blip r:embed="rId3"/>
              </a:buBlip>
            </a:pPr>
            <a:r>
              <a:rPr lang="fr-FR" sz="2670" spc="-1" dirty="0">
                <a:solidFill>
                  <a:srgbClr val="000000"/>
                </a:solidFill>
              </a:rPr>
              <a:t>Pour implémenter une pile sous forme de liste chaînée, on crée la structure de données suivante.</a:t>
            </a:r>
          </a:p>
        </p:txBody>
      </p:sp>
      <p:sp>
        <p:nvSpPr>
          <p:cNvPr id="2" name="Rectangle 1">
            <a:extLst>
              <a:ext uri="{FF2B5EF4-FFF2-40B4-BE49-F238E27FC236}">
                <a16:creationId xmlns:a16="http://schemas.microsoft.com/office/drawing/2014/main" id="{48320668-3ADB-4351-AEE2-D1DA67C423A2}"/>
              </a:ext>
            </a:extLst>
          </p:cNvPr>
          <p:cNvSpPr/>
          <p:nvPr/>
        </p:nvSpPr>
        <p:spPr>
          <a:xfrm>
            <a:off x="711200" y="2979163"/>
            <a:ext cx="8953500" cy="3539430"/>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fr-FR" sz="2800" b="1" dirty="0" err="1">
                <a:solidFill>
                  <a:srgbClr val="0000FF"/>
                </a:solidFill>
                <a:highlight>
                  <a:srgbClr val="FFFFFF"/>
                </a:highlight>
              </a:rPr>
              <a:t>typedef</a:t>
            </a:r>
            <a:r>
              <a:rPr lang="fr-FR" sz="2800" dirty="0">
                <a:solidFill>
                  <a:srgbClr val="000000"/>
                </a:solidFill>
                <a:highlight>
                  <a:srgbClr val="FFFFFF"/>
                </a:highlight>
              </a:rPr>
              <a:t> </a:t>
            </a:r>
            <a:r>
              <a:rPr lang="fr-FR" sz="2800" dirty="0" err="1">
                <a:solidFill>
                  <a:srgbClr val="8000FF"/>
                </a:solidFill>
                <a:highlight>
                  <a:srgbClr val="FFFFFF"/>
                </a:highlight>
              </a:rPr>
              <a:t>float</a:t>
            </a:r>
            <a:r>
              <a:rPr lang="fr-FR" sz="2800" dirty="0">
                <a:solidFill>
                  <a:srgbClr val="000000"/>
                </a:solidFill>
                <a:highlight>
                  <a:srgbClr val="FFFFFF"/>
                </a:highlight>
              </a:rPr>
              <a:t> </a:t>
            </a:r>
            <a:r>
              <a:rPr lang="fr-FR" sz="2800" dirty="0" err="1">
                <a:solidFill>
                  <a:srgbClr val="000000"/>
                </a:solidFill>
                <a:highlight>
                  <a:srgbClr val="FFFFFF"/>
                </a:highlight>
              </a:rPr>
              <a:t>TypeDonnee</a:t>
            </a:r>
            <a:r>
              <a:rPr lang="fr-FR" sz="2800" b="1" dirty="0">
                <a:solidFill>
                  <a:srgbClr val="000080"/>
                </a:solidFill>
                <a:highlight>
                  <a:srgbClr val="FFFFFF"/>
                </a:highlight>
              </a:rPr>
              <a:t>;</a:t>
            </a:r>
            <a:endParaRPr lang="fr-FR" sz="2800" dirty="0">
              <a:solidFill>
                <a:srgbClr val="000000"/>
              </a:solidFill>
              <a:highlight>
                <a:srgbClr val="FFFFFF"/>
              </a:highlight>
            </a:endParaRPr>
          </a:p>
          <a:p>
            <a:r>
              <a:rPr lang="fr-FR" sz="2800" b="1" dirty="0" err="1">
                <a:solidFill>
                  <a:srgbClr val="0000FF"/>
                </a:solidFill>
                <a:highlight>
                  <a:srgbClr val="FFFFFF"/>
                </a:highlight>
              </a:rPr>
              <a:t>typedef</a:t>
            </a:r>
            <a:r>
              <a:rPr lang="fr-FR" sz="2800" dirty="0">
                <a:solidFill>
                  <a:srgbClr val="000000"/>
                </a:solidFill>
                <a:highlight>
                  <a:srgbClr val="FFFFFF"/>
                </a:highlight>
              </a:rPr>
              <a:t> </a:t>
            </a:r>
            <a:r>
              <a:rPr lang="fr-FR" sz="2800" dirty="0" err="1">
                <a:solidFill>
                  <a:srgbClr val="8000FF"/>
                </a:solidFill>
                <a:highlight>
                  <a:srgbClr val="FFFFFF"/>
                </a:highlight>
              </a:rPr>
              <a:t>struct</a:t>
            </a:r>
            <a:r>
              <a:rPr lang="fr-FR" sz="2800" dirty="0">
                <a:solidFill>
                  <a:srgbClr val="000000"/>
                </a:solidFill>
                <a:highlight>
                  <a:srgbClr val="FFFFFF"/>
                </a:highlight>
              </a:rPr>
              <a:t> </a:t>
            </a:r>
            <a:r>
              <a:rPr lang="fr-FR" sz="2800" dirty="0" err="1">
                <a:solidFill>
                  <a:srgbClr val="000000"/>
                </a:solidFill>
                <a:highlight>
                  <a:srgbClr val="FFFFFF"/>
                </a:highlight>
              </a:rPr>
              <a:t>Cell</a:t>
            </a:r>
            <a:endParaRPr lang="fr-FR" sz="2800" dirty="0">
              <a:solidFill>
                <a:srgbClr val="000000"/>
              </a:solidFill>
              <a:highlight>
                <a:srgbClr val="FFFFFF"/>
              </a:highlight>
            </a:endParaRPr>
          </a:p>
          <a:p>
            <a:r>
              <a:rPr lang="fr-FR" sz="2800" b="1" dirty="0">
                <a:solidFill>
                  <a:srgbClr val="000080"/>
                </a:solidFill>
                <a:highlight>
                  <a:srgbClr val="FFFFFF"/>
                </a:highlight>
              </a:rPr>
              <a:t>{</a:t>
            </a:r>
            <a:endParaRPr lang="fr-FR" sz="2800" dirty="0">
              <a:solidFill>
                <a:srgbClr val="000000"/>
              </a:solidFill>
              <a:highlight>
                <a:srgbClr val="FFFFFF"/>
              </a:highlight>
            </a:endParaRPr>
          </a:p>
          <a:p>
            <a:r>
              <a:rPr lang="fr-FR" sz="2800" dirty="0" err="1">
                <a:solidFill>
                  <a:srgbClr val="000000"/>
                </a:solidFill>
                <a:highlight>
                  <a:srgbClr val="FFFFFF"/>
                </a:highlight>
              </a:rPr>
              <a:t>TypeDonnee</a:t>
            </a:r>
            <a:r>
              <a:rPr lang="fr-FR" sz="2800" dirty="0">
                <a:solidFill>
                  <a:srgbClr val="000000"/>
                </a:solidFill>
                <a:highlight>
                  <a:srgbClr val="FFFFFF"/>
                </a:highlight>
              </a:rPr>
              <a:t> </a:t>
            </a:r>
            <a:r>
              <a:rPr lang="fr-FR" sz="2800" dirty="0" err="1">
                <a:solidFill>
                  <a:srgbClr val="000000"/>
                </a:solidFill>
                <a:highlight>
                  <a:srgbClr val="FFFFFF"/>
                </a:highlight>
              </a:rPr>
              <a:t>donnee</a:t>
            </a:r>
            <a:r>
              <a:rPr lang="fr-FR" sz="2800" b="1" dirty="0">
                <a:solidFill>
                  <a:srgbClr val="000080"/>
                </a:solidFill>
                <a:highlight>
                  <a:srgbClr val="FFFFFF"/>
                </a:highlight>
              </a:rPr>
              <a:t>;</a:t>
            </a:r>
            <a:endParaRPr lang="fr-FR" sz="2800" dirty="0">
              <a:solidFill>
                <a:srgbClr val="000000"/>
              </a:solidFill>
              <a:highlight>
                <a:srgbClr val="FFFFFF"/>
              </a:highlight>
            </a:endParaRPr>
          </a:p>
          <a:p>
            <a:r>
              <a:rPr lang="fr-FR" sz="2800" dirty="0" err="1">
                <a:solidFill>
                  <a:srgbClr val="8000FF"/>
                </a:solidFill>
                <a:highlight>
                  <a:srgbClr val="FFFFFF"/>
                </a:highlight>
              </a:rPr>
              <a:t>struct</a:t>
            </a:r>
            <a:r>
              <a:rPr lang="fr-FR" sz="2800" dirty="0">
                <a:solidFill>
                  <a:srgbClr val="000000"/>
                </a:solidFill>
                <a:highlight>
                  <a:srgbClr val="FFFFFF"/>
                </a:highlight>
              </a:rPr>
              <a:t> </a:t>
            </a:r>
            <a:r>
              <a:rPr lang="fr-FR" sz="2800" dirty="0" err="1">
                <a:solidFill>
                  <a:srgbClr val="000000"/>
                </a:solidFill>
                <a:highlight>
                  <a:srgbClr val="FFFFFF"/>
                </a:highlight>
              </a:rPr>
              <a:t>Cell</a:t>
            </a:r>
            <a:r>
              <a:rPr lang="fr-FR" sz="2800" dirty="0">
                <a:solidFill>
                  <a:srgbClr val="000000"/>
                </a:solidFill>
                <a:highlight>
                  <a:srgbClr val="FFFFFF"/>
                </a:highlight>
              </a:rPr>
              <a:t> </a:t>
            </a:r>
            <a:r>
              <a:rPr lang="fr-FR" sz="2800" b="1" dirty="0">
                <a:solidFill>
                  <a:srgbClr val="000080"/>
                </a:solidFill>
                <a:highlight>
                  <a:srgbClr val="FFFFFF"/>
                </a:highlight>
              </a:rPr>
              <a:t>*</a:t>
            </a:r>
            <a:r>
              <a:rPr lang="fr-FR" sz="2800" dirty="0">
                <a:solidFill>
                  <a:srgbClr val="000000"/>
                </a:solidFill>
                <a:highlight>
                  <a:srgbClr val="FFFFFF"/>
                </a:highlight>
              </a:rPr>
              <a:t>suivant</a:t>
            </a:r>
            <a:r>
              <a:rPr lang="fr-FR" sz="2800" b="1" dirty="0">
                <a:solidFill>
                  <a:srgbClr val="000080"/>
                </a:solidFill>
                <a:highlight>
                  <a:srgbClr val="FFFFFF"/>
                </a:highlight>
              </a:rPr>
              <a:t>;</a:t>
            </a:r>
            <a:r>
              <a:rPr lang="fr-FR" sz="2800" dirty="0">
                <a:solidFill>
                  <a:srgbClr val="000000"/>
                </a:solidFill>
                <a:highlight>
                  <a:srgbClr val="FFFFFF"/>
                </a:highlight>
              </a:rPr>
              <a:t> </a:t>
            </a:r>
            <a:r>
              <a:rPr lang="fr-FR" sz="2800" dirty="0">
                <a:solidFill>
                  <a:srgbClr val="008000"/>
                </a:solidFill>
                <a:highlight>
                  <a:srgbClr val="FFFFFF"/>
                </a:highlight>
              </a:rPr>
              <a:t>/* pointeur sur la cellule suivante */</a:t>
            </a:r>
            <a:endParaRPr lang="fr-FR" sz="2800" dirty="0">
              <a:solidFill>
                <a:srgbClr val="000000"/>
              </a:solidFill>
              <a:highlight>
                <a:srgbClr val="FFFFFF"/>
              </a:highlight>
            </a:endParaRPr>
          </a:p>
          <a:p>
            <a:r>
              <a:rPr lang="fr-FR" sz="2800" b="1" dirty="0">
                <a:solidFill>
                  <a:srgbClr val="000080"/>
                </a:solidFill>
                <a:highlight>
                  <a:srgbClr val="FFFFFF"/>
                </a:highlight>
              </a:rPr>
              <a:t>}</a:t>
            </a:r>
            <a:r>
              <a:rPr lang="fr-FR" sz="2800" dirty="0" err="1">
                <a:solidFill>
                  <a:srgbClr val="000000"/>
                </a:solidFill>
                <a:highlight>
                  <a:srgbClr val="FFFFFF"/>
                </a:highlight>
              </a:rPr>
              <a:t>TypeCellule</a:t>
            </a:r>
            <a:r>
              <a:rPr lang="fr-FR" sz="2800" b="1" dirty="0">
                <a:solidFill>
                  <a:srgbClr val="000080"/>
                </a:solidFill>
                <a:highlight>
                  <a:srgbClr val="FFFFFF"/>
                </a:highlight>
              </a:rPr>
              <a:t>;</a:t>
            </a:r>
            <a:endParaRPr lang="fr-FR" sz="2800" dirty="0">
              <a:solidFill>
                <a:srgbClr val="000000"/>
              </a:solidFill>
              <a:highlight>
                <a:srgbClr val="FFFFFF"/>
              </a:highlight>
            </a:endParaRPr>
          </a:p>
          <a:p>
            <a:r>
              <a:rPr lang="fr-FR" sz="2800" b="1" dirty="0" err="1">
                <a:solidFill>
                  <a:srgbClr val="0000FF"/>
                </a:solidFill>
                <a:highlight>
                  <a:srgbClr val="FFFFFF"/>
                </a:highlight>
              </a:rPr>
              <a:t>typedef</a:t>
            </a:r>
            <a:r>
              <a:rPr lang="fr-FR" sz="2800" dirty="0">
                <a:solidFill>
                  <a:srgbClr val="000000"/>
                </a:solidFill>
                <a:highlight>
                  <a:srgbClr val="FFFFFF"/>
                </a:highlight>
              </a:rPr>
              <a:t> </a:t>
            </a:r>
            <a:r>
              <a:rPr lang="fr-FR" sz="2800" dirty="0" err="1">
                <a:solidFill>
                  <a:srgbClr val="000000"/>
                </a:solidFill>
                <a:highlight>
                  <a:srgbClr val="FFFFFF"/>
                </a:highlight>
              </a:rPr>
              <a:t>TypeCellule</a:t>
            </a:r>
            <a:r>
              <a:rPr lang="fr-FR" sz="2800" b="1" dirty="0">
                <a:solidFill>
                  <a:srgbClr val="000080"/>
                </a:solidFill>
                <a:highlight>
                  <a:srgbClr val="FFFFFF"/>
                </a:highlight>
              </a:rPr>
              <a:t>*</a:t>
            </a:r>
            <a:r>
              <a:rPr lang="fr-FR" sz="2800" dirty="0">
                <a:solidFill>
                  <a:srgbClr val="000000"/>
                </a:solidFill>
                <a:highlight>
                  <a:srgbClr val="FFFFFF"/>
                </a:highlight>
              </a:rPr>
              <a:t> Pile</a:t>
            </a:r>
            <a:r>
              <a:rPr lang="fr-FR" sz="2800" b="1" dirty="0">
                <a:solidFill>
                  <a:srgbClr val="000080"/>
                </a:solidFill>
                <a:highlight>
                  <a:srgbClr val="FFFFFF"/>
                </a:highlight>
              </a:rPr>
              <a:t>;</a:t>
            </a:r>
            <a:r>
              <a:rPr lang="fr-FR" sz="2800" dirty="0">
                <a:solidFill>
                  <a:srgbClr val="000000"/>
                </a:solidFill>
                <a:highlight>
                  <a:srgbClr val="FFFFFF"/>
                </a:highlight>
              </a:rPr>
              <a:t> </a:t>
            </a:r>
            <a:r>
              <a:rPr lang="fr-FR" sz="2800" dirty="0">
                <a:solidFill>
                  <a:srgbClr val="008000"/>
                </a:solidFill>
                <a:highlight>
                  <a:srgbClr val="FFFFFF"/>
                </a:highlight>
              </a:rPr>
              <a:t>/* la pile est un pointeur */</a:t>
            </a:r>
            <a:endParaRPr lang="fr-FR" sz="2800" dirty="0">
              <a:solidFill>
                <a:srgbClr val="000000"/>
              </a:solidFill>
              <a:highlight>
                <a:srgbClr val="FFFFFF"/>
              </a:highlight>
            </a:endParaRPr>
          </a:p>
          <a:p>
            <a:r>
              <a:rPr lang="fr-FR" sz="2800" dirty="0">
                <a:solidFill>
                  <a:srgbClr val="000000"/>
                </a:solidFill>
                <a:highlight>
                  <a:srgbClr val="FFFFFF"/>
                </a:highlight>
              </a:rPr>
              <a:t>					</a:t>
            </a:r>
            <a:r>
              <a:rPr lang="fr-FR" sz="2800" dirty="0">
                <a:solidFill>
                  <a:srgbClr val="008000"/>
                </a:solidFill>
                <a:highlight>
                  <a:srgbClr val="FFFFFF"/>
                </a:highlight>
              </a:rPr>
              <a:t>/* sur la tête de liste */</a:t>
            </a:r>
            <a:endParaRPr lang="fr-FR" sz="5400" dirty="0"/>
          </a:p>
        </p:txBody>
      </p:sp>
    </p:spTree>
    <p:extLst>
      <p:ext uri="{BB962C8B-B14F-4D97-AF65-F5344CB8AC3E}">
        <p14:creationId xmlns:p14="http://schemas.microsoft.com/office/powerpoint/2010/main" val="32878073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2800" cap="small" spc="-1" dirty="0">
                <a:solidFill>
                  <a:srgbClr val="666666"/>
                </a:solidFill>
              </a:rPr>
              <a:t>IMPLÉMENTATION SOUS FORME DE LISTE CHAÎNÉE</a:t>
            </a:r>
          </a:p>
        </p:txBody>
      </p:sp>
      <p:sp>
        <p:nvSpPr>
          <p:cNvPr id="193" name="TextShape 2"/>
          <p:cNvSpPr txBox="1"/>
          <p:nvPr/>
        </p:nvSpPr>
        <p:spPr>
          <a:xfrm>
            <a:off x="503999" y="1152000"/>
            <a:ext cx="9033701" cy="5960000"/>
          </a:xfrm>
          <a:prstGeom prst="rect">
            <a:avLst/>
          </a:prstGeom>
          <a:noFill/>
          <a:ln>
            <a:noFill/>
          </a:ln>
        </p:spPr>
        <p:txBody>
          <a:bodyPr lIns="0" tIns="0" rIns="0" bIns="0">
            <a:normAutofit/>
          </a:bodyPr>
          <a:lstStyle/>
          <a:p>
            <a:pPr marL="432000" indent="-324000">
              <a:spcBef>
                <a:spcPts val="938"/>
              </a:spcBef>
              <a:buSzPct val="100000"/>
              <a:buBlip>
                <a:blip r:embed="rId3"/>
              </a:buBlip>
            </a:pPr>
            <a:r>
              <a:rPr lang="fr-FR" sz="2670" b="1" spc="-1" dirty="0">
                <a:solidFill>
                  <a:srgbClr val="000000"/>
                </a:solidFill>
              </a:rPr>
              <a:t>Créer une pile vide</a:t>
            </a:r>
          </a:p>
          <a:p>
            <a:pPr marL="889200" lvl="1" indent="-324000">
              <a:spcBef>
                <a:spcPts val="938"/>
              </a:spcBef>
              <a:buSzPct val="100000"/>
              <a:buBlip>
                <a:blip r:embed="rId3"/>
              </a:buBlip>
            </a:pPr>
            <a:r>
              <a:rPr lang="fr-FR" sz="2670" spc="-1" dirty="0">
                <a:solidFill>
                  <a:srgbClr val="000000"/>
                </a:solidFill>
              </a:rPr>
              <a:t>La fonction permettant de créer une pile vide est la suivante :</a:t>
            </a:r>
          </a:p>
        </p:txBody>
      </p:sp>
      <p:sp>
        <p:nvSpPr>
          <p:cNvPr id="2" name="Rectangle 1">
            <a:extLst>
              <a:ext uri="{FF2B5EF4-FFF2-40B4-BE49-F238E27FC236}">
                <a16:creationId xmlns:a16="http://schemas.microsoft.com/office/drawing/2014/main" id="{48320668-3ADB-4351-AEE2-D1DA67C423A2}"/>
              </a:ext>
            </a:extLst>
          </p:cNvPr>
          <p:cNvSpPr/>
          <p:nvPr/>
        </p:nvSpPr>
        <p:spPr>
          <a:xfrm>
            <a:off x="711200" y="2979163"/>
            <a:ext cx="8953500" cy="1815882"/>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fr-FR" sz="2800" dirty="0">
                <a:solidFill>
                  <a:srgbClr val="000000"/>
                </a:solidFill>
                <a:highlight>
                  <a:srgbClr val="FFFFFF"/>
                </a:highlight>
              </a:rPr>
              <a:t>Pile Initialiser</a:t>
            </a:r>
            <a:r>
              <a:rPr lang="fr-FR" sz="2800" b="1" dirty="0">
                <a:solidFill>
                  <a:srgbClr val="000080"/>
                </a:solidFill>
                <a:highlight>
                  <a:srgbClr val="FFFFFF"/>
                </a:highlight>
              </a:rPr>
              <a:t>()</a:t>
            </a:r>
            <a:endParaRPr lang="fr-FR" sz="2800" dirty="0">
              <a:solidFill>
                <a:srgbClr val="000000"/>
              </a:solidFill>
              <a:highlight>
                <a:srgbClr val="FFFFFF"/>
              </a:highlight>
            </a:endParaRPr>
          </a:p>
          <a:p>
            <a:r>
              <a:rPr lang="fr-FR" sz="2800" b="1" dirty="0">
                <a:solidFill>
                  <a:srgbClr val="000080"/>
                </a:solidFill>
                <a:highlight>
                  <a:srgbClr val="FFFFFF"/>
                </a:highlight>
              </a:rPr>
              <a:t>{</a:t>
            </a:r>
            <a:endParaRPr lang="fr-FR" sz="2800" dirty="0">
              <a:solidFill>
                <a:srgbClr val="000000"/>
              </a:solidFill>
              <a:highlight>
                <a:srgbClr val="FFFFFF"/>
              </a:highlight>
            </a:endParaRPr>
          </a:p>
          <a:p>
            <a:r>
              <a:rPr lang="fr-FR" sz="2800" b="1" dirty="0">
                <a:solidFill>
                  <a:srgbClr val="0000FF"/>
                </a:solidFill>
                <a:highlight>
                  <a:srgbClr val="FFFFFF"/>
                </a:highlight>
              </a:rPr>
              <a:t>return</a:t>
            </a:r>
            <a:r>
              <a:rPr lang="fr-FR" sz="2800" dirty="0">
                <a:solidFill>
                  <a:srgbClr val="000000"/>
                </a:solidFill>
                <a:highlight>
                  <a:srgbClr val="FFFFFF"/>
                </a:highlight>
              </a:rPr>
              <a:t> </a:t>
            </a:r>
            <a:r>
              <a:rPr lang="fr-FR" sz="2800" b="1" dirty="0">
                <a:solidFill>
                  <a:srgbClr val="0000FF"/>
                </a:solidFill>
                <a:highlight>
                  <a:srgbClr val="FFFFFF"/>
                </a:highlight>
              </a:rPr>
              <a:t>NULL</a:t>
            </a:r>
            <a:r>
              <a:rPr lang="fr-FR" sz="2800" b="1" dirty="0">
                <a:solidFill>
                  <a:srgbClr val="000080"/>
                </a:solidFill>
                <a:highlight>
                  <a:srgbClr val="FFFFFF"/>
                </a:highlight>
              </a:rPr>
              <a:t>;</a:t>
            </a:r>
            <a:r>
              <a:rPr lang="fr-FR" sz="2800" dirty="0">
                <a:solidFill>
                  <a:srgbClr val="000000"/>
                </a:solidFill>
                <a:highlight>
                  <a:srgbClr val="FFFFFF"/>
                </a:highlight>
              </a:rPr>
              <a:t> </a:t>
            </a:r>
            <a:r>
              <a:rPr lang="fr-FR" sz="2800" dirty="0">
                <a:solidFill>
                  <a:srgbClr val="008000"/>
                </a:solidFill>
                <a:highlight>
                  <a:srgbClr val="FFFFFF"/>
                </a:highlight>
              </a:rPr>
              <a:t>/* on retourne une liste vide */</a:t>
            </a:r>
            <a:endParaRPr lang="fr-FR" sz="2800" dirty="0">
              <a:solidFill>
                <a:srgbClr val="000000"/>
              </a:solidFill>
              <a:highlight>
                <a:srgbClr val="FFFFFF"/>
              </a:highlight>
            </a:endParaRPr>
          </a:p>
          <a:p>
            <a:r>
              <a:rPr lang="fr-FR" sz="2800" b="1" dirty="0">
                <a:solidFill>
                  <a:srgbClr val="000080"/>
                </a:solidFill>
                <a:highlight>
                  <a:srgbClr val="FFFFFF"/>
                </a:highlight>
              </a:rPr>
              <a:t>}</a:t>
            </a:r>
            <a:endParaRPr lang="fr-FR" sz="5400" dirty="0"/>
          </a:p>
        </p:txBody>
      </p:sp>
    </p:spTree>
    <p:extLst>
      <p:ext uri="{BB962C8B-B14F-4D97-AF65-F5344CB8AC3E}">
        <p14:creationId xmlns:p14="http://schemas.microsoft.com/office/powerpoint/2010/main" val="4184384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2800" cap="small" spc="-1" dirty="0">
                <a:solidFill>
                  <a:srgbClr val="666666"/>
                </a:solidFill>
              </a:rPr>
              <a:t>IMPLÉMENTATION SOUS FORME DE LISTE CHAÎNÉE</a:t>
            </a:r>
          </a:p>
        </p:txBody>
      </p:sp>
      <p:sp>
        <p:nvSpPr>
          <p:cNvPr id="193" name="TextShape 2"/>
          <p:cNvSpPr txBox="1"/>
          <p:nvPr/>
        </p:nvSpPr>
        <p:spPr>
          <a:xfrm>
            <a:off x="503999" y="1152000"/>
            <a:ext cx="9033701" cy="5960000"/>
          </a:xfrm>
          <a:prstGeom prst="rect">
            <a:avLst/>
          </a:prstGeom>
          <a:noFill/>
          <a:ln>
            <a:noFill/>
          </a:ln>
        </p:spPr>
        <p:txBody>
          <a:bodyPr lIns="0" tIns="0" rIns="0" bIns="0">
            <a:normAutofit/>
          </a:bodyPr>
          <a:lstStyle/>
          <a:p>
            <a:pPr marL="432000" indent="-324000">
              <a:spcBef>
                <a:spcPts val="938"/>
              </a:spcBef>
              <a:buSzPct val="100000"/>
              <a:buBlip>
                <a:blip r:embed="rId3"/>
              </a:buBlip>
            </a:pPr>
            <a:r>
              <a:rPr lang="fr-FR" sz="2670" b="1" spc="-1" dirty="0">
                <a:solidFill>
                  <a:srgbClr val="000000"/>
                </a:solidFill>
              </a:rPr>
              <a:t>Pile vide</a:t>
            </a:r>
          </a:p>
          <a:p>
            <a:pPr marL="889200" lvl="1" indent="-324000">
              <a:spcBef>
                <a:spcPts val="938"/>
              </a:spcBef>
              <a:buSzPct val="100000"/>
              <a:buBlip>
                <a:blip r:embed="rId3"/>
              </a:buBlip>
            </a:pPr>
            <a:r>
              <a:rPr lang="fr-FR" sz="2670" spc="-1" dirty="0">
                <a:solidFill>
                  <a:srgbClr val="000000"/>
                </a:solidFill>
              </a:rPr>
              <a:t>La fonction permettant de savoir si la pile est vide est la suivante. La fonction renvoie 1 si la pile est vide, et renvoie 0 dans le cas contraire.</a:t>
            </a:r>
          </a:p>
        </p:txBody>
      </p:sp>
      <p:sp>
        <p:nvSpPr>
          <p:cNvPr id="2" name="Rectangle 1">
            <a:extLst>
              <a:ext uri="{FF2B5EF4-FFF2-40B4-BE49-F238E27FC236}">
                <a16:creationId xmlns:a16="http://schemas.microsoft.com/office/drawing/2014/main" id="{48320668-3ADB-4351-AEE2-D1DA67C423A2}"/>
              </a:ext>
            </a:extLst>
          </p:cNvPr>
          <p:cNvSpPr/>
          <p:nvPr/>
        </p:nvSpPr>
        <p:spPr>
          <a:xfrm>
            <a:off x="711200" y="2979163"/>
            <a:ext cx="8953500" cy="2246769"/>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fr-FR" sz="2800" dirty="0" err="1">
                <a:solidFill>
                  <a:srgbClr val="8000FF"/>
                </a:solidFill>
                <a:highlight>
                  <a:srgbClr val="FFFFFF"/>
                </a:highlight>
              </a:rPr>
              <a:t>int</a:t>
            </a:r>
            <a:r>
              <a:rPr lang="fr-FR" sz="2800" dirty="0">
                <a:solidFill>
                  <a:srgbClr val="000000"/>
                </a:solidFill>
                <a:highlight>
                  <a:srgbClr val="FFFFFF"/>
                </a:highlight>
              </a:rPr>
              <a:t> </a:t>
            </a:r>
            <a:r>
              <a:rPr lang="fr-FR" sz="2800" dirty="0" err="1">
                <a:solidFill>
                  <a:srgbClr val="000000"/>
                </a:solidFill>
                <a:highlight>
                  <a:srgbClr val="FFFFFF"/>
                </a:highlight>
              </a:rPr>
              <a:t>EstVide</a:t>
            </a:r>
            <a:r>
              <a:rPr lang="fr-FR" sz="2800" b="1" dirty="0">
                <a:solidFill>
                  <a:srgbClr val="000080"/>
                </a:solidFill>
                <a:highlight>
                  <a:srgbClr val="FFFFFF"/>
                </a:highlight>
              </a:rPr>
              <a:t>(</a:t>
            </a:r>
            <a:r>
              <a:rPr lang="fr-FR" sz="2800" dirty="0">
                <a:solidFill>
                  <a:srgbClr val="000000"/>
                </a:solidFill>
                <a:highlight>
                  <a:srgbClr val="FFFFFF"/>
                </a:highlight>
              </a:rPr>
              <a:t>Pile P</a:t>
            </a:r>
            <a:r>
              <a:rPr lang="fr-FR" sz="2800" b="1" dirty="0">
                <a:solidFill>
                  <a:srgbClr val="000080"/>
                </a:solidFill>
                <a:highlight>
                  <a:srgbClr val="FFFFFF"/>
                </a:highlight>
              </a:rPr>
              <a:t>)</a:t>
            </a:r>
            <a:endParaRPr lang="fr-FR" sz="2800" dirty="0">
              <a:solidFill>
                <a:srgbClr val="000000"/>
              </a:solidFill>
              <a:highlight>
                <a:srgbClr val="FFFFFF"/>
              </a:highlight>
            </a:endParaRPr>
          </a:p>
          <a:p>
            <a:r>
              <a:rPr lang="fr-FR" sz="2800" b="1" dirty="0">
                <a:solidFill>
                  <a:srgbClr val="000080"/>
                </a:solidFill>
                <a:highlight>
                  <a:srgbClr val="FFFFFF"/>
                </a:highlight>
              </a:rPr>
              <a:t>{</a:t>
            </a:r>
            <a:endParaRPr lang="fr-FR" sz="2800" dirty="0">
              <a:solidFill>
                <a:srgbClr val="000000"/>
              </a:solidFill>
              <a:highlight>
                <a:srgbClr val="FFFFFF"/>
              </a:highlight>
            </a:endParaRPr>
          </a:p>
          <a:p>
            <a:r>
              <a:rPr lang="fr-FR" sz="2800" dirty="0">
                <a:solidFill>
                  <a:srgbClr val="008000"/>
                </a:solidFill>
                <a:highlight>
                  <a:srgbClr val="FFFFFF"/>
                </a:highlight>
              </a:rPr>
              <a:t>/* renvoie 1 si la liste est vide */</a:t>
            </a:r>
            <a:endParaRPr lang="fr-FR" sz="2800" dirty="0">
              <a:solidFill>
                <a:srgbClr val="000000"/>
              </a:solidFill>
              <a:highlight>
                <a:srgbClr val="FFFFFF"/>
              </a:highlight>
            </a:endParaRPr>
          </a:p>
          <a:p>
            <a:r>
              <a:rPr lang="en-GB" sz="2800" b="1" dirty="0">
                <a:solidFill>
                  <a:srgbClr val="0000FF"/>
                </a:solidFill>
                <a:highlight>
                  <a:srgbClr val="FFFFFF"/>
                </a:highlight>
              </a:rPr>
              <a:t>return</a:t>
            </a:r>
            <a:r>
              <a:rPr lang="en-GB" sz="2800" dirty="0">
                <a:solidFill>
                  <a:srgbClr val="000000"/>
                </a:solidFill>
                <a:highlight>
                  <a:srgbClr val="FFFFFF"/>
                </a:highlight>
              </a:rPr>
              <a:t> </a:t>
            </a:r>
            <a:r>
              <a:rPr lang="en-GB" sz="2800" b="1" dirty="0">
                <a:solidFill>
                  <a:srgbClr val="000080"/>
                </a:solidFill>
                <a:highlight>
                  <a:srgbClr val="FFFFFF"/>
                </a:highlight>
              </a:rPr>
              <a:t>(</a:t>
            </a:r>
            <a:r>
              <a:rPr lang="en-GB" sz="2800" dirty="0">
                <a:solidFill>
                  <a:srgbClr val="000000"/>
                </a:solidFill>
                <a:highlight>
                  <a:srgbClr val="FFFFFF"/>
                </a:highlight>
              </a:rPr>
              <a:t>P </a:t>
            </a:r>
            <a:r>
              <a:rPr lang="en-GB" sz="2800" b="1" dirty="0">
                <a:solidFill>
                  <a:srgbClr val="000080"/>
                </a:solidFill>
                <a:highlight>
                  <a:srgbClr val="FFFFFF"/>
                </a:highlight>
              </a:rPr>
              <a:t>==</a:t>
            </a:r>
            <a:r>
              <a:rPr lang="en-GB" sz="2800" dirty="0">
                <a:solidFill>
                  <a:srgbClr val="000000"/>
                </a:solidFill>
                <a:highlight>
                  <a:srgbClr val="FFFFFF"/>
                </a:highlight>
              </a:rPr>
              <a:t> </a:t>
            </a:r>
            <a:r>
              <a:rPr lang="en-GB" sz="2800" b="1" dirty="0">
                <a:solidFill>
                  <a:srgbClr val="0000FF"/>
                </a:solidFill>
                <a:highlight>
                  <a:srgbClr val="FFFFFF"/>
                </a:highlight>
              </a:rPr>
              <a:t>NULL</a:t>
            </a:r>
            <a:r>
              <a:rPr lang="en-GB" sz="2800" b="1" dirty="0">
                <a:solidFill>
                  <a:srgbClr val="000080"/>
                </a:solidFill>
                <a:highlight>
                  <a:srgbClr val="FFFFFF"/>
                </a:highlight>
              </a:rPr>
              <a:t>)</a:t>
            </a:r>
            <a:r>
              <a:rPr lang="en-GB" sz="2800" dirty="0">
                <a:solidFill>
                  <a:srgbClr val="000000"/>
                </a:solidFill>
                <a:highlight>
                  <a:srgbClr val="FFFFFF"/>
                </a:highlight>
              </a:rPr>
              <a:t> </a:t>
            </a:r>
            <a:r>
              <a:rPr lang="en-GB" sz="2800" b="1" dirty="0">
                <a:solidFill>
                  <a:srgbClr val="000080"/>
                </a:solidFill>
                <a:highlight>
                  <a:srgbClr val="FFFFFF"/>
                </a:highlight>
              </a:rPr>
              <a:t>?</a:t>
            </a:r>
            <a:r>
              <a:rPr lang="en-GB" sz="2800" dirty="0">
                <a:solidFill>
                  <a:srgbClr val="000000"/>
                </a:solidFill>
                <a:highlight>
                  <a:srgbClr val="FFFFFF"/>
                </a:highlight>
              </a:rPr>
              <a:t> </a:t>
            </a:r>
            <a:r>
              <a:rPr lang="en-GB" sz="2800" dirty="0">
                <a:solidFill>
                  <a:srgbClr val="FF8000"/>
                </a:solidFill>
                <a:highlight>
                  <a:srgbClr val="FFFFFF"/>
                </a:highlight>
              </a:rPr>
              <a:t>1</a:t>
            </a:r>
            <a:r>
              <a:rPr lang="en-GB" sz="2800" dirty="0">
                <a:solidFill>
                  <a:srgbClr val="000000"/>
                </a:solidFill>
                <a:highlight>
                  <a:srgbClr val="FFFFFF"/>
                </a:highlight>
              </a:rPr>
              <a:t> </a:t>
            </a:r>
            <a:r>
              <a:rPr lang="en-GB" sz="2800" b="1" dirty="0">
                <a:solidFill>
                  <a:srgbClr val="000080"/>
                </a:solidFill>
                <a:highlight>
                  <a:srgbClr val="FFFFFF"/>
                </a:highlight>
              </a:rPr>
              <a:t>:</a:t>
            </a:r>
            <a:r>
              <a:rPr lang="en-GB" sz="2800" dirty="0">
                <a:solidFill>
                  <a:srgbClr val="000000"/>
                </a:solidFill>
                <a:highlight>
                  <a:srgbClr val="FFFFFF"/>
                </a:highlight>
              </a:rPr>
              <a:t> </a:t>
            </a:r>
            <a:r>
              <a:rPr lang="en-GB" sz="2800" dirty="0">
                <a:solidFill>
                  <a:srgbClr val="FF8000"/>
                </a:solidFill>
                <a:highlight>
                  <a:srgbClr val="FFFFFF"/>
                </a:highlight>
              </a:rPr>
              <a:t>0</a:t>
            </a:r>
            <a:r>
              <a:rPr lang="en-GB" sz="2800" b="1" dirty="0">
                <a:solidFill>
                  <a:srgbClr val="000080"/>
                </a:solidFill>
                <a:highlight>
                  <a:srgbClr val="FFFFFF"/>
                </a:highlight>
              </a:rPr>
              <a:t>;</a:t>
            </a:r>
            <a:endParaRPr lang="en-GB" sz="2800" dirty="0">
              <a:solidFill>
                <a:srgbClr val="000000"/>
              </a:solidFill>
              <a:highlight>
                <a:srgbClr val="FFFFFF"/>
              </a:highlight>
            </a:endParaRPr>
          </a:p>
          <a:p>
            <a:r>
              <a:rPr lang="fr-FR" sz="2800" b="1" dirty="0">
                <a:solidFill>
                  <a:srgbClr val="000080"/>
                </a:solidFill>
                <a:highlight>
                  <a:srgbClr val="FFFFFF"/>
                </a:highlight>
              </a:rPr>
              <a:t>}</a:t>
            </a:r>
            <a:endParaRPr lang="fr-FR" sz="5400" dirty="0"/>
          </a:p>
        </p:txBody>
      </p:sp>
    </p:spTree>
    <p:extLst>
      <p:ext uri="{BB962C8B-B14F-4D97-AF65-F5344CB8AC3E}">
        <p14:creationId xmlns:p14="http://schemas.microsoft.com/office/powerpoint/2010/main" val="5635418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2800" cap="small" spc="-1" dirty="0">
                <a:solidFill>
                  <a:srgbClr val="666666"/>
                </a:solidFill>
              </a:rPr>
              <a:t>IMPLÉMENTATION SOUS FORME DE LISTE CHAÎNÉE</a:t>
            </a:r>
          </a:p>
        </p:txBody>
      </p:sp>
      <p:sp>
        <p:nvSpPr>
          <p:cNvPr id="193" name="TextShape 2"/>
          <p:cNvSpPr txBox="1"/>
          <p:nvPr/>
        </p:nvSpPr>
        <p:spPr>
          <a:xfrm>
            <a:off x="503999" y="1152000"/>
            <a:ext cx="9033701" cy="5960000"/>
          </a:xfrm>
          <a:prstGeom prst="rect">
            <a:avLst/>
          </a:prstGeom>
          <a:noFill/>
          <a:ln>
            <a:noFill/>
          </a:ln>
        </p:spPr>
        <p:txBody>
          <a:bodyPr lIns="0" tIns="0" rIns="0" bIns="0">
            <a:normAutofit/>
          </a:bodyPr>
          <a:lstStyle/>
          <a:p>
            <a:pPr marL="432000" indent="-324000">
              <a:spcBef>
                <a:spcPts val="938"/>
              </a:spcBef>
              <a:buSzPct val="100000"/>
              <a:buBlip>
                <a:blip r:embed="rId3"/>
              </a:buBlip>
            </a:pPr>
            <a:r>
              <a:rPr lang="fr-FR" sz="2670" b="1" spc="-1" dirty="0">
                <a:solidFill>
                  <a:srgbClr val="000000"/>
                </a:solidFill>
              </a:rPr>
              <a:t>Pile pleine</a:t>
            </a:r>
          </a:p>
          <a:p>
            <a:pPr marL="889200" lvl="1" indent="-324000">
              <a:spcBef>
                <a:spcPts val="938"/>
              </a:spcBef>
              <a:buSzPct val="100000"/>
              <a:buBlip>
                <a:blip r:embed="rId3"/>
              </a:buBlip>
            </a:pPr>
            <a:r>
              <a:rPr lang="fr-FR" sz="2670" spc="-1" dirty="0">
                <a:solidFill>
                  <a:srgbClr val="000000"/>
                </a:solidFill>
              </a:rPr>
              <a:t>La fonction permettant de savoir si la pile est pleine est la suivante :</a:t>
            </a:r>
          </a:p>
        </p:txBody>
      </p:sp>
      <p:sp>
        <p:nvSpPr>
          <p:cNvPr id="2" name="Rectangle 1">
            <a:extLst>
              <a:ext uri="{FF2B5EF4-FFF2-40B4-BE49-F238E27FC236}">
                <a16:creationId xmlns:a16="http://schemas.microsoft.com/office/drawing/2014/main" id="{48320668-3ADB-4351-AEE2-D1DA67C423A2}"/>
              </a:ext>
            </a:extLst>
          </p:cNvPr>
          <p:cNvSpPr/>
          <p:nvPr/>
        </p:nvSpPr>
        <p:spPr>
          <a:xfrm>
            <a:off x="711200" y="2979163"/>
            <a:ext cx="8953500" cy="1815882"/>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fr-FR" sz="2800" dirty="0" err="1">
                <a:solidFill>
                  <a:srgbClr val="8000FF"/>
                </a:solidFill>
                <a:highlight>
                  <a:srgbClr val="FFFFFF"/>
                </a:highlight>
              </a:rPr>
              <a:t>int</a:t>
            </a:r>
            <a:r>
              <a:rPr lang="fr-FR" sz="2800" dirty="0">
                <a:solidFill>
                  <a:srgbClr val="000000"/>
                </a:solidFill>
                <a:highlight>
                  <a:srgbClr val="FFFFFF"/>
                </a:highlight>
              </a:rPr>
              <a:t> </a:t>
            </a:r>
            <a:r>
              <a:rPr lang="fr-FR" sz="2800" dirty="0" err="1">
                <a:solidFill>
                  <a:srgbClr val="000000"/>
                </a:solidFill>
                <a:highlight>
                  <a:srgbClr val="FFFFFF"/>
                </a:highlight>
              </a:rPr>
              <a:t>EstPleine</a:t>
            </a:r>
            <a:r>
              <a:rPr lang="fr-FR" sz="2800" b="1" dirty="0">
                <a:solidFill>
                  <a:srgbClr val="000080"/>
                </a:solidFill>
                <a:highlight>
                  <a:srgbClr val="FFFFFF"/>
                </a:highlight>
              </a:rPr>
              <a:t>(</a:t>
            </a:r>
            <a:r>
              <a:rPr lang="fr-FR" sz="2800" dirty="0">
                <a:solidFill>
                  <a:srgbClr val="000000"/>
                </a:solidFill>
                <a:highlight>
                  <a:srgbClr val="FFFFFF"/>
                </a:highlight>
              </a:rPr>
              <a:t>Pile P</a:t>
            </a:r>
            <a:r>
              <a:rPr lang="fr-FR" sz="2800" b="1" dirty="0">
                <a:solidFill>
                  <a:srgbClr val="000080"/>
                </a:solidFill>
                <a:highlight>
                  <a:srgbClr val="FFFFFF"/>
                </a:highlight>
              </a:rPr>
              <a:t>)</a:t>
            </a:r>
            <a:endParaRPr lang="fr-FR" sz="2800" dirty="0">
              <a:solidFill>
                <a:srgbClr val="000000"/>
              </a:solidFill>
              <a:highlight>
                <a:srgbClr val="FFFFFF"/>
              </a:highlight>
            </a:endParaRPr>
          </a:p>
          <a:p>
            <a:r>
              <a:rPr lang="fr-FR" sz="2800" b="1" dirty="0">
                <a:solidFill>
                  <a:srgbClr val="000080"/>
                </a:solidFill>
                <a:highlight>
                  <a:srgbClr val="FFFFFF"/>
                </a:highlight>
              </a:rPr>
              <a:t>{</a:t>
            </a:r>
            <a:endParaRPr lang="fr-FR" sz="2800" dirty="0">
              <a:solidFill>
                <a:srgbClr val="000000"/>
              </a:solidFill>
              <a:highlight>
                <a:srgbClr val="FFFFFF"/>
              </a:highlight>
            </a:endParaRPr>
          </a:p>
          <a:p>
            <a:r>
              <a:rPr lang="fr-FR" sz="2800" b="1" dirty="0">
                <a:solidFill>
                  <a:srgbClr val="0000FF"/>
                </a:solidFill>
                <a:highlight>
                  <a:srgbClr val="FFFFFF"/>
                </a:highlight>
              </a:rPr>
              <a:t>return</a:t>
            </a:r>
            <a:r>
              <a:rPr lang="fr-FR" sz="2800" dirty="0">
                <a:solidFill>
                  <a:srgbClr val="000000"/>
                </a:solidFill>
                <a:highlight>
                  <a:srgbClr val="FFFFFF"/>
                </a:highlight>
              </a:rPr>
              <a:t> </a:t>
            </a:r>
            <a:r>
              <a:rPr lang="fr-FR" sz="2800" dirty="0">
                <a:solidFill>
                  <a:srgbClr val="FF8000"/>
                </a:solidFill>
                <a:highlight>
                  <a:srgbClr val="FFFFFF"/>
                </a:highlight>
              </a:rPr>
              <a:t>0</a:t>
            </a:r>
            <a:r>
              <a:rPr lang="fr-FR" sz="2800" b="1" dirty="0">
                <a:solidFill>
                  <a:srgbClr val="000080"/>
                </a:solidFill>
                <a:highlight>
                  <a:srgbClr val="FFFFFF"/>
                </a:highlight>
              </a:rPr>
              <a:t>;</a:t>
            </a:r>
            <a:r>
              <a:rPr lang="fr-FR" sz="2800" dirty="0">
                <a:solidFill>
                  <a:srgbClr val="000000"/>
                </a:solidFill>
                <a:highlight>
                  <a:srgbClr val="FFFFFF"/>
                </a:highlight>
              </a:rPr>
              <a:t> </a:t>
            </a:r>
            <a:r>
              <a:rPr lang="fr-FR" sz="2800" dirty="0">
                <a:solidFill>
                  <a:srgbClr val="008000"/>
                </a:solidFill>
                <a:highlight>
                  <a:srgbClr val="FFFFFF"/>
                </a:highlight>
              </a:rPr>
              <a:t>/* une liste chaînée n’est jamais pleine */</a:t>
            </a:r>
            <a:endParaRPr lang="fr-FR" sz="2800" dirty="0">
              <a:solidFill>
                <a:srgbClr val="000000"/>
              </a:solidFill>
              <a:highlight>
                <a:srgbClr val="FFFFFF"/>
              </a:highlight>
            </a:endParaRPr>
          </a:p>
          <a:p>
            <a:r>
              <a:rPr lang="fr-FR" sz="2800" b="1" dirty="0">
                <a:solidFill>
                  <a:srgbClr val="000080"/>
                </a:solidFill>
                <a:highlight>
                  <a:srgbClr val="FFFFFF"/>
                </a:highlight>
              </a:rPr>
              <a:t>}</a:t>
            </a:r>
            <a:endParaRPr lang="fr-FR" sz="5400" dirty="0"/>
          </a:p>
        </p:txBody>
      </p:sp>
    </p:spTree>
    <p:extLst>
      <p:ext uri="{BB962C8B-B14F-4D97-AF65-F5344CB8AC3E}">
        <p14:creationId xmlns:p14="http://schemas.microsoft.com/office/powerpoint/2010/main" val="41691241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2800" cap="small" spc="-1" dirty="0">
                <a:solidFill>
                  <a:srgbClr val="666666"/>
                </a:solidFill>
              </a:rPr>
              <a:t>IMPLÉMENTATION SOUS FORME DE LISTE CHAÎNÉE</a:t>
            </a:r>
          </a:p>
        </p:txBody>
      </p:sp>
      <p:sp>
        <p:nvSpPr>
          <p:cNvPr id="193" name="TextShape 2"/>
          <p:cNvSpPr txBox="1"/>
          <p:nvPr/>
        </p:nvSpPr>
        <p:spPr>
          <a:xfrm>
            <a:off x="503999" y="1152000"/>
            <a:ext cx="9033701" cy="5960000"/>
          </a:xfrm>
          <a:prstGeom prst="rect">
            <a:avLst/>
          </a:prstGeom>
          <a:noFill/>
          <a:ln>
            <a:noFill/>
          </a:ln>
        </p:spPr>
        <p:txBody>
          <a:bodyPr lIns="0" tIns="0" rIns="0" bIns="0">
            <a:normAutofit/>
          </a:bodyPr>
          <a:lstStyle/>
          <a:p>
            <a:pPr marL="432000" indent="-324000">
              <a:spcBef>
                <a:spcPts val="938"/>
              </a:spcBef>
              <a:buSzPct val="100000"/>
              <a:buBlip>
                <a:blip r:embed="rId3"/>
              </a:buBlip>
            </a:pPr>
            <a:r>
              <a:rPr lang="fr-FR" sz="2670" b="1" spc="-1" dirty="0">
                <a:solidFill>
                  <a:srgbClr val="000000"/>
                </a:solidFill>
              </a:rPr>
              <a:t>Accéder au sommet de la pile</a:t>
            </a:r>
          </a:p>
          <a:p>
            <a:pPr marL="889200" lvl="1" indent="-324000">
              <a:spcBef>
                <a:spcPts val="938"/>
              </a:spcBef>
              <a:buSzPct val="100000"/>
              <a:buBlip>
                <a:blip r:embed="rId3"/>
              </a:buBlip>
            </a:pPr>
            <a:r>
              <a:rPr lang="fr-FR" sz="2670" spc="-1" dirty="0">
                <a:solidFill>
                  <a:srgbClr val="000000"/>
                </a:solidFill>
              </a:rPr>
              <a:t>Le sommet de la pile est le dernier élément entré qui est la tête de liste. La fonction renvoie 1 en cas de liste vide, 0 sinon:</a:t>
            </a:r>
          </a:p>
        </p:txBody>
      </p:sp>
      <p:sp>
        <p:nvSpPr>
          <p:cNvPr id="2" name="Rectangle 1">
            <a:extLst>
              <a:ext uri="{FF2B5EF4-FFF2-40B4-BE49-F238E27FC236}">
                <a16:creationId xmlns:a16="http://schemas.microsoft.com/office/drawing/2014/main" id="{48320668-3ADB-4351-AEE2-D1DA67C423A2}"/>
              </a:ext>
            </a:extLst>
          </p:cNvPr>
          <p:cNvSpPr/>
          <p:nvPr/>
        </p:nvSpPr>
        <p:spPr>
          <a:xfrm>
            <a:off x="711200" y="2979163"/>
            <a:ext cx="8953500" cy="3108543"/>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fr-FR" sz="2800" dirty="0" err="1">
                <a:solidFill>
                  <a:srgbClr val="8000FF"/>
                </a:solidFill>
                <a:highlight>
                  <a:srgbClr val="FFFFFF"/>
                </a:highlight>
              </a:rPr>
              <a:t>int</a:t>
            </a:r>
            <a:r>
              <a:rPr lang="fr-FR" sz="2800" dirty="0">
                <a:solidFill>
                  <a:srgbClr val="000000"/>
                </a:solidFill>
                <a:highlight>
                  <a:srgbClr val="FFFFFF"/>
                </a:highlight>
              </a:rPr>
              <a:t> </a:t>
            </a:r>
            <a:r>
              <a:rPr lang="fr-FR" sz="2800" dirty="0" err="1">
                <a:solidFill>
                  <a:srgbClr val="000000"/>
                </a:solidFill>
                <a:highlight>
                  <a:srgbClr val="FFFFFF"/>
                </a:highlight>
              </a:rPr>
              <a:t>AccederSommet</a:t>
            </a:r>
            <a:r>
              <a:rPr lang="fr-FR" sz="2800" b="1" dirty="0">
                <a:solidFill>
                  <a:srgbClr val="000080"/>
                </a:solidFill>
                <a:highlight>
                  <a:srgbClr val="FFFFFF"/>
                </a:highlight>
              </a:rPr>
              <a:t>(</a:t>
            </a:r>
            <a:r>
              <a:rPr lang="fr-FR" sz="2800" dirty="0">
                <a:solidFill>
                  <a:srgbClr val="000000"/>
                </a:solidFill>
                <a:highlight>
                  <a:srgbClr val="FFFFFF"/>
                </a:highlight>
              </a:rPr>
              <a:t>Pile P</a:t>
            </a:r>
            <a:r>
              <a:rPr lang="fr-FR" sz="2800" b="1" dirty="0">
                <a:solidFill>
                  <a:srgbClr val="000080"/>
                </a:solidFill>
                <a:highlight>
                  <a:srgbClr val="FFFFFF"/>
                </a:highlight>
              </a:rPr>
              <a:t>,</a:t>
            </a:r>
            <a:r>
              <a:rPr lang="fr-FR" sz="2800" dirty="0">
                <a:solidFill>
                  <a:srgbClr val="000000"/>
                </a:solidFill>
                <a:highlight>
                  <a:srgbClr val="FFFFFF"/>
                </a:highlight>
              </a:rPr>
              <a:t> </a:t>
            </a:r>
            <a:r>
              <a:rPr lang="fr-FR" sz="2800" dirty="0" err="1">
                <a:solidFill>
                  <a:srgbClr val="000000"/>
                </a:solidFill>
                <a:highlight>
                  <a:srgbClr val="FFFFFF"/>
                </a:highlight>
              </a:rPr>
              <a:t>TypeDonnee</a:t>
            </a:r>
            <a:r>
              <a:rPr lang="fr-FR" sz="2800" dirty="0">
                <a:solidFill>
                  <a:srgbClr val="000000"/>
                </a:solidFill>
                <a:highlight>
                  <a:srgbClr val="FFFFFF"/>
                </a:highlight>
              </a:rPr>
              <a:t> </a:t>
            </a:r>
            <a:r>
              <a:rPr lang="fr-FR" sz="2800" b="1" dirty="0">
                <a:solidFill>
                  <a:srgbClr val="000080"/>
                </a:solidFill>
                <a:highlight>
                  <a:srgbClr val="FFFFFF"/>
                </a:highlight>
              </a:rPr>
              <a:t>*</a:t>
            </a:r>
            <a:r>
              <a:rPr lang="fr-FR" sz="2800" dirty="0" err="1">
                <a:solidFill>
                  <a:srgbClr val="000000"/>
                </a:solidFill>
                <a:highlight>
                  <a:srgbClr val="FFFFFF"/>
                </a:highlight>
              </a:rPr>
              <a:t>pelem</a:t>
            </a:r>
            <a:r>
              <a:rPr lang="fr-FR" sz="2800" b="1" dirty="0">
                <a:solidFill>
                  <a:srgbClr val="000080"/>
                </a:solidFill>
                <a:highlight>
                  <a:srgbClr val="FFFFFF"/>
                </a:highlight>
              </a:rPr>
              <a:t>)</a:t>
            </a:r>
            <a:endParaRPr lang="fr-FR" sz="2800" dirty="0">
              <a:solidFill>
                <a:srgbClr val="000000"/>
              </a:solidFill>
              <a:highlight>
                <a:srgbClr val="FFFFFF"/>
              </a:highlight>
            </a:endParaRPr>
          </a:p>
          <a:p>
            <a:r>
              <a:rPr lang="fr-FR" sz="2800" b="1" dirty="0">
                <a:solidFill>
                  <a:srgbClr val="000080"/>
                </a:solidFill>
                <a:highlight>
                  <a:srgbClr val="FFFFFF"/>
                </a:highlight>
              </a:rPr>
              <a:t>{</a:t>
            </a:r>
            <a:endParaRPr lang="fr-FR" sz="2800" dirty="0">
              <a:solidFill>
                <a:srgbClr val="000000"/>
              </a:solidFill>
              <a:highlight>
                <a:srgbClr val="FFFFFF"/>
              </a:highlight>
            </a:endParaRPr>
          </a:p>
          <a:p>
            <a:r>
              <a:rPr lang="fr-FR" sz="2800" b="1" dirty="0">
                <a:solidFill>
                  <a:srgbClr val="0000FF"/>
                </a:solidFill>
                <a:highlight>
                  <a:srgbClr val="FFFFFF"/>
                </a:highlight>
              </a:rPr>
              <a:t>if</a:t>
            </a:r>
            <a:r>
              <a:rPr lang="fr-FR" sz="2800" dirty="0">
                <a:solidFill>
                  <a:srgbClr val="000000"/>
                </a:solidFill>
                <a:highlight>
                  <a:srgbClr val="FFFFFF"/>
                </a:highlight>
              </a:rPr>
              <a:t> </a:t>
            </a:r>
            <a:r>
              <a:rPr lang="fr-FR" sz="2800" b="1" dirty="0">
                <a:solidFill>
                  <a:srgbClr val="000080"/>
                </a:solidFill>
                <a:highlight>
                  <a:srgbClr val="FFFFFF"/>
                </a:highlight>
              </a:rPr>
              <a:t>(</a:t>
            </a:r>
            <a:r>
              <a:rPr lang="fr-FR" sz="2800" dirty="0" err="1">
                <a:solidFill>
                  <a:srgbClr val="000000"/>
                </a:solidFill>
                <a:highlight>
                  <a:srgbClr val="FFFFFF"/>
                </a:highlight>
              </a:rPr>
              <a:t>EstVide</a:t>
            </a:r>
            <a:r>
              <a:rPr lang="fr-FR" sz="2800" b="1" dirty="0">
                <a:solidFill>
                  <a:srgbClr val="000080"/>
                </a:solidFill>
                <a:highlight>
                  <a:srgbClr val="FFFFFF"/>
                </a:highlight>
              </a:rPr>
              <a:t>(</a:t>
            </a:r>
            <a:r>
              <a:rPr lang="fr-FR" sz="2800" dirty="0">
                <a:solidFill>
                  <a:srgbClr val="000000"/>
                </a:solidFill>
                <a:highlight>
                  <a:srgbClr val="FFFFFF"/>
                </a:highlight>
              </a:rPr>
              <a:t>P</a:t>
            </a:r>
            <a:r>
              <a:rPr lang="fr-FR" sz="2800" b="1" dirty="0">
                <a:solidFill>
                  <a:srgbClr val="000080"/>
                </a:solidFill>
                <a:highlight>
                  <a:srgbClr val="FFFFFF"/>
                </a:highlight>
              </a:rPr>
              <a:t>))</a:t>
            </a:r>
            <a:endParaRPr lang="fr-FR" sz="2800" dirty="0">
              <a:solidFill>
                <a:srgbClr val="000000"/>
              </a:solidFill>
              <a:highlight>
                <a:srgbClr val="FFFFFF"/>
              </a:highlight>
            </a:endParaRPr>
          </a:p>
          <a:p>
            <a:r>
              <a:rPr lang="fr-FR" sz="2800" b="1" dirty="0">
                <a:solidFill>
                  <a:srgbClr val="0000FF"/>
                </a:solidFill>
                <a:highlight>
                  <a:srgbClr val="FFFFFF"/>
                </a:highlight>
              </a:rPr>
              <a:t>return</a:t>
            </a:r>
            <a:r>
              <a:rPr lang="fr-FR" sz="2800" dirty="0">
                <a:solidFill>
                  <a:srgbClr val="000000"/>
                </a:solidFill>
                <a:highlight>
                  <a:srgbClr val="FFFFFF"/>
                </a:highlight>
              </a:rPr>
              <a:t> </a:t>
            </a:r>
            <a:r>
              <a:rPr lang="fr-FR" sz="2800" dirty="0">
                <a:solidFill>
                  <a:srgbClr val="FF8000"/>
                </a:solidFill>
                <a:highlight>
                  <a:srgbClr val="FFFFFF"/>
                </a:highlight>
              </a:rPr>
              <a:t>1</a:t>
            </a:r>
            <a:r>
              <a:rPr lang="fr-FR" sz="2800" b="1" dirty="0">
                <a:solidFill>
                  <a:srgbClr val="000080"/>
                </a:solidFill>
                <a:highlight>
                  <a:srgbClr val="FFFFFF"/>
                </a:highlight>
              </a:rPr>
              <a:t>;</a:t>
            </a:r>
            <a:r>
              <a:rPr lang="fr-FR" sz="2800" dirty="0">
                <a:solidFill>
                  <a:srgbClr val="000000"/>
                </a:solidFill>
                <a:highlight>
                  <a:srgbClr val="FFFFFF"/>
                </a:highlight>
              </a:rPr>
              <a:t> </a:t>
            </a:r>
            <a:r>
              <a:rPr lang="fr-FR" sz="2800" dirty="0">
                <a:solidFill>
                  <a:srgbClr val="008000"/>
                </a:solidFill>
                <a:highlight>
                  <a:srgbClr val="FFFFFF"/>
                </a:highlight>
              </a:rPr>
              <a:t>/* on retourne un code d’erreur */</a:t>
            </a:r>
            <a:endParaRPr lang="fr-FR" sz="2800" dirty="0">
              <a:solidFill>
                <a:srgbClr val="000000"/>
              </a:solidFill>
              <a:highlight>
                <a:srgbClr val="FFFFFF"/>
              </a:highlight>
            </a:endParaRPr>
          </a:p>
          <a:p>
            <a:r>
              <a:rPr lang="fr-FR" sz="2800" b="1" dirty="0">
                <a:solidFill>
                  <a:srgbClr val="000080"/>
                </a:solidFill>
                <a:highlight>
                  <a:srgbClr val="FFFFFF"/>
                </a:highlight>
              </a:rPr>
              <a:t>*</a:t>
            </a:r>
            <a:r>
              <a:rPr lang="fr-FR" sz="2800" dirty="0" err="1">
                <a:solidFill>
                  <a:srgbClr val="000000"/>
                </a:solidFill>
                <a:highlight>
                  <a:srgbClr val="FFFFFF"/>
                </a:highlight>
              </a:rPr>
              <a:t>pelem</a:t>
            </a:r>
            <a:r>
              <a:rPr lang="fr-FR" sz="2800" dirty="0">
                <a:solidFill>
                  <a:srgbClr val="000000"/>
                </a:solidFill>
                <a:highlight>
                  <a:srgbClr val="FFFFFF"/>
                </a:highlight>
              </a:rPr>
              <a:t> </a:t>
            </a:r>
            <a:r>
              <a:rPr lang="fr-FR" sz="2800" b="1" dirty="0">
                <a:solidFill>
                  <a:srgbClr val="000080"/>
                </a:solidFill>
                <a:highlight>
                  <a:srgbClr val="FFFFFF"/>
                </a:highlight>
              </a:rPr>
              <a:t>=</a:t>
            </a:r>
            <a:r>
              <a:rPr lang="fr-FR" sz="2800" dirty="0">
                <a:solidFill>
                  <a:srgbClr val="000000"/>
                </a:solidFill>
                <a:highlight>
                  <a:srgbClr val="FFFFFF"/>
                </a:highlight>
              </a:rPr>
              <a:t> P</a:t>
            </a:r>
            <a:r>
              <a:rPr lang="fr-FR" sz="2800" b="1" dirty="0">
                <a:solidFill>
                  <a:srgbClr val="000080"/>
                </a:solidFill>
                <a:highlight>
                  <a:srgbClr val="FFFFFF"/>
                </a:highlight>
              </a:rPr>
              <a:t>-&gt;</a:t>
            </a:r>
            <a:r>
              <a:rPr lang="fr-FR" sz="2800" dirty="0" err="1">
                <a:solidFill>
                  <a:srgbClr val="000000"/>
                </a:solidFill>
                <a:highlight>
                  <a:srgbClr val="FFFFFF"/>
                </a:highlight>
              </a:rPr>
              <a:t>donnee</a:t>
            </a:r>
            <a:r>
              <a:rPr lang="fr-FR" sz="2800" b="1" dirty="0">
                <a:solidFill>
                  <a:srgbClr val="000080"/>
                </a:solidFill>
                <a:highlight>
                  <a:srgbClr val="FFFFFF"/>
                </a:highlight>
              </a:rPr>
              <a:t>;</a:t>
            </a:r>
            <a:r>
              <a:rPr lang="fr-FR" sz="2800" dirty="0">
                <a:solidFill>
                  <a:srgbClr val="000000"/>
                </a:solidFill>
                <a:highlight>
                  <a:srgbClr val="FFFFFF"/>
                </a:highlight>
              </a:rPr>
              <a:t> </a:t>
            </a:r>
            <a:r>
              <a:rPr lang="fr-FR" sz="2800" dirty="0">
                <a:solidFill>
                  <a:srgbClr val="008000"/>
                </a:solidFill>
                <a:highlight>
                  <a:srgbClr val="FFFFFF"/>
                </a:highlight>
              </a:rPr>
              <a:t>/* on renvoie l’élément */</a:t>
            </a:r>
            <a:endParaRPr lang="fr-FR" sz="2800" dirty="0">
              <a:solidFill>
                <a:srgbClr val="000000"/>
              </a:solidFill>
              <a:highlight>
                <a:srgbClr val="FFFFFF"/>
              </a:highlight>
            </a:endParaRPr>
          </a:p>
          <a:p>
            <a:r>
              <a:rPr lang="fr-FR" sz="2800" b="1" dirty="0">
                <a:solidFill>
                  <a:srgbClr val="0000FF"/>
                </a:solidFill>
                <a:highlight>
                  <a:srgbClr val="FFFFFF"/>
                </a:highlight>
              </a:rPr>
              <a:t>return</a:t>
            </a:r>
            <a:r>
              <a:rPr lang="fr-FR" sz="2800" dirty="0">
                <a:solidFill>
                  <a:srgbClr val="000000"/>
                </a:solidFill>
                <a:highlight>
                  <a:srgbClr val="FFFFFF"/>
                </a:highlight>
              </a:rPr>
              <a:t> </a:t>
            </a:r>
            <a:r>
              <a:rPr lang="fr-FR" sz="2800" dirty="0">
                <a:solidFill>
                  <a:srgbClr val="FF8000"/>
                </a:solidFill>
                <a:highlight>
                  <a:srgbClr val="FFFFFF"/>
                </a:highlight>
              </a:rPr>
              <a:t>0</a:t>
            </a:r>
            <a:r>
              <a:rPr lang="fr-FR" sz="2800" b="1" dirty="0">
                <a:solidFill>
                  <a:srgbClr val="000080"/>
                </a:solidFill>
                <a:highlight>
                  <a:srgbClr val="FFFFFF"/>
                </a:highlight>
              </a:rPr>
              <a:t>;</a:t>
            </a:r>
            <a:endParaRPr lang="fr-FR" sz="2800" dirty="0">
              <a:solidFill>
                <a:srgbClr val="000000"/>
              </a:solidFill>
              <a:highlight>
                <a:srgbClr val="FFFFFF"/>
              </a:highlight>
            </a:endParaRPr>
          </a:p>
          <a:p>
            <a:r>
              <a:rPr lang="fr-FR" sz="2800" b="1" dirty="0">
                <a:solidFill>
                  <a:srgbClr val="000080"/>
                </a:solidFill>
                <a:highlight>
                  <a:srgbClr val="FFFFFF"/>
                </a:highlight>
              </a:rPr>
              <a:t>}</a:t>
            </a:r>
            <a:endParaRPr lang="fr-FR" sz="5400" dirty="0"/>
          </a:p>
        </p:txBody>
      </p:sp>
    </p:spTree>
    <p:extLst>
      <p:ext uri="{BB962C8B-B14F-4D97-AF65-F5344CB8AC3E}">
        <p14:creationId xmlns:p14="http://schemas.microsoft.com/office/powerpoint/2010/main" val="250674549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2800" cap="small" spc="-1" dirty="0">
                <a:solidFill>
                  <a:srgbClr val="666666"/>
                </a:solidFill>
              </a:rPr>
              <a:t>IMPLÉMENTATION SOUS FORME DE LISTE CHAÎNÉE</a:t>
            </a:r>
          </a:p>
        </p:txBody>
      </p:sp>
      <p:sp>
        <p:nvSpPr>
          <p:cNvPr id="193" name="TextShape 2"/>
          <p:cNvSpPr txBox="1"/>
          <p:nvPr/>
        </p:nvSpPr>
        <p:spPr>
          <a:xfrm>
            <a:off x="503999" y="1152000"/>
            <a:ext cx="9033701" cy="5960000"/>
          </a:xfrm>
          <a:prstGeom prst="rect">
            <a:avLst/>
          </a:prstGeom>
          <a:noFill/>
          <a:ln>
            <a:noFill/>
          </a:ln>
        </p:spPr>
        <p:txBody>
          <a:bodyPr lIns="0" tIns="0" rIns="0" bIns="0">
            <a:normAutofit/>
          </a:bodyPr>
          <a:lstStyle/>
          <a:p>
            <a:pPr marL="432000" indent="-324000">
              <a:spcBef>
                <a:spcPts val="938"/>
              </a:spcBef>
              <a:buSzPct val="100000"/>
              <a:buBlip>
                <a:blip r:embed="rId3"/>
              </a:buBlip>
            </a:pPr>
            <a:r>
              <a:rPr lang="fr-FR" sz="2670" b="1" spc="-1" dirty="0">
                <a:solidFill>
                  <a:srgbClr val="000000"/>
                </a:solidFill>
              </a:rPr>
              <a:t>Ajouter un élément au sommet</a:t>
            </a:r>
          </a:p>
          <a:p>
            <a:pPr marL="889200" lvl="1" indent="-324000">
              <a:spcBef>
                <a:spcPts val="938"/>
              </a:spcBef>
              <a:buSzPct val="100000"/>
              <a:buBlip>
                <a:blip r:embed="rId3"/>
              </a:buBlip>
            </a:pPr>
            <a:r>
              <a:rPr lang="fr-FR" sz="2670" spc="-1" dirty="0">
                <a:solidFill>
                  <a:srgbClr val="000000"/>
                </a:solidFill>
              </a:rPr>
              <a:t>La fonction d’ajout d’un élément est une fonction d’insertion en tête de liste</a:t>
            </a:r>
          </a:p>
        </p:txBody>
      </p:sp>
      <p:sp>
        <p:nvSpPr>
          <p:cNvPr id="2" name="Rectangle 1">
            <a:extLst>
              <a:ext uri="{FF2B5EF4-FFF2-40B4-BE49-F238E27FC236}">
                <a16:creationId xmlns:a16="http://schemas.microsoft.com/office/drawing/2014/main" id="{48320668-3ADB-4351-AEE2-D1DA67C423A2}"/>
              </a:ext>
            </a:extLst>
          </p:cNvPr>
          <p:cNvSpPr/>
          <p:nvPr/>
        </p:nvSpPr>
        <p:spPr>
          <a:xfrm>
            <a:off x="571500" y="2712463"/>
            <a:ext cx="8978900" cy="3046988"/>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fi-FI" sz="2400" dirty="0">
                <a:solidFill>
                  <a:srgbClr val="8000FF"/>
                </a:solidFill>
                <a:highlight>
                  <a:srgbClr val="FFFFFF"/>
                </a:highlight>
              </a:rPr>
              <a:t>void</a:t>
            </a:r>
            <a:r>
              <a:rPr lang="fi-FI" sz="2400" dirty="0">
                <a:solidFill>
                  <a:srgbClr val="000000"/>
                </a:solidFill>
                <a:highlight>
                  <a:srgbClr val="FFFFFF"/>
                </a:highlight>
              </a:rPr>
              <a:t> Empiler</a:t>
            </a:r>
            <a:r>
              <a:rPr lang="fi-FI" sz="2400" b="1" dirty="0">
                <a:solidFill>
                  <a:srgbClr val="000080"/>
                </a:solidFill>
                <a:highlight>
                  <a:srgbClr val="FFFFFF"/>
                </a:highlight>
              </a:rPr>
              <a:t>(</a:t>
            </a:r>
            <a:r>
              <a:rPr lang="fi-FI" sz="2400" dirty="0">
                <a:solidFill>
                  <a:srgbClr val="000000"/>
                </a:solidFill>
                <a:highlight>
                  <a:srgbClr val="FFFFFF"/>
                </a:highlight>
              </a:rPr>
              <a:t>Pile</a:t>
            </a:r>
            <a:r>
              <a:rPr lang="fi-FI" sz="2400" b="1" dirty="0">
                <a:solidFill>
                  <a:srgbClr val="000080"/>
                </a:solidFill>
                <a:highlight>
                  <a:srgbClr val="FFFFFF"/>
                </a:highlight>
              </a:rPr>
              <a:t>*</a:t>
            </a:r>
            <a:r>
              <a:rPr lang="fi-FI" sz="2400" dirty="0">
                <a:solidFill>
                  <a:srgbClr val="000000"/>
                </a:solidFill>
                <a:highlight>
                  <a:srgbClr val="FFFFFF"/>
                </a:highlight>
              </a:rPr>
              <a:t> pP</a:t>
            </a:r>
            <a:r>
              <a:rPr lang="fi-FI" sz="2400" b="1" dirty="0">
                <a:solidFill>
                  <a:srgbClr val="000080"/>
                </a:solidFill>
                <a:highlight>
                  <a:srgbClr val="FFFFFF"/>
                </a:highlight>
              </a:rPr>
              <a:t>,</a:t>
            </a:r>
            <a:r>
              <a:rPr lang="fi-FI" sz="2400" dirty="0">
                <a:solidFill>
                  <a:srgbClr val="000000"/>
                </a:solidFill>
                <a:highlight>
                  <a:srgbClr val="FFFFFF"/>
                </a:highlight>
              </a:rPr>
              <a:t> TypeDonnee elem</a:t>
            </a:r>
            <a:r>
              <a:rPr lang="fi-FI" sz="2400" b="1" dirty="0">
                <a:solidFill>
                  <a:srgbClr val="000080"/>
                </a:solidFill>
                <a:highlight>
                  <a:srgbClr val="FFFFFF"/>
                </a:highlight>
              </a:rPr>
              <a:t>)</a:t>
            </a:r>
            <a:endParaRPr lang="fi-FI" sz="2400" dirty="0">
              <a:solidFill>
                <a:srgbClr val="000000"/>
              </a:solidFill>
              <a:highlight>
                <a:srgbClr val="FFFFFF"/>
              </a:highlight>
            </a:endParaRPr>
          </a:p>
          <a:p>
            <a:r>
              <a:rPr lang="fr-FR" sz="2400" b="1" dirty="0">
                <a:solidFill>
                  <a:srgbClr val="000080"/>
                </a:solidFill>
                <a:highlight>
                  <a:srgbClr val="FFFFFF"/>
                </a:highlight>
              </a:rPr>
              <a:t>{</a:t>
            </a:r>
            <a:endParaRPr lang="fr-FR" sz="2400" dirty="0">
              <a:solidFill>
                <a:srgbClr val="000000"/>
              </a:solidFill>
              <a:highlight>
                <a:srgbClr val="FFFFFF"/>
              </a:highlight>
            </a:endParaRPr>
          </a:p>
          <a:p>
            <a:r>
              <a:rPr lang="fr-FR" sz="2400" dirty="0">
                <a:solidFill>
                  <a:srgbClr val="000000"/>
                </a:solidFill>
                <a:highlight>
                  <a:srgbClr val="FFFFFF"/>
                </a:highlight>
              </a:rPr>
              <a:t>Pile q</a:t>
            </a:r>
            <a:r>
              <a:rPr lang="fr-FR" sz="2400" b="1" dirty="0">
                <a:solidFill>
                  <a:srgbClr val="000080"/>
                </a:solidFill>
                <a:highlight>
                  <a:srgbClr val="FFFFFF"/>
                </a:highlight>
              </a:rPr>
              <a:t>;</a:t>
            </a:r>
            <a:endParaRPr lang="fr-FR" sz="2400" dirty="0">
              <a:solidFill>
                <a:srgbClr val="000000"/>
              </a:solidFill>
              <a:highlight>
                <a:srgbClr val="FFFFFF"/>
              </a:highlight>
            </a:endParaRPr>
          </a:p>
          <a:p>
            <a:r>
              <a:rPr lang="fr-FR" sz="2400" dirty="0">
                <a:solidFill>
                  <a:srgbClr val="000000"/>
                </a:solidFill>
                <a:highlight>
                  <a:srgbClr val="FFFFFF"/>
                </a:highlight>
              </a:rPr>
              <a:t>q </a:t>
            </a:r>
            <a:r>
              <a:rPr lang="fr-FR" sz="2400" b="1" dirty="0">
                <a:solidFill>
                  <a:srgbClr val="000080"/>
                </a:solidFill>
                <a:highlight>
                  <a:srgbClr val="FFFFFF"/>
                </a:highlight>
              </a:rPr>
              <a:t>=</a:t>
            </a:r>
            <a:r>
              <a:rPr lang="fr-FR" sz="2400" dirty="0">
                <a:solidFill>
                  <a:srgbClr val="000000"/>
                </a:solidFill>
                <a:highlight>
                  <a:srgbClr val="FFFFFF"/>
                </a:highlight>
              </a:rPr>
              <a:t> </a:t>
            </a:r>
            <a:r>
              <a:rPr lang="fr-FR" sz="2400" b="1" dirty="0">
                <a:solidFill>
                  <a:srgbClr val="000080"/>
                </a:solidFill>
                <a:highlight>
                  <a:srgbClr val="FFFFFF"/>
                </a:highlight>
              </a:rPr>
              <a:t>(</a:t>
            </a:r>
            <a:r>
              <a:rPr lang="fr-FR" sz="2400" dirty="0" err="1">
                <a:solidFill>
                  <a:srgbClr val="000000"/>
                </a:solidFill>
                <a:highlight>
                  <a:srgbClr val="FFFFFF"/>
                </a:highlight>
              </a:rPr>
              <a:t>TypeCellule</a:t>
            </a:r>
            <a:r>
              <a:rPr lang="fr-FR" sz="2400" b="1" dirty="0">
                <a:solidFill>
                  <a:srgbClr val="000080"/>
                </a:solidFill>
                <a:highlight>
                  <a:srgbClr val="FFFFFF"/>
                </a:highlight>
              </a:rPr>
              <a:t>*)</a:t>
            </a:r>
            <a:r>
              <a:rPr lang="fr-FR" sz="2400" dirty="0" err="1">
                <a:solidFill>
                  <a:srgbClr val="000000"/>
                </a:solidFill>
                <a:highlight>
                  <a:srgbClr val="FFFFFF"/>
                </a:highlight>
              </a:rPr>
              <a:t>malloc</a:t>
            </a:r>
            <a:r>
              <a:rPr lang="fr-FR" sz="2400" b="1" dirty="0">
                <a:solidFill>
                  <a:srgbClr val="000080"/>
                </a:solidFill>
                <a:highlight>
                  <a:srgbClr val="FFFFFF"/>
                </a:highlight>
              </a:rPr>
              <a:t>(</a:t>
            </a:r>
            <a:r>
              <a:rPr lang="fr-FR" sz="2400" b="1" dirty="0" err="1">
                <a:solidFill>
                  <a:srgbClr val="0000FF"/>
                </a:solidFill>
                <a:highlight>
                  <a:srgbClr val="FFFFFF"/>
                </a:highlight>
              </a:rPr>
              <a:t>sizeof</a:t>
            </a:r>
            <a:r>
              <a:rPr lang="fr-FR" sz="2400" b="1" dirty="0">
                <a:solidFill>
                  <a:srgbClr val="000080"/>
                </a:solidFill>
                <a:highlight>
                  <a:srgbClr val="FFFFFF"/>
                </a:highlight>
              </a:rPr>
              <a:t>(</a:t>
            </a:r>
            <a:r>
              <a:rPr lang="fr-FR" sz="2400" dirty="0" err="1">
                <a:solidFill>
                  <a:srgbClr val="000000"/>
                </a:solidFill>
                <a:highlight>
                  <a:srgbClr val="FFFFFF"/>
                </a:highlight>
              </a:rPr>
              <a:t>TypeCellule</a:t>
            </a:r>
            <a:r>
              <a:rPr lang="fr-FR" sz="2400" b="1" dirty="0">
                <a:solidFill>
                  <a:srgbClr val="000080"/>
                </a:solidFill>
                <a:highlight>
                  <a:srgbClr val="FFFFFF"/>
                </a:highlight>
              </a:rPr>
              <a:t>));</a:t>
            </a:r>
            <a:r>
              <a:rPr lang="fr-FR" sz="2400" dirty="0">
                <a:solidFill>
                  <a:srgbClr val="000000"/>
                </a:solidFill>
                <a:highlight>
                  <a:srgbClr val="FFFFFF"/>
                </a:highlight>
              </a:rPr>
              <a:t> </a:t>
            </a:r>
            <a:r>
              <a:rPr lang="fr-FR" sz="2400" dirty="0">
                <a:solidFill>
                  <a:srgbClr val="008000"/>
                </a:solidFill>
                <a:highlight>
                  <a:srgbClr val="FFFFFF"/>
                </a:highlight>
              </a:rPr>
              <a:t>/* allocation */</a:t>
            </a:r>
            <a:endParaRPr lang="fr-FR" sz="2400" dirty="0">
              <a:solidFill>
                <a:srgbClr val="000000"/>
              </a:solidFill>
              <a:highlight>
                <a:srgbClr val="FFFFFF"/>
              </a:highlight>
            </a:endParaRPr>
          </a:p>
          <a:p>
            <a:r>
              <a:rPr lang="fr-FR" sz="2400" dirty="0">
                <a:solidFill>
                  <a:srgbClr val="000000"/>
                </a:solidFill>
                <a:highlight>
                  <a:srgbClr val="FFFFFF"/>
                </a:highlight>
              </a:rPr>
              <a:t>q</a:t>
            </a:r>
            <a:r>
              <a:rPr lang="fr-FR" sz="2400" b="1" dirty="0">
                <a:solidFill>
                  <a:srgbClr val="000080"/>
                </a:solidFill>
                <a:highlight>
                  <a:srgbClr val="FFFFFF"/>
                </a:highlight>
              </a:rPr>
              <a:t>-&gt;</a:t>
            </a:r>
            <a:r>
              <a:rPr lang="fr-FR" sz="2400" dirty="0" err="1">
                <a:solidFill>
                  <a:srgbClr val="000000"/>
                </a:solidFill>
                <a:highlight>
                  <a:srgbClr val="FFFFFF"/>
                </a:highlight>
              </a:rPr>
              <a:t>donnee</a:t>
            </a:r>
            <a:r>
              <a:rPr lang="fr-FR" sz="2400" dirty="0">
                <a:solidFill>
                  <a:srgbClr val="000000"/>
                </a:solidFill>
                <a:highlight>
                  <a:srgbClr val="FFFFFF"/>
                </a:highlight>
              </a:rPr>
              <a:t> </a:t>
            </a:r>
            <a:r>
              <a:rPr lang="fr-FR" sz="2400" b="1" dirty="0">
                <a:solidFill>
                  <a:srgbClr val="000080"/>
                </a:solidFill>
                <a:highlight>
                  <a:srgbClr val="FFFFFF"/>
                </a:highlight>
              </a:rPr>
              <a:t>=</a:t>
            </a:r>
            <a:r>
              <a:rPr lang="fr-FR" sz="2400" dirty="0">
                <a:solidFill>
                  <a:srgbClr val="000000"/>
                </a:solidFill>
                <a:highlight>
                  <a:srgbClr val="FFFFFF"/>
                </a:highlight>
              </a:rPr>
              <a:t> </a:t>
            </a:r>
            <a:r>
              <a:rPr lang="fr-FR" sz="2400" dirty="0" err="1">
                <a:solidFill>
                  <a:srgbClr val="000000"/>
                </a:solidFill>
                <a:highlight>
                  <a:srgbClr val="FFFFFF"/>
                </a:highlight>
              </a:rPr>
              <a:t>elem</a:t>
            </a:r>
            <a:r>
              <a:rPr lang="fr-FR" sz="2400" b="1" dirty="0">
                <a:solidFill>
                  <a:srgbClr val="000080"/>
                </a:solidFill>
                <a:highlight>
                  <a:srgbClr val="FFFFFF"/>
                </a:highlight>
              </a:rPr>
              <a:t>;</a:t>
            </a:r>
            <a:r>
              <a:rPr lang="fr-FR" sz="2400" dirty="0">
                <a:solidFill>
                  <a:srgbClr val="000000"/>
                </a:solidFill>
                <a:highlight>
                  <a:srgbClr val="FFFFFF"/>
                </a:highlight>
              </a:rPr>
              <a:t> </a:t>
            </a:r>
            <a:r>
              <a:rPr lang="fr-FR" sz="2400" dirty="0">
                <a:solidFill>
                  <a:srgbClr val="008000"/>
                </a:solidFill>
                <a:highlight>
                  <a:srgbClr val="FFFFFF"/>
                </a:highlight>
              </a:rPr>
              <a:t>/* ajout de l’élément à empiler */</a:t>
            </a:r>
            <a:endParaRPr lang="fr-FR" sz="2400" dirty="0">
              <a:solidFill>
                <a:srgbClr val="000000"/>
              </a:solidFill>
              <a:highlight>
                <a:srgbClr val="FFFFFF"/>
              </a:highlight>
            </a:endParaRPr>
          </a:p>
          <a:p>
            <a:r>
              <a:rPr lang="fr-FR" sz="2400" dirty="0">
                <a:solidFill>
                  <a:srgbClr val="000000"/>
                </a:solidFill>
                <a:highlight>
                  <a:srgbClr val="FFFFFF"/>
                </a:highlight>
              </a:rPr>
              <a:t>q</a:t>
            </a:r>
            <a:r>
              <a:rPr lang="fr-FR" sz="2400" b="1" dirty="0">
                <a:solidFill>
                  <a:srgbClr val="000080"/>
                </a:solidFill>
                <a:highlight>
                  <a:srgbClr val="FFFFFF"/>
                </a:highlight>
              </a:rPr>
              <a:t>-&gt;</a:t>
            </a:r>
            <a:r>
              <a:rPr lang="fr-FR" sz="2400" dirty="0">
                <a:solidFill>
                  <a:srgbClr val="000000"/>
                </a:solidFill>
                <a:highlight>
                  <a:srgbClr val="FFFFFF"/>
                </a:highlight>
              </a:rPr>
              <a:t>suivant </a:t>
            </a:r>
            <a:r>
              <a:rPr lang="fr-FR" sz="2400" b="1" dirty="0">
                <a:solidFill>
                  <a:srgbClr val="000080"/>
                </a:solidFill>
                <a:highlight>
                  <a:srgbClr val="FFFFFF"/>
                </a:highlight>
              </a:rPr>
              <a:t>=</a:t>
            </a:r>
            <a:r>
              <a:rPr lang="fr-FR" sz="2400" dirty="0">
                <a:solidFill>
                  <a:srgbClr val="000000"/>
                </a:solidFill>
                <a:highlight>
                  <a:srgbClr val="FFFFFF"/>
                </a:highlight>
              </a:rPr>
              <a:t> </a:t>
            </a:r>
            <a:r>
              <a:rPr lang="fr-FR" sz="2400" b="1" dirty="0">
                <a:solidFill>
                  <a:srgbClr val="000080"/>
                </a:solidFill>
                <a:highlight>
                  <a:srgbClr val="FFFFFF"/>
                </a:highlight>
              </a:rPr>
              <a:t>*</a:t>
            </a:r>
            <a:r>
              <a:rPr lang="fr-FR" sz="2400" dirty="0" err="1">
                <a:solidFill>
                  <a:srgbClr val="000000"/>
                </a:solidFill>
                <a:highlight>
                  <a:srgbClr val="FFFFFF"/>
                </a:highlight>
              </a:rPr>
              <a:t>pP</a:t>
            </a:r>
            <a:r>
              <a:rPr lang="fr-FR" sz="2400" b="1" dirty="0">
                <a:solidFill>
                  <a:srgbClr val="000080"/>
                </a:solidFill>
                <a:highlight>
                  <a:srgbClr val="FFFFFF"/>
                </a:highlight>
              </a:rPr>
              <a:t>;</a:t>
            </a:r>
            <a:r>
              <a:rPr lang="fr-FR" sz="2400" dirty="0">
                <a:solidFill>
                  <a:srgbClr val="000000"/>
                </a:solidFill>
                <a:highlight>
                  <a:srgbClr val="FFFFFF"/>
                </a:highlight>
              </a:rPr>
              <a:t> </a:t>
            </a:r>
            <a:r>
              <a:rPr lang="fr-FR" sz="2400" dirty="0">
                <a:solidFill>
                  <a:srgbClr val="008000"/>
                </a:solidFill>
                <a:highlight>
                  <a:srgbClr val="FFFFFF"/>
                </a:highlight>
              </a:rPr>
              <a:t>/* insertion en tête de liste */</a:t>
            </a:r>
            <a:endParaRPr lang="fr-FR" sz="2400" dirty="0">
              <a:solidFill>
                <a:srgbClr val="000000"/>
              </a:solidFill>
              <a:highlight>
                <a:srgbClr val="FFFFFF"/>
              </a:highlight>
            </a:endParaRPr>
          </a:p>
          <a:p>
            <a:r>
              <a:rPr lang="fr-FR" sz="2400" b="1" dirty="0">
                <a:solidFill>
                  <a:srgbClr val="000080"/>
                </a:solidFill>
                <a:highlight>
                  <a:srgbClr val="FFFFFF"/>
                </a:highlight>
              </a:rPr>
              <a:t>*</a:t>
            </a:r>
            <a:r>
              <a:rPr lang="fr-FR" sz="2400" dirty="0" err="1">
                <a:solidFill>
                  <a:srgbClr val="000000"/>
                </a:solidFill>
                <a:highlight>
                  <a:srgbClr val="FFFFFF"/>
                </a:highlight>
              </a:rPr>
              <a:t>pP</a:t>
            </a:r>
            <a:r>
              <a:rPr lang="fr-FR" sz="2400" dirty="0">
                <a:solidFill>
                  <a:srgbClr val="000000"/>
                </a:solidFill>
                <a:highlight>
                  <a:srgbClr val="FFFFFF"/>
                </a:highlight>
              </a:rPr>
              <a:t> </a:t>
            </a:r>
            <a:r>
              <a:rPr lang="fr-FR" sz="2400" b="1" dirty="0">
                <a:solidFill>
                  <a:srgbClr val="000080"/>
                </a:solidFill>
                <a:highlight>
                  <a:srgbClr val="FFFFFF"/>
                </a:highlight>
              </a:rPr>
              <a:t>=</a:t>
            </a:r>
            <a:r>
              <a:rPr lang="fr-FR" sz="2400" dirty="0">
                <a:solidFill>
                  <a:srgbClr val="000000"/>
                </a:solidFill>
                <a:highlight>
                  <a:srgbClr val="FFFFFF"/>
                </a:highlight>
              </a:rPr>
              <a:t>q</a:t>
            </a:r>
            <a:r>
              <a:rPr lang="fr-FR" sz="2400" b="1" dirty="0">
                <a:solidFill>
                  <a:srgbClr val="000080"/>
                </a:solidFill>
                <a:highlight>
                  <a:srgbClr val="FFFFFF"/>
                </a:highlight>
              </a:rPr>
              <a:t>;</a:t>
            </a:r>
            <a:r>
              <a:rPr lang="fr-FR" sz="2400" dirty="0">
                <a:solidFill>
                  <a:srgbClr val="000000"/>
                </a:solidFill>
                <a:highlight>
                  <a:srgbClr val="FFFFFF"/>
                </a:highlight>
              </a:rPr>
              <a:t> </a:t>
            </a:r>
            <a:r>
              <a:rPr lang="fr-FR" sz="2400" dirty="0">
                <a:solidFill>
                  <a:srgbClr val="008000"/>
                </a:solidFill>
                <a:highlight>
                  <a:srgbClr val="FFFFFF"/>
                </a:highlight>
              </a:rPr>
              <a:t>/* mise à jour de la tête de liste */</a:t>
            </a:r>
            <a:endParaRPr lang="fr-FR" sz="2400" dirty="0">
              <a:solidFill>
                <a:srgbClr val="000000"/>
              </a:solidFill>
              <a:highlight>
                <a:srgbClr val="FFFFFF"/>
              </a:highlight>
            </a:endParaRPr>
          </a:p>
          <a:p>
            <a:r>
              <a:rPr lang="fr-FR" sz="2400" b="1" dirty="0">
                <a:solidFill>
                  <a:srgbClr val="000080"/>
                </a:solidFill>
                <a:highlight>
                  <a:srgbClr val="FFFFFF"/>
                </a:highlight>
              </a:rPr>
              <a:t>}</a:t>
            </a:r>
            <a:endParaRPr lang="fr-FR" sz="4800" dirty="0"/>
          </a:p>
        </p:txBody>
      </p:sp>
    </p:spTree>
    <p:extLst>
      <p:ext uri="{BB962C8B-B14F-4D97-AF65-F5344CB8AC3E}">
        <p14:creationId xmlns:p14="http://schemas.microsoft.com/office/powerpoint/2010/main" val="37955620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2800" cap="small" spc="-1" dirty="0">
                <a:solidFill>
                  <a:srgbClr val="666666"/>
                </a:solidFill>
              </a:rPr>
              <a:t>IMPLÉMENTATION SOUS FORME DE LISTE CHAÎNÉE</a:t>
            </a:r>
          </a:p>
        </p:txBody>
      </p:sp>
      <p:sp>
        <p:nvSpPr>
          <p:cNvPr id="193" name="TextShape 2"/>
          <p:cNvSpPr txBox="1"/>
          <p:nvPr/>
        </p:nvSpPr>
        <p:spPr>
          <a:xfrm>
            <a:off x="503999" y="1152000"/>
            <a:ext cx="9033701" cy="5960000"/>
          </a:xfrm>
          <a:prstGeom prst="rect">
            <a:avLst/>
          </a:prstGeom>
          <a:noFill/>
          <a:ln>
            <a:noFill/>
          </a:ln>
        </p:spPr>
        <p:txBody>
          <a:bodyPr lIns="0" tIns="0" rIns="0" bIns="0">
            <a:normAutofit/>
          </a:bodyPr>
          <a:lstStyle/>
          <a:p>
            <a:pPr marL="432000" indent="-324000">
              <a:spcBef>
                <a:spcPts val="938"/>
              </a:spcBef>
              <a:buSzPct val="100000"/>
              <a:buBlip>
                <a:blip r:embed="rId3"/>
              </a:buBlip>
            </a:pPr>
            <a:r>
              <a:rPr lang="fr-FR" sz="2670" b="1" spc="-1" dirty="0">
                <a:solidFill>
                  <a:srgbClr val="000000"/>
                </a:solidFill>
              </a:rPr>
              <a:t>Supprimer un élément</a:t>
            </a:r>
          </a:p>
          <a:p>
            <a:pPr marL="889200" lvl="1" indent="-324000">
              <a:spcBef>
                <a:spcPts val="938"/>
              </a:spcBef>
              <a:buSzPct val="100000"/>
              <a:buBlip>
                <a:blip r:embed="rId3"/>
              </a:buBlip>
            </a:pPr>
            <a:r>
              <a:rPr lang="fr-FR" sz="2670" spc="-1" dirty="0">
                <a:solidFill>
                  <a:srgbClr val="000000"/>
                </a:solidFill>
              </a:rPr>
              <a:t>La fonction </a:t>
            </a:r>
            <a:r>
              <a:rPr lang="fr-FR" sz="2670" spc="-1" dirty="0" err="1">
                <a:solidFill>
                  <a:srgbClr val="000000"/>
                </a:solidFill>
              </a:rPr>
              <a:t>Depiler</a:t>
            </a:r>
            <a:r>
              <a:rPr lang="fr-FR" sz="2670" spc="-1" dirty="0">
                <a:solidFill>
                  <a:srgbClr val="000000"/>
                </a:solidFill>
              </a:rPr>
              <a:t> supprime la tête de liste en cas de pile non vide. La fonction renvoie 1 en cas d’erreur, et 0 en cas de succès. La pile est passée par adresse, on a donc un double pointeur</a:t>
            </a:r>
          </a:p>
        </p:txBody>
      </p:sp>
      <p:sp>
        <p:nvSpPr>
          <p:cNvPr id="2" name="Rectangle 1">
            <a:extLst>
              <a:ext uri="{FF2B5EF4-FFF2-40B4-BE49-F238E27FC236}">
                <a16:creationId xmlns:a16="http://schemas.microsoft.com/office/drawing/2014/main" id="{48320668-3ADB-4351-AEE2-D1DA67C423A2}"/>
              </a:ext>
            </a:extLst>
          </p:cNvPr>
          <p:cNvSpPr/>
          <p:nvPr/>
        </p:nvSpPr>
        <p:spPr>
          <a:xfrm>
            <a:off x="584200" y="3322063"/>
            <a:ext cx="8978900" cy="4154984"/>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fr-FR" sz="2400" dirty="0" err="1">
                <a:solidFill>
                  <a:srgbClr val="8000FF"/>
                </a:solidFill>
                <a:highlight>
                  <a:srgbClr val="FFFFFF"/>
                </a:highlight>
              </a:rPr>
              <a:t>int</a:t>
            </a:r>
            <a:r>
              <a:rPr lang="fr-FR" sz="2400" dirty="0">
                <a:solidFill>
                  <a:srgbClr val="000000"/>
                </a:solidFill>
                <a:highlight>
                  <a:srgbClr val="FFFFFF"/>
                </a:highlight>
              </a:rPr>
              <a:t> </a:t>
            </a:r>
            <a:r>
              <a:rPr lang="fr-FR" sz="2400" dirty="0" err="1">
                <a:solidFill>
                  <a:srgbClr val="000000"/>
                </a:solidFill>
                <a:highlight>
                  <a:srgbClr val="FFFFFF"/>
                </a:highlight>
              </a:rPr>
              <a:t>Depiler</a:t>
            </a:r>
            <a:r>
              <a:rPr lang="fr-FR" sz="2400" b="1" dirty="0">
                <a:solidFill>
                  <a:srgbClr val="000080"/>
                </a:solidFill>
                <a:highlight>
                  <a:srgbClr val="FFFFFF"/>
                </a:highlight>
              </a:rPr>
              <a:t>(</a:t>
            </a:r>
            <a:r>
              <a:rPr lang="fr-FR" sz="2400" dirty="0">
                <a:solidFill>
                  <a:srgbClr val="000000"/>
                </a:solidFill>
                <a:highlight>
                  <a:srgbClr val="FFFFFF"/>
                </a:highlight>
              </a:rPr>
              <a:t>Pile </a:t>
            </a:r>
            <a:r>
              <a:rPr lang="fr-FR" sz="2400" b="1" dirty="0">
                <a:solidFill>
                  <a:srgbClr val="000080"/>
                </a:solidFill>
                <a:highlight>
                  <a:srgbClr val="FFFFFF"/>
                </a:highlight>
              </a:rPr>
              <a:t>*</a:t>
            </a:r>
            <a:r>
              <a:rPr lang="fr-FR" sz="2400" dirty="0" err="1">
                <a:solidFill>
                  <a:srgbClr val="000000"/>
                </a:solidFill>
                <a:highlight>
                  <a:srgbClr val="FFFFFF"/>
                </a:highlight>
              </a:rPr>
              <a:t>pP</a:t>
            </a:r>
            <a:r>
              <a:rPr lang="fr-FR" sz="2400" b="1" dirty="0">
                <a:solidFill>
                  <a:srgbClr val="000080"/>
                </a:solidFill>
                <a:highlight>
                  <a:srgbClr val="FFFFFF"/>
                </a:highlight>
              </a:rPr>
              <a:t>,</a:t>
            </a:r>
            <a:r>
              <a:rPr lang="fr-FR" sz="2400" dirty="0">
                <a:solidFill>
                  <a:srgbClr val="000000"/>
                </a:solidFill>
                <a:highlight>
                  <a:srgbClr val="FFFFFF"/>
                </a:highlight>
              </a:rPr>
              <a:t> </a:t>
            </a:r>
            <a:r>
              <a:rPr lang="fr-FR" sz="2400" dirty="0" err="1">
                <a:solidFill>
                  <a:srgbClr val="000000"/>
                </a:solidFill>
                <a:highlight>
                  <a:srgbClr val="FFFFFF"/>
                </a:highlight>
              </a:rPr>
              <a:t>TypeDonnee</a:t>
            </a:r>
            <a:r>
              <a:rPr lang="fr-FR" sz="2400" dirty="0">
                <a:solidFill>
                  <a:srgbClr val="000000"/>
                </a:solidFill>
                <a:highlight>
                  <a:srgbClr val="FFFFFF"/>
                </a:highlight>
              </a:rPr>
              <a:t> </a:t>
            </a:r>
            <a:r>
              <a:rPr lang="fr-FR" sz="2400" b="1" dirty="0">
                <a:solidFill>
                  <a:srgbClr val="000080"/>
                </a:solidFill>
                <a:highlight>
                  <a:srgbClr val="FFFFFF"/>
                </a:highlight>
              </a:rPr>
              <a:t>*</a:t>
            </a:r>
            <a:r>
              <a:rPr lang="fr-FR" sz="2400" dirty="0" err="1">
                <a:solidFill>
                  <a:srgbClr val="000000"/>
                </a:solidFill>
                <a:highlight>
                  <a:srgbClr val="FFFFFF"/>
                </a:highlight>
              </a:rPr>
              <a:t>pelem</a:t>
            </a:r>
            <a:r>
              <a:rPr lang="fr-FR" sz="2400" b="1" dirty="0">
                <a:solidFill>
                  <a:srgbClr val="000080"/>
                </a:solidFill>
                <a:highlight>
                  <a:srgbClr val="FFFFFF"/>
                </a:highlight>
              </a:rPr>
              <a:t>)</a:t>
            </a:r>
            <a:endParaRPr lang="fr-FR" sz="2400" dirty="0">
              <a:solidFill>
                <a:srgbClr val="000000"/>
              </a:solidFill>
              <a:highlight>
                <a:srgbClr val="FFFFFF"/>
              </a:highlight>
            </a:endParaRPr>
          </a:p>
          <a:p>
            <a:r>
              <a:rPr lang="fr-FR" sz="2400" b="1" dirty="0">
                <a:solidFill>
                  <a:srgbClr val="000080"/>
                </a:solidFill>
                <a:highlight>
                  <a:srgbClr val="FFFFFF"/>
                </a:highlight>
              </a:rPr>
              <a:t>{</a:t>
            </a:r>
            <a:endParaRPr lang="fr-FR" sz="2400" dirty="0">
              <a:solidFill>
                <a:srgbClr val="000000"/>
              </a:solidFill>
              <a:highlight>
                <a:srgbClr val="FFFFFF"/>
              </a:highlight>
            </a:endParaRPr>
          </a:p>
          <a:p>
            <a:r>
              <a:rPr lang="fr-FR" sz="2400" dirty="0">
                <a:solidFill>
                  <a:srgbClr val="000000"/>
                </a:solidFill>
                <a:highlight>
                  <a:srgbClr val="FFFFFF"/>
                </a:highlight>
              </a:rPr>
              <a:t>Pile q</a:t>
            </a:r>
            <a:r>
              <a:rPr lang="fr-FR" sz="2400" b="1" dirty="0">
                <a:solidFill>
                  <a:srgbClr val="000080"/>
                </a:solidFill>
                <a:highlight>
                  <a:srgbClr val="FFFFFF"/>
                </a:highlight>
              </a:rPr>
              <a:t>;</a:t>
            </a:r>
            <a:endParaRPr lang="fr-FR" sz="2400" dirty="0">
              <a:solidFill>
                <a:srgbClr val="000000"/>
              </a:solidFill>
              <a:highlight>
                <a:srgbClr val="FFFFFF"/>
              </a:highlight>
            </a:endParaRPr>
          </a:p>
          <a:p>
            <a:r>
              <a:rPr lang="fr-FR" sz="2400" b="1" dirty="0">
                <a:solidFill>
                  <a:srgbClr val="0000FF"/>
                </a:solidFill>
                <a:highlight>
                  <a:srgbClr val="FFFFFF"/>
                </a:highlight>
              </a:rPr>
              <a:t>if</a:t>
            </a:r>
            <a:r>
              <a:rPr lang="fr-FR" sz="2400" dirty="0">
                <a:solidFill>
                  <a:srgbClr val="000000"/>
                </a:solidFill>
                <a:highlight>
                  <a:srgbClr val="FFFFFF"/>
                </a:highlight>
              </a:rPr>
              <a:t> </a:t>
            </a:r>
            <a:r>
              <a:rPr lang="fr-FR" sz="2400" b="1" dirty="0">
                <a:solidFill>
                  <a:srgbClr val="000080"/>
                </a:solidFill>
                <a:highlight>
                  <a:srgbClr val="FFFFFF"/>
                </a:highlight>
              </a:rPr>
              <a:t>(</a:t>
            </a:r>
            <a:r>
              <a:rPr lang="fr-FR" sz="2400" dirty="0" err="1">
                <a:solidFill>
                  <a:srgbClr val="000000"/>
                </a:solidFill>
                <a:highlight>
                  <a:srgbClr val="FFFFFF"/>
                </a:highlight>
              </a:rPr>
              <a:t>EstVide</a:t>
            </a:r>
            <a:r>
              <a:rPr lang="fr-FR" sz="2400" b="1" dirty="0">
                <a:solidFill>
                  <a:srgbClr val="000080"/>
                </a:solidFill>
                <a:highlight>
                  <a:srgbClr val="FFFFFF"/>
                </a:highlight>
              </a:rPr>
              <a:t>(*</a:t>
            </a:r>
            <a:r>
              <a:rPr lang="fr-FR" sz="2400" dirty="0" err="1">
                <a:solidFill>
                  <a:srgbClr val="000000"/>
                </a:solidFill>
                <a:highlight>
                  <a:srgbClr val="FFFFFF"/>
                </a:highlight>
              </a:rPr>
              <a:t>pP</a:t>
            </a:r>
            <a:r>
              <a:rPr lang="fr-FR" sz="2400" b="1" dirty="0">
                <a:solidFill>
                  <a:srgbClr val="000080"/>
                </a:solidFill>
                <a:highlight>
                  <a:srgbClr val="FFFFFF"/>
                </a:highlight>
              </a:rPr>
              <a:t>))</a:t>
            </a:r>
            <a:endParaRPr lang="fr-FR" sz="2400" dirty="0">
              <a:solidFill>
                <a:srgbClr val="000000"/>
              </a:solidFill>
              <a:highlight>
                <a:srgbClr val="FFFFFF"/>
              </a:highlight>
            </a:endParaRPr>
          </a:p>
          <a:p>
            <a:r>
              <a:rPr lang="fr-FR" sz="2400" b="1" dirty="0">
                <a:solidFill>
                  <a:srgbClr val="0000FF"/>
                </a:solidFill>
                <a:highlight>
                  <a:srgbClr val="FFFFFF"/>
                </a:highlight>
              </a:rPr>
              <a:t>return</a:t>
            </a:r>
            <a:r>
              <a:rPr lang="fr-FR" sz="2400" dirty="0">
                <a:solidFill>
                  <a:srgbClr val="000000"/>
                </a:solidFill>
                <a:highlight>
                  <a:srgbClr val="FFFFFF"/>
                </a:highlight>
              </a:rPr>
              <a:t> </a:t>
            </a:r>
            <a:r>
              <a:rPr lang="fr-FR" sz="2400" dirty="0">
                <a:solidFill>
                  <a:srgbClr val="FF8000"/>
                </a:solidFill>
                <a:highlight>
                  <a:srgbClr val="FFFFFF"/>
                </a:highlight>
              </a:rPr>
              <a:t>1</a:t>
            </a:r>
            <a:r>
              <a:rPr lang="fr-FR" sz="2400" b="1" dirty="0">
                <a:solidFill>
                  <a:srgbClr val="000080"/>
                </a:solidFill>
                <a:highlight>
                  <a:srgbClr val="FFFFFF"/>
                </a:highlight>
              </a:rPr>
              <a:t>;</a:t>
            </a:r>
            <a:r>
              <a:rPr lang="fr-FR" sz="2400" dirty="0">
                <a:solidFill>
                  <a:srgbClr val="000000"/>
                </a:solidFill>
                <a:highlight>
                  <a:srgbClr val="FFFFFF"/>
                </a:highlight>
              </a:rPr>
              <a:t> </a:t>
            </a:r>
            <a:r>
              <a:rPr lang="fr-FR" sz="2400" dirty="0">
                <a:solidFill>
                  <a:srgbClr val="008000"/>
                </a:solidFill>
                <a:highlight>
                  <a:srgbClr val="FFFFFF"/>
                </a:highlight>
              </a:rPr>
              <a:t>/* on ne peut pas supprimer d’élément */</a:t>
            </a:r>
            <a:endParaRPr lang="fr-FR" sz="2400" dirty="0">
              <a:solidFill>
                <a:srgbClr val="000000"/>
              </a:solidFill>
              <a:highlight>
                <a:srgbClr val="FFFFFF"/>
              </a:highlight>
            </a:endParaRPr>
          </a:p>
          <a:p>
            <a:r>
              <a:rPr lang="fr-FR" sz="2400" b="1" dirty="0">
                <a:solidFill>
                  <a:srgbClr val="000080"/>
                </a:solidFill>
                <a:highlight>
                  <a:srgbClr val="FFFFFF"/>
                </a:highlight>
              </a:rPr>
              <a:t>*</a:t>
            </a:r>
            <a:r>
              <a:rPr lang="fr-FR" sz="2400" dirty="0" err="1">
                <a:solidFill>
                  <a:srgbClr val="000000"/>
                </a:solidFill>
                <a:highlight>
                  <a:srgbClr val="FFFFFF"/>
                </a:highlight>
              </a:rPr>
              <a:t>pelem</a:t>
            </a:r>
            <a:r>
              <a:rPr lang="fr-FR" sz="2400" dirty="0">
                <a:solidFill>
                  <a:srgbClr val="000000"/>
                </a:solidFill>
                <a:highlight>
                  <a:srgbClr val="FFFFFF"/>
                </a:highlight>
              </a:rPr>
              <a:t> </a:t>
            </a:r>
            <a:r>
              <a:rPr lang="fr-FR" sz="2400" b="1" dirty="0">
                <a:solidFill>
                  <a:srgbClr val="000080"/>
                </a:solidFill>
                <a:highlight>
                  <a:srgbClr val="FFFFFF"/>
                </a:highlight>
              </a:rPr>
              <a:t>=</a:t>
            </a:r>
            <a:r>
              <a:rPr lang="fr-FR" sz="2400" dirty="0">
                <a:solidFill>
                  <a:srgbClr val="000000"/>
                </a:solidFill>
                <a:highlight>
                  <a:srgbClr val="FFFFFF"/>
                </a:highlight>
              </a:rPr>
              <a:t> </a:t>
            </a:r>
            <a:r>
              <a:rPr lang="fr-FR" sz="2400" b="1" dirty="0">
                <a:solidFill>
                  <a:srgbClr val="000080"/>
                </a:solidFill>
                <a:highlight>
                  <a:srgbClr val="FFFFFF"/>
                </a:highlight>
              </a:rPr>
              <a:t>(*</a:t>
            </a:r>
            <a:r>
              <a:rPr lang="fr-FR" sz="2400" dirty="0" err="1">
                <a:solidFill>
                  <a:srgbClr val="000000"/>
                </a:solidFill>
                <a:highlight>
                  <a:srgbClr val="FFFFFF"/>
                </a:highlight>
              </a:rPr>
              <a:t>pP</a:t>
            </a:r>
            <a:r>
              <a:rPr lang="fr-FR" sz="2400" b="1" dirty="0">
                <a:solidFill>
                  <a:srgbClr val="000080"/>
                </a:solidFill>
                <a:highlight>
                  <a:srgbClr val="FFFFFF"/>
                </a:highlight>
              </a:rPr>
              <a:t>)-&gt;</a:t>
            </a:r>
            <a:r>
              <a:rPr lang="fr-FR" sz="2400" dirty="0" err="1">
                <a:solidFill>
                  <a:srgbClr val="000000"/>
                </a:solidFill>
                <a:highlight>
                  <a:srgbClr val="FFFFFF"/>
                </a:highlight>
              </a:rPr>
              <a:t>donnee</a:t>
            </a:r>
            <a:r>
              <a:rPr lang="fr-FR" sz="2400" b="1" dirty="0">
                <a:solidFill>
                  <a:srgbClr val="000080"/>
                </a:solidFill>
                <a:highlight>
                  <a:srgbClr val="FFFFFF"/>
                </a:highlight>
              </a:rPr>
              <a:t>;</a:t>
            </a:r>
            <a:r>
              <a:rPr lang="fr-FR" sz="2400" dirty="0">
                <a:solidFill>
                  <a:srgbClr val="000000"/>
                </a:solidFill>
                <a:highlight>
                  <a:srgbClr val="FFFFFF"/>
                </a:highlight>
              </a:rPr>
              <a:t> </a:t>
            </a:r>
            <a:r>
              <a:rPr lang="fr-FR" sz="2400" dirty="0">
                <a:solidFill>
                  <a:srgbClr val="008000"/>
                </a:solidFill>
                <a:highlight>
                  <a:srgbClr val="FFFFFF"/>
                </a:highlight>
              </a:rPr>
              <a:t>/* on renvoie l’élément de tête */</a:t>
            </a:r>
            <a:endParaRPr lang="fr-FR" sz="2400" dirty="0">
              <a:solidFill>
                <a:srgbClr val="000000"/>
              </a:solidFill>
              <a:highlight>
                <a:srgbClr val="FFFFFF"/>
              </a:highlight>
            </a:endParaRPr>
          </a:p>
          <a:p>
            <a:r>
              <a:rPr lang="fr-FR" sz="2400" dirty="0">
                <a:solidFill>
                  <a:srgbClr val="000000"/>
                </a:solidFill>
                <a:highlight>
                  <a:srgbClr val="FFFFFF"/>
                </a:highlight>
              </a:rPr>
              <a:t>q </a:t>
            </a:r>
            <a:r>
              <a:rPr lang="fr-FR" sz="2400" b="1" dirty="0">
                <a:solidFill>
                  <a:srgbClr val="000080"/>
                </a:solidFill>
                <a:highlight>
                  <a:srgbClr val="FFFFFF"/>
                </a:highlight>
              </a:rPr>
              <a:t>=</a:t>
            </a:r>
            <a:r>
              <a:rPr lang="fr-FR" sz="2400" dirty="0">
                <a:solidFill>
                  <a:srgbClr val="000000"/>
                </a:solidFill>
                <a:highlight>
                  <a:srgbClr val="FFFFFF"/>
                </a:highlight>
              </a:rPr>
              <a:t> </a:t>
            </a:r>
            <a:r>
              <a:rPr lang="fr-FR" sz="2400" b="1" dirty="0">
                <a:solidFill>
                  <a:srgbClr val="000080"/>
                </a:solidFill>
                <a:highlight>
                  <a:srgbClr val="FFFFFF"/>
                </a:highlight>
              </a:rPr>
              <a:t>*</a:t>
            </a:r>
            <a:r>
              <a:rPr lang="fr-FR" sz="2400" dirty="0" err="1">
                <a:solidFill>
                  <a:srgbClr val="000000"/>
                </a:solidFill>
                <a:highlight>
                  <a:srgbClr val="FFFFFF"/>
                </a:highlight>
              </a:rPr>
              <a:t>pP</a:t>
            </a:r>
            <a:r>
              <a:rPr lang="fr-FR" sz="2400" b="1" dirty="0">
                <a:solidFill>
                  <a:srgbClr val="000080"/>
                </a:solidFill>
                <a:highlight>
                  <a:srgbClr val="FFFFFF"/>
                </a:highlight>
              </a:rPr>
              <a:t>;</a:t>
            </a:r>
            <a:r>
              <a:rPr lang="fr-FR" sz="2400" dirty="0">
                <a:solidFill>
                  <a:srgbClr val="000000"/>
                </a:solidFill>
                <a:highlight>
                  <a:srgbClr val="FFFFFF"/>
                </a:highlight>
              </a:rPr>
              <a:t> </a:t>
            </a:r>
            <a:r>
              <a:rPr lang="fr-FR" sz="2400" dirty="0">
                <a:solidFill>
                  <a:srgbClr val="008000"/>
                </a:solidFill>
                <a:highlight>
                  <a:srgbClr val="FFFFFF"/>
                </a:highlight>
              </a:rPr>
              <a:t>/* mémorisation d’adresse de la première cellule */</a:t>
            </a:r>
            <a:endParaRPr lang="fr-FR" sz="2400" dirty="0">
              <a:solidFill>
                <a:srgbClr val="000000"/>
              </a:solidFill>
              <a:highlight>
                <a:srgbClr val="FFFFFF"/>
              </a:highlight>
            </a:endParaRPr>
          </a:p>
          <a:p>
            <a:r>
              <a:rPr lang="fr-FR" sz="2400" b="1" dirty="0">
                <a:solidFill>
                  <a:srgbClr val="000080"/>
                </a:solidFill>
                <a:highlight>
                  <a:srgbClr val="FFFFFF"/>
                </a:highlight>
              </a:rPr>
              <a:t>*</a:t>
            </a:r>
            <a:r>
              <a:rPr lang="fr-FR" sz="2400" dirty="0" err="1">
                <a:solidFill>
                  <a:srgbClr val="000000"/>
                </a:solidFill>
                <a:highlight>
                  <a:srgbClr val="FFFFFF"/>
                </a:highlight>
              </a:rPr>
              <a:t>pP</a:t>
            </a:r>
            <a:r>
              <a:rPr lang="fr-FR" sz="2400" dirty="0">
                <a:solidFill>
                  <a:srgbClr val="000000"/>
                </a:solidFill>
                <a:highlight>
                  <a:srgbClr val="FFFFFF"/>
                </a:highlight>
              </a:rPr>
              <a:t> </a:t>
            </a:r>
            <a:r>
              <a:rPr lang="fr-FR" sz="2400" b="1" dirty="0">
                <a:solidFill>
                  <a:srgbClr val="000080"/>
                </a:solidFill>
                <a:highlight>
                  <a:srgbClr val="FFFFFF"/>
                </a:highlight>
              </a:rPr>
              <a:t>=</a:t>
            </a:r>
            <a:r>
              <a:rPr lang="fr-FR" sz="2400" dirty="0">
                <a:solidFill>
                  <a:srgbClr val="000000"/>
                </a:solidFill>
                <a:highlight>
                  <a:srgbClr val="FFFFFF"/>
                </a:highlight>
              </a:rPr>
              <a:t> </a:t>
            </a:r>
            <a:r>
              <a:rPr lang="fr-FR" sz="2400" b="1" dirty="0">
                <a:solidFill>
                  <a:srgbClr val="000080"/>
                </a:solidFill>
                <a:highlight>
                  <a:srgbClr val="FFFFFF"/>
                </a:highlight>
              </a:rPr>
              <a:t>(*</a:t>
            </a:r>
            <a:r>
              <a:rPr lang="fr-FR" sz="2400" dirty="0" err="1">
                <a:solidFill>
                  <a:srgbClr val="000000"/>
                </a:solidFill>
                <a:highlight>
                  <a:srgbClr val="FFFFFF"/>
                </a:highlight>
              </a:rPr>
              <a:t>pP</a:t>
            </a:r>
            <a:r>
              <a:rPr lang="fr-FR" sz="2400" b="1" dirty="0">
                <a:solidFill>
                  <a:srgbClr val="000080"/>
                </a:solidFill>
                <a:highlight>
                  <a:srgbClr val="FFFFFF"/>
                </a:highlight>
              </a:rPr>
              <a:t>)-&gt;</a:t>
            </a:r>
            <a:r>
              <a:rPr lang="fr-FR" sz="2400" dirty="0">
                <a:solidFill>
                  <a:srgbClr val="000000"/>
                </a:solidFill>
                <a:highlight>
                  <a:srgbClr val="FFFFFF"/>
                </a:highlight>
              </a:rPr>
              <a:t>suivant</a:t>
            </a:r>
            <a:r>
              <a:rPr lang="fr-FR" sz="2400" b="1" dirty="0">
                <a:solidFill>
                  <a:srgbClr val="000080"/>
                </a:solidFill>
                <a:highlight>
                  <a:srgbClr val="FFFFFF"/>
                </a:highlight>
              </a:rPr>
              <a:t>;</a:t>
            </a:r>
            <a:r>
              <a:rPr lang="fr-FR" sz="2400" dirty="0">
                <a:solidFill>
                  <a:srgbClr val="000000"/>
                </a:solidFill>
                <a:highlight>
                  <a:srgbClr val="FFFFFF"/>
                </a:highlight>
              </a:rPr>
              <a:t> </a:t>
            </a:r>
            <a:r>
              <a:rPr lang="fr-FR" sz="2400" dirty="0">
                <a:solidFill>
                  <a:srgbClr val="008000"/>
                </a:solidFill>
                <a:highlight>
                  <a:srgbClr val="FFFFFF"/>
                </a:highlight>
              </a:rPr>
              <a:t>/* passage au suivant */</a:t>
            </a:r>
            <a:endParaRPr lang="fr-FR" sz="2400" dirty="0">
              <a:solidFill>
                <a:srgbClr val="000000"/>
              </a:solidFill>
              <a:highlight>
                <a:srgbClr val="FFFFFF"/>
              </a:highlight>
            </a:endParaRPr>
          </a:p>
          <a:p>
            <a:r>
              <a:rPr lang="fr-FR" sz="2400" dirty="0">
                <a:solidFill>
                  <a:srgbClr val="000000"/>
                </a:solidFill>
                <a:highlight>
                  <a:srgbClr val="FFFFFF"/>
                </a:highlight>
              </a:rPr>
              <a:t>free</a:t>
            </a:r>
            <a:r>
              <a:rPr lang="fr-FR" sz="2400" b="1" dirty="0">
                <a:solidFill>
                  <a:srgbClr val="000080"/>
                </a:solidFill>
                <a:highlight>
                  <a:srgbClr val="FFFFFF"/>
                </a:highlight>
              </a:rPr>
              <a:t>(</a:t>
            </a:r>
            <a:r>
              <a:rPr lang="fr-FR" sz="2400" dirty="0">
                <a:solidFill>
                  <a:srgbClr val="000000"/>
                </a:solidFill>
                <a:highlight>
                  <a:srgbClr val="FFFFFF"/>
                </a:highlight>
              </a:rPr>
              <a:t>q</a:t>
            </a:r>
            <a:r>
              <a:rPr lang="fr-FR" sz="2400" b="1" dirty="0">
                <a:solidFill>
                  <a:srgbClr val="000080"/>
                </a:solidFill>
                <a:highlight>
                  <a:srgbClr val="FFFFFF"/>
                </a:highlight>
              </a:rPr>
              <a:t>);</a:t>
            </a:r>
            <a:r>
              <a:rPr lang="fr-FR" sz="2400" dirty="0">
                <a:solidFill>
                  <a:srgbClr val="000000"/>
                </a:solidFill>
                <a:highlight>
                  <a:srgbClr val="FFFFFF"/>
                </a:highlight>
              </a:rPr>
              <a:t> </a:t>
            </a:r>
            <a:r>
              <a:rPr lang="fr-FR" sz="2400" dirty="0">
                <a:solidFill>
                  <a:srgbClr val="008000"/>
                </a:solidFill>
                <a:highlight>
                  <a:srgbClr val="FFFFFF"/>
                </a:highlight>
              </a:rPr>
              <a:t>/* destruction de la cellule mémorisée */</a:t>
            </a:r>
            <a:endParaRPr lang="fr-FR" sz="2400" dirty="0">
              <a:solidFill>
                <a:srgbClr val="000000"/>
              </a:solidFill>
              <a:highlight>
                <a:srgbClr val="FFFFFF"/>
              </a:highlight>
            </a:endParaRPr>
          </a:p>
          <a:p>
            <a:r>
              <a:rPr lang="fr-FR" sz="2400" b="1" dirty="0">
                <a:solidFill>
                  <a:srgbClr val="0000FF"/>
                </a:solidFill>
                <a:highlight>
                  <a:srgbClr val="FFFFFF"/>
                </a:highlight>
              </a:rPr>
              <a:t>return</a:t>
            </a:r>
            <a:r>
              <a:rPr lang="fr-FR" sz="2400" dirty="0">
                <a:solidFill>
                  <a:srgbClr val="000000"/>
                </a:solidFill>
                <a:highlight>
                  <a:srgbClr val="FFFFFF"/>
                </a:highlight>
              </a:rPr>
              <a:t> </a:t>
            </a:r>
            <a:r>
              <a:rPr lang="fr-FR" sz="2400" dirty="0">
                <a:solidFill>
                  <a:srgbClr val="FF8000"/>
                </a:solidFill>
                <a:highlight>
                  <a:srgbClr val="FFFFFF"/>
                </a:highlight>
              </a:rPr>
              <a:t>0</a:t>
            </a:r>
            <a:r>
              <a:rPr lang="fr-FR" sz="2400" b="1" dirty="0">
                <a:solidFill>
                  <a:srgbClr val="000080"/>
                </a:solidFill>
                <a:highlight>
                  <a:srgbClr val="FFFFFF"/>
                </a:highlight>
              </a:rPr>
              <a:t>;</a:t>
            </a:r>
            <a:endParaRPr lang="fr-FR" sz="2400" dirty="0">
              <a:solidFill>
                <a:srgbClr val="000000"/>
              </a:solidFill>
              <a:highlight>
                <a:srgbClr val="FFFFFF"/>
              </a:highlight>
            </a:endParaRPr>
          </a:p>
          <a:p>
            <a:r>
              <a:rPr lang="fr-FR" sz="2400" b="1" dirty="0">
                <a:solidFill>
                  <a:srgbClr val="000080"/>
                </a:solidFill>
                <a:highlight>
                  <a:srgbClr val="FFFFFF"/>
                </a:highlight>
              </a:rPr>
              <a:t>}</a:t>
            </a:r>
            <a:endParaRPr lang="fr-FR" sz="4800" dirty="0"/>
          </a:p>
        </p:txBody>
      </p:sp>
    </p:spTree>
    <p:extLst>
      <p:ext uri="{BB962C8B-B14F-4D97-AF65-F5344CB8AC3E}">
        <p14:creationId xmlns:p14="http://schemas.microsoft.com/office/powerpoint/2010/main" val="174057609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2800" cap="small" spc="-1" dirty="0">
                <a:solidFill>
                  <a:srgbClr val="666666"/>
                </a:solidFill>
              </a:rPr>
              <a:t>IMPLÉMENTATION SOUS FORME DE LISTE CHAÎNÉE</a:t>
            </a:r>
          </a:p>
        </p:txBody>
      </p:sp>
      <p:sp>
        <p:nvSpPr>
          <p:cNvPr id="193" name="TextShape 2"/>
          <p:cNvSpPr txBox="1"/>
          <p:nvPr/>
        </p:nvSpPr>
        <p:spPr>
          <a:xfrm>
            <a:off x="503999" y="1152000"/>
            <a:ext cx="9313101" cy="5960000"/>
          </a:xfrm>
          <a:prstGeom prst="rect">
            <a:avLst/>
          </a:prstGeom>
          <a:noFill/>
          <a:ln>
            <a:noFill/>
          </a:ln>
        </p:spPr>
        <p:txBody>
          <a:bodyPr lIns="0" tIns="0" rIns="0" bIns="0">
            <a:normAutofit/>
          </a:bodyPr>
          <a:lstStyle/>
          <a:p>
            <a:pPr marL="432000" indent="-324000">
              <a:spcBef>
                <a:spcPts val="938"/>
              </a:spcBef>
              <a:buSzPct val="100000"/>
              <a:buBlip>
                <a:blip r:embed="rId3"/>
              </a:buBlip>
            </a:pPr>
            <a:r>
              <a:rPr lang="fr-FR" sz="2670" b="1" spc="-1" dirty="0">
                <a:solidFill>
                  <a:srgbClr val="000000"/>
                </a:solidFill>
              </a:rPr>
              <a:t>Vider et détruire</a:t>
            </a:r>
          </a:p>
          <a:p>
            <a:pPr marL="889200" lvl="1" indent="-324000">
              <a:spcBef>
                <a:spcPts val="938"/>
              </a:spcBef>
              <a:buSzPct val="100000"/>
              <a:buBlip>
                <a:blip r:embed="rId3"/>
              </a:buBlip>
            </a:pPr>
            <a:r>
              <a:rPr lang="fr-FR" sz="2670" spc="-1" dirty="0">
                <a:solidFill>
                  <a:srgbClr val="000000"/>
                </a:solidFill>
              </a:rPr>
              <a:t>La destruction de la liste doit libérer toute la mémoire de la liste chaînée (destruction individuelle des cellules).</a:t>
            </a:r>
          </a:p>
        </p:txBody>
      </p:sp>
      <p:sp>
        <p:nvSpPr>
          <p:cNvPr id="2" name="Rectangle 1">
            <a:extLst>
              <a:ext uri="{FF2B5EF4-FFF2-40B4-BE49-F238E27FC236}">
                <a16:creationId xmlns:a16="http://schemas.microsoft.com/office/drawing/2014/main" id="{48320668-3ADB-4351-AEE2-D1DA67C423A2}"/>
              </a:ext>
            </a:extLst>
          </p:cNvPr>
          <p:cNvSpPr/>
          <p:nvPr/>
        </p:nvSpPr>
        <p:spPr>
          <a:xfrm>
            <a:off x="660400" y="2534663"/>
            <a:ext cx="8978900" cy="4524315"/>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fr-FR" sz="2400" dirty="0" err="1">
                <a:solidFill>
                  <a:srgbClr val="8000FF"/>
                </a:solidFill>
                <a:highlight>
                  <a:srgbClr val="FFFFFF"/>
                </a:highlight>
              </a:rPr>
              <a:t>void</a:t>
            </a:r>
            <a:r>
              <a:rPr lang="fr-FR" sz="2400" dirty="0">
                <a:solidFill>
                  <a:srgbClr val="000000"/>
                </a:solidFill>
                <a:highlight>
                  <a:srgbClr val="FFFFFF"/>
                </a:highlight>
              </a:rPr>
              <a:t> </a:t>
            </a:r>
            <a:r>
              <a:rPr lang="fr-FR" sz="2400" dirty="0" err="1">
                <a:solidFill>
                  <a:srgbClr val="000000"/>
                </a:solidFill>
                <a:highlight>
                  <a:srgbClr val="FFFFFF"/>
                </a:highlight>
              </a:rPr>
              <a:t>Detruire</a:t>
            </a:r>
            <a:r>
              <a:rPr lang="fr-FR" sz="2400" b="1" dirty="0">
                <a:solidFill>
                  <a:srgbClr val="000080"/>
                </a:solidFill>
                <a:highlight>
                  <a:srgbClr val="FFFFFF"/>
                </a:highlight>
              </a:rPr>
              <a:t>(</a:t>
            </a:r>
            <a:r>
              <a:rPr lang="fr-FR" sz="2400" dirty="0">
                <a:solidFill>
                  <a:srgbClr val="000000"/>
                </a:solidFill>
                <a:highlight>
                  <a:srgbClr val="FFFFFF"/>
                </a:highlight>
              </a:rPr>
              <a:t>Pile </a:t>
            </a:r>
            <a:r>
              <a:rPr lang="fr-FR" sz="2400" b="1" dirty="0">
                <a:solidFill>
                  <a:srgbClr val="000080"/>
                </a:solidFill>
                <a:highlight>
                  <a:srgbClr val="FFFFFF"/>
                </a:highlight>
              </a:rPr>
              <a:t>*</a:t>
            </a:r>
            <a:r>
              <a:rPr lang="fr-FR" sz="2400" dirty="0" err="1">
                <a:solidFill>
                  <a:srgbClr val="000000"/>
                </a:solidFill>
                <a:highlight>
                  <a:srgbClr val="FFFFFF"/>
                </a:highlight>
              </a:rPr>
              <a:t>pP</a:t>
            </a:r>
            <a:r>
              <a:rPr lang="fr-FR" sz="2400" b="1" dirty="0">
                <a:solidFill>
                  <a:srgbClr val="000080"/>
                </a:solidFill>
                <a:highlight>
                  <a:srgbClr val="FFFFFF"/>
                </a:highlight>
              </a:rPr>
              <a:t>)</a:t>
            </a:r>
            <a:endParaRPr lang="fr-FR" sz="2400" dirty="0">
              <a:solidFill>
                <a:srgbClr val="000000"/>
              </a:solidFill>
              <a:highlight>
                <a:srgbClr val="FFFFFF"/>
              </a:highlight>
            </a:endParaRPr>
          </a:p>
          <a:p>
            <a:r>
              <a:rPr lang="fr-FR" sz="2400" b="1" dirty="0">
                <a:solidFill>
                  <a:srgbClr val="000080"/>
                </a:solidFill>
                <a:highlight>
                  <a:srgbClr val="FFFFFF"/>
                </a:highlight>
              </a:rPr>
              <a:t>{</a:t>
            </a:r>
            <a:endParaRPr lang="fr-FR" sz="2400" dirty="0">
              <a:solidFill>
                <a:srgbClr val="000000"/>
              </a:solidFill>
              <a:highlight>
                <a:srgbClr val="FFFFFF"/>
              </a:highlight>
            </a:endParaRPr>
          </a:p>
          <a:p>
            <a:r>
              <a:rPr lang="fr-FR" sz="2400" dirty="0">
                <a:solidFill>
                  <a:srgbClr val="000000"/>
                </a:solidFill>
                <a:highlight>
                  <a:srgbClr val="FFFFFF"/>
                </a:highlight>
              </a:rPr>
              <a:t>Pile q</a:t>
            </a:r>
            <a:r>
              <a:rPr lang="fr-FR" sz="2400" b="1" dirty="0">
                <a:solidFill>
                  <a:srgbClr val="000080"/>
                </a:solidFill>
                <a:highlight>
                  <a:srgbClr val="FFFFFF"/>
                </a:highlight>
              </a:rPr>
              <a:t>;</a:t>
            </a:r>
            <a:endParaRPr lang="fr-FR" sz="2400" dirty="0">
              <a:solidFill>
                <a:srgbClr val="000000"/>
              </a:solidFill>
              <a:highlight>
                <a:srgbClr val="FFFFFF"/>
              </a:highlight>
            </a:endParaRPr>
          </a:p>
          <a:p>
            <a:r>
              <a:rPr lang="fr-FR" sz="2400" b="1" dirty="0" err="1">
                <a:solidFill>
                  <a:srgbClr val="0000FF"/>
                </a:solidFill>
                <a:highlight>
                  <a:srgbClr val="FFFFFF"/>
                </a:highlight>
              </a:rPr>
              <a:t>while</a:t>
            </a:r>
            <a:r>
              <a:rPr lang="fr-FR" sz="2400" dirty="0">
                <a:solidFill>
                  <a:srgbClr val="000000"/>
                </a:solidFill>
                <a:highlight>
                  <a:srgbClr val="FFFFFF"/>
                </a:highlight>
              </a:rPr>
              <a:t> </a:t>
            </a:r>
            <a:r>
              <a:rPr lang="fr-FR" sz="2400" b="1" dirty="0">
                <a:solidFill>
                  <a:srgbClr val="000080"/>
                </a:solidFill>
                <a:highlight>
                  <a:srgbClr val="FFFFFF"/>
                </a:highlight>
              </a:rPr>
              <a:t>(*</a:t>
            </a:r>
            <a:r>
              <a:rPr lang="fr-FR" sz="2400" dirty="0" err="1">
                <a:solidFill>
                  <a:srgbClr val="000000"/>
                </a:solidFill>
                <a:highlight>
                  <a:srgbClr val="FFFFFF"/>
                </a:highlight>
              </a:rPr>
              <a:t>pP</a:t>
            </a:r>
            <a:r>
              <a:rPr lang="fr-FR" sz="2400" dirty="0">
                <a:solidFill>
                  <a:srgbClr val="000000"/>
                </a:solidFill>
                <a:highlight>
                  <a:srgbClr val="FFFFFF"/>
                </a:highlight>
              </a:rPr>
              <a:t> </a:t>
            </a:r>
            <a:r>
              <a:rPr lang="fr-FR" sz="2400" b="1" dirty="0">
                <a:solidFill>
                  <a:srgbClr val="000080"/>
                </a:solidFill>
                <a:highlight>
                  <a:srgbClr val="FFFFFF"/>
                </a:highlight>
              </a:rPr>
              <a:t>!=</a:t>
            </a:r>
            <a:r>
              <a:rPr lang="fr-FR" sz="2400" dirty="0">
                <a:solidFill>
                  <a:srgbClr val="000000"/>
                </a:solidFill>
                <a:highlight>
                  <a:srgbClr val="FFFFFF"/>
                </a:highlight>
              </a:rPr>
              <a:t> </a:t>
            </a:r>
            <a:r>
              <a:rPr lang="fr-FR" sz="2400" b="1" dirty="0">
                <a:solidFill>
                  <a:srgbClr val="0000FF"/>
                </a:solidFill>
                <a:highlight>
                  <a:srgbClr val="FFFFFF"/>
                </a:highlight>
              </a:rPr>
              <a:t>NULL</a:t>
            </a:r>
            <a:r>
              <a:rPr lang="fr-FR" sz="2400" b="1" dirty="0">
                <a:solidFill>
                  <a:srgbClr val="000080"/>
                </a:solidFill>
                <a:highlight>
                  <a:srgbClr val="FFFFFF"/>
                </a:highlight>
              </a:rPr>
              <a:t>)</a:t>
            </a:r>
            <a:r>
              <a:rPr lang="fr-FR" sz="2400" dirty="0">
                <a:solidFill>
                  <a:srgbClr val="000000"/>
                </a:solidFill>
                <a:highlight>
                  <a:srgbClr val="FFFFFF"/>
                </a:highlight>
              </a:rPr>
              <a:t> </a:t>
            </a:r>
            <a:r>
              <a:rPr lang="fr-FR" sz="2400" dirty="0">
                <a:solidFill>
                  <a:srgbClr val="008000"/>
                </a:solidFill>
                <a:highlight>
                  <a:srgbClr val="FFFFFF"/>
                </a:highlight>
              </a:rPr>
              <a:t>/* parcours de la liste */</a:t>
            </a:r>
            <a:endParaRPr lang="fr-FR" sz="2400" dirty="0">
              <a:solidFill>
                <a:srgbClr val="000000"/>
              </a:solidFill>
              <a:highlight>
                <a:srgbClr val="FFFFFF"/>
              </a:highlight>
            </a:endParaRPr>
          </a:p>
          <a:p>
            <a:r>
              <a:rPr lang="fr-FR" sz="2400" b="1" dirty="0">
                <a:solidFill>
                  <a:srgbClr val="000080"/>
                </a:solidFill>
                <a:highlight>
                  <a:srgbClr val="FFFFFF"/>
                </a:highlight>
              </a:rPr>
              <a:t>{</a:t>
            </a:r>
            <a:endParaRPr lang="fr-FR" sz="2400" dirty="0">
              <a:solidFill>
                <a:srgbClr val="000000"/>
              </a:solidFill>
              <a:highlight>
                <a:srgbClr val="FFFFFF"/>
              </a:highlight>
            </a:endParaRPr>
          </a:p>
          <a:p>
            <a:r>
              <a:rPr lang="fr-FR" sz="2400" dirty="0">
                <a:solidFill>
                  <a:srgbClr val="000000"/>
                </a:solidFill>
                <a:highlight>
                  <a:srgbClr val="FFFFFF"/>
                </a:highlight>
              </a:rPr>
              <a:t>q </a:t>
            </a:r>
            <a:r>
              <a:rPr lang="fr-FR" sz="2400" b="1" dirty="0">
                <a:solidFill>
                  <a:srgbClr val="000080"/>
                </a:solidFill>
                <a:highlight>
                  <a:srgbClr val="FFFFFF"/>
                </a:highlight>
              </a:rPr>
              <a:t>=</a:t>
            </a:r>
            <a:r>
              <a:rPr lang="fr-FR" sz="2400" dirty="0">
                <a:solidFill>
                  <a:srgbClr val="000000"/>
                </a:solidFill>
                <a:highlight>
                  <a:srgbClr val="FFFFFF"/>
                </a:highlight>
              </a:rPr>
              <a:t> </a:t>
            </a:r>
            <a:r>
              <a:rPr lang="fr-FR" sz="2400" b="1" dirty="0">
                <a:solidFill>
                  <a:srgbClr val="000080"/>
                </a:solidFill>
                <a:highlight>
                  <a:srgbClr val="FFFFFF"/>
                </a:highlight>
              </a:rPr>
              <a:t>*</a:t>
            </a:r>
            <a:r>
              <a:rPr lang="fr-FR" sz="2400" dirty="0" err="1">
                <a:solidFill>
                  <a:srgbClr val="000000"/>
                </a:solidFill>
                <a:highlight>
                  <a:srgbClr val="FFFFFF"/>
                </a:highlight>
              </a:rPr>
              <a:t>pP</a:t>
            </a:r>
            <a:r>
              <a:rPr lang="fr-FR" sz="2400" b="1" dirty="0">
                <a:solidFill>
                  <a:srgbClr val="000080"/>
                </a:solidFill>
                <a:highlight>
                  <a:srgbClr val="FFFFFF"/>
                </a:highlight>
              </a:rPr>
              <a:t>;</a:t>
            </a:r>
            <a:r>
              <a:rPr lang="fr-FR" sz="2400" dirty="0">
                <a:solidFill>
                  <a:srgbClr val="000000"/>
                </a:solidFill>
                <a:highlight>
                  <a:srgbClr val="FFFFFF"/>
                </a:highlight>
              </a:rPr>
              <a:t> </a:t>
            </a:r>
            <a:r>
              <a:rPr lang="fr-FR" sz="2400" dirty="0">
                <a:solidFill>
                  <a:srgbClr val="008000"/>
                </a:solidFill>
                <a:highlight>
                  <a:srgbClr val="FFFFFF"/>
                </a:highlight>
              </a:rPr>
              <a:t>/* mémorisation de l’adresse */</a:t>
            </a:r>
            <a:endParaRPr lang="fr-FR" sz="2400" dirty="0">
              <a:solidFill>
                <a:srgbClr val="000000"/>
              </a:solidFill>
              <a:highlight>
                <a:srgbClr val="FFFFFF"/>
              </a:highlight>
            </a:endParaRPr>
          </a:p>
          <a:p>
            <a:r>
              <a:rPr lang="fr-FR" sz="2400" dirty="0">
                <a:solidFill>
                  <a:srgbClr val="008000"/>
                </a:solidFill>
                <a:highlight>
                  <a:srgbClr val="FFFFFF"/>
                </a:highlight>
              </a:rPr>
              <a:t>/* passage au suivant avant destruction : */</a:t>
            </a:r>
            <a:endParaRPr lang="fr-FR" sz="2400" dirty="0">
              <a:solidFill>
                <a:srgbClr val="000000"/>
              </a:solidFill>
              <a:highlight>
                <a:srgbClr val="FFFFFF"/>
              </a:highlight>
            </a:endParaRPr>
          </a:p>
          <a:p>
            <a:r>
              <a:rPr lang="fr-FR" sz="2400" b="1" dirty="0">
                <a:solidFill>
                  <a:srgbClr val="000080"/>
                </a:solidFill>
                <a:highlight>
                  <a:srgbClr val="FFFFFF"/>
                </a:highlight>
              </a:rPr>
              <a:t>*</a:t>
            </a:r>
            <a:r>
              <a:rPr lang="fr-FR" sz="2400" dirty="0" err="1">
                <a:solidFill>
                  <a:srgbClr val="000000"/>
                </a:solidFill>
                <a:highlight>
                  <a:srgbClr val="FFFFFF"/>
                </a:highlight>
              </a:rPr>
              <a:t>pP</a:t>
            </a:r>
            <a:r>
              <a:rPr lang="fr-FR" sz="2400" dirty="0">
                <a:solidFill>
                  <a:srgbClr val="000000"/>
                </a:solidFill>
                <a:highlight>
                  <a:srgbClr val="FFFFFF"/>
                </a:highlight>
              </a:rPr>
              <a:t> </a:t>
            </a:r>
            <a:r>
              <a:rPr lang="fr-FR" sz="2400" b="1" dirty="0">
                <a:solidFill>
                  <a:srgbClr val="000080"/>
                </a:solidFill>
                <a:highlight>
                  <a:srgbClr val="FFFFFF"/>
                </a:highlight>
              </a:rPr>
              <a:t>=</a:t>
            </a:r>
            <a:r>
              <a:rPr lang="fr-FR" sz="2400" dirty="0">
                <a:solidFill>
                  <a:srgbClr val="000000"/>
                </a:solidFill>
                <a:highlight>
                  <a:srgbClr val="FFFFFF"/>
                </a:highlight>
              </a:rPr>
              <a:t> </a:t>
            </a:r>
            <a:r>
              <a:rPr lang="fr-FR" sz="2400" b="1" dirty="0">
                <a:solidFill>
                  <a:srgbClr val="000080"/>
                </a:solidFill>
                <a:highlight>
                  <a:srgbClr val="FFFFFF"/>
                </a:highlight>
              </a:rPr>
              <a:t>(*</a:t>
            </a:r>
            <a:r>
              <a:rPr lang="fr-FR" sz="2400" dirty="0" err="1">
                <a:solidFill>
                  <a:srgbClr val="000000"/>
                </a:solidFill>
                <a:highlight>
                  <a:srgbClr val="FFFFFF"/>
                </a:highlight>
              </a:rPr>
              <a:t>pP</a:t>
            </a:r>
            <a:r>
              <a:rPr lang="fr-FR" sz="2400" b="1" dirty="0">
                <a:solidFill>
                  <a:srgbClr val="000080"/>
                </a:solidFill>
                <a:highlight>
                  <a:srgbClr val="FFFFFF"/>
                </a:highlight>
              </a:rPr>
              <a:t>)-&gt;</a:t>
            </a:r>
            <a:r>
              <a:rPr lang="fr-FR" sz="2400" dirty="0">
                <a:solidFill>
                  <a:srgbClr val="000000"/>
                </a:solidFill>
                <a:highlight>
                  <a:srgbClr val="FFFFFF"/>
                </a:highlight>
              </a:rPr>
              <a:t>suivant</a:t>
            </a:r>
            <a:r>
              <a:rPr lang="fr-FR" sz="2400" b="1" dirty="0">
                <a:solidFill>
                  <a:srgbClr val="000080"/>
                </a:solidFill>
                <a:highlight>
                  <a:srgbClr val="FFFFFF"/>
                </a:highlight>
              </a:rPr>
              <a:t>;</a:t>
            </a:r>
            <a:endParaRPr lang="fr-FR" sz="2400" dirty="0">
              <a:solidFill>
                <a:srgbClr val="000000"/>
              </a:solidFill>
              <a:highlight>
                <a:srgbClr val="FFFFFF"/>
              </a:highlight>
            </a:endParaRPr>
          </a:p>
          <a:p>
            <a:r>
              <a:rPr lang="fr-FR" sz="2400" dirty="0">
                <a:solidFill>
                  <a:srgbClr val="000000"/>
                </a:solidFill>
                <a:highlight>
                  <a:srgbClr val="FFFFFF"/>
                </a:highlight>
              </a:rPr>
              <a:t>free</a:t>
            </a:r>
            <a:r>
              <a:rPr lang="fr-FR" sz="2400" b="1" dirty="0">
                <a:solidFill>
                  <a:srgbClr val="000080"/>
                </a:solidFill>
                <a:highlight>
                  <a:srgbClr val="FFFFFF"/>
                </a:highlight>
              </a:rPr>
              <a:t>(</a:t>
            </a:r>
            <a:r>
              <a:rPr lang="fr-FR" sz="2400" dirty="0">
                <a:solidFill>
                  <a:srgbClr val="000000"/>
                </a:solidFill>
                <a:highlight>
                  <a:srgbClr val="FFFFFF"/>
                </a:highlight>
              </a:rPr>
              <a:t>q</a:t>
            </a:r>
            <a:r>
              <a:rPr lang="fr-FR" sz="2400" b="1" dirty="0">
                <a:solidFill>
                  <a:srgbClr val="000080"/>
                </a:solidFill>
                <a:highlight>
                  <a:srgbClr val="FFFFFF"/>
                </a:highlight>
              </a:rPr>
              <a:t>);</a:t>
            </a:r>
            <a:r>
              <a:rPr lang="fr-FR" sz="2400" dirty="0">
                <a:solidFill>
                  <a:srgbClr val="000000"/>
                </a:solidFill>
                <a:highlight>
                  <a:srgbClr val="FFFFFF"/>
                </a:highlight>
              </a:rPr>
              <a:t> </a:t>
            </a:r>
            <a:r>
              <a:rPr lang="fr-FR" sz="2400" dirty="0">
                <a:solidFill>
                  <a:srgbClr val="008000"/>
                </a:solidFill>
                <a:highlight>
                  <a:srgbClr val="FFFFFF"/>
                </a:highlight>
              </a:rPr>
              <a:t>/* destruction de la cellule mémorisée */</a:t>
            </a:r>
            <a:endParaRPr lang="fr-FR" sz="2400" dirty="0">
              <a:solidFill>
                <a:srgbClr val="000000"/>
              </a:solidFill>
              <a:highlight>
                <a:srgbClr val="FFFFFF"/>
              </a:highlight>
            </a:endParaRPr>
          </a:p>
          <a:p>
            <a:r>
              <a:rPr lang="fr-FR" sz="2400" b="1" dirty="0">
                <a:solidFill>
                  <a:srgbClr val="000080"/>
                </a:solidFill>
                <a:highlight>
                  <a:srgbClr val="FFFFFF"/>
                </a:highlight>
              </a:rPr>
              <a:t>}</a:t>
            </a:r>
            <a:endParaRPr lang="fr-FR" sz="2400" dirty="0">
              <a:solidFill>
                <a:srgbClr val="000000"/>
              </a:solidFill>
              <a:highlight>
                <a:srgbClr val="FFFFFF"/>
              </a:highlight>
            </a:endParaRPr>
          </a:p>
          <a:p>
            <a:r>
              <a:rPr lang="fr-FR" sz="2400" b="1" dirty="0">
                <a:solidFill>
                  <a:srgbClr val="000080"/>
                </a:solidFill>
                <a:highlight>
                  <a:srgbClr val="FFFFFF"/>
                </a:highlight>
              </a:rPr>
              <a:t>*</a:t>
            </a:r>
            <a:r>
              <a:rPr lang="fr-FR" sz="2400" dirty="0" err="1">
                <a:solidFill>
                  <a:srgbClr val="000000"/>
                </a:solidFill>
                <a:highlight>
                  <a:srgbClr val="FFFFFF"/>
                </a:highlight>
              </a:rPr>
              <a:t>pP</a:t>
            </a:r>
            <a:r>
              <a:rPr lang="fr-FR" sz="2400" dirty="0">
                <a:solidFill>
                  <a:srgbClr val="000000"/>
                </a:solidFill>
                <a:highlight>
                  <a:srgbClr val="FFFFFF"/>
                </a:highlight>
              </a:rPr>
              <a:t> </a:t>
            </a:r>
            <a:r>
              <a:rPr lang="fr-FR" sz="2400" b="1" dirty="0">
                <a:solidFill>
                  <a:srgbClr val="000080"/>
                </a:solidFill>
                <a:highlight>
                  <a:srgbClr val="FFFFFF"/>
                </a:highlight>
              </a:rPr>
              <a:t>=</a:t>
            </a:r>
            <a:r>
              <a:rPr lang="fr-FR" sz="2400" dirty="0">
                <a:solidFill>
                  <a:srgbClr val="000000"/>
                </a:solidFill>
                <a:highlight>
                  <a:srgbClr val="FFFFFF"/>
                </a:highlight>
              </a:rPr>
              <a:t> </a:t>
            </a:r>
            <a:r>
              <a:rPr lang="fr-FR" sz="2400" b="1" dirty="0">
                <a:solidFill>
                  <a:srgbClr val="0000FF"/>
                </a:solidFill>
                <a:highlight>
                  <a:srgbClr val="FFFFFF"/>
                </a:highlight>
              </a:rPr>
              <a:t>NULL</a:t>
            </a:r>
            <a:r>
              <a:rPr lang="fr-FR" sz="2400" b="1" dirty="0">
                <a:solidFill>
                  <a:srgbClr val="000080"/>
                </a:solidFill>
                <a:highlight>
                  <a:srgbClr val="FFFFFF"/>
                </a:highlight>
              </a:rPr>
              <a:t>;</a:t>
            </a:r>
            <a:r>
              <a:rPr lang="fr-FR" sz="2400" dirty="0">
                <a:solidFill>
                  <a:srgbClr val="000000"/>
                </a:solidFill>
                <a:highlight>
                  <a:srgbClr val="FFFFFF"/>
                </a:highlight>
              </a:rPr>
              <a:t> </a:t>
            </a:r>
            <a:r>
              <a:rPr lang="fr-FR" sz="2400" dirty="0">
                <a:solidFill>
                  <a:srgbClr val="008000"/>
                </a:solidFill>
                <a:highlight>
                  <a:srgbClr val="FFFFFF"/>
                </a:highlight>
              </a:rPr>
              <a:t>/* liste vide */</a:t>
            </a:r>
            <a:endParaRPr lang="fr-FR" sz="2400" dirty="0">
              <a:solidFill>
                <a:srgbClr val="000000"/>
              </a:solidFill>
              <a:highlight>
                <a:srgbClr val="FFFFFF"/>
              </a:highlight>
            </a:endParaRPr>
          </a:p>
          <a:p>
            <a:r>
              <a:rPr lang="fr-FR" sz="2400" b="1" dirty="0">
                <a:solidFill>
                  <a:srgbClr val="000080"/>
                </a:solidFill>
                <a:highlight>
                  <a:srgbClr val="FFFFFF"/>
                </a:highlight>
              </a:rPr>
              <a:t>}</a:t>
            </a:r>
            <a:endParaRPr lang="fr-FR" sz="4800" dirty="0"/>
          </a:p>
        </p:txBody>
      </p:sp>
    </p:spTree>
    <p:extLst>
      <p:ext uri="{BB962C8B-B14F-4D97-AF65-F5344CB8AC3E}">
        <p14:creationId xmlns:p14="http://schemas.microsoft.com/office/powerpoint/2010/main" val="56284315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2800" cap="small" spc="-1" dirty="0">
                <a:solidFill>
                  <a:srgbClr val="666666"/>
                </a:solidFill>
              </a:rPr>
              <a:t>IMPLÉMENTATION SOUS FORME DE LISTE CHAÎNÉE</a:t>
            </a:r>
          </a:p>
        </p:txBody>
      </p:sp>
      <p:sp>
        <p:nvSpPr>
          <p:cNvPr id="193" name="TextShape 2"/>
          <p:cNvSpPr txBox="1"/>
          <p:nvPr/>
        </p:nvSpPr>
        <p:spPr>
          <a:xfrm>
            <a:off x="503999" y="1152000"/>
            <a:ext cx="9313101" cy="5960000"/>
          </a:xfrm>
          <a:prstGeom prst="rect">
            <a:avLst/>
          </a:prstGeom>
          <a:noFill/>
          <a:ln>
            <a:noFill/>
          </a:ln>
        </p:spPr>
        <p:txBody>
          <a:bodyPr lIns="0" tIns="0" rIns="0" bIns="0">
            <a:normAutofit/>
          </a:bodyPr>
          <a:lstStyle/>
          <a:p>
            <a:pPr marL="432000" indent="-324000">
              <a:spcBef>
                <a:spcPts val="938"/>
              </a:spcBef>
              <a:buSzPct val="100000"/>
              <a:buBlip>
                <a:blip r:embed="rId3"/>
              </a:buBlip>
            </a:pPr>
            <a:r>
              <a:rPr lang="fr-FR" sz="2670" b="1" spc="-1" dirty="0">
                <a:solidFill>
                  <a:srgbClr val="000000"/>
                </a:solidFill>
              </a:rPr>
              <a:t>Vider et détruire</a:t>
            </a:r>
          </a:p>
          <a:p>
            <a:pPr marL="889200" lvl="1" indent="-324000">
              <a:spcBef>
                <a:spcPts val="938"/>
              </a:spcBef>
              <a:buSzPct val="100000"/>
              <a:buBlip>
                <a:blip r:embed="rId3"/>
              </a:buBlip>
            </a:pPr>
            <a:r>
              <a:rPr lang="fr-FR" sz="2670" spc="-1" dirty="0">
                <a:solidFill>
                  <a:srgbClr val="000000"/>
                </a:solidFill>
              </a:rPr>
              <a:t>La destruction de la liste doit libérer toute la mémoire de la liste chaînée (destruction individuelle des cellules).</a:t>
            </a:r>
          </a:p>
        </p:txBody>
      </p:sp>
      <p:sp>
        <p:nvSpPr>
          <p:cNvPr id="2" name="Rectangle 1">
            <a:extLst>
              <a:ext uri="{FF2B5EF4-FFF2-40B4-BE49-F238E27FC236}">
                <a16:creationId xmlns:a16="http://schemas.microsoft.com/office/drawing/2014/main" id="{48320668-3ADB-4351-AEE2-D1DA67C423A2}"/>
              </a:ext>
            </a:extLst>
          </p:cNvPr>
          <p:cNvSpPr/>
          <p:nvPr/>
        </p:nvSpPr>
        <p:spPr>
          <a:xfrm>
            <a:off x="660400" y="2534663"/>
            <a:ext cx="8978900" cy="1938992"/>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fr-FR" sz="2400" dirty="0" err="1">
                <a:solidFill>
                  <a:srgbClr val="8000FF"/>
                </a:solidFill>
                <a:highlight>
                  <a:srgbClr val="FFFFFF"/>
                </a:highlight>
              </a:rPr>
              <a:t>void</a:t>
            </a:r>
            <a:r>
              <a:rPr lang="fr-FR" sz="2400" dirty="0">
                <a:solidFill>
                  <a:srgbClr val="000000"/>
                </a:solidFill>
                <a:highlight>
                  <a:srgbClr val="FFFFFF"/>
                </a:highlight>
              </a:rPr>
              <a:t> Vider</a:t>
            </a:r>
            <a:r>
              <a:rPr lang="fr-FR" sz="2400" b="1" dirty="0">
                <a:solidFill>
                  <a:srgbClr val="000080"/>
                </a:solidFill>
                <a:highlight>
                  <a:srgbClr val="FFFFFF"/>
                </a:highlight>
              </a:rPr>
              <a:t>(</a:t>
            </a:r>
            <a:r>
              <a:rPr lang="fr-FR" sz="2400" dirty="0">
                <a:solidFill>
                  <a:srgbClr val="000000"/>
                </a:solidFill>
                <a:highlight>
                  <a:srgbClr val="FFFFFF"/>
                </a:highlight>
              </a:rPr>
              <a:t>Pile </a:t>
            </a:r>
            <a:r>
              <a:rPr lang="fr-FR" sz="2400" b="1" dirty="0">
                <a:solidFill>
                  <a:srgbClr val="000080"/>
                </a:solidFill>
                <a:highlight>
                  <a:srgbClr val="FFFFFF"/>
                </a:highlight>
              </a:rPr>
              <a:t>*</a:t>
            </a:r>
            <a:r>
              <a:rPr lang="fr-FR" sz="2400" dirty="0" err="1">
                <a:solidFill>
                  <a:srgbClr val="000000"/>
                </a:solidFill>
                <a:highlight>
                  <a:srgbClr val="FFFFFF"/>
                </a:highlight>
              </a:rPr>
              <a:t>pP</a:t>
            </a:r>
            <a:r>
              <a:rPr lang="fr-FR" sz="2400" b="1" dirty="0">
                <a:solidFill>
                  <a:srgbClr val="000080"/>
                </a:solidFill>
                <a:highlight>
                  <a:srgbClr val="FFFFFF"/>
                </a:highlight>
              </a:rPr>
              <a:t>)</a:t>
            </a:r>
            <a:endParaRPr lang="fr-FR" sz="2400" dirty="0">
              <a:solidFill>
                <a:srgbClr val="000000"/>
              </a:solidFill>
              <a:highlight>
                <a:srgbClr val="FFFFFF"/>
              </a:highlight>
            </a:endParaRPr>
          </a:p>
          <a:p>
            <a:r>
              <a:rPr lang="fr-FR" sz="2400" b="1" dirty="0">
                <a:solidFill>
                  <a:srgbClr val="000080"/>
                </a:solidFill>
                <a:highlight>
                  <a:srgbClr val="FFFFFF"/>
                </a:highlight>
              </a:rPr>
              <a:t>{</a:t>
            </a:r>
            <a:endParaRPr lang="fr-FR" sz="2400" dirty="0">
              <a:solidFill>
                <a:srgbClr val="000000"/>
              </a:solidFill>
              <a:highlight>
                <a:srgbClr val="FFFFFF"/>
              </a:highlight>
            </a:endParaRPr>
          </a:p>
          <a:p>
            <a:r>
              <a:rPr lang="fr-FR" sz="2400" dirty="0" err="1">
                <a:solidFill>
                  <a:srgbClr val="000000"/>
                </a:solidFill>
                <a:highlight>
                  <a:srgbClr val="FFFFFF"/>
                </a:highlight>
              </a:rPr>
              <a:t>Detruire</a:t>
            </a:r>
            <a:r>
              <a:rPr lang="fr-FR" sz="2400" b="1" dirty="0">
                <a:solidFill>
                  <a:srgbClr val="000080"/>
                </a:solidFill>
                <a:highlight>
                  <a:srgbClr val="FFFFFF"/>
                </a:highlight>
              </a:rPr>
              <a:t>(</a:t>
            </a:r>
            <a:r>
              <a:rPr lang="fr-FR" sz="2400" dirty="0" err="1">
                <a:solidFill>
                  <a:srgbClr val="000000"/>
                </a:solidFill>
                <a:highlight>
                  <a:srgbClr val="FFFFFF"/>
                </a:highlight>
              </a:rPr>
              <a:t>pP</a:t>
            </a:r>
            <a:r>
              <a:rPr lang="fr-FR" sz="2400" b="1" dirty="0">
                <a:solidFill>
                  <a:srgbClr val="000080"/>
                </a:solidFill>
                <a:highlight>
                  <a:srgbClr val="FFFFFF"/>
                </a:highlight>
              </a:rPr>
              <a:t>);</a:t>
            </a:r>
            <a:r>
              <a:rPr lang="fr-FR" sz="2400" dirty="0">
                <a:solidFill>
                  <a:srgbClr val="000000"/>
                </a:solidFill>
                <a:highlight>
                  <a:srgbClr val="FFFFFF"/>
                </a:highlight>
              </a:rPr>
              <a:t> </a:t>
            </a:r>
            <a:r>
              <a:rPr lang="fr-FR" sz="2400" dirty="0">
                <a:solidFill>
                  <a:srgbClr val="008000"/>
                </a:solidFill>
                <a:highlight>
                  <a:srgbClr val="FFFFFF"/>
                </a:highlight>
              </a:rPr>
              <a:t>/* destruction de la liste */</a:t>
            </a:r>
            <a:endParaRPr lang="fr-FR" sz="2400" dirty="0">
              <a:solidFill>
                <a:srgbClr val="000000"/>
              </a:solidFill>
              <a:highlight>
                <a:srgbClr val="FFFFFF"/>
              </a:highlight>
            </a:endParaRPr>
          </a:p>
          <a:p>
            <a:r>
              <a:rPr lang="fr-FR" sz="2400" b="1" dirty="0">
                <a:solidFill>
                  <a:srgbClr val="000080"/>
                </a:solidFill>
                <a:highlight>
                  <a:srgbClr val="FFFFFF"/>
                </a:highlight>
              </a:rPr>
              <a:t>*</a:t>
            </a:r>
            <a:r>
              <a:rPr lang="fr-FR" sz="2400" dirty="0" err="1">
                <a:solidFill>
                  <a:srgbClr val="000000"/>
                </a:solidFill>
                <a:highlight>
                  <a:srgbClr val="FFFFFF"/>
                </a:highlight>
              </a:rPr>
              <a:t>pP</a:t>
            </a:r>
            <a:r>
              <a:rPr lang="fr-FR" sz="2400" dirty="0">
                <a:solidFill>
                  <a:srgbClr val="000000"/>
                </a:solidFill>
                <a:highlight>
                  <a:srgbClr val="FFFFFF"/>
                </a:highlight>
              </a:rPr>
              <a:t> </a:t>
            </a:r>
            <a:r>
              <a:rPr lang="fr-FR" sz="2400" b="1" dirty="0">
                <a:solidFill>
                  <a:srgbClr val="000080"/>
                </a:solidFill>
                <a:highlight>
                  <a:srgbClr val="FFFFFF"/>
                </a:highlight>
              </a:rPr>
              <a:t>=</a:t>
            </a:r>
            <a:r>
              <a:rPr lang="fr-FR" sz="2400" dirty="0">
                <a:solidFill>
                  <a:srgbClr val="000000"/>
                </a:solidFill>
                <a:highlight>
                  <a:srgbClr val="FFFFFF"/>
                </a:highlight>
              </a:rPr>
              <a:t> </a:t>
            </a:r>
            <a:r>
              <a:rPr lang="fr-FR" sz="2400" b="1" dirty="0">
                <a:solidFill>
                  <a:srgbClr val="0000FF"/>
                </a:solidFill>
                <a:highlight>
                  <a:srgbClr val="FFFFFF"/>
                </a:highlight>
              </a:rPr>
              <a:t>NULL</a:t>
            </a:r>
            <a:r>
              <a:rPr lang="fr-FR" sz="2400" b="1" dirty="0">
                <a:solidFill>
                  <a:srgbClr val="000080"/>
                </a:solidFill>
                <a:highlight>
                  <a:srgbClr val="FFFFFF"/>
                </a:highlight>
              </a:rPr>
              <a:t>;</a:t>
            </a:r>
            <a:r>
              <a:rPr lang="fr-FR" sz="2400" dirty="0">
                <a:solidFill>
                  <a:srgbClr val="000000"/>
                </a:solidFill>
                <a:highlight>
                  <a:srgbClr val="FFFFFF"/>
                </a:highlight>
              </a:rPr>
              <a:t> </a:t>
            </a:r>
            <a:r>
              <a:rPr lang="fr-FR" sz="2400" dirty="0">
                <a:solidFill>
                  <a:srgbClr val="008000"/>
                </a:solidFill>
                <a:highlight>
                  <a:srgbClr val="FFFFFF"/>
                </a:highlight>
              </a:rPr>
              <a:t>/* liste vide */</a:t>
            </a:r>
            <a:endParaRPr lang="fr-FR" sz="2400" dirty="0">
              <a:solidFill>
                <a:srgbClr val="000000"/>
              </a:solidFill>
              <a:highlight>
                <a:srgbClr val="FFFFFF"/>
              </a:highlight>
            </a:endParaRPr>
          </a:p>
          <a:p>
            <a:r>
              <a:rPr lang="fr-FR" sz="2400" b="1" dirty="0">
                <a:solidFill>
                  <a:srgbClr val="000080"/>
                </a:solidFill>
                <a:highlight>
                  <a:srgbClr val="FFFFFF"/>
                </a:highlight>
              </a:rPr>
              <a:t>}</a:t>
            </a:r>
            <a:endParaRPr lang="fr-FR" sz="4800" dirty="0"/>
          </a:p>
        </p:txBody>
      </p:sp>
    </p:spTree>
    <p:extLst>
      <p:ext uri="{BB962C8B-B14F-4D97-AF65-F5344CB8AC3E}">
        <p14:creationId xmlns:p14="http://schemas.microsoft.com/office/powerpoint/2010/main" val="42180843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3200" cap="small" spc="-1" dirty="0">
                <a:solidFill>
                  <a:srgbClr val="666666"/>
                </a:solidFill>
              </a:rPr>
              <a:t>Application: gestion de polynômes</a:t>
            </a:r>
            <a:endParaRPr lang="fr-FR" sz="3200" b="0" strike="noStrike" cap="small" spc="-1" dirty="0">
              <a:solidFill>
                <a:srgbClr val="666666"/>
              </a:solidFill>
              <a:latin typeface="Arial"/>
            </a:endParaRPr>
          </a:p>
        </p:txBody>
      </p:sp>
      <mc:AlternateContent xmlns:mc="http://schemas.openxmlformats.org/markup-compatibility/2006">
        <mc:Choice xmlns:a14="http://schemas.microsoft.com/office/drawing/2010/main" Requires="a14">
          <p:sp>
            <p:nvSpPr>
              <p:cNvPr id="193" name="TextShape 2"/>
              <p:cNvSpPr txBox="1"/>
              <p:nvPr/>
            </p:nvSpPr>
            <p:spPr>
              <a:xfrm>
                <a:off x="504000" y="1152000"/>
                <a:ext cx="9071640" cy="5663880"/>
              </a:xfrm>
              <a:prstGeom prst="rect">
                <a:avLst/>
              </a:prstGeom>
              <a:noFill/>
              <a:ln>
                <a:noFill/>
              </a:ln>
            </p:spPr>
            <p:txBody>
              <a:bodyPr lIns="0" tIns="0" rIns="0" bIns="0">
                <a:normAutofit/>
              </a:bodyPr>
              <a:lstStyle/>
              <a:p>
                <a:pPr marL="432000" indent="-324000">
                  <a:spcBef>
                    <a:spcPts val="938"/>
                  </a:spcBef>
                  <a:buSzPct val="100000"/>
                  <a:buBlip>
                    <a:blip r:embed="rId3"/>
                  </a:buBlip>
                </a:pPr>
                <a:r>
                  <a:rPr lang="fr-FR" sz="2670" b="1" spc="-1" dirty="0">
                    <a:solidFill>
                      <a:srgbClr val="000000"/>
                    </a:solidFill>
                  </a:rPr>
                  <a:t>Quelle représentation utiliser?</a:t>
                </a:r>
              </a:p>
              <a:p>
                <a:pPr marL="889200" lvl="1" indent="-324000">
                  <a:spcBef>
                    <a:spcPts val="938"/>
                  </a:spcBef>
                  <a:buSzPct val="100000"/>
                  <a:buBlip>
                    <a:blip r:embed="rId3"/>
                  </a:buBlip>
                </a:pPr>
                <a:r>
                  <a:rPr lang="fr-FR" sz="2670" spc="-1" dirty="0">
                    <a:solidFill>
                      <a:srgbClr val="000000"/>
                    </a:solidFill>
                  </a:rPr>
                  <a:t>Nous choisissons de créer un type Polynôme : c'est une structure contenant un tableau des coefficients et un degré.</a:t>
                </a:r>
              </a:p>
              <a:p>
                <a:pPr marL="1346400" lvl="2" indent="-324000">
                  <a:spcBef>
                    <a:spcPts val="938"/>
                  </a:spcBef>
                  <a:buSzPct val="100000"/>
                  <a:buBlip>
                    <a:blip r:embed="rId3"/>
                  </a:buBlip>
                </a:pPr>
                <a:r>
                  <a:rPr lang="fr-FR" sz="2670" spc="-1" dirty="0">
                    <a:solidFill>
                      <a:srgbClr val="000000"/>
                    </a:solidFill>
                  </a:rPr>
                  <a:t>Le degré du polynôme représenté est donc limité par la taille du tableau.</a:t>
                </a:r>
              </a:p>
              <a:p>
                <a:pPr marL="889200" lvl="1" indent="-324000">
                  <a:spcBef>
                    <a:spcPts val="938"/>
                  </a:spcBef>
                  <a:buSzPct val="100000"/>
                  <a:buBlip>
                    <a:blip r:embed="rId3"/>
                  </a:buBlip>
                </a:pPr>
                <a:r>
                  <a:rPr lang="fr-FR" sz="2670" spc="-1" dirty="0">
                    <a:solidFill>
                      <a:srgbClr val="000000"/>
                    </a:solidFill>
                  </a:rPr>
                  <a:t>Ex: Quelle représentation pour </a:t>
                </a:r>
              </a:p>
              <a:p>
                <a:pPr marL="565200" lvl="1">
                  <a:spcBef>
                    <a:spcPts val="938"/>
                  </a:spcBef>
                  <a:buSzPct val="100000"/>
                </a:pPr>
                <a14:m>
                  <m:oMathPara xmlns:m="http://schemas.openxmlformats.org/officeDocument/2006/math">
                    <m:oMathParaPr>
                      <m:jc m:val="centerGroup"/>
                    </m:oMathParaPr>
                    <m:oMath xmlns:m="http://schemas.openxmlformats.org/officeDocument/2006/math">
                      <m:r>
                        <a:rPr lang="fr-FR" sz="2670" b="0" i="1" spc="-1" smtClean="0">
                          <a:solidFill>
                            <a:srgbClr val="000000"/>
                          </a:solidFill>
                          <a:latin typeface="Cambria Math" panose="02040503050406030204" pitchFamily="18" charset="0"/>
                        </a:rPr>
                        <m:t>𝑓</m:t>
                      </m:r>
                      <m:d>
                        <m:dPr>
                          <m:ctrlPr>
                            <a:rPr lang="fr-FR" sz="2670" b="0" i="1" spc="-1" smtClean="0">
                              <a:solidFill>
                                <a:srgbClr val="000000"/>
                              </a:solidFill>
                              <a:latin typeface="Cambria Math" panose="02040503050406030204" pitchFamily="18" charset="0"/>
                            </a:rPr>
                          </m:ctrlPr>
                        </m:dPr>
                        <m:e>
                          <m:r>
                            <a:rPr lang="fr-FR" sz="2670" b="0" i="1" spc="-1" smtClean="0">
                              <a:solidFill>
                                <a:srgbClr val="000000"/>
                              </a:solidFill>
                              <a:latin typeface="Cambria Math" panose="02040503050406030204" pitchFamily="18" charset="0"/>
                            </a:rPr>
                            <m:t>𝑥</m:t>
                          </m:r>
                        </m:e>
                      </m:d>
                      <m:r>
                        <a:rPr lang="fr-FR" sz="2670" b="0" i="1" spc="-1" smtClean="0">
                          <a:solidFill>
                            <a:srgbClr val="000000"/>
                          </a:solidFill>
                          <a:latin typeface="Cambria Math" panose="02040503050406030204" pitchFamily="18" charset="0"/>
                        </a:rPr>
                        <m:t>=9,5 −8,1</m:t>
                      </m:r>
                      <m:r>
                        <a:rPr lang="fr-FR" sz="2670" b="0" i="1" spc="-1" smtClean="0">
                          <a:solidFill>
                            <a:srgbClr val="000000"/>
                          </a:solidFill>
                          <a:latin typeface="Cambria Math" panose="02040503050406030204" pitchFamily="18" charset="0"/>
                        </a:rPr>
                        <m:t>𝑥</m:t>
                      </m:r>
                      <m:r>
                        <a:rPr lang="fr-FR" sz="2670" b="0" i="1" spc="-1" smtClean="0">
                          <a:solidFill>
                            <a:srgbClr val="000000"/>
                          </a:solidFill>
                          <a:latin typeface="Cambria Math" panose="02040503050406030204" pitchFamily="18" charset="0"/>
                        </a:rPr>
                        <m:t>+3,2</m:t>
                      </m:r>
                      <m:sSup>
                        <m:sSupPr>
                          <m:ctrlPr>
                            <a:rPr lang="fr-FR" sz="2670" b="0" i="1" spc="-1" smtClean="0">
                              <a:solidFill>
                                <a:srgbClr val="000000"/>
                              </a:solidFill>
                              <a:latin typeface="Cambria Math" panose="02040503050406030204" pitchFamily="18" charset="0"/>
                            </a:rPr>
                          </m:ctrlPr>
                        </m:sSupPr>
                        <m:e>
                          <m:r>
                            <a:rPr lang="fr-FR" sz="2670" b="0" i="1" spc="-1" smtClean="0">
                              <a:solidFill>
                                <a:srgbClr val="000000"/>
                              </a:solidFill>
                              <a:latin typeface="Cambria Math" panose="02040503050406030204" pitchFamily="18" charset="0"/>
                            </a:rPr>
                            <m:t>𝑥</m:t>
                          </m:r>
                        </m:e>
                        <m:sup>
                          <m:r>
                            <a:rPr lang="fr-FR" sz="2670" b="0" i="1" spc="-1" smtClean="0">
                              <a:solidFill>
                                <a:srgbClr val="000000"/>
                              </a:solidFill>
                              <a:latin typeface="Cambria Math" panose="02040503050406030204" pitchFamily="18" charset="0"/>
                            </a:rPr>
                            <m:t>2</m:t>
                          </m:r>
                        </m:sup>
                      </m:sSup>
                      <m:r>
                        <a:rPr lang="fr-FR" sz="2670" b="0" i="1" spc="-1" smtClean="0">
                          <a:solidFill>
                            <a:srgbClr val="000000"/>
                          </a:solidFill>
                          <a:latin typeface="Cambria Math" panose="02040503050406030204" pitchFamily="18" charset="0"/>
                        </a:rPr>
                        <m:t>+4,1</m:t>
                      </m:r>
                      <m:sSup>
                        <m:sSupPr>
                          <m:ctrlPr>
                            <a:rPr lang="fr-FR" sz="2670" b="0" i="1" spc="-1" smtClean="0">
                              <a:solidFill>
                                <a:srgbClr val="000000"/>
                              </a:solidFill>
                              <a:latin typeface="Cambria Math" panose="02040503050406030204" pitchFamily="18" charset="0"/>
                            </a:rPr>
                          </m:ctrlPr>
                        </m:sSupPr>
                        <m:e>
                          <m:r>
                            <a:rPr lang="fr-FR" sz="2670" b="0" i="1" spc="-1" smtClean="0">
                              <a:solidFill>
                                <a:srgbClr val="000000"/>
                              </a:solidFill>
                              <a:latin typeface="Cambria Math" panose="02040503050406030204" pitchFamily="18" charset="0"/>
                            </a:rPr>
                            <m:t>𝑥</m:t>
                          </m:r>
                        </m:e>
                        <m:sup>
                          <m:r>
                            <a:rPr lang="fr-FR" sz="2670" b="0" i="1" spc="-1" smtClean="0">
                              <a:solidFill>
                                <a:srgbClr val="000000"/>
                              </a:solidFill>
                              <a:latin typeface="Cambria Math" panose="02040503050406030204" pitchFamily="18" charset="0"/>
                            </a:rPr>
                            <m:t>4</m:t>
                          </m:r>
                        </m:sup>
                      </m:sSup>
                      <m:r>
                        <a:rPr lang="fr-FR" sz="2670" b="0" i="1" spc="-1" smtClean="0">
                          <a:solidFill>
                            <a:srgbClr val="000000"/>
                          </a:solidFill>
                          <a:latin typeface="Cambria Math" panose="02040503050406030204" pitchFamily="18" charset="0"/>
                        </a:rPr>
                        <m:t> ?</m:t>
                      </m:r>
                    </m:oMath>
                  </m:oMathPara>
                </a14:m>
                <a:endParaRPr lang="fr-FR" sz="2670" spc="-1" dirty="0">
                  <a:solidFill>
                    <a:srgbClr val="000000"/>
                  </a:solidFill>
                </a:endParaRPr>
              </a:p>
              <a:p>
                <a:pPr marL="889200" lvl="1" indent="-324000">
                  <a:spcBef>
                    <a:spcPts val="938"/>
                  </a:spcBef>
                  <a:buSzPct val="100000"/>
                  <a:buBlip>
                    <a:blip r:embed="rId3"/>
                  </a:buBlip>
                </a:pPr>
                <a:endParaRPr lang="fr-FR" sz="2670" spc="-1" dirty="0">
                  <a:solidFill>
                    <a:srgbClr val="000000"/>
                  </a:solidFill>
                </a:endParaRPr>
              </a:p>
            </p:txBody>
          </p:sp>
        </mc:Choice>
        <mc:Fallback>
          <p:sp>
            <p:nvSpPr>
              <p:cNvPr id="193" name="TextShape 2"/>
              <p:cNvSpPr txBox="1">
                <a:spLocks noRot="1" noChangeAspect="1" noMove="1" noResize="1" noEditPoints="1" noAdjustHandles="1" noChangeArrowheads="1" noChangeShapeType="1" noTextEdit="1"/>
              </p:cNvSpPr>
              <p:nvPr/>
            </p:nvSpPr>
            <p:spPr>
              <a:xfrm>
                <a:off x="504000" y="1152000"/>
                <a:ext cx="9071640" cy="5663880"/>
              </a:xfrm>
              <a:prstGeom prst="rect">
                <a:avLst/>
              </a:prstGeom>
              <a:blipFill>
                <a:blip r:embed="rId4"/>
                <a:stretch>
                  <a:fillRect t="-1830" r="-1747"/>
                </a:stretch>
              </a:blipFill>
              <a:ln>
                <a:noFill/>
              </a:ln>
            </p:spPr>
            <p:txBody>
              <a:bodyPr/>
              <a:lstStyle/>
              <a:p>
                <a:r>
                  <a:rPr lang="fr-FR">
                    <a:noFill/>
                  </a:rPr>
                  <a:t> </a:t>
                </a:r>
              </a:p>
            </p:txBody>
          </p:sp>
        </mc:Fallback>
      </mc:AlternateContent>
    </p:spTree>
    <p:extLst>
      <p:ext uri="{BB962C8B-B14F-4D97-AF65-F5344CB8AC3E}">
        <p14:creationId xmlns:p14="http://schemas.microsoft.com/office/powerpoint/2010/main" val="292967900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2400" cap="small" spc="-1" dirty="0">
                <a:solidFill>
                  <a:srgbClr val="666666"/>
                </a:solidFill>
              </a:rPr>
              <a:t>COMPARAISON ENTRE TABLEAUX ET LISTES CHAÎNÉES</a:t>
            </a:r>
          </a:p>
        </p:txBody>
      </p:sp>
      <p:sp>
        <p:nvSpPr>
          <p:cNvPr id="193" name="TextShape 2"/>
          <p:cNvSpPr txBox="1"/>
          <p:nvPr/>
        </p:nvSpPr>
        <p:spPr>
          <a:xfrm>
            <a:off x="503999" y="1152000"/>
            <a:ext cx="9313101" cy="5960000"/>
          </a:xfrm>
          <a:prstGeom prst="rect">
            <a:avLst/>
          </a:prstGeom>
          <a:noFill/>
          <a:ln>
            <a:noFill/>
          </a:ln>
        </p:spPr>
        <p:txBody>
          <a:bodyPr lIns="0" tIns="0" rIns="0" bIns="0">
            <a:normAutofit/>
          </a:bodyPr>
          <a:lstStyle/>
          <a:p>
            <a:pPr marL="432000" indent="-324000">
              <a:spcBef>
                <a:spcPts val="938"/>
              </a:spcBef>
              <a:buSzPct val="100000"/>
              <a:buBlip>
                <a:blip r:embed="rId3"/>
              </a:buBlip>
            </a:pPr>
            <a:r>
              <a:rPr lang="fr-FR" sz="2670" spc="-1" dirty="0">
                <a:solidFill>
                  <a:srgbClr val="000000"/>
                </a:solidFill>
              </a:rPr>
              <a:t>Dans les deux types de gestion des piles, chaque primitive ne prend que quelques opérations (complexité en temps constant). </a:t>
            </a:r>
          </a:p>
          <a:p>
            <a:pPr marL="108000">
              <a:spcBef>
                <a:spcPts val="938"/>
              </a:spcBef>
              <a:buSzPct val="100000"/>
            </a:pPr>
            <a:endParaRPr lang="fr-FR" sz="2670" spc="-1" dirty="0">
              <a:solidFill>
                <a:srgbClr val="000000"/>
              </a:solidFill>
            </a:endParaRPr>
          </a:p>
          <a:p>
            <a:pPr marL="432000" indent="-324000">
              <a:spcBef>
                <a:spcPts val="938"/>
              </a:spcBef>
              <a:buSzPct val="100000"/>
              <a:buBlip>
                <a:blip r:embed="rId3"/>
              </a:buBlip>
            </a:pPr>
            <a:r>
              <a:rPr lang="fr-FR" sz="2670" spc="-1" dirty="0">
                <a:solidFill>
                  <a:srgbClr val="000000"/>
                </a:solidFill>
              </a:rPr>
              <a:t>Par contre, la gestion par listes chaînées, présente l’énorme avantage que la pile a une capacité virtuellement illimitée (limitée seulement par la capacité de la mémoire centrale), la mémoire étant allouée à mesure des besoins.</a:t>
            </a:r>
          </a:p>
          <a:p>
            <a:pPr marL="108000">
              <a:spcBef>
                <a:spcPts val="938"/>
              </a:spcBef>
              <a:buSzPct val="100000"/>
            </a:pPr>
            <a:r>
              <a:rPr lang="fr-FR" sz="2670" spc="-1" dirty="0">
                <a:solidFill>
                  <a:srgbClr val="000000"/>
                </a:solidFill>
              </a:rPr>
              <a:t> </a:t>
            </a:r>
          </a:p>
          <a:p>
            <a:pPr marL="432000" indent="-324000">
              <a:spcBef>
                <a:spcPts val="938"/>
              </a:spcBef>
              <a:buSzPct val="100000"/>
              <a:buBlip>
                <a:blip r:embed="rId3"/>
              </a:buBlip>
            </a:pPr>
            <a:r>
              <a:rPr lang="fr-FR" sz="2670" spc="-1" dirty="0">
                <a:solidFill>
                  <a:srgbClr val="000000"/>
                </a:solidFill>
              </a:rPr>
              <a:t>Au contraire, dans la gestion par tableaux, la mémoire est allouée au départ avec une capacité fixée.</a:t>
            </a:r>
          </a:p>
        </p:txBody>
      </p:sp>
    </p:spTree>
    <p:extLst>
      <p:ext uri="{BB962C8B-B14F-4D97-AF65-F5344CB8AC3E}">
        <p14:creationId xmlns:p14="http://schemas.microsoft.com/office/powerpoint/2010/main" val="164283115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2400" cap="small" spc="-1" dirty="0">
                <a:solidFill>
                  <a:srgbClr val="666666"/>
                </a:solidFill>
              </a:rPr>
              <a:t>Exercices</a:t>
            </a:r>
          </a:p>
        </p:txBody>
      </p:sp>
      <p:sp>
        <p:nvSpPr>
          <p:cNvPr id="193" name="TextShape 2"/>
          <p:cNvSpPr txBox="1"/>
          <p:nvPr/>
        </p:nvSpPr>
        <p:spPr>
          <a:xfrm>
            <a:off x="503999" y="1152000"/>
            <a:ext cx="9313101" cy="5960000"/>
          </a:xfrm>
          <a:prstGeom prst="rect">
            <a:avLst/>
          </a:prstGeom>
          <a:noFill/>
          <a:ln>
            <a:noFill/>
          </a:ln>
        </p:spPr>
        <p:txBody>
          <a:bodyPr lIns="0" tIns="0" rIns="0" bIns="0">
            <a:normAutofit/>
          </a:bodyPr>
          <a:lstStyle/>
          <a:p>
            <a:pPr marL="432000" indent="-324000">
              <a:spcBef>
                <a:spcPts val="938"/>
              </a:spcBef>
              <a:buSzPct val="100000"/>
              <a:buBlip>
                <a:blip r:embed="rId3"/>
              </a:buBlip>
            </a:pPr>
            <a:r>
              <a:rPr lang="fr-FR" sz="2670" spc="-1" dirty="0">
                <a:solidFill>
                  <a:srgbClr val="000000"/>
                </a:solidFill>
              </a:rPr>
              <a:t>Écrire un algorithme utilisant une pile (implémentée sous forme de liste chaînée) qui affiche une liste chaînée d’entiers à l’envers.</a:t>
            </a:r>
          </a:p>
        </p:txBody>
      </p:sp>
      <p:sp>
        <p:nvSpPr>
          <p:cNvPr id="4" name="Rectangle 3">
            <a:extLst>
              <a:ext uri="{FF2B5EF4-FFF2-40B4-BE49-F238E27FC236}">
                <a16:creationId xmlns:a16="http://schemas.microsoft.com/office/drawing/2014/main" id="{5A970882-0E29-4BC1-8E99-9D08929DE369}"/>
              </a:ext>
            </a:extLst>
          </p:cNvPr>
          <p:cNvSpPr/>
          <p:nvPr/>
        </p:nvSpPr>
        <p:spPr>
          <a:xfrm>
            <a:off x="660400" y="2534663"/>
            <a:ext cx="8978900" cy="4154984"/>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fr-FR" sz="2400" dirty="0" err="1">
                <a:solidFill>
                  <a:srgbClr val="8000FF"/>
                </a:solidFill>
                <a:highlight>
                  <a:srgbClr val="FFFFFF"/>
                </a:highlight>
              </a:rPr>
              <a:t>void</a:t>
            </a:r>
            <a:r>
              <a:rPr lang="fr-FR" sz="2400" dirty="0">
                <a:solidFill>
                  <a:srgbClr val="000000"/>
                </a:solidFill>
                <a:highlight>
                  <a:srgbClr val="FFFFFF"/>
                </a:highlight>
              </a:rPr>
              <a:t> </a:t>
            </a:r>
            <a:r>
              <a:rPr lang="fr-FR" sz="2400" dirty="0" err="1">
                <a:solidFill>
                  <a:srgbClr val="000000"/>
                </a:solidFill>
                <a:highlight>
                  <a:srgbClr val="FFFFFF"/>
                </a:highlight>
              </a:rPr>
              <a:t>Affichierpile</a:t>
            </a:r>
            <a:r>
              <a:rPr lang="fr-FR" sz="2400" b="1" dirty="0">
                <a:solidFill>
                  <a:srgbClr val="000080"/>
                </a:solidFill>
                <a:highlight>
                  <a:srgbClr val="FFFFFF"/>
                </a:highlight>
              </a:rPr>
              <a:t>(</a:t>
            </a:r>
            <a:r>
              <a:rPr lang="fr-FR" sz="2400" dirty="0">
                <a:solidFill>
                  <a:srgbClr val="000000"/>
                </a:solidFill>
                <a:highlight>
                  <a:srgbClr val="FFFFFF"/>
                </a:highlight>
              </a:rPr>
              <a:t>Pile P</a:t>
            </a:r>
            <a:r>
              <a:rPr lang="fr-FR" sz="2400" b="1" dirty="0">
                <a:solidFill>
                  <a:srgbClr val="000080"/>
                </a:solidFill>
                <a:highlight>
                  <a:srgbClr val="FFFFFF"/>
                </a:highlight>
              </a:rPr>
              <a:t>)</a:t>
            </a:r>
            <a:endParaRPr lang="fr-FR" sz="2400" dirty="0">
              <a:solidFill>
                <a:srgbClr val="000000"/>
              </a:solidFill>
              <a:highlight>
                <a:srgbClr val="FFFFFF"/>
              </a:highlight>
            </a:endParaRPr>
          </a:p>
          <a:p>
            <a:r>
              <a:rPr lang="fr-FR" sz="2400" b="1" dirty="0">
                <a:solidFill>
                  <a:srgbClr val="000080"/>
                </a:solidFill>
                <a:highlight>
                  <a:srgbClr val="FFFFFF"/>
                </a:highlight>
              </a:rPr>
              <a:t>{</a:t>
            </a:r>
            <a:endParaRPr lang="fr-FR" sz="2400" dirty="0">
              <a:solidFill>
                <a:srgbClr val="000000"/>
              </a:solidFill>
              <a:highlight>
                <a:srgbClr val="FFFFFF"/>
              </a:highlight>
            </a:endParaRPr>
          </a:p>
          <a:p>
            <a:r>
              <a:rPr lang="fr-FR" sz="2400" dirty="0">
                <a:solidFill>
                  <a:srgbClr val="000000"/>
                </a:solidFill>
                <a:highlight>
                  <a:srgbClr val="FFFFFF"/>
                </a:highlight>
              </a:rPr>
              <a:t>	Pile q</a:t>
            </a:r>
            <a:r>
              <a:rPr lang="fr-FR" sz="2400" b="1" dirty="0">
                <a:solidFill>
                  <a:srgbClr val="000080"/>
                </a:solidFill>
                <a:highlight>
                  <a:srgbClr val="FFFFFF"/>
                </a:highlight>
              </a:rPr>
              <a:t>;</a:t>
            </a:r>
            <a:endParaRPr lang="fr-FR" sz="2400" dirty="0">
              <a:solidFill>
                <a:srgbClr val="000000"/>
              </a:solidFill>
              <a:highlight>
                <a:srgbClr val="FFFFFF"/>
              </a:highlight>
            </a:endParaRPr>
          </a:p>
          <a:p>
            <a:r>
              <a:rPr lang="fr-FR" sz="2400" dirty="0">
                <a:solidFill>
                  <a:srgbClr val="000000"/>
                </a:solidFill>
                <a:highlight>
                  <a:srgbClr val="FFFFFF"/>
                </a:highlight>
              </a:rPr>
              <a:t>	q </a:t>
            </a:r>
            <a:r>
              <a:rPr lang="fr-FR" sz="2400" b="1" dirty="0">
                <a:solidFill>
                  <a:srgbClr val="000080"/>
                </a:solidFill>
                <a:highlight>
                  <a:srgbClr val="FFFFFF"/>
                </a:highlight>
              </a:rPr>
              <a:t>=</a:t>
            </a:r>
            <a:r>
              <a:rPr lang="fr-FR" sz="2400" dirty="0">
                <a:solidFill>
                  <a:srgbClr val="000000"/>
                </a:solidFill>
                <a:highlight>
                  <a:srgbClr val="FFFFFF"/>
                </a:highlight>
              </a:rPr>
              <a:t> P</a:t>
            </a:r>
            <a:r>
              <a:rPr lang="fr-FR" sz="2400" b="1" dirty="0">
                <a:solidFill>
                  <a:srgbClr val="000080"/>
                </a:solidFill>
                <a:highlight>
                  <a:srgbClr val="FFFFFF"/>
                </a:highlight>
              </a:rPr>
              <a:t>;</a:t>
            </a:r>
            <a:endParaRPr lang="fr-FR" sz="2400" dirty="0">
              <a:solidFill>
                <a:srgbClr val="000000"/>
              </a:solidFill>
              <a:highlight>
                <a:srgbClr val="FFFFFF"/>
              </a:highlight>
            </a:endParaRPr>
          </a:p>
          <a:p>
            <a:r>
              <a:rPr lang="fr-FR" sz="2400" dirty="0">
                <a:solidFill>
                  <a:srgbClr val="000000"/>
                </a:solidFill>
                <a:highlight>
                  <a:srgbClr val="FFFFFF"/>
                </a:highlight>
              </a:rPr>
              <a:t>	</a:t>
            </a:r>
            <a:r>
              <a:rPr lang="fr-FR" sz="2400" b="1" dirty="0" err="1">
                <a:solidFill>
                  <a:srgbClr val="0000FF"/>
                </a:solidFill>
                <a:highlight>
                  <a:srgbClr val="FFFFFF"/>
                </a:highlight>
              </a:rPr>
              <a:t>while</a:t>
            </a:r>
            <a:r>
              <a:rPr lang="fr-FR" sz="2400" dirty="0">
                <a:solidFill>
                  <a:srgbClr val="000000"/>
                </a:solidFill>
                <a:highlight>
                  <a:srgbClr val="FFFFFF"/>
                </a:highlight>
              </a:rPr>
              <a:t> </a:t>
            </a:r>
            <a:r>
              <a:rPr lang="fr-FR" sz="2400" b="1" dirty="0">
                <a:solidFill>
                  <a:srgbClr val="000080"/>
                </a:solidFill>
                <a:highlight>
                  <a:srgbClr val="FFFFFF"/>
                </a:highlight>
              </a:rPr>
              <a:t>(</a:t>
            </a:r>
            <a:r>
              <a:rPr lang="fr-FR" sz="2400" dirty="0">
                <a:solidFill>
                  <a:srgbClr val="000000"/>
                </a:solidFill>
                <a:highlight>
                  <a:srgbClr val="FFFFFF"/>
                </a:highlight>
              </a:rPr>
              <a:t>q </a:t>
            </a:r>
            <a:r>
              <a:rPr lang="fr-FR" sz="2400" b="1" dirty="0">
                <a:solidFill>
                  <a:srgbClr val="000080"/>
                </a:solidFill>
                <a:highlight>
                  <a:srgbClr val="FFFFFF"/>
                </a:highlight>
              </a:rPr>
              <a:t>!=</a:t>
            </a:r>
            <a:r>
              <a:rPr lang="fr-FR" sz="2400" dirty="0">
                <a:solidFill>
                  <a:srgbClr val="000000"/>
                </a:solidFill>
                <a:highlight>
                  <a:srgbClr val="FFFFFF"/>
                </a:highlight>
              </a:rPr>
              <a:t> </a:t>
            </a:r>
            <a:r>
              <a:rPr lang="fr-FR" sz="2400" b="1" dirty="0">
                <a:solidFill>
                  <a:srgbClr val="0000FF"/>
                </a:solidFill>
                <a:highlight>
                  <a:srgbClr val="FFFFFF"/>
                </a:highlight>
              </a:rPr>
              <a:t>NULL</a:t>
            </a:r>
            <a:r>
              <a:rPr lang="fr-FR" sz="2400" b="1" dirty="0">
                <a:solidFill>
                  <a:srgbClr val="000080"/>
                </a:solidFill>
                <a:highlight>
                  <a:srgbClr val="FFFFFF"/>
                </a:highlight>
              </a:rPr>
              <a:t>)</a:t>
            </a:r>
            <a:endParaRPr lang="fr-FR" sz="2400" dirty="0">
              <a:solidFill>
                <a:srgbClr val="000000"/>
              </a:solidFill>
              <a:highlight>
                <a:srgbClr val="FFFFFF"/>
              </a:highlight>
            </a:endParaRPr>
          </a:p>
          <a:p>
            <a:r>
              <a:rPr lang="fr-FR" sz="2400" dirty="0">
                <a:solidFill>
                  <a:srgbClr val="000000"/>
                </a:solidFill>
                <a:highlight>
                  <a:srgbClr val="FFFFFF"/>
                </a:highlight>
              </a:rPr>
              <a:t>	</a:t>
            </a:r>
            <a:r>
              <a:rPr lang="fr-FR" sz="2400" b="1" dirty="0">
                <a:solidFill>
                  <a:srgbClr val="000080"/>
                </a:solidFill>
                <a:highlight>
                  <a:srgbClr val="FFFFFF"/>
                </a:highlight>
              </a:rPr>
              <a:t>{</a:t>
            </a:r>
            <a:endParaRPr lang="fr-FR" sz="2400" dirty="0">
              <a:solidFill>
                <a:srgbClr val="000000"/>
              </a:solidFill>
              <a:highlight>
                <a:srgbClr val="FFFFFF"/>
              </a:highlight>
            </a:endParaRPr>
          </a:p>
          <a:p>
            <a:r>
              <a:rPr lang="fr-FR" sz="2400" dirty="0">
                <a:solidFill>
                  <a:srgbClr val="000000"/>
                </a:solidFill>
                <a:highlight>
                  <a:srgbClr val="FFFFFF"/>
                </a:highlight>
              </a:rPr>
              <a:t>		printf</a:t>
            </a:r>
            <a:r>
              <a:rPr lang="fr-FR" sz="2400" b="1" dirty="0">
                <a:solidFill>
                  <a:srgbClr val="000080"/>
                </a:solidFill>
                <a:highlight>
                  <a:srgbClr val="FFFFFF"/>
                </a:highlight>
              </a:rPr>
              <a:t>(</a:t>
            </a:r>
            <a:r>
              <a:rPr lang="fr-FR" sz="2400" dirty="0">
                <a:solidFill>
                  <a:srgbClr val="808080"/>
                </a:solidFill>
                <a:highlight>
                  <a:srgbClr val="FFFFFF"/>
                </a:highlight>
              </a:rPr>
              <a:t>"%d\t"</a:t>
            </a:r>
            <a:r>
              <a:rPr lang="fr-FR" sz="2400" b="1" dirty="0">
                <a:solidFill>
                  <a:srgbClr val="000080"/>
                </a:solidFill>
                <a:highlight>
                  <a:srgbClr val="FFFFFF"/>
                </a:highlight>
              </a:rPr>
              <a:t>,</a:t>
            </a:r>
            <a:r>
              <a:rPr lang="fr-FR" sz="2400" dirty="0">
                <a:solidFill>
                  <a:srgbClr val="000000"/>
                </a:solidFill>
                <a:highlight>
                  <a:srgbClr val="FFFFFF"/>
                </a:highlight>
              </a:rPr>
              <a:t> q</a:t>
            </a:r>
            <a:r>
              <a:rPr lang="fr-FR" sz="2400" b="1" dirty="0">
                <a:solidFill>
                  <a:srgbClr val="000080"/>
                </a:solidFill>
                <a:highlight>
                  <a:srgbClr val="FFFFFF"/>
                </a:highlight>
              </a:rPr>
              <a:t>-&gt;</a:t>
            </a:r>
            <a:r>
              <a:rPr lang="fr-FR" sz="2400" dirty="0" err="1">
                <a:solidFill>
                  <a:srgbClr val="000000"/>
                </a:solidFill>
                <a:highlight>
                  <a:srgbClr val="FFFFFF"/>
                </a:highlight>
              </a:rPr>
              <a:t>donnee</a:t>
            </a:r>
            <a:r>
              <a:rPr lang="fr-FR" sz="2400" b="1" dirty="0">
                <a:solidFill>
                  <a:srgbClr val="000080"/>
                </a:solidFill>
                <a:highlight>
                  <a:srgbClr val="FFFFFF"/>
                </a:highlight>
              </a:rPr>
              <a:t>);</a:t>
            </a:r>
            <a:endParaRPr lang="fr-FR" sz="2400" dirty="0">
              <a:solidFill>
                <a:srgbClr val="000000"/>
              </a:solidFill>
              <a:highlight>
                <a:srgbClr val="FFFFFF"/>
              </a:highlight>
            </a:endParaRPr>
          </a:p>
          <a:p>
            <a:r>
              <a:rPr lang="fr-FR" sz="2400" dirty="0">
                <a:solidFill>
                  <a:srgbClr val="000000"/>
                </a:solidFill>
                <a:highlight>
                  <a:srgbClr val="FFFFFF"/>
                </a:highlight>
              </a:rPr>
              <a:t>		q </a:t>
            </a:r>
            <a:r>
              <a:rPr lang="fr-FR" sz="2400" b="1" dirty="0">
                <a:solidFill>
                  <a:srgbClr val="000080"/>
                </a:solidFill>
                <a:highlight>
                  <a:srgbClr val="FFFFFF"/>
                </a:highlight>
              </a:rPr>
              <a:t>=</a:t>
            </a:r>
            <a:r>
              <a:rPr lang="fr-FR" sz="2400" dirty="0">
                <a:solidFill>
                  <a:srgbClr val="000000"/>
                </a:solidFill>
                <a:highlight>
                  <a:srgbClr val="FFFFFF"/>
                </a:highlight>
              </a:rPr>
              <a:t> q</a:t>
            </a:r>
            <a:r>
              <a:rPr lang="fr-FR" sz="2400" b="1" dirty="0">
                <a:solidFill>
                  <a:srgbClr val="000080"/>
                </a:solidFill>
                <a:highlight>
                  <a:srgbClr val="FFFFFF"/>
                </a:highlight>
              </a:rPr>
              <a:t>-&gt;</a:t>
            </a:r>
            <a:r>
              <a:rPr lang="fr-FR" sz="2400" dirty="0">
                <a:solidFill>
                  <a:srgbClr val="000000"/>
                </a:solidFill>
                <a:highlight>
                  <a:srgbClr val="FFFFFF"/>
                </a:highlight>
              </a:rPr>
              <a:t>suivant</a:t>
            </a:r>
            <a:r>
              <a:rPr lang="fr-FR" sz="2400" b="1" dirty="0">
                <a:solidFill>
                  <a:srgbClr val="000080"/>
                </a:solidFill>
                <a:highlight>
                  <a:srgbClr val="FFFFFF"/>
                </a:highlight>
              </a:rPr>
              <a:t>;</a:t>
            </a:r>
            <a:endParaRPr lang="fr-FR" sz="2400" dirty="0">
              <a:solidFill>
                <a:srgbClr val="000000"/>
              </a:solidFill>
              <a:highlight>
                <a:srgbClr val="FFFFFF"/>
              </a:highlight>
            </a:endParaRPr>
          </a:p>
          <a:p>
            <a:r>
              <a:rPr lang="fr-FR" sz="2400" dirty="0">
                <a:solidFill>
                  <a:srgbClr val="000000"/>
                </a:solidFill>
                <a:highlight>
                  <a:srgbClr val="FFFFFF"/>
                </a:highlight>
              </a:rPr>
              <a:t>	</a:t>
            </a:r>
            <a:r>
              <a:rPr lang="fr-FR" sz="2400" b="1" dirty="0">
                <a:solidFill>
                  <a:srgbClr val="000080"/>
                </a:solidFill>
                <a:highlight>
                  <a:srgbClr val="FFFFFF"/>
                </a:highlight>
              </a:rPr>
              <a:t>}</a:t>
            </a:r>
            <a:endParaRPr lang="fr-FR" sz="2400" dirty="0">
              <a:solidFill>
                <a:srgbClr val="000000"/>
              </a:solidFill>
              <a:highlight>
                <a:srgbClr val="FFFFFF"/>
              </a:highlight>
            </a:endParaRPr>
          </a:p>
          <a:p>
            <a:r>
              <a:rPr lang="fr-FR" sz="2400" dirty="0">
                <a:solidFill>
                  <a:srgbClr val="000000"/>
                </a:solidFill>
                <a:highlight>
                  <a:srgbClr val="FFFFFF"/>
                </a:highlight>
              </a:rPr>
              <a:t>	</a:t>
            </a:r>
            <a:r>
              <a:rPr lang="fr-FR" sz="2400" dirty="0" err="1">
                <a:solidFill>
                  <a:srgbClr val="000000"/>
                </a:solidFill>
                <a:highlight>
                  <a:srgbClr val="FFFFFF"/>
                </a:highlight>
              </a:rPr>
              <a:t>puts</a:t>
            </a:r>
            <a:r>
              <a:rPr lang="fr-FR" sz="2400" b="1" dirty="0">
                <a:solidFill>
                  <a:srgbClr val="000080"/>
                </a:solidFill>
                <a:highlight>
                  <a:srgbClr val="FFFFFF"/>
                </a:highlight>
              </a:rPr>
              <a:t>(</a:t>
            </a:r>
            <a:r>
              <a:rPr lang="fr-FR" sz="2400" dirty="0">
                <a:solidFill>
                  <a:srgbClr val="808080"/>
                </a:solidFill>
                <a:highlight>
                  <a:srgbClr val="FFFFFF"/>
                </a:highlight>
              </a:rPr>
              <a:t>""</a:t>
            </a:r>
            <a:r>
              <a:rPr lang="fr-FR" sz="2400" b="1" dirty="0">
                <a:solidFill>
                  <a:srgbClr val="000080"/>
                </a:solidFill>
                <a:highlight>
                  <a:srgbClr val="FFFFFF"/>
                </a:highlight>
              </a:rPr>
              <a:t>);</a:t>
            </a:r>
            <a:endParaRPr lang="fr-FR" sz="2400" dirty="0">
              <a:solidFill>
                <a:srgbClr val="000000"/>
              </a:solidFill>
              <a:highlight>
                <a:srgbClr val="FFFFFF"/>
              </a:highlight>
            </a:endParaRPr>
          </a:p>
          <a:p>
            <a:r>
              <a:rPr lang="fr-FR" sz="2400" b="1" dirty="0">
                <a:solidFill>
                  <a:srgbClr val="000080"/>
                </a:solidFill>
                <a:highlight>
                  <a:srgbClr val="FFFFFF"/>
                </a:highlight>
              </a:rPr>
              <a:t>}</a:t>
            </a:r>
            <a:endParaRPr lang="fr-FR" sz="4800" dirty="0"/>
          </a:p>
        </p:txBody>
      </p:sp>
    </p:spTree>
    <p:extLst>
      <p:ext uri="{BB962C8B-B14F-4D97-AF65-F5344CB8AC3E}">
        <p14:creationId xmlns:p14="http://schemas.microsoft.com/office/powerpoint/2010/main" val="97869502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2800" cap="small" spc="-1" dirty="0">
                <a:solidFill>
                  <a:srgbClr val="666666"/>
                </a:solidFill>
              </a:rPr>
              <a:t>Applications</a:t>
            </a:r>
          </a:p>
        </p:txBody>
      </p:sp>
      <p:sp>
        <p:nvSpPr>
          <p:cNvPr id="193" name="TextShape 2"/>
          <p:cNvSpPr txBox="1"/>
          <p:nvPr/>
        </p:nvSpPr>
        <p:spPr>
          <a:xfrm>
            <a:off x="503999" y="1152000"/>
            <a:ext cx="9033701" cy="5921900"/>
          </a:xfrm>
          <a:prstGeom prst="rect">
            <a:avLst/>
          </a:prstGeom>
          <a:noFill/>
          <a:ln>
            <a:noFill/>
          </a:ln>
        </p:spPr>
        <p:txBody>
          <a:bodyPr lIns="0" tIns="0" rIns="0" bIns="0">
            <a:normAutofit fontScale="85000" lnSpcReduction="10000"/>
          </a:bodyPr>
          <a:lstStyle/>
          <a:p>
            <a:pPr marL="432000" indent="-324000">
              <a:spcBef>
                <a:spcPts val="938"/>
              </a:spcBef>
              <a:buSzPct val="100000"/>
              <a:buBlip>
                <a:blip r:embed="rId3"/>
              </a:buBlip>
            </a:pPr>
            <a:r>
              <a:rPr lang="fr-FR" sz="2670" b="1" spc="-1" dirty="0">
                <a:solidFill>
                  <a:srgbClr val="000000"/>
                </a:solidFill>
              </a:rPr>
              <a:t>Utilisation</a:t>
            </a:r>
          </a:p>
          <a:p>
            <a:pPr marL="889200" lvl="1" indent="-324000">
              <a:spcBef>
                <a:spcPts val="938"/>
              </a:spcBef>
              <a:buSzPct val="100000"/>
              <a:buBlip>
                <a:blip r:embed="rId3"/>
              </a:buBlip>
            </a:pPr>
            <a:r>
              <a:rPr lang="fr-FR" sz="2670" spc="-1" dirty="0">
                <a:solidFill>
                  <a:srgbClr val="000000"/>
                </a:solidFill>
              </a:rPr>
              <a:t>De nombreuse applications s’appuient sur l’utilisation d’une pile, on peut citer:</a:t>
            </a:r>
          </a:p>
          <a:p>
            <a:pPr marL="1346400" lvl="2" indent="-324000">
              <a:spcBef>
                <a:spcPts val="938"/>
              </a:spcBef>
              <a:buSzPct val="100000"/>
              <a:buBlip>
                <a:blip r:embed="rId3"/>
              </a:buBlip>
            </a:pPr>
            <a:r>
              <a:rPr lang="fr-FR" sz="2670" spc="-1" dirty="0">
                <a:solidFill>
                  <a:srgbClr val="000000"/>
                </a:solidFill>
              </a:rPr>
              <a:t>Dans un navigateur web, une pile sert à mémoriser les pages Web visités.</a:t>
            </a:r>
          </a:p>
          <a:p>
            <a:pPr marL="1803600" lvl="3" indent="-324000">
              <a:spcBef>
                <a:spcPts val="938"/>
              </a:spcBef>
              <a:buSzPct val="100000"/>
              <a:buBlip>
                <a:blip r:embed="rId3"/>
              </a:buBlip>
            </a:pPr>
            <a:r>
              <a:rPr lang="fr-FR" sz="2670" spc="-1" dirty="0">
                <a:solidFill>
                  <a:srgbClr val="000000"/>
                </a:solidFill>
              </a:rPr>
              <a:t>L’adresse de chaque nouvelle page visitée est empilée et l’utilisateur dépile l’adresse de la page précédente en cliquant le bouton « Afficher la page précédente ».</a:t>
            </a:r>
          </a:p>
          <a:p>
            <a:pPr marL="1346400" lvl="2" indent="-324000">
              <a:spcBef>
                <a:spcPts val="938"/>
              </a:spcBef>
              <a:buSzPct val="100000"/>
              <a:buBlip>
                <a:blip r:embed="rId3"/>
              </a:buBlip>
            </a:pPr>
            <a:r>
              <a:rPr lang="fr-FR" sz="2670" spc="-1" dirty="0">
                <a:solidFill>
                  <a:srgbClr val="000000"/>
                </a:solidFill>
              </a:rPr>
              <a:t>L’évaluation des expressions mathématiques en notation post-fixée (ou polonaise inverse) utilise une pile.</a:t>
            </a:r>
          </a:p>
          <a:p>
            <a:pPr marL="1346400" lvl="2" indent="-324000">
              <a:spcBef>
                <a:spcPts val="938"/>
              </a:spcBef>
              <a:buSzPct val="100000"/>
              <a:buBlip>
                <a:blip r:embed="rId3"/>
              </a:buBlip>
            </a:pPr>
            <a:r>
              <a:rPr lang="fr-FR" sz="2670" spc="-1" dirty="0">
                <a:solidFill>
                  <a:srgbClr val="000000"/>
                </a:solidFill>
              </a:rPr>
              <a:t>La fonction « Annuler la frappe » (en anglais « undo ») d’un traitement de texte mémorise les modifications apportées au texte dans une pile.</a:t>
            </a:r>
          </a:p>
          <a:p>
            <a:pPr marL="1346400" lvl="2" indent="-324000">
              <a:spcBef>
                <a:spcPts val="938"/>
              </a:spcBef>
              <a:buSzPct val="100000"/>
              <a:buBlip>
                <a:blip r:embed="rId3"/>
              </a:buBlip>
            </a:pPr>
            <a:r>
              <a:rPr lang="fr-FR" sz="2670" spc="-1" dirty="0">
                <a:solidFill>
                  <a:srgbClr val="000000"/>
                </a:solidFill>
              </a:rPr>
              <a:t>Vérification de parenthèse d’une chaine de caractères.</a:t>
            </a:r>
          </a:p>
          <a:p>
            <a:pPr marL="1346400" lvl="2" indent="-324000">
              <a:spcBef>
                <a:spcPts val="938"/>
              </a:spcBef>
              <a:buSzPct val="100000"/>
              <a:buBlip>
                <a:blip r:embed="rId3"/>
              </a:buBlip>
            </a:pPr>
            <a:r>
              <a:rPr lang="fr-FR" sz="2670" spc="-1" dirty="0">
                <a:solidFill>
                  <a:srgbClr val="000000"/>
                </a:solidFill>
              </a:rPr>
              <a:t>La récursivité (une fonction qui fait appel a elle-même). etc.</a:t>
            </a:r>
          </a:p>
        </p:txBody>
      </p:sp>
    </p:spTree>
    <p:extLst>
      <p:ext uri="{BB962C8B-B14F-4D97-AF65-F5344CB8AC3E}">
        <p14:creationId xmlns:p14="http://schemas.microsoft.com/office/powerpoint/2010/main" val="39863815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3200" cap="small" spc="-1" dirty="0">
                <a:solidFill>
                  <a:srgbClr val="666666"/>
                </a:solidFill>
              </a:rPr>
              <a:t>Application: gestion de polynômes</a:t>
            </a:r>
            <a:endParaRPr lang="fr-FR" sz="3200" b="0" strike="noStrike" cap="small" spc="-1" dirty="0">
              <a:solidFill>
                <a:srgbClr val="666666"/>
              </a:solidFill>
              <a:latin typeface="Arial"/>
            </a:endParaRPr>
          </a:p>
        </p:txBody>
      </p:sp>
      <p:sp>
        <p:nvSpPr>
          <p:cNvPr id="193" name="TextShape 2"/>
          <p:cNvSpPr txBox="1"/>
          <p:nvPr/>
        </p:nvSpPr>
        <p:spPr>
          <a:xfrm>
            <a:off x="504000" y="1152000"/>
            <a:ext cx="9071640" cy="5663880"/>
          </a:xfrm>
          <a:prstGeom prst="rect">
            <a:avLst/>
          </a:prstGeom>
          <a:noFill/>
          <a:ln>
            <a:noFill/>
          </a:ln>
        </p:spPr>
        <p:txBody>
          <a:bodyPr lIns="0" tIns="0" rIns="0" bIns="0">
            <a:normAutofit fontScale="92500" lnSpcReduction="10000"/>
          </a:bodyPr>
          <a:lstStyle/>
          <a:p>
            <a:pPr marL="432000" indent="-324000">
              <a:spcBef>
                <a:spcPts val="938"/>
              </a:spcBef>
              <a:buSzPct val="100000"/>
              <a:buBlip>
                <a:blip r:embed="rId3"/>
              </a:buBlip>
            </a:pPr>
            <a:r>
              <a:rPr lang="fr-FR" sz="2670" b="1" spc="-1" dirty="0">
                <a:solidFill>
                  <a:srgbClr val="000000"/>
                </a:solidFill>
              </a:rPr>
              <a:t>Saisie et affichage</a:t>
            </a:r>
          </a:p>
          <a:p>
            <a:pPr marL="889200" lvl="1" indent="-324000">
              <a:spcBef>
                <a:spcPts val="938"/>
              </a:spcBef>
              <a:buSzPct val="100000"/>
              <a:buBlip>
                <a:blip r:embed="rId3"/>
              </a:buBlip>
            </a:pPr>
            <a:r>
              <a:rPr lang="fr-FR" sz="2670" spc="-1" dirty="0">
                <a:solidFill>
                  <a:srgbClr val="000000"/>
                </a:solidFill>
              </a:rPr>
              <a:t>quelle spécifications pour la saisie? pour l'affichage?</a:t>
            </a:r>
          </a:p>
          <a:p>
            <a:pPr marL="889200" lvl="1" indent="-324000">
              <a:spcBef>
                <a:spcPts val="938"/>
              </a:spcBef>
              <a:buSzPct val="100000"/>
              <a:buBlip>
                <a:blip r:embed="rId3"/>
              </a:buBlip>
            </a:pPr>
            <a:r>
              <a:rPr lang="fr-FR" sz="2670" spc="-1" dirty="0">
                <a:solidFill>
                  <a:srgbClr val="000000"/>
                </a:solidFill>
              </a:rPr>
              <a:t>comment organiser la saisie? au moins trois solutions</a:t>
            </a:r>
          </a:p>
          <a:p>
            <a:pPr marL="565200" lvl="1">
              <a:spcBef>
                <a:spcPts val="938"/>
              </a:spcBef>
              <a:buSzPct val="100000"/>
            </a:pPr>
            <a:r>
              <a:rPr lang="fr-FR" sz="2670" i="1" u="sng" spc="-1" dirty="0">
                <a:solidFill>
                  <a:srgbClr val="000000"/>
                </a:solidFill>
              </a:rPr>
              <a:t>Algorithme</a:t>
            </a:r>
          </a:p>
          <a:p>
            <a:pPr marL="889200" lvl="1" indent="-324000">
              <a:spcBef>
                <a:spcPts val="938"/>
              </a:spcBef>
              <a:buSzPct val="100000"/>
              <a:buBlip>
                <a:blip r:embed="rId3"/>
              </a:buBlip>
            </a:pPr>
            <a:endParaRPr lang="fr-FR" sz="2670" spc="-1" dirty="0">
              <a:solidFill>
                <a:srgbClr val="000000"/>
              </a:solidFill>
            </a:endParaRPr>
          </a:p>
          <a:p>
            <a:pPr marL="889200" lvl="1" indent="-324000">
              <a:spcBef>
                <a:spcPts val="938"/>
              </a:spcBef>
              <a:buSzPct val="100000"/>
              <a:buBlip>
                <a:blip r:embed="rId3"/>
              </a:buBlip>
            </a:pPr>
            <a:endParaRPr lang="fr-FR" sz="2670" spc="-1" dirty="0">
              <a:solidFill>
                <a:srgbClr val="000000"/>
              </a:solidFill>
            </a:endParaRPr>
          </a:p>
          <a:p>
            <a:pPr marL="889200" lvl="1" indent="-324000">
              <a:spcBef>
                <a:spcPts val="938"/>
              </a:spcBef>
              <a:buSzPct val="100000"/>
              <a:buBlip>
                <a:blip r:embed="rId3"/>
              </a:buBlip>
            </a:pPr>
            <a:endParaRPr lang="fr-FR" sz="2670" spc="-1" dirty="0">
              <a:solidFill>
                <a:srgbClr val="000000"/>
              </a:solidFill>
            </a:endParaRPr>
          </a:p>
          <a:p>
            <a:pPr marL="889200" lvl="1" indent="-324000">
              <a:spcBef>
                <a:spcPts val="938"/>
              </a:spcBef>
              <a:buSzPct val="100000"/>
              <a:buBlip>
                <a:blip r:embed="rId3"/>
              </a:buBlip>
            </a:pPr>
            <a:endParaRPr lang="fr-FR" sz="2670" spc="-1" dirty="0">
              <a:solidFill>
                <a:srgbClr val="000000"/>
              </a:solidFill>
            </a:endParaRPr>
          </a:p>
          <a:p>
            <a:pPr marL="889200" lvl="1" indent="-324000">
              <a:spcBef>
                <a:spcPts val="938"/>
              </a:spcBef>
              <a:buSzPct val="100000"/>
              <a:buBlip>
                <a:blip r:embed="rId3"/>
              </a:buBlip>
            </a:pPr>
            <a:endParaRPr lang="fr-FR" sz="2670" spc="-1" dirty="0">
              <a:solidFill>
                <a:srgbClr val="000000"/>
              </a:solidFill>
            </a:endParaRPr>
          </a:p>
          <a:p>
            <a:pPr marL="432000" indent="-324000">
              <a:spcBef>
                <a:spcPts val="938"/>
              </a:spcBef>
              <a:buSzPct val="100000"/>
              <a:buBlip>
                <a:blip r:embed="rId3"/>
              </a:buBlip>
            </a:pPr>
            <a:r>
              <a:rPr lang="fr-FR" sz="2670" b="1" spc="-1" dirty="0">
                <a:solidFill>
                  <a:srgbClr val="000000"/>
                </a:solidFill>
              </a:rPr>
              <a:t>Calcul de la valeur en x</a:t>
            </a:r>
          </a:p>
          <a:p>
            <a:pPr marL="889200" lvl="1" indent="-324000">
              <a:spcBef>
                <a:spcPts val="938"/>
              </a:spcBef>
              <a:buSzPct val="100000"/>
              <a:buBlip>
                <a:blip r:embed="rId3"/>
              </a:buBlip>
            </a:pPr>
            <a:r>
              <a:rPr lang="fr-FR" sz="2670" spc="-1" dirty="0">
                <a:solidFill>
                  <a:srgbClr val="000000"/>
                </a:solidFill>
              </a:rPr>
              <a:t>Spécifications? erreurs possibles?</a:t>
            </a:r>
          </a:p>
          <a:p>
            <a:pPr marL="889200" lvl="1" indent="-324000">
              <a:spcBef>
                <a:spcPts val="938"/>
              </a:spcBef>
              <a:buSzPct val="100000"/>
              <a:buBlip>
                <a:blip r:embed="rId3"/>
              </a:buBlip>
            </a:pPr>
            <a:r>
              <a:rPr lang="fr-FR" sz="2670" spc="-1" dirty="0">
                <a:solidFill>
                  <a:srgbClr val="000000"/>
                </a:solidFill>
              </a:rPr>
              <a:t>Besoin d'une fonction puissance?</a:t>
            </a:r>
          </a:p>
        </p:txBody>
      </p:sp>
      <p:sp>
        <p:nvSpPr>
          <p:cNvPr id="2" name="ZoneTexte 1">
            <a:extLst>
              <a:ext uri="{FF2B5EF4-FFF2-40B4-BE49-F238E27FC236}">
                <a16:creationId xmlns:a16="http://schemas.microsoft.com/office/drawing/2014/main" id="{46485BA1-E7D6-443F-8B7F-7F41C017A121}"/>
              </a:ext>
            </a:extLst>
          </p:cNvPr>
          <p:cNvSpPr txBox="1"/>
          <p:nvPr/>
        </p:nvSpPr>
        <p:spPr>
          <a:xfrm>
            <a:off x="6375400" y="2705101"/>
            <a:ext cx="3225800" cy="969496"/>
          </a:xfrm>
          <a:prstGeom prst="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marL="177800" lvl="1" indent="-177800">
              <a:spcBef>
                <a:spcPts val="938"/>
              </a:spcBef>
              <a:buSzPct val="100000"/>
              <a:buFont typeface="+mj-lt"/>
              <a:buAutoNum type="arabicPeriod"/>
            </a:pPr>
            <a:r>
              <a:rPr lang="fr-FR" sz="1400" b="1" spc="-1" dirty="0">
                <a:solidFill>
                  <a:srgbClr val="000000"/>
                </a:solidFill>
                <a:effectLst>
                  <a:outerShdw blurRad="38100" dist="38100" dir="2700000" algn="tl">
                    <a:srgbClr val="000000">
                      <a:alpha val="43137"/>
                    </a:srgbClr>
                  </a:outerShdw>
                </a:effectLst>
              </a:rPr>
              <a:t>demander tous degrés (pour)</a:t>
            </a:r>
          </a:p>
          <a:p>
            <a:pPr marL="177800" lvl="1" indent="-177800">
              <a:spcBef>
                <a:spcPts val="938"/>
              </a:spcBef>
              <a:buSzPct val="100000"/>
              <a:buFont typeface="+mj-lt"/>
              <a:buAutoNum type="arabicPeriod"/>
            </a:pPr>
            <a:r>
              <a:rPr lang="fr-FR" sz="1400" b="1" spc="-1" dirty="0">
                <a:solidFill>
                  <a:srgbClr val="000000"/>
                </a:solidFill>
                <a:effectLst>
                  <a:outerShdw blurRad="38100" dist="38100" dir="2700000" algn="tl">
                    <a:srgbClr val="000000">
                      <a:alpha val="43137"/>
                    </a:srgbClr>
                  </a:outerShdw>
                </a:effectLst>
              </a:rPr>
              <a:t>demander </a:t>
            </a:r>
            <a:r>
              <a:rPr lang="fr-FR" sz="1400" b="1" spc="-1" dirty="0" err="1">
                <a:solidFill>
                  <a:srgbClr val="000000"/>
                </a:solidFill>
                <a:effectLst>
                  <a:outerShdw blurRad="38100" dist="38100" dir="2700000" algn="tl">
                    <a:srgbClr val="000000">
                      <a:alpha val="43137"/>
                    </a:srgbClr>
                  </a:outerShdw>
                </a:effectLst>
              </a:rPr>
              <a:t>degmax</a:t>
            </a:r>
            <a:r>
              <a:rPr lang="fr-FR" sz="1400" b="1" spc="-1" dirty="0">
                <a:solidFill>
                  <a:srgbClr val="000000"/>
                </a:solidFill>
                <a:effectLst>
                  <a:outerShdw blurRad="38100" dist="38100" dir="2700000" algn="tl">
                    <a:srgbClr val="000000">
                      <a:alpha val="43137"/>
                    </a:srgbClr>
                  </a:outerShdw>
                </a:effectLst>
              </a:rPr>
              <a:t>, puis pour</a:t>
            </a:r>
          </a:p>
          <a:p>
            <a:pPr marL="177800" lvl="1" indent="-177800">
              <a:spcBef>
                <a:spcPts val="938"/>
              </a:spcBef>
              <a:buSzPct val="100000"/>
              <a:buFont typeface="+mj-lt"/>
              <a:buAutoNum type="arabicPeriod"/>
            </a:pPr>
            <a:r>
              <a:rPr lang="fr-FR" sz="1400" b="1" spc="-1" dirty="0">
                <a:solidFill>
                  <a:srgbClr val="000000"/>
                </a:solidFill>
                <a:effectLst>
                  <a:outerShdw blurRad="38100" dist="38100" dir="2700000" algn="tl">
                    <a:srgbClr val="000000">
                      <a:alpha val="43137"/>
                    </a:srgbClr>
                  </a:outerShdw>
                </a:effectLst>
              </a:rPr>
              <a:t>demander </a:t>
            </a:r>
            <a:r>
              <a:rPr lang="fr-FR" sz="1400" b="1" spc="-1" dirty="0" err="1">
                <a:solidFill>
                  <a:srgbClr val="000000"/>
                </a:solidFill>
                <a:effectLst>
                  <a:outerShdw blurRad="38100" dist="38100" dir="2700000" algn="tl">
                    <a:srgbClr val="000000">
                      <a:alpha val="43137"/>
                    </a:srgbClr>
                  </a:outerShdw>
                </a:effectLst>
              </a:rPr>
              <a:t>deg</a:t>
            </a:r>
            <a:r>
              <a:rPr lang="fr-FR" sz="1400" b="1" spc="-1" dirty="0">
                <a:solidFill>
                  <a:srgbClr val="000000"/>
                </a:solidFill>
                <a:effectLst>
                  <a:outerShdw blurRad="38100" dist="38100" dir="2700000" algn="tl">
                    <a:srgbClr val="000000">
                      <a:alpha val="43137"/>
                    </a:srgbClr>
                  </a:outerShdw>
                </a:effectLst>
              </a:rPr>
              <a:t>/coef =&gt;arrêt</a:t>
            </a:r>
          </a:p>
        </p:txBody>
      </p:sp>
      <p:sp>
        <p:nvSpPr>
          <p:cNvPr id="5" name="ZoneTexte 4">
            <a:extLst>
              <a:ext uri="{FF2B5EF4-FFF2-40B4-BE49-F238E27FC236}">
                <a16:creationId xmlns:a16="http://schemas.microsoft.com/office/drawing/2014/main" id="{CA965146-A9FC-474D-A57E-BD78C91059A5}"/>
              </a:ext>
            </a:extLst>
          </p:cNvPr>
          <p:cNvSpPr txBox="1"/>
          <p:nvPr/>
        </p:nvSpPr>
        <p:spPr>
          <a:xfrm>
            <a:off x="1397000" y="2921000"/>
            <a:ext cx="4889500" cy="2308324"/>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fr-FR" b="1" dirty="0"/>
              <a:t>procédure</a:t>
            </a:r>
            <a:r>
              <a:rPr lang="fr-FR" dirty="0"/>
              <a:t> </a:t>
            </a:r>
            <a:r>
              <a:rPr lang="fr-FR" dirty="0" err="1"/>
              <a:t>progPrincipal</a:t>
            </a:r>
            <a:endParaRPr lang="fr-FR" dirty="0"/>
          </a:p>
          <a:p>
            <a:r>
              <a:rPr lang="fr-FR" b="1" dirty="0"/>
              <a:t>aux </a:t>
            </a:r>
            <a:r>
              <a:rPr lang="fr-FR" dirty="0"/>
              <a:t>	p: Polynôme,</a:t>
            </a:r>
          </a:p>
          <a:p>
            <a:r>
              <a:rPr lang="fr-FR" dirty="0"/>
              <a:t>	x: flottant;</a:t>
            </a:r>
          </a:p>
          <a:p>
            <a:r>
              <a:rPr lang="fr-FR" b="1" dirty="0"/>
              <a:t>début</a:t>
            </a:r>
          </a:p>
          <a:p>
            <a:r>
              <a:rPr lang="fr-FR" dirty="0"/>
              <a:t>	saisir(p);</a:t>
            </a:r>
          </a:p>
          <a:p>
            <a:r>
              <a:rPr lang="fr-FR" dirty="0"/>
              <a:t>	lire(x);</a:t>
            </a:r>
          </a:p>
          <a:p>
            <a:r>
              <a:rPr lang="fr-FR" dirty="0"/>
              <a:t>	écrire(valeur(</a:t>
            </a:r>
            <a:r>
              <a:rPr lang="fr-FR" dirty="0" err="1"/>
              <a:t>p,x</a:t>
            </a:r>
            <a:r>
              <a:rPr lang="fr-FR" dirty="0"/>
              <a:t>));</a:t>
            </a:r>
          </a:p>
          <a:p>
            <a:r>
              <a:rPr lang="fr-FR" b="1" dirty="0"/>
              <a:t>fin</a:t>
            </a:r>
            <a:r>
              <a:rPr lang="fr-FR" dirty="0"/>
              <a:t> </a:t>
            </a:r>
            <a:r>
              <a:rPr lang="fr-FR" dirty="0" err="1"/>
              <a:t>progPrincipal</a:t>
            </a:r>
            <a:endParaRPr lang="fr-FR" dirty="0"/>
          </a:p>
        </p:txBody>
      </p:sp>
    </p:spTree>
    <p:extLst>
      <p:ext uri="{BB962C8B-B14F-4D97-AF65-F5344CB8AC3E}">
        <p14:creationId xmlns:p14="http://schemas.microsoft.com/office/powerpoint/2010/main" val="13213458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3200" cap="small" spc="-1" dirty="0">
                <a:solidFill>
                  <a:srgbClr val="666666"/>
                </a:solidFill>
              </a:rPr>
              <a:t>Application: gestion de polynômes</a:t>
            </a:r>
            <a:endParaRPr lang="fr-FR" sz="3200" b="0" strike="noStrike" cap="small" spc="-1" dirty="0">
              <a:solidFill>
                <a:srgbClr val="666666"/>
              </a:solidFill>
              <a:latin typeface="Arial"/>
            </a:endParaRPr>
          </a:p>
        </p:txBody>
      </p:sp>
      <p:sp>
        <p:nvSpPr>
          <p:cNvPr id="193" name="TextShape 2"/>
          <p:cNvSpPr txBox="1"/>
          <p:nvPr/>
        </p:nvSpPr>
        <p:spPr>
          <a:xfrm>
            <a:off x="504000" y="1152000"/>
            <a:ext cx="9071640" cy="5663880"/>
          </a:xfrm>
          <a:prstGeom prst="rect">
            <a:avLst/>
          </a:prstGeom>
          <a:noFill/>
          <a:ln>
            <a:noFill/>
          </a:ln>
        </p:spPr>
        <p:txBody>
          <a:bodyPr lIns="0" tIns="0" rIns="0" bIns="0">
            <a:normAutofit/>
          </a:bodyPr>
          <a:lstStyle/>
          <a:p>
            <a:pPr marL="432000" indent="-324000">
              <a:spcBef>
                <a:spcPts val="938"/>
              </a:spcBef>
              <a:buSzPct val="100000"/>
              <a:buBlip>
                <a:blip r:embed="rId3"/>
              </a:buBlip>
            </a:pPr>
            <a:r>
              <a:rPr lang="fr-FR" sz="2670" b="1" spc="-1" dirty="0">
                <a:solidFill>
                  <a:srgbClr val="000000"/>
                </a:solidFill>
              </a:rPr>
              <a:t>Calcul de dérivée</a:t>
            </a:r>
          </a:p>
          <a:p>
            <a:pPr marL="889200" lvl="1" indent="-324000">
              <a:spcBef>
                <a:spcPts val="938"/>
              </a:spcBef>
              <a:buSzPct val="100000"/>
              <a:buBlip>
                <a:blip r:embed="rId3"/>
              </a:buBlip>
            </a:pPr>
            <a:r>
              <a:rPr lang="fr-FR" spc="-1" dirty="0">
                <a:solidFill>
                  <a:srgbClr val="000000"/>
                </a:solidFill>
              </a:rPr>
              <a:t>Spécifications? erreurs possibles? (procédure)</a:t>
            </a:r>
          </a:p>
          <a:p>
            <a:pPr marL="565200" lvl="1">
              <a:spcBef>
                <a:spcPts val="938"/>
              </a:spcBef>
              <a:buSzPct val="100000"/>
            </a:pPr>
            <a:r>
              <a:rPr lang="fr-FR" sz="2670" i="1" u="sng" spc="-1" dirty="0">
                <a:solidFill>
                  <a:srgbClr val="000000"/>
                </a:solidFill>
              </a:rPr>
              <a:t>Algorithme</a:t>
            </a:r>
          </a:p>
          <a:p>
            <a:pPr marL="889200" lvl="1" indent="-324000">
              <a:spcBef>
                <a:spcPts val="938"/>
              </a:spcBef>
              <a:buSzPct val="100000"/>
              <a:buBlip>
                <a:blip r:embed="rId3"/>
              </a:buBlip>
            </a:pPr>
            <a:endParaRPr lang="fr-FR" sz="2670" spc="-1" dirty="0">
              <a:solidFill>
                <a:srgbClr val="000000"/>
              </a:solidFill>
            </a:endParaRPr>
          </a:p>
          <a:p>
            <a:pPr marL="565200" lvl="1">
              <a:spcBef>
                <a:spcPts val="938"/>
              </a:spcBef>
              <a:buSzPct val="100000"/>
            </a:pPr>
            <a:endParaRPr lang="fr-FR" sz="2670" spc="-1" dirty="0">
              <a:solidFill>
                <a:srgbClr val="000000"/>
              </a:solidFill>
            </a:endParaRPr>
          </a:p>
          <a:p>
            <a:pPr marL="889200" lvl="1" indent="-324000">
              <a:spcBef>
                <a:spcPts val="938"/>
              </a:spcBef>
              <a:buSzPct val="100000"/>
              <a:buBlip>
                <a:blip r:embed="rId3"/>
              </a:buBlip>
            </a:pPr>
            <a:endParaRPr lang="fr-FR" sz="2670" spc="-1" dirty="0">
              <a:solidFill>
                <a:srgbClr val="000000"/>
              </a:solidFill>
            </a:endParaRPr>
          </a:p>
          <a:p>
            <a:pPr marL="432000" indent="-324000">
              <a:spcBef>
                <a:spcPts val="938"/>
              </a:spcBef>
              <a:buSzPct val="100000"/>
              <a:buBlip>
                <a:blip r:embed="rId3"/>
              </a:buBlip>
            </a:pPr>
            <a:r>
              <a:rPr lang="fr-FR" sz="2670" b="1" spc="-1" dirty="0">
                <a:solidFill>
                  <a:srgbClr val="000000"/>
                </a:solidFill>
              </a:rPr>
              <a:t>Fonction </a:t>
            </a:r>
            <a:r>
              <a:rPr lang="fr-FR" sz="2670" b="1" spc="-1" dirty="0" err="1">
                <a:solidFill>
                  <a:srgbClr val="000000"/>
                </a:solidFill>
              </a:rPr>
              <a:t>valeurDeLaDérivée</a:t>
            </a:r>
            <a:r>
              <a:rPr lang="fr-FR" sz="2670" b="1" spc="-1" dirty="0">
                <a:solidFill>
                  <a:srgbClr val="000000"/>
                </a:solidFill>
              </a:rPr>
              <a:t> qui calcule f’(x)</a:t>
            </a:r>
          </a:p>
        </p:txBody>
      </p:sp>
      <p:sp>
        <p:nvSpPr>
          <p:cNvPr id="5" name="ZoneTexte 4">
            <a:extLst>
              <a:ext uri="{FF2B5EF4-FFF2-40B4-BE49-F238E27FC236}">
                <a16:creationId xmlns:a16="http://schemas.microsoft.com/office/drawing/2014/main" id="{CA965146-A9FC-474D-A57E-BD78C91059A5}"/>
              </a:ext>
            </a:extLst>
          </p:cNvPr>
          <p:cNvSpPr txBox="1"/>
          <p:nvPr/>
        </p:nvSpPr>
        <p:spPr>
          <a:xfrm>
            <a:off x="3175000" y="2095500"/>
            <a:ext cx="4889500" cy="2031325"/>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fr-FR" b="1" dirty="0"/>
              <a:t>procédure</a:t>
            </a:r>
            <a:r>
              <a:rPr lang="fr-FR" dirty="0"/>
              <a:t> </a:t>
            </a:r>
            <a:r>
              <a:rPr lang="fr-FR" dirty="0" err="1"/>
              <a:t>progPrincipal</a:t>
            </a:r>
            <a:endParaRPr lang="fr-FR" dirty="0"/>
          </a:p>
          <a:p>
            <a:r>
              <a:rPr lang="fr-FR" b="1" dirty="0"/>
              <a:t>aux</a:t>
            </a:r>
            <a:r>
              <a:rPr lang="fr-FR" dirty="0"/>
              <a:t> 	</a:t>
            </a:r>
            <a:r>
              <a:rPr lang="fr-FR" dirty="0" err="1"/>
              <a:t>p,q</a:t>
            </a:r>
            <a:r>
              <a:rPr lang="fr-FR" dirty="0"/>
              <a:t>: Polynôme;</a:t>
            </a:r>
          </a:p>
          <a:p>
            <a:r>
              <a:rPr lang="fr-FR" b="1" dirty="0"/>
              <a:t>début</a:t>
            </a:r>
          </a:p>
          <a:p>
            <a:r>
              <a:rPr lang="fr-FR" dirty="0"/>
              <a:t>	saisir(p);</a:t>
            </a:r>
          </a:p>
          <a:p>
            <a:r>
              <a:rPr lang="fr-FR" dirty="0"/>
              <a:t>	dériver(</a:t>
            </a:r>
            <a:r>
              <a:rPr lang="fr-FR" dirty="0" err="1"/>
              <a:t>p,q</a:t>
            </a:r>
            <a:r>
              <a:rPr lang="fr-FR" dirty="0"/>
              <a:t>);</a:t>
            </a:r>
          </a:p>
          <a:p>
            <a:r>
              <a:rPr lang="fr-FR" dirty="0"/>
              <a:t>	afficher(q);</a:t>
            </a:r>
          </a:p>
          <a:p>
            <a:r>
              <a:rPr lang="fr-FR" b="1" dirty="0"/>
              <a:t>fin</a:t>
            </a:r>
            <a:r>
              <a:rPr lang="fr-FR" dirty="0"/>
              <a:t> </a:t>
            </a:r>
            <a:r>
              <a:rPr lang="fr-FR" dirty="0" err="1"/>
              <a:t>progPrincipal</a:t>
            </a:r>
            <a:endParaRPr lang="fr-FR" dirty="0"/>
          </a:p>
        </p:txBody>
      </p:sp>
      <p:sp>
        <p:nvSpPr>
          <p:cNvPr id="6" name="ZoneTexte 5">
            <a:extLst>
              <a:ext uri="{FF2B5EF4-FFF2-40B4-BE49-F238E27FC236}">
                <a16:creationId xmlns:a16="http://schemas.microsoft.com/office/drawing/2014/main" id="{352D4FA3-168E-41DE-9FEB-DAC5023A5008}"/>
              </a:ext>
            </a:extLst>
          </p:cNvPr>
          <p:cNvSpPr txBox="1"/>
          <p:nvPr/>
        </p:nvSpPr>
        <p:spPr>
          <a:xfrm>
            <a:off x="1257300" y="4660900"/>
            <a:ext cx="8534400" cy="2308324"/>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fr-FR" b="1" dirty="0"/>
              <a:t>fonction</a:t>
            </a:r>
            <a:r>
              <a:rPr lang="fr-FR" dirty="0"/>
              <a:t> </a:t>
            </a:r>
            <a:r>
              <a:rPr lang="fr-FR" dirty="0" err="1"/>
              <a:t>valeurDeLaDérivée</a:t>
            </a:r>
            <a:r>
              <a:rPr lang="fr-FR" dirty="0"/>
              <a:t>(V p:Polynôme, V x:flottant) </a:t>
            </a:r>
            <a:r>
              <a:rPr lang="fr-FR" b="1" dirty="0"/>
              <a:t>retourne</a:t>
            </a:r>
            <a:r>
              <a:rPr lang="fr-FR" dirty="0"/>
              <a:t> flottant</a:t>
            </a:r>
          </a:p>
          <a:p>
            <a:r>
              <a:rPr lang="fr-FR" dirty="0"/>
              <a:t>{	</a:t>
            </a:r>
            <a:r>
              <a:rPr lang="fr-FR" b="1" dirty="0"/>
              <a:t>entrées</a:t>
            </a:r>
            <a:r>
              <a:rPr lang="fr-FR" dirty="0"/>
              <a:t>: p 	polynôme correct</a:t>
            </a:r>
          </a:p>
          <a:p>
            <a:r>
              <a:rPr lang="fr-FR" dirty="0"/>
              <a:t>	</a:t>
            </a:r>
            <a:r>
              <a:rPr lang="fr-FR" b="1" dirty="0"/>
              <a:t>sortie</a:t>
            </a:r>
            <a:r>
              <a:rPr lang="fr-FR" dirty="0"/>
              <a:t>: p'(x) 	}</a:t>
            </a:r>
          </a:p>
          <a:p>
            <a:r>
              <a:rPr lang="fr-FR" b="1" dirty="0"/>
              <a:t>aux</a:t>
            </a:r>
            <a:r>
              <a:rPr lang="fr-FR" dirty="0"/>
              <a:t> 	q:Polynôme;</a:t>
            </a:r>
          </a:p>
          <a:p>
            <a:r>
              <a:rPr lang="fr-FR" b="1" dirty="0"/>
              <a:t>début</a:t>
            </a:r>
          </a:p>
          <a:p>
            <a:r>
              <a:rPr lang="fr-FR" dirty="0"/>
              <a:t>	dériver(</a:t>
            </a:r>
            <a:r>
              <a:rPr lang="fr-FR" dirty="0" err="1"/>
              <a:t>p,q</a:t>
            </a:r>
            <a:r>
              <a:rPr lang="fr-FR" dirty="0"/>
              <a:t>);</a:t>
            </a:r>
          </a:p>
          <a:p>
            <a:r>
              <a:rPr lang="fr-FR" dirty="0"/>
              <a:t>	retourne(valeur(</a:t>
            </a:r>
            <a:r>
              <a:rPr lang="fr-FR" dirty="0" err="1"/>
              <a:t>q,x</a:t>
            </a:r>
            <a:r>
              <a:rPr lang="fr-FR" dirty="0"/>
              <a:t>));</a:t>
            </a:r>
          </a:p>
          <a:p>
            <a:r>
              <a:rPr lang="fr-FR" b="1" dirty="0"/>
              <a:t>fin</a:t>
            </a:r>
            <a:r>
              <a:rPr lang="fr-FR" dirty="0"/>
              <a:t> </a:t>
            </a:r>
            <a:r>
              <a:rPr lang="fr-FR" dirty="0" err="1"/>
              <a:t>valeurDeLaDérivée</a:t>
            </a:r>
            <a:endParaRPr lang="fr-FR" dirty="0"/>
          </a:p>
        </p:txBody>
      </p:sp>
    </p:spTree>
    <p:extLst>
      <p:ext uri="{BB962C8B-B14F-4D97-AF65-F5344CB8AC3E}">
        <p14:creationId xmlns:p14="http://schemas.microsoft.com/office/powerpoint/2010/main" val="21079891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3200" cap="small" spc="-1" dirty="0">
                <a:solidFill>
                  <a:srgbClr val="666666"/>
                </a:solidFill>
              </a:rPr>
              <a:t>Application: gestion de polynômes</a:t>
            </a:r>
            <a:endParaRPr lang="fr-FR" sz="3200" b="0" strike="noStrike" cap="small" spc="-1" dirty="0">
              <a:solidFill>
                <a:srgbClr val="666666"/>
              </a:solidFill>
              <a:latin typeface="Arial"/>
            </a:endParaRPr>
          </a:p>
        </p:txBody>
      </p:sp>
      <p:sp>
        <p:nvSpPr>
          <p:cNvPr id="193" name="TextShape 2"/>
          <p:cNvSpPr txBox="1"/>
          <p:nvPr/>
        </p:nvSpPr>
        <p:spPr>
          <a:xfrm>
            <a:off x="504000" y="1152000"/>
            <a:ext cx="9071640" cy="5663880"/>
          </a:xfrm>
          <a:prstGeom prst="rect">
            <a:avLst/>
          </a:prstGeom>
          <a:noFill/>
          <a:ln>
            <a:noFill/>
          </a:ln>
        </p:spPr>
        <p:txBody>
          <a:bodyPr lIns="0" tIns="0" rIns="0" bIns="0">
            <a:normAutofit/>
          </a:bodyPr>
          <a:lstStyle/>
          <a:p>
            <a:pPr marL="432000" indent="-324000">
              <a:spcBef>
                <a:spcPts val="938"/>
              </a:spcBef>
              <a:buSzPct val="100000"/>
              <a:buBlip>
                <a:blip r:embed="rId3"/>
              </a:buBlip>
            </a:pPr>
            <a:r>
              <a:rPr lang="fr-FR" sz="2670" b="1" spc="-1" dirty="0">
                <a:solidFill>
                  <a:srgbClr val="000000"/>
                </a:solidFill>
              </a:rPr>
              <a:t>Produit</a:t>
            </a:r>
          </a:p>
          <a:p>
            <a:pPr marL="889200" lvl="1" indent="-324000">
              <a:spcBef>
                <a:spcPts val="938"/>
              </a:spcBef>
              <a:buSzPct val="100000"/>
              <a:buBlip>
                <a:blip r:embed="rId3"/>
              </a:buBlip>
            </a:pPr>
            <a:r>
              <a:rPr lang="fr-FR" spc="-1" dirty="0">
                <a:solidFill>
                  <a:srgbClr val="000000"/>
                </a:solidFill>
              </a:rPr>
              <a:t>Spécifications? erreurs possibles? (procédure)</a:t>
            </a:r>
          </a:p>
          <a:p>
            <a:pPr marL="565200" lvl="1">
              <a:spcBef>
                <a:spcPts val="938"/>
              </a:spcBef>
              <a:buSzPct val="100000"/>
            </a:pPr>
            <a:r>
              <a:rPr lang="fr-FR" sz="2670" i="1" u="sng" spc="-1" dirty="0">
                <a:solidFill>
                  <a:srgbClr val="000000"/>
                </a:solidFill>
              </a:rPr>
              <a:t>Algorithme</a:t>
            </a:r>
          </a:p>
          <a:p>
            <a:pPr marL="889200" lvl="1" indent="-324000">
              <a:spcBef>
                <a:spcPts val="938"/>
              </a:spcBef>
              <a:buSzPct val="100000"/>
              <a:buBlip>
                <a:blip r:embed="rId3"/>
              </a:buBlip>
            </a:pPr>
            <a:endParaRPr lang="fr-FR" sz="2670" spc="-1" dirty="0">
              <a:solidFill>
                <a:srgbClr val="000000"/>
              </a:solidFill>
            </a:endParaRPr>
          </a:p>
          <a:p>
            <a:pPr marL="565200" lvl="1">
              <a:spcBef>
                <a:spcPts val="938"/>
              </a:spcBef>
              <a:buSzPct val="100000"/>
            </a:pPr>
            <a:endParaRPr lang="fr-FR" sz="2670" spc="-1" dirty="0">
              <a:solidFill>
                <a:srgbClr val="000000"/>
              </a:solidFill>
            </a:endParaRPr>
          </a:p>
          <a:p>
            <a:pPr marL="565200" lvl="1">
              <a:spcBef>
                <a:spcPts val="938"/>
              </a:spcBef>
              <a:buSzPct val="100000"/>
            </a:pPr>
            <a:endParaRPr lang="fr-FR" sz="2670" spc="-1" dirty="0">
              <a:solidFill>
                <a:srgbClr val="000000"/>
              </a:solidFill>
            </a:endParaRPr>
          </a:p>
        </p:txBody>
      </p:sp>
      <p:sp>
        <p:nvSpPr>
          <p:cNvPr id="5" name="ZoneTexte 4">
            <a:extLst>
              <a:ext uri="{FF2B5EF4-FFF2-40B4-BE49-F238E27FC236}">
                <a16:creationId xmlns:a16="http://schemas.microsoft.com/office/drawing/2014/main" id="{CA965146-A9FC-474D-A57E-BD78C91059A5}"/>
              </a:ext>
            </a:extLst>
          </p:cNvPr>
          <p:cNvSpPr txBox="1"/>
          <p:nvPr/>
        </p:nvSpPr>
        <p:spPr>
          <a:xfrm>
            <a:off x="1498600" y="2540000"/>
            <a:ext cx="6121400" cy="3693319"/>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fr-FR" b="1" dirty="0"/>
              <a:t>procédure</a:t>
            </a:r>
            <a:r>
              <a:rPr lang="fr-FR" dirty="0"/>
              <a:t> </a:t>
            </a:r>
            <a:r>
              <a:rPr lang="fr-FR" dirty="0" err="1"/>
              <a:t>progPrincipal</a:t>
            </a:r>
            <a:endParaRPr lang="fr-FR" dirty="0"/>
          </a:p>
          <a:p>
            <a:r>
              <a:rPr lang="fr-FR" b="1" dirty="0"/>
              <a:t>aux</a:t>
            </a:r>
            <a:r>
              <a:rPr lang="fr-FR" dirty="0"/>
              <a:t> 	</a:t>
            </a:r>
            <a:r>
              <a:rPr lang="fr-FR" dirty="0" err="1"/>
              <a:t>p,q,r</a:t>
            </a:r>
            <a:r>
              <a:rPr lang="fr-FR" dirty="0"/>
              <a:t>: Polynôme,</a:t>
            </a:r>
          </a:p>
          <a:p>
            <a:r>
              <a:rPr lang="fr-FR" dirty="0"/>
              <a:t>	</a:t>
            </a:r>
            <a:r>
              <a:rPr lang="fr-FR" dirty="0" err="1"/>
              <a:t>err</a:t>
            </a:r>
            <a:r>
              <a:rPr lang="fr-FR" dirty="0"/>
              <a:t>: booléen;</a:t>
            </a:r>
          </a:p>
          <a:p>
            <a:r>
              <a:rPr lang="fr-FR" b="1" dirty="0"/>
              <a:t>début</a:t>
            </a:r>
          </a:p>
          <a:p>
            <a:r>
              <a:rPr lang="fr-FR" dirty="0"/>
              <a:t>	saisir(p);</a:t>
            </a:r>
          </a:p>
          <a:p>
            <a:r>
              <a:rPr lang="fr-FR" dirty="0"/>
              <a:t>	saisir(q);</a:t>
            </a:r>
          </a:p>
          <a:p>
            <a:r>
              <a:rPr lang="fr-FR" dirty="0"/>
              <a:t>	multiplier(</a:t>
            </a:r>
            <a:r>
              <a:rPr lang="fr-FR" dirty="0" err="1"/>
              <a:t>p,q,r,err</a:t>
            </a:r>
            <a:r>
              <a:rPr lang="fr-FR" dirty="0"/>
              <a:t>);</a:t>
            </a:r>
          </a:p>
          <a:p>
            <a:r>
              <a:rPr lang="fr-FR" dirty="0"/>
              <a:t>	</a:t>
            </a:r>
            <a:r>
              <a:rPr lang="fr-FR" b="1" dirty="0"/>
              <a:t>si</a:t>
            </a:r>
            <a:r>
              <a:rPr lang="fr-FR" dirty="0"/>
              <a:t> </a:t>
            </a:r>
            <a:r>
              <a:rPr lang="fr-FR" dirty="0" err="1"/>
              <a:t>err</a:t>
            </a:r>
            <a:r>
              <a:rPr lang="fr-FR" dirty="0"/>
              <a:t>==VRAI </a:t>
            </a:r>
            <a:r>
              <a:rPr lang="fr-FR" b="1" dirty="0"/>
              <a:t>alors</a:t>
            </a:r>
          </a:p>
          <a:p>
            <a:r>
              <a:rPr lang="fr-FR" dirty="0"/>
              <a:t>		écrire("Multiplication impossible");</a:t>
            </a:r>
          </a:p>
          <a:p>
            <a:r>
              <a:rPr lang="fr-FR" dirty="0"/>
              <a:t>	</a:t>
            </a:r>
            <a:r>
              <a:rPr lang="fr-FR" b="1" dirty="0"/>
              <a:t>sinon</a:t>
            </a:r>
          </a:p>
          <a:p>
            <a:r>
              <a:rPr lang="fr-FR" dirty="0"/>
              <a:t>		afficher(r);</a:t>
            </a:r>
          </a:p>
          <a:p>
            <a:r>
              <a:rPr lang="fr-FR" dirty="0"/>
              <a:t>	</a:t>
            </a:r>
            <a:r>
              <a:rPr lang="fr-FR" b="1" dirty="0" err="1"/>
              <a:t>finsi</a:t>
            </a:r>
            <a:r>
              <a:rPr lang="fr-FR" dirty="0"/>
              <a:t>;</a:t>
            </a:r>
          </a:p>
          <a:p>
            <a:r>
              <a:rPr lang="fr-FR" b="1" dirty="0"/>
              <a:t>fin</a:t>
            </a:r>
            <a:r>
              <a:rPr lang="fr-FR" dirty="0"/>
              <a:t> </a:t>
            </a:r>
            <a:r>
              <a:rPr lang="fr-FR" dirty="0" err="1"/>
              <a:t>progPrincipal</a:t>
            </a:r>
            <a:endParaRPr lang="fr-FR" dirty="0"/>
          </a:p>
        </p:txBody>
      </p:sp>
    </p:spTree>
    <p:extLst>
      <p:ext uri="{BB962C8B-B14F-4D97-AF65-F5344CB8AC3E}">
        <p14:creationId xmlns:p14="http://schemas.microsoft.com/office/powerpoint/2010/main" val="27598951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3200" cap="small" spc="-1" dirty="0">
                <a:solidFill>
                  <a:srgbClr val="666666"/>
                </a:solidFill>
              </a:rPr>
              <a:t>Application: gestion de polynômes</a:t>
            </a:r>
            <a:endParaRPr lang="fr-FR" sz="3200" b="0" strike="noStrike" cap="small" spc="-1" dirty="0">
              <a:solidFill>
                <a:srgbClr val="666666"/>
              </a:solidFill>
              <a:latin typeface="Arial"/>
            </a:endParaRPr>
          </a:p>
        </p:txBody>
      </p:sp>
      <p:sp>
        <p:nvSpPr>
          <p:cNvPr id="193" name="TextShape 2"/>
          <p:cNvSpPr txBox="1"/>
          <p:nvPr/>
        </p:nvSpPr>
        <p:spPr>
          <a:xfrm>
            <a:off x="504000" y="1152000"/>
            <a:ext cx="9071640" cy="5663880"/>
          </a:xfrm>
          <a:prstGeom prst="rect">
            <a:avLst/>
          </a:prstGeom>
          <a:noFill/>
          <a:ln>
            <a:noFill/>
          </a:ln>
        </p:spPr>
        <p:txBody>
          <a:bodyPr lIns="0" tIns="0" rIns="0" bIns="0">
            <a:normAutofit/>
          </a:bodyPr>
          <a:lstStyle/>
          <a:p>
            <a:pPr marL="432000" indent="-324000">
              <a:spcBef>
                <a:spcPts val="938"/>
              </a:spcBef>
              <a:buSzPct val="100000"/>
              <a:buBlip>
                <a:blip r:embed="rId3"/>
              </a:buBlip>
            </a:pPr>
            <a:r>
              <a:rPr lang="fr-FR" b="1" spc="-1" dirty="0">
                <a:solidFill>
                  <a:srgbClr val="000000"/>
                </a:solidFill>
              </a:rPr>
              <a:t>procédure </a:t>
            </a:r>
            <a:r>
              <a:rPr lang="fr-FR" b="1" spc="-1" dirty="0" err="1">
                <a:solidFill>
                  <a:srgbClr val="000000"/>
                </a:solidFill>
              </a:rPr>
              <a:t>dérivéeDuProduit</a:t>
            </a:r>
            <a:r>
              <a:rPr lang="fr-FR" b="1" spc="-1" dirty="0">
                <a:solidFill>
                  <a:srgbClr val="000000"/>
                </a:solidFill>
              </a:rPr>
              <a:t>(V </a:t>
            </a:r>
            <a:r>
              <a:rPr lang="fr-FR" b="1" spc="-1" dirty="0" err="1">
                <a:solidFill>
                  <a:srgbClr val="000000"/>
                </a:solidFill>
              </a:rPr>
              <a:t>p,q:Polynôme</a:t>
            </a:r>
            <a:r>
              <a:rPr lang="fr-FR" b="1" spc="-1" dirty="0">
                <a:solidFill>
                  <a:srgbClr val="000000"/>
                </a:solidFill>
              </a:rPr>
              <a:t>, R </a:t>
            </a:r>
            <a:r>
              <a:rPr lang="fr-FR" b="1" spc="-1" dirty="0" err="1">
                <a:solidFill>
                  <a:srgbClr val="000000"/>
                </a:solidFill>
              </a:rPr>
              <a:t>res:Polynome</a:t>
            </a:r>
            <a:r>
              <a:rPr lang="fr-FR" b="1" spc="-1" dirty="0">
                <a:solidFill>
                  <a:srgbClr val="000000"/>
                </a:solidFill>
              </a:rPr>
              <a:t>, R </a:t>
            </a:r>
            <a:r>
              <a:rPr lang="fr-FR" b="1" spc="-1" dirty="0" err="1">
                <a:solidFill>
                  <a:srgbClr val="000000"/>
                </a:solidFill>
              </a:rPr>
              <a:t>err</a:t>
            </a:r>
            <a:r>
              <a:rPr lang="fr-FR" b="1" spc="-1" dirty="0">
                <a:solidFill>
                  <a:srgbClr val="000000"/>
                </a:solidFill>
              </a:rPr>
              <a:t>: booléen)</a:t>
            </a:r>
          </a:p>
          <a:p>
            <a:pPr marL="889200" lvl="1" indent="-324000">
              <a:spcBef>
                <a:spcPts val="938"/>
              </a:spcBef>
              <a:buSzPct val="100000"/>
              <a:buBlip>
                <a:blip r:embed="rId3"/>
              </a:buBlip>
            </a:pPr>
            <a:r>
              <a:rPr lang="fr-FR" spc="-1" dirty="0">
                <a:solidFill>
                  <a:srgbClr val="000000"/>
                </a:solidFill>
              </a:rPr>
              <a:t>Spécifications? erreurs possibles? (procédure)</a:t>
            </a:r>
          </a:p>
          <a:p>
            <a:pPr marL="565200" lvl="1">
              <a:spcBef>
                <a:spcPts val="938"/>
              </a:spcBef>
              <a:buSzPct val="100000"/>
            </a:pPr>
            <a:r>
              <a:rPr lang="fr-FR" sz="2670" i="1" u="sng" spc="-1" dirty="0">
                <a:solidFill>
                  <a:srgbClr val="000000"/>
                </a:solidFill>
              </a:rPr>
              <a:t>Algorithme</a:t>
            </a:r>
          </a:p>
          <a:p>
            <a:pPr marL="889200" lvl="1" indent="-324000">
              <a:spcBef>
                <a:spcPts val="938"/>
              </a:spcBef>
              <a:buSzPct val="100000"/>
              <a:buBlip>
                <a:blip r:embed="rId3"/>
              </a:buBlip>
            </a:pPr>
            <a:endParaRPr lang="fr-FR" sz="2670" spc="-1" dirty="0">
              <a:solidFill>
                <a:srgbClr val="000000"/>
              </a:solidFill>
            </a:endParaRPr>
          </a:p>
          <a:p>
            <a:pPr marL="565200" lvl="1">
              <a:spcBef>
                <a:spcPts val="938"/>
              </a:spcBef>
              <a:buSzPct val="100000"/>
            </a:pPr>
            <a:endParaRPr lang="fr-FR" sz="2670" spc="-1" dirty="0">
              <a:solidFill>
                <a:srgbClr val="000000"/>
              </a:solidFill>
            </a:endParaRPr>
          </a:p>
          <a:p>
            <a:pPr marL="565200" lvl="1">
              <a:spcBef>
                <a:spcPts val="938"/>
              </a:spcBef>
              <a:buSzPct val="100000"/>
            </a:pPr>
            <a:endParaRPr lang="fr-FR" sz="2670" spc="-1" dirty="0">
              <a:solidFill>
                <a:srgbClr val="000000"/>
              </a:solidFill>
            </a:endParaRPr>
          </a:p>
        </p:txBody>
      </p:sp>
      <p:sp>
        <p:nvSpPr>
          <p:cNvPr id="5" name="ZoneTexte 4">
            <a:extLst>
              <a:ext uri="{FF2B5EF4-FFF2-40B4-BE49-F238E27FC236}">
                <a16:creationId xmlns:a16="http://schemas.microsoft.com/office/drawing/2014/main" id="{CA965146-A9FC-474D-A57E-BD78C91059A5}"/>
              </a:ext>
            </a:extLst>
          </p:cNvPr>
          <p:cNvSpPr txBox="1"/>
          <p:nvPr/>
        </p:nvSpPr>
        <p:spPr>
          <a:xfrm>
            <a:off x="558800" y="2540000"/>
            <a:ext cx="8991600" cy="3970318"/>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fr-FR" b="1" dirty="0"/>
              <a:t>procédure</a:t>
            </a:r>
            <a:r>
              <a:rPr lang="fr-FR" dirty="0"/>
              <a:t> </a:t>
            </a:r>
            <a:r>
              <a:rPr lang="fr-FR" dirty="0" err="1"/>
              <a:t>dérivéeDuProduit</a:t>
            </a:r>
            <a:r>
              <a:rPr lang="fr-FR" dirty="0"/>
              <a:t>(V </a:t>
            </a:r>
            <a:r>
              <a:rPr lang="fr-FR" dirty="0" err="1"/>
              <a:t>p,q:Polynôme</a:t>
            </a:r>
            <a:r>
              <a:rPr lang="fr-FR" dirty="0"/>
              <a:t>, R </a:t>
            </a:r>
            <a:r>
              <a:rPr lang="fr-FR" dirty="0" err="1"/>
              <a:t>res:Polynome</a:t>
            </a:r>
            <a:r>
              <a:rPr lang="fr-FR" dirty="0"/>
              <a:t>, R </a:t>
            </a:r>
            <a:r>
              <a:rPr lang="fr-FR" dirty="0" err="1"/>
              <a:t>err</a:t>
            </a:r>
            <a:r>
              <a:rPr lang="fr-FR" dirty="0"/>
              <a:t>: booléen)</a:t>
            </a:r>
          </a:p>
          <a:p>
            <a:r>
              <a:rPr lang="fr-FR" dirty="0"/>
              <a:t>{</a:t>
            </a:r>
            <a:r>
              <a:rPr lang="fr-FR" b="1" dirty="0"/>
              <a:t>entrées</a:t>
            </a:r>
            <a:r>
              <a:rPr lang="fr-FR" dirty="0"/>
              <a:t>: 	</a:t>
            </a:r>
            <a:r>
              <a:rPr lang="fr-FR" dirty="0" err="1"/>
              <a:t>p,q</a:t>
            </a:r>
            <a:r>
              <a:rPr lang="fr-FR" dirty="0"/>
              <a:t> polynômes corrects</a:t>
            </a:r>
          </a:p>
          <a:p>
            <a:r>
              <a:rPr lang="fr-FR" b="1" dirty="0"/>
              <a:t>sorties</a:t>
            </a:r>
            <a:r>
              <a:rPr lang="fr-FR" dirty="0"/>
              <a:t>: 		si produit possible, </a:t>
            </a:r>
            <a:r>
              <a:rPr lang="fr-FR" dirty="0" err="1"/>
              <a:t>err</a:t>
            </a:r>
            <a:r>
              <a:rPr lang="fr-FR" dirty="0"/>
              <a:t>=FAUX et </a:t>
            </a:r>
            <a:r>
              <a:rPr lang="fr-FR" dirty="0" err="1"/>
              <a:t>res</a:t>
            </a:r>
            <a:r>
              <a:rPr lang="fr-FR" dirty="0"/>
              <a:t> = (</a:t>
            </a:r>
            <a:r>
              <a:rPr lang="fr-FR" dirty="0" err="1"/>
              <a:t>p.q</a:t>
            </a:r>
            <a:r>
              <a:rPr lang="fr-FR" dirty="0"/>
              <a:t>)', sinon </a:t>
            </a:r>
            <a:r>
              <a:rPr lang="fr-FR" dirty="0" err="1"/>
              <a:t>err</a:t>
            </a:r>
            <a:r>
              <a:rPr lang="fr-FR" dirty="0"/>
              <a:t>=VRAI}</a:t>
            </a:r>
          </a:p>
          <a:p>
            <a:r>
              <a:rPr lang="fr-FR" b="1" dirty="0"/>
              <a:t>aux</a:t>
            </a:r>
            <a:r>
              <a:rPr lang="fr-FR" dirty="0"/>
              <a:t> 	</a:t>
            </a:r>
            <a:r>
              <a:rPr lang="fr-FR" dirty="0" err="1"/>
              <a:t>prod:Polynôme</a:t>
            </a:r>
            <a:r>
              <a:rPr lang="fr-FR" dirty="0"/>
              <a:t>,</a:t>
            </a:r>
          </a:p>
          <a:p>
            <a:r>
              <a:rPr lang="fr-FR" dirty="0"/>
              <a:t>	err2: booléen;</a:t>
            </a:r>
          </a:p>
          <a:p>
            <a:r>
              <a:rPr lang="fr-FR" b="1" dirty="0"/>
              <a:t>début</a:t>
            </a:r>
          </a:p>
          <a:p>
            <a:r>
              <a:rPr lang="fr-FR" dirty="0"/>
              <a:t>	multiplier(p,q,prod,err2);</a:t>
            </a:r>
          </a:p>
          <a:p>
            <a:r>
              <a:rPr lang="fr-FR" dirty="0"/>
              <a:t>	</a:t>
            </a:r>
            <a:r>
              <a:rPr lang="fr-FR" b="1" dirty="0"/>
              <a:t>si</a:t>
            </a:r>
            <a:r>
              <a:rPr lang="fr-FR" dirty="0"/>
              <a:t> err2==VRAI </a:t>
            </a:r>
            <a:r>
              <a:rPr lang="fr-FR" b="1" dirty="0"/>
              <a:t>alors</a:t>
            </a:r>
          </a:p>
          <a:p>
            <a:r>
              <a:rPr lang="fr-FR" dirty="0"/>
              <a:t>		</a:t>
            </a:r>
            <a:r>
              <a:rPr lang="fr-FR" dirty="0" err="1"/>
              <a:t>err</a:t>
            </a:r>
            <a:r>
              <a:rPr lang="fr-FR" dirty="0"/>
              <a:t> = VRAI;</a:t>
            </a:r>
          </a:p>
          <a:p>
            <a:r>
              <a:rPr lang="fr-FR" dirty="0"/>
              <a:t>	</a:t>
            </a:r>
            <a:r>
              <a:rPr lang="fr-FR" b="1" dirty="0"/>
              <a:t>sinon</a:t>
            </a:r>
          </a:p>
          <a:p>
            <a:r>
              <a:rPr lang="fr-FR" dirty="0"/>
              <a:t>		</a:t>
            </a:r>
            <a:r>
              <a:rPr lang="fr-FR" dirty="0" err="1"/>
              <a:t>err</a:t>
            </a:r>
            <a:r>
              <a:rPr lang="fr-FR" dirty="0"/>
              <a:t> = FAUX;</a:t>
            </a:r>
          </a:p>
          <a:p>
            <a:r>
              <a:rPr lang="fr-FR" dirty="0"/>
              <a:t>		dériver(prod, </a:t>
            </a:r>
            <a:r>
              <a:rPr lang="fr-FR" dirty="0" err="1"/>
              <a:t>res</a:t>
            </a:r>
            <a:r>
              <a:rPr lang="fr-FR" dirty="0"/>
              <a:t>);</a:t>
            </a:r>
          </a:p>
          <a:p>
            <a:r>
              <a:rPr lang="fr-FR" dirty="0"/>
              <a:t>	</a:t>
            </a:r>
            <a:r>
              <a:rPr lang="fr-FR" b="1" dirty="0" err="1"/>
              <a:t>finsi</a:t>
            </a:r>
            <a:endParaRPr lang="fr-FR" b="1" dirty="0"/>
          </a:p>
          <a:p>
            <a:r>
              <a:rPr lang="fr-FR" b="1" dirty="0"/>
              <a:t>fin</a:t>
            </a:r>
            <a:r>
              <a:rPr lang="fr-FR" dirty="0"/>
              <a:t> </a:t>
            </a:r>
            <a:r>
              <a:rPr lang="fr-FR" dirty="0" err="1"/>
              <a:t>dérivéeDuProduit</a:t>
            </a:r>
            <a:endParaRPr lang="fr-FR" dirty="0"/>
          </a:p>
        </p:txBody>
      </p:sp>
    </p:spTree>
    <p:extLst>
      <p:ext uri="{BB962C8B-B14F-4D97-AF65-F5344CB8AC3E}">
        <p14:creationId xmlns:p14="http://schemas.microsoft.com/office/powerpoint/2010/main" val="880282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3200" b="0" strike="noStrike" cap="small" spc="-1" dirty="0">
                <a:solidFill>
                  <a:srgbClr val="666666"/>
                </a:solidFill>
                <a:latin typeface="Arial"/>
              </a:rPr>
              <a:t>Plan</a:t>
            </a:r>
          </a:p>
        </p:txBody>
      </p:sp>
      <p:sp>
        <p:nvSpPr>
          <p:cNvPr id="193" name="TextShape 2"/>
          <p:cNvSpPr txBox="1"/>
          <p:nvPr/>
        </p:nvSpPr>
        <p:spPr>
          <a:xfrm>
            <a:off x="504000" y="1152000"/>
            <a:ext cx="9071640" cy="5663880"/>
          </a:xfrm>
          <a:prstGeom prst="rect">
            <a:avLst/>
          </a:prstGeom>
          <a:noFill/>
          <a:ln>
            <a:noFill/>
          </a:ln>
        </p:spPr>
        <p:txBody>
          <a:bodyPr lIns="0" tIns="0" rIns="0" bIns="0">
            <a:normAutofit/>
          </a:bodyPr>
          <a:lstStyle/>
          <a:p>
            <a:pPr marL="432000" indent="-324000">
              <a:spcBef>
                <a:spcPts val="938"/>
              </a:spcBef>
              <a:buSzPct val="100000"/>
              <a:buBlip>
                <a:blip r:embed="rId3"/>
              </a:buBlip>
            </a:pPr>
            <a:r>
              <a:rPr lang="fr-FR" sz="2670" spc="-1" dirty="0">
                <a:solidFill>
                  <a:srgbClr val="000000"/>
                </a:solidFill>
              </a:rPr>
              <a:t>Application: gestion de polynômes.</a:t>
            </a:r>
          </a:p>
          <a:p>
            <a:pPr marL="889200" lvl="1" indent="-324000">
              <a:spcBef>
                <a:spcPts val="938"/>
              </a:spcBef>
              <a:buSzPct val="100000"/>
              <a:buBlip>
                <a:blip r:embed="rId3"/>
              </a:buBlip>
            </a:pPr>
            <a:r>
              <a:rPr lang="fr-FR" sz="2670" spc="-1" dirty="0">
                <a:solidFill>
                  <a:srgbClr val="000000"/>
                </a:solidFill>
              </a:rPr>
              <a:t>Les opérations sur les polynômes </a:t>
            </a:r>
          </a:p>
          <a:p>
            <a:pPr marL="1346400" lvl="2" indent="-324000">
              <a:spcBef>
                <a:spcPts val="938"/>
              </a:spcBef>
              <a:buSzPct val="100000"/>
              <a:buBlip>
                <a:blip r:embed="rId3"/>
              </a:buBlip>
            </a:pPr>
            <a:r>
              <a:rPr lang="fr-FR" sz="2670" spc="-1" dirty="0">
                <a:solidFill>
                  <a:srgbClr val="000000"/>
                </a:solidFill>
              </a:rPr>
              <a:t>la saisie d’un polynôme</a:t>
            </a:r>
          </a:p>
          <a:p>
            <a:pPr marL="1346400" lvl="2" indent="-324000">
              <a:spcBef>
                <a:spcPts val="938"/>
              </a:spcBef>
              <a:buSzPct val="100000"/>
              <a:buBlip>
                <a:blip r:embed="rId3"/>
              </a:buBlip>
            </a:pPr>
            <a:r>
              <a:rPr lang="fr-FR" sz="2670" spc="-1" dirty="0">
                <a:solidFill>
                  <a:srgbClr val="000000"/>
                </a:solidFill>
              </a:rPr>
              <a:t>l’affichage d’un polynôme</a:t>
            </a:r>
          </a:p>
          <a:p>
            <a:pPr marL="1346400" lvl="2" indent="-324000">
              <a:spcBef>
                <a:spcPts val="938"/>
              </a:spcBef>
              <a:buSzPct val="100000"/>
              <a:buBlip>
                <a:blip r:embed="rId3"/>
              </a:buBlip>
            </a:pPr>
            <a:r>
              <a:rPr lang="fr-FR" sz="2670" spc="-1" dirty="0">
                <a:solidFill>
                  <a:srgbClr val="000000"/>
                </a:solidFill>
              </a:rPr>
              <a:t>le calcul de la valeur d’un polynôme f en x : f (x)</a:t>
            </a:r>
          </a:p>
          <a:p>
            <a:pPr marL="1346400" lvl="2" indent="-324000">
              <a:spcBef>
                <a:spcPts val="938"/>
              </a:spcBef>
              <a:buSzPct val="100000"/>
              <a:buBlip>
                <a:blip r:embed="rId3"/>
              </a:buBlip>
            </a:pPr>
            <a:r>
              <a:rPr lang="fr-FR" sz="2670" spc="-1" dirty="0">
                <a:solidFill>
                  <a:srgbClr val="000000"/>
                </a:solidFill>
              </a:rPr>
              <a:t>le calcul de la dérivée d’un polynôme</a:t>
            </a:r>
          </a:p>
          <a:p>
            <a:pPr marL="1346400" lvl="2" indent="-324000">
              <a:spcBef>
                <a:spcPts val="938"/>
              </a:spcBef>
              <a:buSzPct val="100000"/>
              <a:buBlip>
                <a:blip r:embed="rId3"/>
              </a:buBlip>
            </a:pPr>
            <a:r>
              <a:rPr lang="fr-FR" sz="2670" spc="-1" dirty="0">
                <a:solidFill>
                  <a:srgbClr val="000000"/>
                </a:solidFill>
              </a:rPr>
              <a:t>le calcul du produit de deux polynômes f et g</a:t>
            </a:r>
          </a:p>
          <a:p>
            <a:pPr marL="432000" indent="-324000">
              <a:spcBef>
                <a:spcPts val="938"/>
              </a:spcBef>
              <a:buSzPct val="100000"/>
              <a:buBlip>
                <a:blip r:embed="rId3"/>
              </a:buBlip>
            </a:pPr>
            <a:r>
              <a:rPr lang="fr-FR" sz="2670" spc="-1" dirty="0">
                <a:solidFill>
                  <a:srgbClr val="000000"/>
                </a:solidFill>
              </a:rPr>
              <a:t>Les Piles</a:t>
            </a:r>
          </a:p>
          <a:p>
            <a:pPr marL="889200" lvl="1" indent="-324000">
              <a:spcBef>
                <a:spcPts val="938"/>
              </a:spcBef>
              <a:buSzPct val="100000"/>
              <a:buBlip>
                <a:blip r:embed="rId3"/>
              </a:buBlip>
            </a:pPr>
            <a:r>
              <a:rPr lang="fr-FR" sz="2670" spc="-1" dirty="0">
                <a:solidFill>
                  <a:srgbClr val="000000"/>
                </a:solidFill>
              </a:rPr>
              <a:t>Représentation contiguë</a:t>
            </a:r>
          </a:p>
          <a:p>
            <a:pPr marL="889200" lvl="1" indent="-324000">
              <a:spcBef>
                <a:spcPts val="938"/>
              </a:spcBef>
              <a:buSzPct val="100000"/>
              <a:buBlip>
                <a:blip r:embed="rId3"/>
              </a:buBlip>
            </a:pPr>
            <a:r>
              <a:rPr lang="fr-FR" sz="2670" spc="-1" dirty="0">
                <a:solidFill>
                  <a:srgbClr val="000000"/>
                </a:solidFill>
              </a:rPr>
              <a:t>Représentation chaînée</a:t>
            </a:r>
          </a:p>
          <a:p>
            <a:pPr marL="889200" lvl="1" indent="-324000">
              <a:spcBef>
                <a:spcPts val="938"/>
              </a:spcBef>
              <a:buSzPct val="100000"/>
              <a:buBlip>
                <a:blip r:embed="rId3"/>
              </a:buBlip>
            </a:pPr>
            <a:endParaRPr lang="fr-FR" sz="2670" spc="-1" dirty="0">
              <a:solidFill>
                <a:srgbClr val="000000"/>
              </a:solidFill>
            </a:endParaRPr>
          </a:p>
        </p:txBody>
      </p:sp>
    </p:spTree>
    <p:extLst>
      <p:ext uri="{BB962C8B-B14F-4D97-AF65-F5344CB8AC3E}">
        <p14:creationId xmlns:p14="http://schemas.microsoft.com/office/powerpoint/2010/main" val="14556894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2800" cap="small" spc="-1" dirty="0">
                <a:solidFill>
                  <a:srgbClr val="666666"/>
                </a:solidFill>
              </a:rPr>
              <a:t>Classification des structures de données</a:t>
            </a:r>
          </a:p>
        </p:txBody>
      </p:sp>
      <p:sp>
        <p:nvSpPr>
          <p:cNvPr id="193" name="TextShape 2"/>
          <p:cNvSpPr txBox="1"/>
          <p:nvPr/>
        </p:nvSpPr>
        <p:spPr>
          <a:xfrm>
            <a:off x="503999" y="1152001"/>
            <a:ext cx="9063081" cy="2000632"/>
          </a:xfrm>
          <a:prstGeom prst="rect">
            <a:avLst/>
          </a:prstGeom>
          <a:solidFill>
            <a:schemeClr val="bg1"/>
          </a:solidFill>
          <a:ln>
            <a:noFill/>
          </a:ln>
        </p:spPr>
        <p:txBody>
          <a:bodyPr lIns="0" tIns="0" rIns="0" bIns="0">
            <a:normAutofit/>
          </a:bodyPr>
          <a:lstStyle/>
          <a:p>
            <a:pPr marL="432000" indent="-324000">
              <a:spcBef>
                <a:spcPts val="938"/>
              </a:spcBef>
              <a:buSzPct val="100000"/>
              <a:buBlip>
                <a:blip r:embed="rId3"/>
              </a:buBlip>
            </a:pPr>
            <a:r>
              <a:rPr lang="fr-FR" sz="2670" b="1" spc="-1" dirty="0">
                <a:solidFill>
                  <a:srgbClr val="000000"/>
                </a:solidFill>
              </a:rPr>
              <a:t>Structures de données primitives et non primitives</a:t>
            </a:r>
          </a:p>
          <a:p>
            <a:pPr marL="108000">
              <a:spcBef>
                <a:spcPts val="938"/>
              </a:spcBef>
              <a:buSzPct val="100000"/>
            </a:pPr>
            <a:endParaRPr lang="fr-FR" sz="2670" b="0" strike="noStrike" spc="-1" dirty="0">
              <a:solidFill>
                <a:srgbClr val="000000"/>
              </a:solidFill>
              <a:latin typeface="Arial"/>
            </a:endParaRPr>
          </a:p>
        </p:txBody>
      </p:sp>
      <p:graphicFrame>
        <p:nvGraphicFramePr>
          <p:cNvPr id="2" name="Diagramme 1">
            <a:extLst>
              <a:ext uri="{FF2B5EF4-FFF2-40B4-BE49-F238E27FC236}">
                <a16:creationId xmlns:a16="http://schemas.microsoft.com/office/drawing/2014/main" id="{20A05A76-9D5F-4FE0-BE3F-4D1C29418B45}"/>
              </a:ext>
            </a:extLst>
          </p:cNvPr>
          <p:cNvGraphicFramePr/>
          <p:nvPr>
            <p:extLst>
              <p:ext uri="{D42A27DB-BD31-4B8C-83A1-F6EECF244321}">
                <p14:modId xmlns:p14="http://schemas.microsoft.com/office/powerpoint/2010/main" val="604805325"/>
              </p:ext>
            </p:extLst>
          </p:nvPr>
        </p:nvGraphicFramePr>
        <p:xfrm>
          <a:off x="68235" y="1105469"/>
          <a:ext cx="9875913" cy="635985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8576046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46052</TotalTime>
  <Words>2696</Words>
  <Application>Microsoft Office PowerPoint</Application>
  <PresentationFormat>Personnalisé</PresentationFormat>
  <Paragraphs>398</Paragraphs>
  <Slides>32</Slides>
  <Notes>32</Notes>
  <HiddenSlides>0</HiddenSlides>
  <MMClips>0</MMClips>
  <ScaleCrop>false</ScaleCrop>
  <HeadingPairs>
    <vt:vector size="6" baseType="variant">
      <vt:variant>
        <vt:lpstr>Polices utilisées</vt:lpstr>
      </vt:variant>
      <vt:variant>
        <vt:i4>10</vt:i4>
      </vt:variant>
      <vt:variant>
        <vt:lpstr>Thème</vt:lpstr>
      </vt:variant>
      <vt:variant>
        <vt:i4>4</vt:i4>
      </vt:variant>
      <vt:variant>
        <vt:lpstr>Titres des diapositives</vt:lpstr>
      </vt:variant>
      <vt:variant>
        <vt:i4>32</vt:i4>
      </vt:variant>
    </vt:vector>
  </HeadingPairs>
  <TitlesOfParts>
    <vt:vector size="46" baseType="lpstr">
      <vt:lpstr>Arabic Typesetting</vt:lpstr>
      <vt:lpstr>Arial</vt:lpstr>
      <vt:lpstr>Calibri</vt:lpstr>
      <vt:lpstr>Cambria Math</vt:lpstr>
      <vt:lpstr>DejaVu Sans</vt:lpstr>
      <vt:lpstr>Lucida Sans Unicode</vt:lpstr>
      <vt:lpstr>Symbol</vt:lpstr>
      <vt:lpstr>Tahoma</vt:lpstr>
      <vt:lpstr>Times New Roman</vt:lpstr>
      <vt:lpstr>Wingdings</vt:lpstr>
      <vt:lpstr>Office Theme</vt:lpstr>
      <vt:lpstr>Office Theme</vt:lpstr>
      <vt:lpstr>Office Theme</vt:lpstr>
      <vt:lpstr>Office Theme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Manager>Wassim Swaileh (CYU</Manager>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ZUST-PPT2</dc:title>
  <dc:subject>Cours notes template</dc:subject>
  <dc:creator>Brahim Derdouri</dc:creator>
  <dc:description/>
  <cp:lastModifiedBy>superviseur</cp:lastModifiedBy>
  <cp:revision>347</cp:revision>
  <dcterms:created xsi:type="dcterms:W3CDTF">2019-12-04T12:27:05Z</dcterms:created>
  <dcterms:modified xsi:type="dcterms:W3CDTF">2021-04-11T16:20:32Z</dcterms:modified>
  <cp:contentStatus/>
  <dc:language>fr-FR</dc:language>
</cp:coreProperties>
</file>