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81" r:id="rId7"/>
    <p:sldId id="282" r:id="rId8"/>
    <p:sldId id="263" r:id="rId9"/>
    <p:sldId id="270" r:id="rId10"/>
    <p:sldId id="283" r:id="rId11"/>
    <p:sldId id="264" r:id="rId12"/>
    <p:sldId id="279" r:id="rId13"/>
    <p:sldId id="28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ADA5"/>
    <a:srgbClr val="BFE6E3"/>
    <a:srgbClr val="41B4AD"/>
    <a:srgbClr val="A1D9D6"/>
    <a:srgbClr val="ECF8F8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9" y="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7E238-6554-434C-9E41-CC513AE5B745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64FA7-7428-46D5-B31C-DBC5E2C8C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079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64FA7-7428-46D5-B31C-DBC5E2C8CE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058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64FA7-7428-46D5-B31C-DBC5E2C8CE7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750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64FA7-7428-46D5-B31C-DBC5E2C8CE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158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64FA7-7428-46D5-B31C-DBC5E2C8CE7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167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64FA7-7428-46D5-B31C-DBC5E2C8CE7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51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64FA7-7428-46D5-B31C-DBC5E2C8CE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481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64FA7-7428-46D5-B31C-DBC5E2C8CE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047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64FA7-7428-46D5-B31C-DBC5E2C8CE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022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64FA7-7428-46D5-B31C-DBC5E2C8CE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935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64FA7-7428-46D5-B31C-DBC5E2C8CE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40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64FA7-7428-46D5-B31C-DBC5E2C8CE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363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64FA7-7428-46D5-B31C-DBC5E2C8CE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767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64FA7-7428-46D5-B31C-DBC5E2C8CE7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141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87234-12EB-40C0-8CEA-B11CC6BB1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A7C3CB-E6E8-4D65-8D99-759372CF1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19BE33-8EB3-43C8-8A62-B5DD6F1E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C220-BFCD-4300-855E-5FC1A06E9BEB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0DC35-58D5-4518-8E8A-E54D22FC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7A43DB-6F5E-4ADD-85B8-745405A2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7EFB3-94FC-4416-B5D7-7D64478AC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89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4C652-8893-43FA-91F5-5257D51EC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6E025F-678E-463A-9048-EE517899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C220-BFCD-4300-855E-5FC1A06E9BEB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9959A0-461B-4746-8218-F50A5D93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AF4615-7365-4AA4-B6AB-E566BE73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7EFB3-94FC-4416-B5D7-7D64478AC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1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F98F39-2B0B-4D10-8EAC-1ECBE571B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CE87C1-A0D8-4584-A5F6-3B29F4F5C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3A0300-0685-4FDF-853F-5E0446803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2C220-BFCD-4300-855E-5FC1A06E9BEB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7530B6-36C0-4B87-B318-A45B11F9F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92364-C394-439B-AAED-9B36E59AE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7EFB3-94FC-4416-B5D7-7D64478AC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0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2E3C190-3893-4670-9922-F8F29353C2FF}"/>
              </a:ext>
            </a:extLst>
          </p:cNvPr>
          <p:cNvSpPr txBox="1"/>
          <p:nvPr/>
        </p:nvSpPr>
        <p:spPr>
          <a:xfrm>
            <a:off x="492643" y="1397674"/>
            <a:ext cx="2169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41B4AD"/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2022</a:t>
            </a:r>
            <a:endParaRPr lang="zh-CN" altLang="en-US" sz="4800" b="1" dirty="0">
              <a:solidFill>
                <a:srgbClr val="41B4AD"/>
              </a:solidFill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21AC33-B01F-4B4A-B005-A156AE423E85}"/>
              </a:ext>
            </a:extLst>
          </p:cNvPr>
          <p:cNvSpPr txBox="1"/>
          <p:nvPr/>
        </p:nvSpPr>
        <p:spPr>
          <a:xfrm>
            <a:off x="1967938" y="2190963"/>
            <a:ext cx="78255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项目汇报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59E350-FF20-4026-BDF8-087942AF815E}"/>
              </a:ext>
            </a:extLst>
          </p:cNvPr>
          <p:cNvSpPr/>
          <p:nvPr/>
        </p:nvSpPr>
        <p:spPr>
          <a:xfrm>
            <a:off x="2614725" y="4091324"/>
            <a:ext cx="1435395" cy="361507"/>
          </a:xfrm>
          <a:prstGeom prst="rect">
            <a:avLst/>
          </a:prstGeom>
          <a:solidFill>
            <a:srgbClr val="41B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汇报人：金卓远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78229B-C6A3-4FBE-8465-FAC29D5C828F}"/>
              </a:ext>
            </a:extLst>
          </p:cNvPr>
          <p:cNvSpPr/>
          <p:nvPr/>
        </p:nvSpPr>
        <p:spPr>
          <a:xfrm>
            <a:off x="4368211" y="4091324"/>
            <a:ext cx="1435395" cy="361507"/>
          </a:xfrm>
          <a:prstGeom prst="rect">
            <a:avLst/>
          </a:prstGeom>
          <a:solidFill>
            <a:srgbClr val="41B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日期：</a:t>
            </a:r>
            <a:r>
              <a:rPr lang="en-US" altLang="zh-CN" sz="1400" dirty="0"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2022.12</a:t>
            </a:r>
            <a:endParaRPr lang="zh-CN" altLang="en-US" sz="1400" dirty="0"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33A110-2092-4391-9DA6-58CFB2835043}"/>
              </a:ext>
            </a:extLst>
          </p:cNvPr>
          <p:cNvSpPr/>
          <p:nvPr/>
        </p:nvSpPr>
        <p:spPr>
          <a:xfrm>
            <a:off x="0" y="0"/>
            <a:ext cx="6964326" cy="881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classroom-pc_73575">
            <a:extLst>
              <a:ext uri="{FF2B5EF4-FFF2-40B4-BE49-F238E27FC236}">
                <a16:creationId xmlns:a16="http://schemas.microsoft.com/office/drawing/2014/main" id="{C75BECF4-3AD7-8D5D-6B27-6B8212238FD1}"/>
              </a:ext>
            </a:extLst>
          </p:cNvPr>
          <p:cNvSpPr/>
          <p:nvPr/>
        </p:nvSpPr>
        <p:spPr>
          <a:xfrm>
            <a:off x="8593340" y="3210147"/>
            <a:ext cx="1268078" cy="874862"/>
          </a:xfrm>
          <a:custGeom>
            <a:avLst/>
            <a:gdLst>
              <a:gd name="T0" fmla="*/ 2664 w 2711"/>
              <a:gd name="T1" fmla="*/ 1581 h 2062"/>
              <a:gd name="T2" fmla="*/ 909 w 2711"/>
              <a:gd name="T3" fmla="*/ 1581 h 2062"/>
              <a:gd name="T4" fmla="*/ 861 w 2711"/>
              <a:gd name="T5" fmla="*/ 1534 h 2062"/>
              <a:gd name="T6" fmla="*/ 861 w 2711"/>
              <a:gd name="T7" fmla="*/ 434 h 2062"/>
              <a:gd name="T8" fmla="*/ 909 w 2711"/>
              <a:gd name="T9" fmla="*/ 386 h 2062"/>
              <a:gd name="T10" fmla="*/ 2664 w 2711"/>
              <a:gd name="T11" fmla="*/ 386 h 2062"/>
              <a:gd name="T12" fmla="*/ 2711 w 2711"/>
              <a:gd name="T13" fmla="*/ 434 h 2062"/>
              <a:gd name="T14" fmla="*/ 2711 w 2711"/>
              <a:gd name="T15" fmla="*/ 1534 h 2062"/>
              <a:gd name="T16" fmla="*/ 2664 w 2711"/>
              <a:gd name="T17" fmla="*/ 1581 h 2062"/>
              <a:gd name="T18" fmla="*/ 2177 w 2711"/>
              <a:gd name="T19" fmla="*/ 1928 h 2062"/>
              <a:gd name="T20" fmla="*/ 2000 w 2711"/>
              <a:gd name="T21" fmla="*/ 1928 h 2062"/>
              <a:gd name="T22" fmla="*/ 2000 w 2711"/>
              <a:gd name="T23" fmla="*/ 1715 h 2062"/>
              <a:gd name="T24" fmla="*/ 1573 w 2711"/>
              <a:gd name="T25" fmla="*/ 1715 h 2062"/>
              <a:gd name="T26" fmla="*/ 1573 w 2711"/>
              <a:gd name="T27" fmla="*/ 1928 h 2062"/>
              <a:gd name="T28" fmla="*/ 1395 w 2711"/>
              <a:gd name="T29" fmla="*/ 1928 h 2062"/>
              <a:gd name="T30" fmla="*/ 1329 w 2711"/>
              <a:gd name="T31" fmla="*/ 1995 h 2062"/>
              <a:gd name="T32" fmla="*/ 1395 w 2711"/>
              <a:gd name="T33" fmla="*/ 2062 h 2062"/>
              <a:gd name="T34" fmla="*/ 1640 w 2711"/>
              <a:gd name="T35" fmla="*/ 2062 h 2062"/>
              <a:gd name="T36" fmla="*/ 1933 w 2711"/>
              <a:gd name="T37" fmla="*/ 2062 h 2062"/>
              <a:gd name="T38" fmla="*/ 2177 w 2711"/>
              <a:gd name="T39" fmla="*/ 2062 h 2062"/>
              <a:gd name="T40" fmla="*/ 2244 w 2711"/>
              <a:gd name="T41" fmla="*/ 1995 h 2062"/>
              <a:gd name="T42" fmla="*/ 2177 w 2711"/>
              <a:gd name="T43" fmla="*/ 1928 h 2062"/>
              <a:gd name="T44" fmla="*/ 1065 w 2711"/>
              <a:gd name="T45" fmla="*/ 253 h 2062"/>
              <a:gd name="T46" fmla="*/ 909 w 2711"/>
              <a:gd name="T47" fmla="*/ 253 h 2062"/>
              <a:gd name="T48" fmla="*/ 880 w 2711"/>
              <a:gd name="T49" fmla="*/ 255 h 2062"/>
              <a:gd name="T50" fmla="*/ 863 w 2711"/>
              <a:gd name="T51" fmla="*/ 253 h 2062"/>
              <a:gd name="T52" fmla="*/ 201 w 2711"/>
              <a:gd name="T53" fmla="*/ 253 h 2062"/>
              <a:gd name="T54" fmla="*/ 135 w 2711"/>
              <a:gd name="T55" fmla="*/ 320 h 2062"/>
              <a:gd name="T56" fmla="*/ 201 w 2711"/>
              <a:gd name="T57" fmla="*/ 386 h 2062"/>
              <a:gd name="T58" fmla="*/ 735 w 2711"/>
              <a:gd name="T59" fmla="*/ 386 h 2062"/>
              <a:gd name="T60" fmla="*/ 728 w 2711"/>
              <a:gd name="T61" fmla="*/ 434 h 2062"/>
              <a:gd name="T62" fmla="*/ 728 w 2711"/>
              <a:gd name="T63" fmla="*/ 558 h 2062"/>
              <a:gd name="T64" fmla="*/ 201 w 2711"/>
              <a:gd name="T65" fmla="*/ 558 h 2062"/>
              <a:gd name="T66" fmla="*/ 135 w 2711"/>
              <a:gd name="T67" fmla="*/ 624 h 2062"/>
              <a:gd name="T68" fmla="*/ 201 w 2711"/>
              <a:gd name="T69" fmla="*/ 691 h 2062"/>
              <a:gd name="T70" fmla="*/ 728 w 2711"/>
              <a:gd name="T71" fmla="*/ 691 h 2062"/>
              <a:gd name="T72" fmla="*/ 728 w 2711"/>
              <a:gd name="T73" fmla="*/ 863 h 2062"/>
              <a:gd name="T74" fmla="*/ 201 w 2711"/>
              <a:gd name="T75" fmla="*/ 863 h 2062"/>
              <a:gd name="T76" fmla="*/ 135 w 2711"/>
              <a:gd name="T77" fmla="*/ 929 h 2062"/>
              <a:gd name="T78" fmla="*/ 201 w 2711"/>
              <a:gd name="T79" fmla="*/ 996 h 2062"/>
              <a:gd name="T80" fmla="*/ 728 w 2711"/>
              <a:gd name="T81" fmla="*/ 996 h 2062"/>
              <a:gd name="T82" fmla="*/ 728 w 2711"/>
              <a:gd name="T83" fmla="*/ 1534 h 2062"/>
              <a:gd name="T84" fmla="*/ 909 w 2711"/>
              <a:gd name="T85" fmla="*/ 1715 h 2062"/>
              <a:gd name="T86" fmla="*/ 1065 w 2711"/>
              <a:gd name="T87" fmla="*/ 1715 h 2062"/>
              <a:gd name="T88" fmla="*/ 1065 w 2711"/>
              <a:gd name="T89" fmla="*/ 1995 h 2062"/>
              <a:gd name="T90" fmla="*/ 998 w 2711"/>
              <a:gd name="T91" fmla="*/ 2062 h 2062"/>
              <a:gd name="T92" fmla="*/ 67 w 2711"/>
              <a:gd name="T93" fmla="*/ 2062 h 2062"/>
              <a:gd name="T94" fmla="*/ 0 w 2711"/>
              <a:gd name="T95" fmla="*/ 1995 h 2062"/>
              <a:gd name="T96" fmla="*/ 0 w 2711"/>
              <a:gd name="T97" fmla="*/ 66 h 2062"/>
              <a:gd name="T98" fmla="*/ 67 w 2711"/>
              <a:gd name="T99" fmla="*/ 0 h 2062"/>
              <a:gd name="T100" fmla="*/ 998 w 2711"/>
              <a:gd name="T101" fmla="*/ 0 h 2062"/>
              <a:gd name="T102" fmla="*/ 1065 w 2711"/>
              <a:gd name="T103" fmla="*/ 66 h 2062"/>
              <a:gd name="T104" fmla="*/ 1065 w 2711"/>
              <a:gd name="T105" fmla="*/ 253 h 2062"/>
              <a:gd name="T106" fmla="*/ 430 w 2711"/>
              <a:gd name="T107" fmla="*/ 1569 h 2062"/>
              <a:gd name="T108" fmla="*/ 532 w 2711"/>
              <a:gd name="T109" fmla="*/ 1672 h 2062"/>
              <a:gd name="T110" fmla="*/ 635 w 2711"/>
              <a:gd name="T111" fmla="*/ 1569 h 2062"/>
              <a:gd name="T112" fmla="*/ 532 w 2711"/>
              <a:gd name="T113" fmla="*/ 1466 h 2062"/>
              <a:gd name="T114" fmla="*/ 430 w 2711"/>
              <a:gd name="T115" fmla="*/ 1569 h 2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711" h="2062">
                <a:moveTo>
                  <a:pt x="2664" y="1581"/>
                </a:moveTo>
                <a:lnTo>
                  <a:pt x="909" y="1581"/>
                </a:lnTo>
                <a:cubicBezTo>
                  <a:pt x="883" y="1581"/>
                  <a:pt x="861" y="1560"/>
                  <a:pt x="861" y="1534"/>
                </a:cubicBezTo>
                <a:lnTo>
                  <a:pt x="861" y="434"/>
                </a:lnTo>
                <a:cubicBezTo>
                  <a:pt x="861" y="407"/>
                  <a:pt x="883" y="386"/>
                  <a:pt x="909" y="386"/>
                </a:cubicBezTo>
                <a:lnTo>
                  <a:pt x="2664" y="386"/>
                </a:lnTo>
                <a:cubicBezTo>
                  <a:pt x="2690" y="386"/>
                  <a:pt x="2711" y="408"/>
                  <a:pt x="2711" y="434"/>
                </a:cubicBezTo>
                <a:lnTo>
                  <a:pt x="2711" y="1534"/>
                </a:lnTo>
                <a:cubicBezTo>
                  <a:pt x="2711" y="1560"/>
                  <a:pt x="2690" y="1581"/>
                  <a:pt x="2664" y="1581"/>
                </a:cubicBezTo>
                <a:close/>
                <a:moveTo>
                  <a:pt x="2177" y="1928"/>
                </a:moveTo>
                <a:lnTo>
                  <a:pt x="2000" y="1928"/>
                </a:lnTo>
                <a:lnTo>
                  <a:pt x="2000" y="1715"/>
                </a:lnTo>
                <a:lnTo>
                  <a:pt x="1573" y="1715"/>
                </a:lnTo>
                <a:lnTo>
                  <a:pt x="1573" y="1928"/>
                </a:lnTo>
                <a:lnTo>
                  <a:pt x="1395" y="1928"/>
                </a:lnTo>
                <a:cubicBezTo>
                  <a:pt x="1358" y="1928"/>
                  <a:pt x="1329" y="1958"/>
                  <a:pt x="1329" y="1995"/>
                </a:cubicBezTo>
                <a:cubicBezTo>
                  <a:pt x="1329" y="2032"/>
                  <a:pt x="1358" y="2062"/>
                  <a:pt x="1395" y="2062"/>
                </a:cubicBezTo>
                <a:lnTo>
                  <a:pt x="1640" y="2062"/>
                </a:lnTo>
                <a:lnTo>
                  <a:pt x="1933" y="2062"/>
                </a:lnTo>
                <a:lnTo>
                  <a:pt x="2177" y="2062"/>
                </a:lnTo>
                <a:cubicBezTo>
                  <a:pt x="2214" y="2062"/>
                  <a:pt x="2244" y="2032"/>
                  <a:pt x="2244" y="1995"/>
                </a:cubicBezTo>
                <a:cubicBezTo>
                  <a:pt x="2244" y="1958"/>
                  <a:pt x="2214" y="1928"/>
                  <a:pt x="2177" y="1928"/>
                </a:cubicBezTo>
                <a:close/>
                <a:moveTo>
                  <a:pt x="1065" y="253"/>
                </a:moveTo>
                <a:lnTo>
                  <a:pt x="909" y="253"/>
                </a:lnTo>
                <a:cubicBezTo>
                  <a:pt x="899" y="253"/>
                  <a:pt x="890" y="254"/>
                  <a:pt x="880" y="255"/>
                </a:cubicBezTo>
                <a:cubicBezTo>
                  <a:pt x="875" y="254"/>
                  <a:pt x="869" y="253"/>
                  <a:pt x="863" y="253"/>
                </a:cubicBezTo>
                <a:lnTo>
                  <a:pt x="201" y="253"/>
                </a:lnTo>
                <a:cubicBezTo>
                  <a:pt x="164" y="253"/>
                  <a:pt x="135" y="283"/>
                  <a:pt x="135" y="320"/>
                </a:cubicBezTo>
                <a:cubicBezTo>
                  <a:pt x="135" y="356"/>
                  <a:pt x="164" y="386"/>
                  <a:pt x="201" y="386"/>
                </a:cubicBezTo>
                <a:lnTo>
                  <a:pt x="735" y="386"/>
                </a:lnTo>
                <a:cubicBezTo>
                  <a:pt x="730" y="401"/>
                  <a:pt x="728" y="417"/>
                  <a:pt x="728" y="434"/>
                </a:cubicBezTo>
                <a:lnTo>
                  <a:pt x="728" y="558"/>
                </a:lnTo>
                <a:lnTo>
                  <a:pt x="201" y="558"/>
                </a:lnTo>
                <a:cubicBezTo>
                  <a:pt x="164" y="558"/>
                  <a:pt x="135" y="588"/>
                  <a:pt x="135" y="624"/>
                </a:cubicBezTo>
                <a:cubicBezTo>
                  <a:pt x="135" y="661"/>
                  <a:pt x="164" y="691"/>
                  <a:pt x="201" y="691"/>
                </a:cubicBezTo>
                <a:lnTo>
                  <a:pt x="728" y="691"/>
                </a:lnTo>
                <a:lnTo>
                  <a:pt x="728" y="863"/>
                </a:lnTo>
                <a:lnTo>
                  <a:pt x="201" y="863"/>
                </a:lnTo>
                <a:cubicBezTo>
                  <a:pt x="164" y="863"/>
                  <a:pt x="135" y="893"/>
                  <a:pt x="135" y="929"/>
                </a:cubicBezTo>
                <a:cubicBezTo>
                  <a:pt x="135" y="966"/>
                  <a:pt x="164" y="996"/>
                  <a:pt x="201" y="996"/>
                </a:cubicBezTo>
                <a:lnTo>
                  <a:pt x="728" y="996"/>
                </a:lnTo>
                <a:lnTo>
                  <a:pt x="728" y="1534"/>
                </a:lnTo>
                <a:cubicBezTo>
                  <a:pt x="728" y="1633"/>
                  <a:pt x="809" y="1715"/>
                  <a:pt x="909" y="1715"/>
                </a:cubicBezTo>
                <a:lnTo>
                  <a:pt x="1065" y="1715"/>
                </a:lnTo>
                <a:lnTo>
                  <a:pt x="1065" y="1995"/>
                </a:lnTo>
                <a:cubicBezTo>
                  <a:pt x="1065" y="2032"/>
                  <a:pt x="1035" y="2062"/>
                  <a:pt x="998" y="2062"/>
                </a:cubicBezTo>
                <a:lnTo>
                  <a:pt x="67" y="2062"/>
                </a:lnTo>
                <a:cubicBezTo>
                  <a:pt x="30" y="2062"/>
                  <a:pt x="0" y="2032"/>
                  <a:pt x="0" y="1995"/>
                </a:cubicBezTo>
                <a:lnTo>
                  <a:pt x="0" y="66"/>
                </a:lnTo>
                <a:cubicBezTo>
                  <a:pt x="0" y="29"/>
                  <a:pt x="30" y="0"/>
                  <a:pt x="67" y="0"/>
                </a:cubicBezTo>
                <a:lnTo>
                  <a:pt x="998" y="0"/>
                </a:lnTo>
                <a:cubicBezTo>
                  <a:pt x="1035" y="0"/>
                  <a:pt x="1065" y="29"/>
                  <a:pt x="1065" y="66"/>
                </a:cubicBezTo>
                <a:lnTo>
                  <a:pt x="1065" y="253"/>
                </a:lnTo>
                <a:close/>
                <a:moveTo>
                  <a:pt x="430" y="1569"/>
                </a:moveTo>
                <a:cubicBezTo>
                  <a:pt x="430" y="1626"/>
                  <a:pt x="476" y="1672"/>
                  <a:pt x="532" y="1672"/>
                </a:cubicBezTo>
                <a:cubicBezTo>
                  <a:pt x="589" y="1672"/>
                  <a:pt x="635" y="1626"/>
                  <a:pt x="635" y="1569"/>
                </a:cubicBezTo>
                <a:cubicBezTo>
                  <a:pt x="635" y="1512"/>
                  <a:pt x="589" y="1466"/>
                  <a:pt x="532" y="1466"/>
                </a:cubicBezTo>
                <a:cubicBezTo>
                  <a:pt x="476" y="1466"/>
                  <a:pt x="430" y="1512"/>
                  <a:pt x="430" y="1569"/>
                </a:cubicBezTo>
                <a:close/>
              </a:path>
            </a:pathLst>
          </a:custGeom>
          <a:solidFill>
            <a:srgbClr val="BFE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2543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ṡľíḋe">
            <a:extLst>
              <a:ext uri="{FF2B5EF4-FFF2-40B4-BE49-F238E27FC236}">
                <a16:creationId xmlns:a16="http://schemas.microsoft.com/office/drawing/2014/main" id="{971839A6-9583-4457-947B-10C76A8F3A11}"/>
              </a:ext>
            </a:extLst>
          </p:cNvPr>
          <p:cNvSpPr txBox="1"/>
          <p:nvPr/>
        </p:nvSpPr>
        <p:spPr bwMode="auto">
          <a:xfrm>
            <a:off x="1902038" y="2390290"/>
            <a:ext cx="813043" cy="76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77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4800" b="1" dirty="0">
                <a:solidFill>
                  <a:srgbClr val="41B4AD"/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01</a:t>
            </a:r>
          </a:p>
        </p:txBody>
      </p:sp>
      <p:sp>
        <p:nvSpPr>
          <p:cNvPr id="10" name="íṣľiḋè">
            <a:extLst>
              <a:ext uri="{FF2B5EF4-FFF2-40B4-BE49-F238E27FC236}">
                <a16:creationId xmlns:a16="http://schemas.microsoft.com/office/drawing/2014/main" id="{E6CC88C7-8E28-4BEF-8C7D-7618B54039E7}"/>
              </a:ext>
            </a:extLst>
          </p:cNvPr>
          <p:cNvSpPr txBox="1"/>
          <p:nvPr/>
        </p:nvSpPr>
        <p:spPr bwMode="auto">
          <a:xfrm>
            <a:off x="1902039" y="3592650"/>
            <a:ext cx="813043" cy="76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77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4800" b="1" dirty="0">
                <a:solidFill>
                  <a:srgbClr val="41B4AD"/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02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A5DB994C-F394-A0DE-0E23-31F17116D190}"/>
              </a:ext>
            </a:extLst>
          </p:cNvPr>
          <p:cNvSpPr/>
          <p:nvPr/>
        </p:nvSpPr>
        <p:spPr>
          <a:xfrm>
            <a:off x="4440870" y="439516"/>
            <a:ext cx="3211033" cy="516917"/>
          </a:xfrm>
          <a:prstGeom prst="roundRect">
            <a:avLst>
              <a:gd name="adj" fmla="val 33122"/>
            </a:avLst>
          </a:prstGeom>
          <a:solidFill>
            <a:srgbClr val="41B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项目缺点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23BECC-9A03-0E65-B6D4-494948C4128C}"/>
              </a:ext>
            </a:extLst>
          </p:cNvPr>
          <p:cNvSpPr txBox="1"/>
          <p:nvPr/>
        </p:nvSpPr>
        <p:spPr>
          <a:xfrm>
            <a:off x="3571716" y="2490603"/>
            <a:ext cx="5643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在文件类型判断上还存在一定问题</a:t>
            </a:r>
            <a:endParaRPr lang="en-US" altLang="zh-CN" dirty="0"/>
          </a:p>
          <a:p>
            <a:r>
              <a:rPr lang="zh-CN" altLang="en-US" dirty="0"/>
              <a:t>（在处理</a:t>
            </a:r>
            <a:r>
              <a:rPr lang="en-US" altLang="zh-CN" dirty="0"/>
              <a:t>WPS</a:t>
            </a:r>
            <a:r>
              <a:rPr lang="zh-CN" altLang="en-US" dirty="0"/>
              <a:t>文件时无法区分文本文件和表格文件）</a:t>
            </a:r>
            <a:endParaRPr lang="fr-FR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5081E6-8483-DFF9-D870-E5BA5ED386CB}"/>
              </a:ext>
            </a:extLst>
          </p:cNvPr>
          <p:cNvSpPr txBox="1"/>
          <p:nvPr/>
        </p:nvSpPr>
        <p:spPr>
          <a:xfrm>
            <a:off x="3571715" y="3654204"/>
            <a:ext cx="5643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保存到指定目录文件时，文件类型受限（只能保存到</a:t>
            </a:r>
            <a:r>
              <a:rPr lang="en-US" altLang="zh-CN" dirty="0"/>
              <a:t>csv</a:t>
            </a:r>
            <a:r>
              <a:rPr lang="zh-CN" altLang="en-US" dirty="0"/>
              <a:t>、</a:t>
            </a:r>
            <a:r>
              <a:rPr lang="en-US" altLang="zh-CN" dirty="0"/>
              <a:t>txt</a:t>
            </a:r>
            <a:r>
              <a:rPr lang="zh-CN" altLang="en-US" dirty="0"/>
              <a:t>、</a:t>
            </a:r>
            <a:r>
              <a:rPr lang="en-US" altLang="zh-CN" dirty="0"/>
              <a:t>xlsx</a:t>
            </a:r>
            <a:r>
              <a:rPr lang="zh-CN" altLang="en-US" dirty="0"/>
              <a:t>、</a:t>
            </a:r>
            <a:r>
              <a:rPr lang="en-US" altLang="zh-CN" dirty="0"/>
              <a:t>word</a:t>
            </a:r>
            <a:r>
              <a:rPr lang="zh-CN" altLang="en-US" dirty="0"/>
              <a:t>等文件中）并且存入</a:t>
            </a:r>
            <a:r>
              <a:rPr lang="en-US" altLang="zh-CN" dirty="0"/>
              <a:t>xlsx</a:t>
            </a:r>
            <a:r>
              <a:rPr lang="zh-CN" altLang="en-US" dirty="0"/>
              <a:t>文件有时会出现乱码等情况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8047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EDEF98-03FB-4EFB-A1A8-172A867EEFF6}"/>
              </a:ext>
            </a:extLst>
          </p:cNvPr>
          <p:cNvSpPr/>
          <p:nvPr/>
        </p:nvSpPr>
        <p:spPr>
          <a:xfrm>
            <a:off x="10281684" y="0"/>
            <a:ext cx="1910316" cy="881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FEEB18-73E9-4C2B-A448-39E4007C87A1}"/>
              </a:ext>
            </a:extLst>
          </p:cNvPr>
          <p:cNvSpPr txBox="1"/>
          <p:nvPr/>
        </p:nvSpPr>
        <p:spPr>
          <a:xfrm>
            <a:off x="5879806" y="1812345"/>
            <a:ext cx="2764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41B4AD"/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PART  03</a:t>
            </a:r>
            <a:endParaRPr lang="zh-CN" altLang="en-US" sz="4000" b="1" dirty="0">
              <a:solidFill>
                <a:srgbClr val="41B4AD"/>
              </a:solidFill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FCB85D-8958-4299-9CF0-DD08430FFFCA}"/>
              </a:ext>
            </a:extLst>
          </p:cNvPr>
          <p:cNvSpPr txBox="1"/>
          <p:nvPr/>
        </p:nvSpPr>
        <p:spPr>
          <a:xfrm>
            <a:off x="4380615" y="2749667"/>
            <a:ext cx="5762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项目总结与反思</a:t>
            </a:r>
          </a:p>
        </p:txBody>
      </p:sp>
    </p:spTree>
    <p:extLst>
      <p:ext uri="{BB962C8B-B14F-4D97-AF65-F5344CB8AC3E}">
        <p14:creationId xmlns:p14="http://schemas.microsoft.com/office/powerpoint/2010/main" val="632804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5E2B0AE-6FA9-4F2D-857A-FD7C8AC74390}"/>
              </a:ext>
            </a:extLst>
          </p:cNvPr>
          <p:cNvSpPr txBox="1"/>
          <p:nvPr/>
        </p:nvSpPr>
        <p:spPr>
          <a:xfrm>
            <a:off x="372140" y="91529"/>
            <a:ext cx="3457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项目总结与反思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84FB0C-E4FB-4D2E-B856-530A734AAA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7219" y="1403761"/>
            <a:ext cx="3535532" cy="4050477"/>
          </a:xfrm>
          <a:prstGeom prst="rect">
            <a:avLst/>
          </a:prstGeom>
        </p:spPr>
      </p:pic>
      <p:sp>
        <p:nvSpPr>
          <p:cNvPr id="6" name="îṡlïḑè">
            <a:extLst>
              <a:ext uri="{FF2B5EF4-FFF2-40B4-BE49-F238E27FC236}">
                <a16:creationId xmlns:a16="http://schemas.microsoft.com/office/drawing/2014/main" id="{7E884B16-CFBA-427A-8C3B-27CF92E796A5}"/>
              </a:ext>
            </a:extLst>
          </p:cNvPr>
          <p:cNvSpPr txBox="1"/>
          <p:nvPr/>
        </p:nvSpPr>
        <p:spPr>
          <a:xfrm>
            <a:off x="1043951" y="1809378"/>
            <a:ext cx="3535532" cy="58192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/>
          <a:p>
            <a:pPr lvl="0" defTabSz="913765">
              <a:buSzPct val="25000"/>
              <a:defRPr/>
            </a:pPr>
            <a:endParaRPr lang="zh-CN" altLang="en-US" sz="2400" b="1" dirty="0">
              <a:solidFill>
                <a:srgbClr val="41B4AD"/>
              </a:solidFill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sp>
        <p:nvSpPr>
          <p:cNvPr id="7" name="îs1îďê">
            <a:extLst>
              <a:ext uri="{FF2B5EF4-FFF2-40B4-BE49-F238E27FC236}">
                <a16:creationId xmlns:a16="http://schemas.microsoft.com/office/drawing/2014/main" id="{F5B28E25-1662-4911-9A64-243B4D2998C7}"/>
              </a:ext>
            </a:extLst>
          </p:cNvPr>
          <p:cNvSpPr txBox="1"/>
          <p:nvPr/>
        </p:nvSpPr>
        <p:spPr>
          <a:xfrm>
            <a:off x="1012053" y="1403761"/>
            <a:ext cx="5791496" cy="443627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 fontScale="92500" lnSpcReduction="20000"/>
          </a:bodyPr>
          <a:lstStyle/>
          <a:p>
            <a:pPr lvl="0" defTabSz="913765">
              <a:lnSpc>
                <a:spcPct val="150000"/>
              </a:lnSpc>
              <a:buSzPct val="25000"/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       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在完成项目时学习到了很多知识，并且有很多知识是课堂上没有讲到过的，像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swing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一些高级组件的运用，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File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类的一些方法，需要自己去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Java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帮助文档或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CSDN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去搜索学习。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  <a:p>
            <a:pPr lvl="0" defTabSz="913765">
              <a:lnSpc>
                <a:spcPct val="150000"/>
              </a:lnSpc>
              <a:buSzPct val="25000"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        在项目开发过程中也遇到过很多难题，例如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MIME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类型怎么去准确判断，开始好多类型的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MIME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类型值都是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null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，后来通过头文件和图片判断像素，解压压缩包等方式来判断文件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MIME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类型。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  <a:p>
            <a:pPr lvl="0" defTabSz="913765">
              <a:lnSpc>
                <a:spcPct val="150000"/>
              </a:lnSpc>
              <a:buSzPct val="25000"/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       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再比如说，在做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GUI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图形化界面时，开始只能输出到控制台，无法将结果输出到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Frame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中，后来采用内部类的方法，给每一个结果窗口写一个内部类，在内部类中创建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Frame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使用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JTextArea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来输出结果，并给按钮添加监听器来实现。后来还学习了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JPanel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框架，让整个程序条例非常清晰简洁。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  <a:p>
            <a:pPr lvl="0" defTabSz="913765">
              <a:lnSpc>
                <a:spcPct val="150000"/>
              </a:lnSpc>
              <a:buSzPct val="25000"/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       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文件夹内容多时容易宕机，后来采用多线程的方式，将整个文件夹的分析程序和文件的分析程序在其他线程进行运算，解决了问题。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  <a:p>
            <a:pPr lvl="0" defTabSz="913765">
              <a:lnSpc>
                <a:spcPct val="150000"/>
              </a:lnSpc>
              <a:buSzPct val="25000"/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      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还有遇到了文件夹内文件太多窗口无法完全显示的情况，查阅资料学习了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JScrollbar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类，给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JTextArea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添加了滚动条解决了这个问题。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  <a:p>
            <a:pPr lvl="0" defTabSz="913765">
              <a:lnSpc>
                <a:spcPct val="150000"/>
              </a:lnSpc>
              <a:buSzPct val="25000"/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       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最后，知道学习计算机需要大量的自学，老师上课讲的内容非常有限，需要自己去网上学习更多的知识才能够完成项目的开发。加油！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  <a:p>
            <a:pPr lvl="0" defTabSz="913765">
              <a:lnSpc>
                <a:spcPct val="150000"/>
              </a:lnSpc>
              <a:buSzPct val="25000"/>
              <a:defRPr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9140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B3917D2-3A5C-4E3F-BE62-B98A3C9F20A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72917" y="1903229"/>
            <a:ext cx="3551273" cy="3551273"/>
          </a:xfrm>
          <a:prstGeom prst="diamond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2E3C190-3893-4670-9922-F8F29353C2FF}"/>
              </a:ext>
            </a:extLst>
          </p:cNvPr>
          <p:cNvSpPr txBox="1"/>
          <p:nvPr/>
        </p:nvSpPr>
        <p:spPr>
          <a:xfrm>
            <a:off x="297712" y="1397674"/>
            <a:ext cx="2169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41B4AD"/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2022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21AC33-B01F-4B4A-B005-A156AE423E85}"/>
              </a:ext>
            </a:extLst>
          </p:cNvPr>
          <p:cNvSpPr txBox="1"/>
          <p:nvPr/>
        </p:nvSpPr>
        <p:spPr>
          <a:xfrm>
            <a:off x="297712" y="2478536"/>
            <a:ext cx="7825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THANK  YOU  !</a:t>
            </a:r>
            <a:endParaRPr lang="zh-CN" altLang="en-US" sz="7200" b="1" dirty="0">
              <a:solidFill>
                <a:schemeClr val="tx1">
                  <a:lumMod val="65000"/>
                  <a:lumOff val="35000"/>
                </a:schemeClr>
              </a:solidFill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59E350-FF20-4026-BDF8-087942AF815E}"/>
              </a:ext>
            </a:extLst>
          </p:cNvPr>
          <p:cNvSpPr/>
          <p:nvPr/>
        </p:nvSpPr>
        <p:spPr>
          <a:xfrm>
            <a:off x="2614725" y="4091324"/>
            <a:ext cx="1435395" cy="361507"/>
          </a:xfrm>
          <a:prstGeom prst="rect">
            <a:avLst/>
          </a:prstGeom>
          <a:solidFill>
            <a:srgbClr val="41B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汇报人：金卓远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78229B-C6A3-4FBE-8465-FAC29D5C828F}"/>
              </a:ext>
            </a:extLst>
          </p:cNvPr>
          <p:cNvSpPr/>
          <p:nvPr/>
        </p:nvSpPr>
        <p:spPr>
          <a:xfrm>
            <a:off x="4368211" y="4091324"/>
            <a:ext cx="1435395" cy="361507"/>
          </a:xfrm>
          <a:prstGeom prst="rect">
            <a:avLst/>
          </a:prstGeom>
          <a:solidFill>
            <a:srgbClr val="41B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日期：</a:t>
            </a:r>
            <a:r>
              <a:rPr lang="en-US" altLang="zh-CN" sz="1400" dirty="0"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2022.12</a:t>
            </a:r>
            <a:endParaRPr lang="zh-CN" altLang="en-US" sz="1400" dirty="0"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33A110-2092-4391-9DA6-58CFB2835043}"/>
              </a:ext>
            </a:extLst>
          </p:cNvPr>
          <p:cNvSpPr/>
          <p:nvPr/>
        </p:nvSpPr>
        <p:spPr>
          <a:xfrm>
            <a:off x="0" y="0"/>
            <a:ext cx="6964326" cy="881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99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0F11AC9-DC03-4F3B-B631-DD2AD86840F5}"/>
              </a:ext>
            </a:extLst>
          </p:cNvPr>
          <p:cNvSpPr txBox="1"/>
          <p:nvPr/>
        </p:nvSpPr>
        <p:spPr>
          <a:xfrm>
            <a:off x="1041992" y="1003373"/>
            <a:ext cx="27750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目 录</a:t>
            </a:r>
            <a:endParaRPr lang="en-US" altLang="zh-CN" sz="4800" b="1" dirty="0">
              <a:solidFill>
                <a:schemeClr val="tx1">
                  <a:lumMod val="65000"/>
                  <a:lumOff val="35000"/>
                </a:schemeClr>
              </a:solidFill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  <a:p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/CONTENTS</a:t>
            </a:r>
            <a:endParaRPr lang="zh-CN" altLang="en-US" sz="4800" b="1" dirty="0">
              <a:solidFill>
                <a:schemeClr val="tx1">
                  <a:lumMod val="65000"/>
                  <a:lumOff val="35000"/>
                </a:schemeClr>
              </a:solidFill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E4E2D77-56BB-4195-A6DB-97AEAFBF692A}"/>
              </a:ext>
            </a:extLst>
          </p:cNvPr>
          <p:cNvSpPr/>
          <p:nvPr/>
        </p:nvSpPr>
        <p:spPr>
          <a:xfrm>
            <a:off x="10217888" y="2913321"/>
            <a:ext cx="1974111" cy="394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4D675C-AE05-4309-B76E-96007FD2E359}"/>
              </a:ext>
            </a:extLst>
          </p:cNvPr>
          <p:cNvSpPr txBox="1"/>
          <p:nvPr/>
        </p:nvSpPr>
        <p:spPr>
          <a:xfrm>
            <a:off x="6315752" y="1780695"/>
            <a:ext cx="3785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01.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项目功能介绍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32B571-DCBA-4CCD-8848-F90F19109149}"/>
              </a:ext>
            </a:extLst>
          </p:cNvPr>
          <p:cNvSpPr txBox="1"/>
          <p:nvPr/>
        </p:nvSpPr>
        <p:spPr>
          <a:xfrm>
            <a:off x="6315752" y="2966345"/>
            <a:ext cx="3785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02.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项目优点缺点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CF5E5A-94D3-4C72-85F5-329B79305BDE}"/>
              </a:ext>
            </a:extLst>
          </p:cNvPr>
          <p:cNvSpPr txBox="1"/>
          <p:nvPr/>
        </p:nvSpPr>
        <p:spPr>
          <a:xfrm>
            <a:off x="6315752" y="4151995"/>
            <a:ext cx="3785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03.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项目总结与反思</a:t>
            </a:r>
          </a:p>
        </p:txBody>
      </p:sp>
    </p:spTree>
    <p:extLst>
      <p:ext uri="{BB962C8B-B14F-4D97-AF65-F5344CB8AC3E}">
        <p14:creationId xmlns:p14="http://schemas.microsoft.com/office/powerpoint/2010/main" val="15671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EDEF98-03FB-4EFB-A1A8-172A867EEFF6}"/>
              </a:ext>
            </a:extLst>
          </p:cNvPr>
          <p:cNvSpPr/>
          <p:nvPr/>
        </p:nvSpPr>
        <p:spPr>
          <a:xfrm>
            <a:off x="10281684" y="0"/>
            <a:ext cx="1910316" cy="881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FEEB18-73E9-4C2B-A448-39E4007C87A1}"/>
              </a:ext>
            </a:extLst>
          </p:cNvPr>
          <p:cNvSpPr txBox="1"/>
          <p:nvPr/>
        </p:nvSpPr>
        <p:spPr>
          <a:xfrm>
            <a:off x="5879806" y="1812345"/>
            <a:ext cx="2764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41B4AD"/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PART  01</a:t>
            </a:r>
            <a:endParaRPr lang="zh-CN" altLang="en-US" sz="4000" b="1" dirty="0">
              <a:solidFill>
                <a:srgbClr val="41B4AD"/>
              </a:solidFill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FCB85D-8958-4299-9CF0-DD08430FFFCA}"/>
              </a:ext>
            </a:extLst>
          </p:cNvPr>
          <p:cNvSpPr txBox="1"/>
          <p:nvPr/>
        </p:nvSpPr>
        <p:spPr>
          <a:xfrm>
            <a:off x="4380615" y="2749667"/>
            <a:ext cx="5762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项目介绍</a:t>
            </a:r>
          </a:p>
        </p:txBody>
      </p:sp>
    </p:spTree>
    <p:extLst>
      <p:ext uri="{BB962C8B-B14F-4D97-AF65-F5344CB8AC3E}">
        <p14:creationId xmlns:p14="http://schemas.microsoft.com/office/powerpoint/2010/main" val="162351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5E2B0AE-6FA9-4F2D-857A-FD7C8AC74390}"/>
              </a:ext>
            </a:extLst>
          </p:cNvPr>
          <p:cNvSpPr txBox="1"/>
          <p:nvPr/>
        </p:nvSpPr>
        <p:spPr>
          <a:xfrm>
            <a:off x="372139" y="91529"/>
            <a:ext cx="3276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项目主要共功能</a:t>
            </a:r>
          </a:p>
        </p:txBody>
      </p:sp>
      <p:sp>
        <p:nvSpPr>
          <p:cNvPr id="4" name="ïsļíḋè">
            <a:extLst>
              <a:ext uri="{FF2B5EF4-FFF2-40B4-BE49-F238E27FC236}">
                <a16:creationId xmlns:a16="http://schemas.microsoft.com/office/drawing/2014/main" id="{545D242C-8979-4E53-9BAF-1F35A5F88870}"/>
              </a:ext>
            </a:extLst>
          </p:cNvPr>
          <p:cNvSpPr/>
          <p:nvPr/>
        </p:nvSpPr>
        <p:spPr bwMode="auto">
          <a:xfrm>
            <a:off x="0" y="3139062"/>
            <a:ext cx="12192000" cy="12839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77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sp>
        <p:nvSpPr>
          <p:cNvPr id="85" name="íṥlïḓê">
            <a:extLst>
              <a:ext uri="{FF2B5EF4-FFF2-40B4-BE49-F238E27FC236}">
                <a16:creationId xmlns:a16="http://schemas.microsoft.com/office/drawing/2014/main" id="{06C6D49F-865D-42B4-BEF0-0EDBAD634BB8}"/>
              </a:ext>
            </a:extLst>
          </p:cNvPr>
          <p:cNvSpPr txBox="1"/>
          <p:nvPr/>
        </p:nvSpPr>
        <p:spPr bwMode="auto">
          <a:xfrm>
            <a:off x="609462" y="1487041"/>
            <a:ext cx="2738450" cy="780106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文件分析</a:t>
            </a:r>
          </a:p>
        </p:txBody>
      </p:sp>
      <p:sp>
        <p:nvSpPr>
          <p:cNvPr id="83" name="išḷîḍê">
            <a:extLst>
              <a:ext uri="{FF2B5EF4-FFF2-40B4-BE49-F238E27FC236}">
                <a16:creationId xmlns:a16="http://schemas.microsoft.com/office/drawing/2014/main" id="{4B684BFC-2FA2-482D-BAAE-CBDA758AF6D6}"/>
              </a:ext>
            </a:extLst>
          </p:cNvPr>
          <p:cNvSpPr txBox="1"/>
          <p:nvPr/>
        </p:nvSpPr>
        <p:spPr bwMode="auto">
          <a:xfrm>
            <a:off x="609460" y="5066519"/>
            <a:ext cx="2738452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文件夹分析</a:t>
            </a:r>
          </a:p>
        </p:txBody>
      </p:sp>
      <p:grpSp>
        <p:nvGrpSpPr>
          <p:cNvPr id="7" name="iṡlide">
            <a:extLst>
              <a:ext uri="{FF2B5EF4-FFF2-40B4-BE49-F238E27FC236}">
                <a16:creationId xmlns:a16="http://schemas.microsoft.com/office/drawing/2014/main" id="{840E5207-A3DB-4611-9D3B-8BF75F2854C7}"/>
              </a:ext>
            </a:extLst>
          </p:cNvPr>
          <p:cNvGrpSpPr>
            <a:grpSpLocks/>
          </p:cNvGrpSpPr>
          <p:nvPr/>
        </p:nvGrpSpPr>
        <p:grpSpPr>
          <a:xfrm>
            <a:off x="1669003" y="2833841"/>
            <a:ext cx="622300" cy="622300"/>
            <a:chOff x="4849770" y="4185155"/>
            <a:chExt cx="876958" cy="876956"/>
          </a:xfrm>
        </p:grpSpPr>
        <p:sp>
          <p:nvSpPr>
            <p:cNvPr id="80" name="íṣļïḍe">
              <a:extLst>
                <a:ext uri="{FF2B5EF4-FFF2-40B4-BE49-F238E27FC236}">
                  <a16:creationId xmlns:a16="http://schemas.microsoft.com/office/drawing/2014/main" id="{11B96510-DD2B-433E-AE9C-7A563209D21C}"/>
                </a:ext>
              </a:extLst>
            </p:cNvPr>
            <p:cNvSpPr/>
            <p:nvPr/>
          </p:nvSpPr>
          <p:spPr bwMode="auto">
            <a:xfrm>
              <a:off x="4849770" y="4185155"/>
              <a:ext cx="876958" cy="876956"/>
            </a:xfrm>
            <a:prstGeom prst="ellipse">
              <a:avLst/>
            </a:prstGeom>
            <a:solidFill>
              <a:srgbClr val="41B4AD"/>
            </a:solidFill>
            <a:ln w="28575">
              <a:solidFill>
                <a:schemeClr val="bg1"/>
              </a:solidFill>
            </a:ln>
            <a:effectLst/>
          </p:spPr>
          <p:txBody>
            <a:bodyPr wrap="square" lIns="91440" tIns="45720" rIns="91440" bIns="45720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endParaRPr>
            </a:p>
          </p:txBody>
        </p:sp>
        <p:sp>
          <p:nvSpPr>
            <p:cNvPr id="81" name="íšḻïdé">
              <a:extLst>
                <a:ext uri="{FF2B5EF4-FFF2-40B4-BE49-F238E27FC236}">
                  <a16:creationId xmlns:a16="http://schemas.microsoft.com/office/drawing/2014/main" id="{F9ED75B9-F4EE-4C65-81F0-7D29C174006D}"/>
                </a:ext>
              </a:extLst>
            </p:cNvPr>
            <p:cNvSpPr/>
            <p:nvPr/>
          </p:nvSpPr>
          <p:spPr bwMode="auto">
            <a:xfrm>
              <a:off x="5071137" y="4435624"/>
              <a:ext cx="434232" cy="376038"/>
            </a:xfrm>
            <a:custGeom>
              <a:avLst/>
              <a:gdLst>
                <a:gd name="connsiteX0" fmla="*/ 332825 w 599014"/>
                <a:gd name="connsiteY0" fmla="*/ 323318 h 518742"/>
                <a:gd name="connsiteX1" fmla="*/ 480885 w 599014"/>
                <a:gd name="connsiteY1" fmla="*/ 323318 h 518742"/>
                <a:gd name="connsiteX2" fmla="*/ 508708 w 599014"/>
                <a:gd name="connsiteY2" fmla="*/ 351111 h 518742"/>
                <a:gd name="connsiteX3" fmla="*/ 480885 w 599014"/>
                <a:gd name="connsiteY3" fmla="*/ 378903 h 518742"/>
                <a:gd name="connsiteX4" fmla="*/ 332825 w 599014"/>
                <a:gd name="connsiteY4" fmla="*/ 378903 h 518742"/>
                <a:gd name="connsiteX5" fmla="*/ 305002 w 599014"/>
                <a:gd name="connsiteY5" fmla="*/ 351111 h 518742"/>
                <a:gd name="connsiteX6" fmla="*/ 332825 w 599014"/>
                <a:gd name="connsiteY6" fmla="*/ 323318 h 518742"/>
                <a:gd name="connsiteX7" fmla="*/ 332825 w 599014"/>
                <a:gd name="connsiteY7" fmla="*/ 230145 h 518742"/>
                <a:gd name="connsiteX8" fmla="*/ 480885 w 599014"/>
                <a:gd name="connsiteY8" fmla="*/ 230145 h 518742"/>
                <a:gd name="connsiteX9" fmla="*/ 508708 w 599014"/>
                <a:gd name="connsiteY9" fmla="*/ 257937 h 518742"/>
                <a:gd name="connsiteX10" fmla="*/ 480885 w 599014"/>
                <a:gd name="connsiteY10" fmla="*/ 285730 h 518742"/>
                <a:gd name="connsiteX11" fmla="*/ 332825 w 599014"/>
                <a:gd name="connsiteY11" fmla="*/ 285730 h 518742"/>
                <a:gd name="connsiteX12" fmla="*/ 305002 w 599014"/>
                <a:gd name="connsiteY12" fmla="*/ 257937 h 518742"/>
                <a:gd name="connsiteX13" fmla="*/ 332825 w 599014"/>
                <a:gd name="connsiteY13" fmla="*/ 230145 h 518742"/>
                <a:gd name="connsiteX14" fmla="*/ 24843 w 599014"/>
                <a:gd name="connsiteY14" fmla="*/ 151784 h 518742"/>
                <a:gd name="connsiteX15" fmla="*/ 183839 w 599014"/>
                <a:gd name="connsiteY15" fmla="*/ 151784 h 518742"/>
                <a:gd name="connsiteX16" fmla="*/ 207688 w 599014"/>
                <a:gd name="connsiteY16" fmla="*/ 176583 h 518742"/>
                <a:gd name="connsiteX17" fmla="*/ 207688 w 599014"/>
                <a:gd name="connsiteY17" fmla="*/ 329348 h 518742"/>
                <a:gd name="connsiteX18" fmla="*/ 182845 w 599014"/>
                <a:gd name="connsiteY18" fmla="*/ 354147 h 518742"/>
                <a:gd name="connsiteX19" fmla="*/ 163964 w 599014"/>
                <a:gd name="connsiteY19" fmla="*/ 344227 h 518742"/>
                <a:gd name="connsiteX20" fmla="*/ 155021 w 599014"/>
                <a:gd name="connsiteY20" fmla="*/ 494016 h 518742"/>
                <a:gd name="connsiteX21" fmla="*/ 129184 w 599014"/>
                <a:gd name="connsiteY21" fmla="*/ 516831 h 518742"/>
                <a:gd name="connsiteX22" fmla="*/ 78504 w 599014"/>
                <a:gd name="connsiteY22" fmla="*/ 516831 h 518742"/>
                <a:gd name="connsiteX23" fmla="*/ 53661 w 599014"/>
                <a:gd name="connsiteY23" fmla="*/ 494016 h 518742"/>
                <a:gd name="connsiteX24" fmla="*/ 43724 w 599014"/>
                <a:gd name="connsiteY24" fmla="*/ 345219 h 518742"/>
                <a:gd name="connsiteX25" fmla="*/ 24843 w 599014"/>
                <a:gd name="connsiteY25" fmla="*/ 354147 h 518742"/>
                <a:gd name="connsiteX26" fmla="*/ 994 w 599014"/>
                <a:gd name="connsiteY26" fmla="*/ 329348 h 518742"/>
                <a:gd name="connsiteX27" fmla="*/ 0 w 599014"/>
                <a:gd name="connsiteY27" fmla="*/ 176583 h 518742"/>
                <a:gd name="connsiteX28" fmla="*/ 24843 w 599014"/>
                <a:gd name="connsiteY28" fmla="*/ 151784 h 518742"/>
                <a:gd name="connsiteX29" fmla="*/ 332825 w 599014"/>
                <a:gd name="connsiteY29" fmla="*/ 137928 h 518742"/>
                <a:gd name="connsiteX30" fmla="*/ 480885 w 599014"/>
                <a:gd name="connsiteY30" fmla="*/ 137928 h 518742"/>
                <a:gd name="connsiteX31" fmla="*/ 508708 w 599014"/>
                <a:gd name="connsiteY31" fmla="*/ 165721 h 518742"/>
                <a:gd name="connsiteX32" fmla="*/ 480885 w 599014"/>
                <a:gd name="connsiteY32" fmla="*/ 193513 h 518742"/>
                <a:gd name="connsiteX33" fmla="*/ 332825 w 599014"/>
                <a:gd name="connsiteY33" fmla="*/ 193513 h 518742"/>
                <a:gd name="connsiteX34" fmla="*/ 305002 w 599014"/>
                <a:gd name="connsiteY34" fmla="*/ 165721 h 518742"/>
                <a:gd name="connsiteX35" fmla="*/ 332825 w 599014"/>
                <a:gd name="connsiteY35" fmla="*/ 137928 h 518742"/>
                <a:gd name="connsiteX36" fmla="*/ 347698 w 599014"/>
                <a:gd name="connsiteY36" fmla="*/ 55512 h 518742"/>
                <a:gd name="connsiteX37" fmla="*/ 347698 w 599014"/>
                <a:gd name="connsiteY37" fmla="*/ 61464 h 518742"/>
                <a:gd name="connsiteX38" fmla="*/ 283131 w 599014"/>
                <a:gd name="connsiteY38" fmla="*/ 124947 h 518742"/>
                <a:gd name="connsiteX39" fmla="*/ 276178 w 599014"/>
                <a:gd name="connsiteY39" fmla="*/ 124947 h 518742"/>
                <a:gd name="connsiteX40" fmla="*/ 276178 w 599014"/>
                <a:gd name="connsiteY40" fmla="*/ 456251 h 518742"/>
                <a:gd name="connsiteX41" fmla="*/ 283131 w 599014"/>
                <a:gd name="connsiteY41" fmla="*/ 463194 h 518742"/>
                <a:gd name="connsiteX42" fmla="*/ 536433 w 599014"/>
                <a:gd name="connsiteY42" fmla="*/ 463194 h 518742"/>
                <a:gd name="connsiteX43" fmla="*/ 543387 w 599014"/>
                <a:gd name="connsiteY43" fmla="*/ 456251 h 518742"/>
                <a:gd name="connsiteX44" fmla="*/ 542394 w 599014"/>
                <a:gd name="connsiteY44" fmla="*/ 62455 h 518742"/>
                <a:gd name="connsiteX45" fmla="*/ 536433 w 599014"/>
                <a:gd name="connsiteY45" fmla="*/ 55512 h 518742"/>
                <a:gd name="connsiteX46" fmla="*/ 337765 w 599014"/>
                <a:gd name="connsiteY46" fmla="*/ 956 h 518742"/>
                <a:gd name="connsiteX47" fmla="*/ 537427 w 599014"/>
                <a:gd name="connsiteY47" fmla="*/ 956 h 518742"/>
                <a:gd name="connsiteX48" fmla="*/ 599014 w 599014"/>
                <a:gd name="connsiteY48" fmla="*/ 62455 h 518742"/>
                <a:gd name="connsiteX49" fmla="*/ 599014 w 599014"/>
                <a:gd name="connsiteY49" fmla="*/ 456251 h 518742"/>
                <a:gd name="connsiteX50" fmla="*/ 537427 w 599014"/>
                <a:gd name="connsiteY50" fmla="*/ 518742 h 518742"/>
                <a:gd name="connsiteX51" fmla="*/ 283131 w 599014"/>
                <a:gd name="connsiteY51" fmla="*/ 518742 h 518742"/>
                <a:gd name="connsiteX52" fmla="*/ 221544 w 599014"/>
                <a:gd name="connsiteY52" fmla="*/ 456251 h 518742"/>
                <a:gd name="connsiteX53" fmla="*/ 221544 w 599014"/>
                <a:gd name="connsiteY53" fmla="*/ 117011 h 518742"/>
                <a:gd name="connsiteX54" fmla="*/ 237437 w 599014"/>
                <a:gd name="connsiteY54" fmla="*/ 79318 h 518742"/>
                <a:gd name="connsiteX55" fmla="*/ 298031 w 599014"/>
                <a:gd name="connsiteY55" fmla="*/ 17819 h 518742"/>
                <a:gd name="connsiteX56" fmla="*/ 301011 w 599014"/>
                <a:gd name="connsiteY56" fmla="*/ 15835 h 518742"/>
                <a:gd name="connsiteX57" fmla="*/ 337765 w 599014"/>
                <a:gd name="connsiteY57" fmla="*/ 956 h 518742"/>
                <a:gd name="connsiteX58" fmla="*/ 104322 w 599014"/>
                <a:gd name="connsiteY58" fmla="*/ 0 h 518742"/>
                <a:gd name="connsiteX59" fmla="*/ 171853 w 599014"/>
                <a:gd name="connsiteY59" fmla="*/ 67929 h 518742"/>
                <a:gd name="connsiteX60" fmla="*/ 104322 w 599014"/>
                <a:gd name="connsiteY60" fmla="*/ 135858 h 518742"/>
                <a:gd name="connsiteX61" fmla="*/ 36791 w 599014"/>
                <a:gd name="connsiteY61" fmla="*/ 67929 h 518742"/>
                <a:gd name="connsiteX62" fmla="*/ 104322 w 599014"/>
                <a:gd name="connsiteY62" fmla="*/ 0 h 518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599014" h="518742">
                  <a:moveTo>
                    <a:pt x="332825" y="323318"/>
                  </a:moveTo>
                  <a:lnTo>
                    <a:pt x="480885" y="323318"/>
                  </a:lnTo>
                  <a:cubicBezTo>
                    <a:pt x="495790" y="323318"/>
                    <a:pt x="507714" y="335229"/>
                    <a:pt x="508708" y="351111"/>
                  </a:cubicBezTo>
                  <a:cubicBezTo>
                    <a:pt x="508708" y="365999"/>
                    <a:pt x="495790" y="378903"/>
                    <a:pt x="480885" y="378903"/>
                  </a:cubicBezTo>
                  <a:lnTo>
                    <a:pt x="332825" y="378903"/>
                  </a:lnTo>
                  <a:cubicBezTo>
                    <a:pt x="317920" y="378903"/>
                    <a:pt x="305002" y="365999"/>
                    <a:pt x="305002" y="351111"/>
                  </a:cubicBezTo>
                  <a:cubicBezTo>
                    <a:pt x="305002" y="335229"/>
                    <a:pt x="317920" y="323318"/>
                    <a:pt x="332825" y="323318"/>
                  </a:cubicBezTo>
                  <a:close/>
                  <a:moveTo>
                    <a:pt x="332825" y="230145"/>
                  </a:moveTo>
                  <a:lnTo>
                    <a:pt x="480885" y="230145"/>
                  </a:lnTo>
                  <a:cubicBezTo>
                    <a:pt x="495790" y="230145"/>
                    <a:pt x="508708" y="243049"/>
                    <a:pt x="508708" y="257937"/>
                  </a:cubicBezTo>
                  <a:cubicBezTo>
                    <a:pt x="508708" y="273819"/>
                    <a:pt x="495790" y="285730"/>
                    <a:pt x="480885" y="285730"/>
                  </a:cubicBezTo>
                  <a:lnTo>
                    <a:pt x="332825" y="285730"/>
                  </a:lnTo>
                  <a:cubicBezTo>
                    <a:pt x="317920" y="285730"/>
                    <a:pt x="305002" y="273819"/>
                    <a:pt x="305002" y="257937"/>
                  </a:cubicBezTo>
                  <a:cubicBezTo>
                    <a:pt x="305002" y="243049"/>
                    <a:pt x="317920" y="230145"/>
                    <a:pt x="332825" y="230145"/>
                  </a:cubicBezTo>
                  <a:close/>
                  <a:moveTo>
                    <a:pt x="24843" y="151784"/>
                  </a:moveTo>
                  <a:cubicBezTo>
                    <a:pt x="34780" y="151784"/>
                    <a:pt x="183839" y="151784"/>
                    <a:pt x="183839" y="151784"/>
                  </a:cubicBezTo>
                  <a:cubicBezTo>
                    <a:pt x="196757" y="151784"/>
                    <a:pt x="207688" y="163688"/>
                    <a:pt x="207688" y="176583"/>
                  </a:cubicBezTo>
                  <a:lnTo>
                    <a:pt x="207688" y="329348"/>
                  </a:lnTo>
                  <a:cubicBezTo>
                    <a:pt x="207688" y="342243"/>
                    <a:pt x="196757" y="354147"/>
                    <a:pt x="182845" y="354147"/>
                  </a:cubicBezTo>
                  <a:cubicBezTo>
                    <a:pt x="175889" y="354147"/>
                    <a:pt x="168933" y="350179"/>
                    <a:pt x="163964" y="344227"/>
                  </a:cubicBezTo>
                  <a:lnTo>
                    <a:pt x="155021" y="494016"/>
                  </a:lnTo>
                  <a:cubicBezTo>
                    <a:pt x="154027" y="506911"/>
                    <a:pt x="143096" y="516831"/>
                    <a:pt x="129184" y="516831"/>
                  </a:cubicBezTo>
                  <a:lnTo>
                    <a:pt x="78504" y="516831"/>
                  </a:lnTo>
                  <a:cubicBezTo>
                    <a:pt x="65586" y="516831"/>
                    <a:pt x="54655" y="506911"/>
                    <a:pt x="53661" y="494016"/>
                  </a:cubicBezTo>
                  <a:lnTo>
                    <a:pt x="43724" y="345219"/>
                  </a:lnTo>
                  <a:cubicBezTo>
                    <a:pt x="39749" y="350179"/>
                    <a:pt x="32793" y="354147"/>
                    <a:pt x="24843" y="354147"/>
                  </a:cubicBezTo>
                  <a:cubicBezTo>
                    <a:pt x="11925" y="354147"/>
                    <a:pt x="994" y="343235"/>
                    <a:pt x="994" y="329348"/>
                  </a:cubicBezTo>
                  <a:lnTo>
                    <a:pt x="0" y="176583"/>
                  </a:lnTo>
                  <a:cubicBezTo>
                    <a:pt x="0" y="162696"/>
                    <a:pt x="10931" y="151784"/>
                    <a:pt x="24843" y="151784"/>
                  </a:cubicBezTo>
                  <a:close/>
                  <a:moveTo>
                    <a:pt x="332825" y="137928"/>
                  </a:moveTo>
                  <a:lnTo>
                    <a:pt x="480885" y="137928"/>
                  </a:lnTo>
                  <a:cubicBezTo>
                    <a:pt x="495790" y="137928"/>
                    <a:pt x="508708" y="149839"/>
                    <a:pt x="508708" y="165721"/>
                  </a:cubicBezTo>
                  <a:cubicBezTo>
                    <a:pt x="508708" y="180609"/>
                    <a:pt x="495790" y="193513"/>
                    <a:pt x="480885" y="193513"/>
                  </a:cubicBezTo>
                  <a:lnTo>
                    <a:pt x="332825" y="193513"/>
                  </a:lnTo>
                  <a:cubicBezTo>
                    <a:pt x="317920" y="193513"/>
                    <a:pt x="305002" y="180609"/>
                    <a:pt x="305002" y="165721"/>
                  </a:cubicBezTo>
                  <a:cubicBezTo>
                    <a:pt x="305002" y="149839"/>
                    <a:pt x="317920" y="137928"/>
                    <a:pt x="332825" y="137928"/>
                  </a:cubicBezTo>
                  <a:close/>
                  <a:moveTo>
                    <a:pt x="347698" y="55512"/>
                  </a:moveTo>
                  <a:lnTo>
                    <a:pt x="347698" y="61464"/>
                  </a:lnTo>
                  <a:cubicBezTo>
                    <a:pt x="347698" y="96181"/>
                    <a:pt x="318892" y="124947"/>
                    <a:pt x="283131" y="124947"/>
                  </a:cubicBezTo>
                  <a:lnTo>
                    <a:pt x="276178" y="124947"/>
                  </a:lnTo>
                  <a:lnTo>
                    <a:pt x="276178" y="456251"/>
                  </a:lnTo>
                  <a:cubicBezTo>
                    <a:pt x="276178" y="460218"/>
                    <a:pt x="279158" y="463194"/>
                    <a:pt x="283131" y="463194"/>
                  </a:cubicBezTo>
                  <a:lnTo>
                    <a:pt x="536433" y="463194"/>
                  </a:lnTo>
                  <a:cubicBezTo>
                    <a:pt x="540407" y="463194"/>
                    <a:pt x="543387" y="460218"/>
                    <a:pt x="543387" y="456251"/>
                  </a:cubicBezTo>
                  <a:lnTo>
                    <a:pt x="542394" y="62455"/>
                  </a:lnTo>
                  <a:cubicBezTo>
                    <a:pt x="542394" y="58488"/>
                    <a:pt x="540407" y="55512"/>
                    <a:pt x="536433" y="55512"/>
                  </a:cubicBezTo>
                  <a:close/>
                  <a:moveTo>
                    <a:pt x="337765" y="956"/>
                  </a:moveTo>
                  <a:lnTo>
                    <a:pt x="537427" y="956"/>
                  </a:lnTo>
                  <a:cubicBezTo>
                    <a:pt x="571200" y="956"/>
                    <a:pt x="599014" y="27738"/>
                    <a:pt x="599014" y="62455"/>
                  </a:cubicBezTo>
                  <a:lnTo>
                    <a:pt x="599014" y="456251"/>
                  </a:lnTo>
                  <a:cubicBezTo>
                    <a:pt x="599014" y="489976"/>
                    <a:pt x="571200" y="518742"/>
                    <a:pt x="537427" y="518742"/>
                  </a:cubicBezTo>
                  <a:lnTo>
                    <a:pt x="283131" y="518742"/>
                  </a:lnTo>
                  <a:cubicBezTo>
                    <a:pt x="249358" y="518742"/>
                    <a:pt x="221544" y="489976"/>
                    <a:pt x="221544" y="456251"/>
                  </a:cubicBezTo>
                  <a:lnTo>
                    <a:pt x="221544" y="117011"/>
                  </a:lnTo>
                  <a:cubicBezTo>
                    <a:pt x="221544" y="103125"/>
                    <a:pt x="226511" y="89238"/>
                    <a:pt x="237437" y="79318"/>
                  </a:cubicBezTo>
                  <a:cubicBezTo>
                    <a:pt x="257304" y="58488"/>
                    <a:pt x="278164" y="38649"/>
                    <a:pt x="298031" y="17819"/>
                  </a:cubicBezTo>
                  <a:cubicBezTo>
                    <a:pt x="298031" y="17819"/>
                    <a:pt x="299025" y="16827"/>
                    <a:pt x="301011" y="15835"/>
                  </a:cubicBezTo>
                  <a:cubicBezTo>
                    <a:pt x="310945" y="5916"/>
                    <a:pt x="323858" y="956"/>
                    <a:pt x="337765" y="956"/>
                  </a:cubicBezTo>
                  <a:close/>
                  <a:moveTo>
                    <a:pt x="104322" y="0"/>
                  </a:moveTo>
                  <a:cubicBezTo>
                    <a:pt x="141618" y="0"/>
                    <a:pt x="171853" y="30413"/>
                    <a:pt x="171853" y="67929"/>
                  </a:cubicBezTo>
                  <a:cubicBezTo>
                    <a:pt x="171853" y="105445"/>
                    <a:pt x="141618" y="135858"/>
                    <a:pt x="104322" y="135858"/>
                  </a:cubicBezTo>
                  <a:cubicBezTo>
                    <a:pt x="67026" y="135858"/>
                    <a:pt x="36791" y="105445"/>
                    <a:pt x="36791" y="67929"/>
                  </a:cubicBezTo>
                  <a:cubicBezTo>
                    <a:pt x="36791" y="30413"/>
                    <a:pt x="67026" y="0"/>
                    <a:pt x="1043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endParaRPr>
            </a:p>
          </p:txBody>
        </p:sp>
      </p:grpSp>
      <p:grpSp>
        <p:nvGrpSpPr>
          <p:cNvPr id="88" name="ïşlîdé">
            <a:extLst>
              <a:ext uri="{FF2B5EF4-FFF2-40B4-BE49-F238E27FC236}">
                <a16:creationId xmlns:a16="http://schemas.microsoft.com/office/drawing/2014/main" id="{970B7E12-08E6-4465-B12C-FD8AFA5794FF}"/>
              </a:ext>
            </a:extLst>
          </p:cNvPr>
          <p:cNvGrpSpPr>
            <a:grpSpLocks/>
          </p:cNvGrpSpPr>
          <p:nvPr/>
        </p:nvGrpSpPr>
        <p:grpSpPr>
          <a:xfrm>
            <a:off x="1669003" y="4077691"/>
            <a:ext cx="622300" cy="622300"/>
            <a:chOff x="4849770" y="4185155"/>
            <a:chExt cx="876958" cy="876956"/>
          </a:xfrm>
        </p:grpSpPr>
        <p:sp>
          <p:nvSpPr>
            <p:cNvPr id="89" name="is1îdê">
              <a:extLst>
                <a:ext uri="{FF2B5EF4-FFF2-40B4-BE49-F238E27FC236}">
                  <a16:creationId xmlns:a16="http://schemas.microsoft.com/office/drawing/2014/main" id="{27DB9610-7B16-4DC0-B309-2345A8203855}"/>
                </a:ext>
              </a:extLst>
            </p:cNvPr>
            <p:cNvSpPr/>
            <p:nvPr/>
          </p:nvSpPr>
          <p:spPr bwMode="auto">
            <a:xfrm>
              <a:off x="4849770" y="4185155"/>
              <a:ext cx="876958" cy="876956"/>
            </a:xfrm>
            <a:prstGeom prst="ellipse">
              <a:avLst/>
            </a:prstGeom>
            <a:solidFill>
              <a:srgbClr val="41B4AD"/>
            </a:solidFill>
            <a:ln w="28575">
              <a:solidFill>
                <a:schemeClr val="bg1"/>
              </a:solidFill>
            </a:ln>
            <a:effectLst/>
          </p:spPr>
          <p:txBody>
            <a:bodyPr wrap="square" lIns="91440" tIns="45720" rIns="91440" bIns="45720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endParaRPr>
            </a:p>
          </p:txBody>
        </p:sp>
        <p:sp>
          <p:nvSpPr>
            <p:cNvPr id="90" name="iṣļïḋé">
              <a:extLst>
                <a:ext uri="{FF2B5EF4-FFF2-40B4-BE49-F238E27FC236}">
                  <a16:creationId xmlns:a16="http://schemas.microsoft.com/office/drawing/2014/main" id="{BEB0CD71-3AA2-418F-9E3F-9C0FFA73F1BC}"/>
                </a:ext>
              </a:extLst>
            </p:cNvPr>
            <p:cNvSpPr/>
            <p:nvPr/>
          </p:nvSpPr>
          <p:spPr bwMode="auto">
            <a:xfrm>
              <a:off x="5071137" y="4441393"/>
              <a:ext cx="434232" cy="364498"/>
            </a:xfrm>
            <a:custGeom>
              <a:avLst/>
              <a:gdLst>
                <a:gd name="T0" fmla="*/ 2115 w 3125"/>
                <a:gd name="T1" fmla="*/ 0 h 2627"/>
                <a:gd name="T2" fmla="*/ 0 w 3125"/>
                <a:gd name="T3" fmla="*/ 0 h 2627"/>
                <a:gd name="T4" fmla="*/ 0 w 3125"/>
                <a:gd name="T5" fmla="*/ 797 h 2627"/>
                <a:gd name="T6" fmla="*/ 2115 w 3125"/>
                <a:gd name="T7" fmla="*/ 797 h 2627"/>
                <a:gd name="T8" fmla="*/ 2115 w 3125"/>
                <a:gd name="T9" fmla="*/ 0 h 2627"/>
                <a:gd name="T10" fmla="*/ 472 w 3125"/>
                <a:gd name="T11" fmla="*/ 560 h 2627"/>
                <a:gd name="T12" fmla="*/ 312 w 3125"/>
                <a:gd name="T13" fmla="*/ 400 h 2627"/>
                <a:gd name="T14" fmla="*/ 472 w 3125"/>
                <a:gd name="T15" fmla="*/ 240 h 2627"/>
                <a:gd name="T16" fmla="*/ 633 w 3125"/>
                <a:gd name="T17" fmla="*/ 400 h 2627"/>
                <a:gd name="T18" fmla="*/ 472 w 3125"/>
                <a:gd name="T19" fmla="*/ 560 h 2627"/>
                <a:gd name="T20" fmla="*/ 1063 w 3125"/>
                <a:gd name="T21" fmla="*/ 560 h 2627"/>
                <a:gd name="T22" fmla="*/ 903 w 3125"/>
                <a:gd name="T23" fmla="*/ 400 h 2627"/>
                <a:gd name="T24" fmla="*/ 1063 w 3125"/>
                <a:gd name="T25" fmla="*/ 240 h 2627"/>
                <a:gd name="T26" fmla="*/ 1224 w 3125"/>
                <a:gd name="T27" fmla="*/ 400 h 2627"/>
                <a:gd name="T28" fmla="*/ 1063 w 3125"/>
                <a:gd name="T29" fmla="*/ 560 h 2627"/>
                <a:gd name="T30" fmla="*/ 1675 w 3125"/>
                <a:gd name="T31" fmla="*/ 559 h 2627"/>
                <a:gd name="T32" fmla="*/ 1515 w 3125"/>
                <a:gd name="T33" fmla="*/ 398 h 2627"/>
                <a:gd name="T34" fmla="*/ 1675 w 3125"/>
                <a:gd name="T35" fmla="*/ 238 h 2627"/>
                <a:gd name="T36" fmla="*/ 1836 w 3125"/>
                <a:gd name="T37" fmla="*/ 398 h 2627"/>
                <a:gd name="T38" fmla="*/ 1675 w 3125"/>
                <a:gd name="T39" fmla="*/ 559 h 2627"/>
                <a:gd name="T40" fmla="*/ 1372 w 3125"/>
                <a:gd name="T41" fmla="*/ 1490 h 2627"/>
                <a:gd name="T42" fmla="*/ 1710 w 3125"/>
                <a:gd name="T43" fmla="*/ 900 h 2627"/>
                <a:gd name="T44" fmla="*/ 0 w 3125"/>
                <a:gd name="T45" fmla="*/ 900 h 2627"/>
                <a:gd name="T46" fmla="*/ 0 w 3125"/>
                <a:gd name="T47" fmla="*/ 1697 h 2627"/>
                <a:gd name="T48" fmla="*/ 1404 w 3125"/>
                <a:gd name="T49" fmla="*/ 1697 h 2627"/>
                <a:gd name="T50" fmla="*/ 1372 w 3125"/>
                <a:gd name="T51" fmla="*/ 1490 h 2627"/>
                <a:gd name="T52" fmla="*/ 472 w 3125"/>
                <a:gd name="T53" fmla="*/ 1461 h 2627"/>
                <a:gd name="T54" fmla="*/ 312 w 3125"/>
                <a:gd name="T55" fmla="*/ 1300 h 2627"/>
                <a:gd name="T56" fmla="*/ 472 w 3125"/>
                <a:gd name="T57" fmla="*/ 1140 h 2627"/>
                <a:gd name="T58" fmla="*/ 633 w 3125"/>
                <a:gd name="T59" fmla="*/ 1300 h 2627"/>
                <a:gd name="T60" fmla="*/ 472 w 3125"/>
                <a:gd name="T61" fmla="*/ 1461 h 2627"/>
                <a:gd name="T62" fmla="*/ 1063 w 3125"/>
                <a:gd name="T63" fmla="*/ 1461 h 2627"/>
                <a:gd name="T64" fmla="*/ 903 w 3125"/>
                <a:gd name="T65" fmla="*/ 1300 h 2627"/>
                <a:gd name="T66" fmla="*/ 1063 w 3125"/>
                <a:gd name="T67" fmla="*/ 1140 h 2627"/>
                <a:gd name="T68" fmla="*/ 1224 w 3125"/>
                <a:gd name="T69" fmla="*/ 1300 h 2627"/>
                <a:gd name="T70" fmla="*/ 1063 w 3125"/>
                <a:gd name="T71" fmla="*/ 1461 h 2627"/>
                <a:gd name="T72" fmla="*/ 1868 w 3125"/>
                <a:gd name="T73" fmla="*/ 2147 h 2627"/>
                <a:gd name="T74" fmla="*/ 1868 w 3125"/>
                <a:gd name="T75" fmla="*/ 2455 h 2627"/>
                <a:gd name="T76" fmla="*/ 247 w 3125"/>
                <a:gd name="T77" fmla="*/ 2455 h 2627"/>
                <a:gd name="T78" fmla="*/ 247 w 3125"/>
                <a:gd name="T79" fmla="*/ 2002 h 2627"/>
                <a:gd name="T80" fmla="*/ 1604 w 3125"/>
                <a:gd name="T81" fmla="*/ 2002 h 2627"/>
                <a:gd name="T82" fmla="*/ 1463 w 3125"/>
                <a:gd name="T83" fmla="*/ 1830 h 2627"/>
                <a:gd name="T84" fmla="*/ 0 w 3125"/>
                <a:gd name="T85" fmla="*/ 1830 h 2627"/>
                <a:gd name="T86" fmla="*/ 0 w 3125"/>
                <a:gd name="T87" fmla="*/ 2627 h 2627"/>
                <a:gd name="T88" fmla="*/ 2115 w 3125"/>
                <a:gd name="T89" fmla="*/ 2627 h 2627"/>
                <a:gd name="T90" fmla="*/ 2115 w 3125"/>
                <a:gd name="T91" fmla="*/ 2171 h 2627"/>
                <a:gd name="T92" fmla="*/ 2057 w 3125"/>
                <a:gd name="T93" fmla="*/ 2174 h 2627"/>
                <a:gd name="T94" fmla="*/ 1868 w 3125"/>
                <a:gd name="T95" fmla="*/ 2147 h 2627"/>
                <a:gd name="T96" fmla="*/ 2742 w 3125"/>
                <a:gd name="T97" fmla="*/ 1478 h 2627"/>
                <a:gd name="T98" fmla="*/ 2164 w 3125"/>
                <a:gd name="T99" fmla="*/ 900 h 2627"/>
                <a:gd name="T100" fmla="*/ 1586 w 3125"/>
                <a:gd name="T101" fmla="*/ 1478 h 2627"/>
                <a:gd name="T102" fmla="*/ 2164 w 3125"/>
                <a:gd name="T103" fmla="*/ 2056 h 2627"/>
                <a:gd name="T104" fmla="*/ 2742 w 3125"/>
                <a:gd name="T105" fmla="*/ 1478 h 2627"/>
                <a:gd name="T106" fmla="*/ 2164 w 3125"/>
                <a:gd name="T107" fmla="*/ 1911 h 2627"/>
                <a:gd name="T108" fmla="*/ 1731 w 3125"/>
                <a:gd name="T109" fmla="*/ 1478 h 2627"/>
                <a:gd name="T110" fmla="*/ 2164 w 3125"/>
                <a:gd name="T111" fmla="*/ 1045 h 2627"/>
                <a:gd name="T112" fmla="*/ 2597 w 3125"/>
                <a:gd name="T113" fmla="*/ 1478 h 2627"/>
                <a:gd name="T114" fmla="*/ 2164 w 3125"/>
                <a:gd name="T115" fmla="*/ 1911 h 2627"/>
                <a:gd name="T116" fmla="*/ 2553 w 3125"/>
                <a:gd name="T117" fmla="*/ 2020 h 2627"/>
                <a:gd name="T118" fmla="*/ 2681 w 3125"/>
                <a:gd name="T119" fmla="*/ 1892 h 2627"/>
                <a:gd name="T120" fmla="*/ 3125 w 3125"/>
                <a:gd name="T121" fmla="*/ 2336 h 2627"/>
                <a:gd name="T122" fmla="*/ 2997 w 3125"/>
                <a:gd name="T123" fmla="*/ 2464 h 2627"/>
                <a:gd name="T124" fmla="*/ 2553 w 3125"/>
                <a:gd name="T125" fmla="*/ 2020 h 2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25" h="2627">
                  <a:moveTo>
                    <a:pt x="2115" y="0"/>
                  </a:moveTo>
                  <a:lnTo>
                    <a:pt x="0" y="0"/>
                  </a:lnTo>
                  <a:lnTo>
                    <a:pt x="0" y="797"/>
                  </a:lnTo>
                  <a:lnTo>
                    <a:pt x="2115" y="797"/>
                  </a:lnTo>
                  <a:lnTo>
                    <a:pt x="2115" y="0"/>
                  </a:lnTo>
                  <a:close/>
                  <a:moveTo>
                    <a:pt x="472" y="560"/>
                  </a:moveTo>
                  <a:cubicBezTo>
                    <a:pt x="384" y="560"/>
                    <a:pt x="312" y="489"/>
                    <a:pt x="312" y="400"/>
                  </a:cubicBezTo>
                  <a:cubicBezTo>
                    <a:pt x="312" y="311"/>
                    <a:pt x="384" y="240"/>
                    <a:pt x="472" y="240"/>
                  </a:cubicBezTo>
                  <a:cubicBezTo>
                    <a:pt x="561" y="240"/>
                    <a:pt x="633" y="311"/>
                    <a:pt x="633" y="400"/>
                  </a:cubicBezTo>
                  <a:cubicBezTo>
                    <a:pt x="633" y="489"/>
                    <a:pt x="561" y="560"/>
                    <a:pt x="472" y="560"/>
                  </a:cubicBezTo>
                  <a:close/>
                  <a:moveTo>
                    <a:pt x="1063" y="560"/>
                  </a:moveTo>
                  <a:cubicBezTo>
                    <a:pt x="975" y="560"/>
                    <a:pt x="903" y="489"/>
                    <a:pt x="903" y="400"/>
                  </a:cubicBezTo>
                  <a:cubicBezTo>
                    <a:pt x="903" y="311"/>
                    <a:pt x="975" y="240"/>
                    <a:pt x="1063" y="240"/>
                  </a:cubicBezTo>
                  <a:cubicBezTo>
                    <a:pt x="1152" y="240"/>
                    <a:pt x="1224" y="311"/>
                    <a:pt x="1224" y="400"/>
                  </a:cubicBezTo>
                  <a:cubicBezTo>
                    <a:pt x="1224" y="489"/>
                    <a:pt x="1152" y="560"/>
                    <a:pt x="1063" y="560"/>
                  </a:cubicBezTo>
                  <a:close/>
                  <a:moveTo>
                    <a:pt x="1675" y="559"/>
                  </a:moveTo>
                  <a:cubicBezTo>
                    <a:pt x="1587" y="559"/>
                    <a:pt x="1515" y="487"/>
                    <a:pt x="1515" y="398"/>
                  </a:cubicBezTo>
                  <a:cubicBezTo>
                    <a:pt x="1515" y="310"/>
                    <a:pt x="1587" y="238"/>
                    <a:pt x="1675" y="238"/>
                  </a:cubicBezTo>
                  <a:cubicBezTo>
                    <a:pt x="1764" y="238"/>
                    <a:pt x="1836" y="310"/>
                    <a:pt x="1836" y="398"/>
                  </a:cubicBezTo>
                  <a:cubicBezTo>
                    <a:pt x="1836" y="487"/>
                    <a:pt x="1764" y="559"/>
                    <a:pt x="1675" y="559"/>
                  </a:cubicBezTo>
                  <a:close/>
                  <a:moveTo>
                    <a:pt x="1372" y="1490"/>
                  </a:moveTo>
                  <a:cubicBezTo>
                    <a:pt x="1372" y="1238"/>
                    <a:pt x="1508" y="1019"/>
                    <a:pt x="1710" y="900"/>
                  </a:cubicBezTo>
                  <a:lnTo>
                    <a:pt x="0" y="900"/>
                  </a:lnTo>
                  <a:lnTo>
                    <a:pt x="0" y="1697"/>
                  </a:lnTo>
                  <a:lnTo>
                    <a:pt x="1404" y="1697"/>
                  </a:lnTo>
                  <a:cubicBezTo>
                    <a:pt x="1384" y="1632"/>
                    <a:pt x="1372" y="1562"/>
                    <a:pt x="1372" y="1490"/>
                  </a:cubicBezTo>
                  <a:close/>
                  <a:moveTo>
                    <a:pt x="472" y="1461"/>
                  </a:moveTo>
                  <a:cubicBezTo>
                    <a:pt x="384" y="1461"/>
                    <a:pt x="312" y="1389"/>
                    <a:pt x="312" y="1300"/>
                  </a:cubicBezTo>
                  <a:cubicBezTo>
                    <a:pt x="312" y="1212"/>
                    <a:pt x="384" y="1140"/>
                    <a:pt x="472" y="1140"/>
                  </a:cubicBezTo>
                  <a:cubicBezTo>
                    <a:pt x="561" y="1140"/>
                    <a:pt x="633" y="1212"/>
                    <a:pt x="633" y="1300"/>
                  </a:cubicBezTo>
                  <a:cubicBezTo>
                    <a:pt x="633" y="1389"/>
                    <a:pt x="561" y="1461"/>
                    <a:pt x="472" y="1461"/>
                  </a:cubicBezTo>
                  <a:close/>
                  <a:moveTo>
                    <a:pt x="1063" y="1461"/>
                  </a:moveTo>
                  <a:cubicBezTo>
                    <a:pt x="975" y="1461"/>
                    <a:pt x="903" y="1389"/>
                    <a:pt x="903" y="1300"/>
                  </a:cubicBezTo>
                  <a:cubicBezTo>
                    <a:pt x="903" y="1212"/>
                    <a:pt x="975" y="1140"/>
                    <a:pt x="1063" y="1140"/>
                  </a:cubicBezTo>
                  <a:cubicBezTo>
                    <a:pt x="1152" y="1140"/>
                    <a:pt x="1224" y="1212"/>
                    <a:pt x="1224" y="1300"/>
                  </a:cubicBezTo>
                  <a:cubicBezTo>
                    <a:pt x="1224" y="1389"/>
                    <a:pt x="1152" y="1461"/>
                    <a:pt x="1063" y="1461"/>
                  </a:cubicBezTo>
                  <a:close/>
                  <a:moveTo>
                    <a:pt x="1868" y="2147"/>
                  </a:moveTo>
                  <a:lnTo>
                    <a:pt x="1868" y="2455"/>
                  </a:lnTo>
                  <a:lnTo>
                    <a:pt x="247" y="2455"/>
                  </a:lnTo>
                  <a:lnTo>
                    <a:pt x="247" y="2002"/>
                  </a:lnTo>
                  <a:lnTo>
                    <a:pt x="1604" y="2002"/>
                  </a:lnTo>
                  <a:cubicBezTo>
                    <a:pt x="1548" y="1953"/>
                    <a:pt x="1501" y="1895"/>
                    <a:pt x="1463" y="1830"/>
                  </a:cubicBezTo>
                  <a:lnTo>
                    <a:pt x="0" y="1830"/>
                  </a:lnTo>
                  <a:lnTo>
                    <a:pt x="0" y="2627"/>
                  </a:lnTo>
                  <a:lnTo>
                    <a:pt x="2115" y="2627"/>
                  </a:lnTo>
                  <a:lnTo>
                    <a:pt x="2115" y="2171"/>
                  </a:lnTo>
                  <a:cubicBezTo>
                    <a:pt x="2096" y="2173"/>
                    <a:pt x="2076" y="2174"/>
                    <a:pt x="2057" y="2174"/>
                  </a:cubicBezTo>
                  <a:cubicBezTo>
                    <a:pt x="1991" y="2174"/>
                    <a:pt x="1928" y="2165"/>
                    <a:pt x="1868" y="2147"/>
                  </a:cubicBezTo>
                  <a:close/>
                  <a:moveTo>
                    <a:pt x="2742" y="1478"/>
                  </a:moveTo>
                  <a:cubicBezTo>
                    <a:pt x="2742" y="1159"/>
                    <a:pt x="2483" y="900"/>
                    <a:pt x="2164" y="900"/>
                  </a:cubicBezTo>
                  <a:cubicBezTo>
                    <a:pt x="1845" y="900"/>
                    <a:pt x="1586" y="1159"/>
                    <a:pt x="1586" y="1478"/>
                  </a:cubicBezTo>
                  <a:cubicBezTo>
                    <a:pt x="1586" y="1797"/>
                    <a:pt x="1845" y="2056"/>
                    <a:pt x="2164" y="2056"/>
                  </a:cubicBezTo>
                  <a:cubicBezTo>
                    <a:pt x="2483" y="2056"/>
                    <a:pt x="2742" y="1797"/>
                    <a:pt x="2742" y="1478"/>
                  </a:cubicBezTo>
                  <a:close/>
                  <a:moveTo>
                    <a:pt x="2164" y="1911"/>
                  </a:moveTo>
                  <a:cubicBezTo>
                    <a:pt x="1925" y="1911"/>
                    <a:pt x="1731" y="1717"/>
                    <a:pt x="1731" y="1478"/>
                  </a:cubicBezTo>
                  <a:cubicBezTo>
                    <a:pt x="1731" y="1239"/>
                    <a:pt x="1925" y="1045"/>
                    <a:pt x="2164" y="1045"/>
                  </a:cubicBezTo>
                  <a:cubicBezTo>
                    <a:pt x="2403" y="1045"/>
                    <a:pt x="2597" y="1239"/>
                    <a:pt x="2597" y="1478"/>
                  </a:cubicBezTo>
                  <a:cubicBezTo>
                    <a:pt x="2597" y="1717"/>
                    <a:pt x="2403" y="1911"/>
                    <a:pt x="2164" y="1911"/>
                  </a:cubicBezTo>
                  <a:close/>
                  <a:moveTo>
                    <a:pt x="2553" y="2020"/>
                  </a:moveTo>
                  <a:lnTo>
                    <a:pt x="2681" y="1892"/>
                  </a:lnTo>
                  <a:lnTo>
                    <a:pt x="3125" y="2336"/>
                  </a:lnTo>
                  <a:lnTo>
                    <a:pt x="2997" y="2464"/>
                  </a:lnTo>
                  <a:lnTo>
                    <a:pt x="2553" y="20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 fontScale="7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endParaRPr>
            </a:p>
          </p:txBody>
        </p:sp>
      </p:grpSp>
      <p:sp>
        <p:nvSpPr>
          <p:cNvPr id="21" name="iṥḻîďê">
            <a:extLst>
              <a:ext uri="{FF2B5EF4-FFF2-40B4-BE49-F238E27FC236}">
                <a16:creationId xmlns:a16="http://schemas.microsoft.com/office/drawing/2014/main" id="{FFC89713-F7D0-4ED5-878F-20796DEEFDAE}"/>
              </a:ext>
            </a:extLst>
          </p:cNvPr>
          <p:cNvSpPr txBox="1"/>
          <p:nvPr/>
        </p:nvSpPr>
        <p:spPr bwMode="auto">
          <a:xfrm>
            <a:off x="8366289" y="1705922"/>
            <a:ext cx="2738452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错误预警</a:t>
            </a:r>
          </a:p>
        </p:txBody>
      </p:sp>
      <p:sp>
        <p:nvSpPr>
          <p:cNvPr id="19" name="ïṥḻiḑè">
            <a:extLst>
              <a:ext uri="{FF2B5EF4-FFF2-40B4-BE49-F238E27FC236}">
                <a16:creationId xmlns:a16="http://schemas.microsoft.com/office/drawing/2014/main" id="{D6636330-4B57-4A1B-B568-068FA897C185}"/>
              </a:ext>
            </a:extLst>
          </p:cNvPr>
          <p:cNvSpPr txBox="1"/>
          <p:nvPr/>
        </p:nvSpPr>
        <p:spPr bwMode="auto">
          <a:xfrm>
            <a:off x="8325588" y="5066519"/>
            <a:ext cx="2738452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结果保存</a:t>
            </a:r>
          </a:p>
        </p:txBody>
      </p:sp>
      <p:sp>
        <p:nvSpPr>
          <p:cNvPr id="14" name="iṩľíḓè">
            <a:extLst>
              <a:ext uri="{FF2B5EF4-FFF2-40B4-BE49-F238E27FC236}">
                <a16:creationId xmlns:a16="http://schemas.microsoft.com/office/drawing/2014/main" id="{B4F5A1AD-B6A7-418A-8CAE-3D0091339A52}"/>
              </a:ext>
            </a:extLst>
          </p:cNvPr>
          <p:cNvSpPr/>
          <p:nvPr/>
        </p:nvSpPr>
        <p:spPr bwMode="auto">
          <a:xfrm>
            <a:off x="9462307" y="4163052"/>
            <a:ext cx="543657" cy="519996"/>
          </a:xfrm>
          <a:custGeom>
            <a:avLst/>
            <a:gdLst>
              <a:gd name="connsiteX0" fmla="*/ 294290 w 451262"/>
              <a:gd name="connsiteY0" fmla="*/ 63764 h 431620"/>
              <a:gd name="connsiteX1" fmla="*/ 284482 w 451262"/>
              <a:gd name="connsiteY1" fmla="*/ 73574 h 431620"/>
              <a:gd name="connsiteX2" fmla="*/ 284482 w 451262"/>
              <a:gd name="connsiteY2" fmla="*/ 112813 h 431620"/>
              <a:gd name="connsiteX3" fmla="*/ 294290 w 451262"/>
              <a:gd name="connsiteY3" fmla="*/ 122622 h 431620"/>
              <a:gd name="connsiteX4" fmla="*/ 304098 w 451262"/>
              <a:gd name="connsiteY4" fmla="*/ 112813 h 431620"/>
              <a:gd name="connsiteX5" fmla="*/ 304098 w 451262"/>
              <a:gd name="connsiteY5" fmla="*/ 73574 h 431620"/>
              <a:gd name="connsiteX6" fmla="*/ 294290 w 451262"/>
              <a:gd name="connsiteY6" fmla="*/ 63764 h 431620"/>
              <a:gd name="connsiteX7" fmla="*/ 107930 w 451262"/>
              <a:gd name="connsiteY7" fmla="*/ 0 h 431620"/>
              <a:gd name="connsiteX8" fmla="*/ 343332 w 451262"/>
              <a:gd name="connsiteY8" fmla="*/ 0 h 431620"/>
              <a:gd name="connsiteX9" fmla="*/ 343332 w 451262"/>
              <a:gd name="connsiteY9" fmla="*/ 171671 h 431620"/>
              <a:gd name="connsiteX10" fmla="*/ 331571 w 451262"/>
              <a:gd name="connsiteY10" fmla="*/ 176576 h 431620"/>
              <a:gd name="connsiteX11" fmla="*/ 115786 w 451262"/>
              <a:gd name="connsiteY11" fmla="*/ 176576 h 431620"/>
              <a:gd name="connsiteX12" fmla="*/ 107930 w 451262"/>
              <a:gd name="connsiteY12" fmla="*/ 171671 h 431620"/>
              <a:gd name="connsiteX13" fmla="*/ 27478 w 451262"/>
              <a:gd name="connsiteY13" fmla="*/ 0 h 431620"/>
              <a:gd name="connsiteX14" fmla="*/ 88290 w 451262"/>
              <a:gd name="connsiteY14" fmla="*/ 0 h 431620"/>
              <a:gd name="connsiteX15" fmla="*/ 88290 w 451262"/>
              <a:gd name="connsiteY15" fmla="*/ 170667 h 431620"/>
              <a:gd name="connsiteX16" fmla="*/ 115768 w 451262"/>
              <a:gd name="connsiteY16" fmla="*/ 195191 h 431620"/>
              <a:gd name="connsiteX17" fmla="*/ 331589 w 451262"/>
              <a:gd name="connsiteY17" fmla="*/ 195191 h 431620"/>
              <a:gd name="connsiteX18" fmla="*/ 362972 w 451262"/>
              <a:gd name="connsiteY18" fmla="*/ 170667 h 431620"/>
              <a:gd name="connsiteX19" fmla="*/ 362972 w 451262"/>
              <a:gd name="connsiteY19" fmla="*/ 0 h 431620"/>
              <a:gd name="connsiteX20" fmla="*/ 419879 w 451262"/>
              <a:gd name="connsiteY20" fmla="*/ 0 h 431620"/>
              <a:gd name="connsiteX21" fmla="*/ 451262 w 451262"/>
              <a:gd name="connsiteY21" fmla="*/ 34334 h 431620"/>
              <a:gd name="connsiteX22" fmla="*/ 451262 w 451262"/>
              <a:gd name="connsiteY22" fmla="*/ 407096 h 431620"/>
              <a:gd name="connsiteX23" fmla="*/ 419879 w 451262"/>
              <a:gd name="connsiteY23" fmla="*/ 431620 h 431620"/>
              <a:gd name="connsiteX24" fmla="*/ 27478 w 451262"/>
              <a:gd name="connsiteY24" fmla="*/ 431620 h 431620"/>
              <a:gd name="connsiteX25" fmla="*/ 0 w 451262"/>
              <a:gd name="connsiteY25" fmla="*/ 407096 h 431620"/>
              <a:gd name="connsiteX26" fmla="*/ 0 w 451262"/>
              <a:gd name="connsiteY26" fmla="*/ 34334 h 431620"/>
              <a:gd name="connsiteX27" fmla="*/ 27478 w 451262"/>
              <a:gd name="connsiteY27" fmla="*/ 0 h 431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1262" h="431620">
                <a:moveTo>
                  <a:pt x="294290" y="63764"/>
                </a:moveTo>
                <a:cubicBezTo>
                  <a:pt x="288386" y="63764"/>
                  <a:pt x="284482" y="67669"/>
                  <a:pt x="284482" y="73574"/>
                </a:cubicBezTo>
                <a:lnTo>
                  <a:pt x="284482" y="112813"/>
                </a:lnTo>
                <a:cubicBezTo>
                  <a:pt x="284482" y="118718"/>
                  <a:pt x="288386" y="122622"/>
                  <a:pt x="294290" y="122622"/>
                </a:cubicBezTo>
                <a:cubicBezTo>
                  <a:pt x="300194" y="122622"/>
                  <a:pt x="304098" y="118718"/>
                  <a:pt x="304098" y="112813"/>
                </a:cubicBezTo>
                <a:lnTo>
                  <a:pt x="304098" y="73574"/>
                </a:lnTo>
                <a:cubicBezTo>
                  <a:pt x="304098" y="67669"/>
                  <a:pt x="300194" y="63764"/>
                  <a:pt x="294290" y="63764"/>
                </a:cubicBezTo>
                <a:close/>
                <a:moveTo>
                  <a:pt x="107930" y="0"/>
                </a:moveTo>
                <a:lnTo>
                  <a:pt x="343332" y="0"/>
                </a:lnTo>
                <a:lnTo>
                  <a:pt x="343332" y="171671"/>
                </a:lnTo>
                <a:cubicBezTo>
                  <a:pt x="343332" y="176576"/>
                  <a:pt x="337428" y="176576"/>
                  <a:pt x="331571" y="176576"/>
                </a:cubicBezTo>
                <a:lnTo>
                  <a:pt x="115786" y="176576"/>
                </a:lnTo>
                <a:cubicBezTo>
                  <a:pt x="109882" y="176576"/>
                  <a:pt x="107930" y="176576"/>
                  <a:pt x="107930" y="171671"/>
                </a:cubicBezTo>
                <a:close/>
                <a:moveTo>
                  <a:pt x="27478" y="0"/>
                </a:moveTo>
                <a:lnTo>
                  <a:pt x="88290" y="0"/>
                </a:lnTo>
                <a:lnTo>
                  <a:pt x="88290" y="170667"/>
                </a:lnTo>
                <a:cubicBezTo>
                  <a:pt x="88290" y="186382"/>
                  <a:pt x="99100" y="195191"/>
                  <a:pt x="115768" y="195191"/>
                </a:cubicBezTo>
                <a:lnTo>
                  <a:pt x="331589" y="195191"/>
                </a:lnTo>
                <a:cubicBezTo>
                  <a:pt x="347257" y="195191"/>
                  <a:pt x="362972" y="187382"/>
                  <a:pt x="362972" y="170667"/>
                </a:cubicBezTo>
                <a:lnTo>
                  <a:pt x="362972" y="0"/>
                </a:lnTo>
                <a:lnTo>
                  <a:pt x="419879" y="0"/>
                </a:lnTo>
                <a:cubicBezTo>
                  <a:pt x="435547" y="0"/>
                  <a:pt x="451262" y="17667"/>
                  <a:pt x="451262" y="34334"/>
                </a:cubicBezTo>
                <a:lnTo>
                  <a:pt x="451262" y="407096"/>
                </a:lnTo>
                <a:cubicBezTo>
                  <a:pt x="451262" y="422763"/>
                  <a:pt x="436547" y="431620"/>
                  <a:pt x="419879" y="431620"/>
                </a:cubicBezTo>
                <a:lnTo>
                  <a:pt x="27478" y="431620"/>
                </a:lnTo>
                <a:cubicBezTo>
                  <a:pt x="10810" y="431620"/>
                  <a:pt x="0" y="422763"/>
                  <a:pt x="0" y="407096"/>
                </a:cubicBezTo>
                <a:lnTo>
                  <a:pt x="0" y="34334"/>
                </a:lnTo>
                <a:cubicBezTo>
                  <a:pt x="0" y="17667"/>
                  <a:pt x="10810" y="0"/>
                  <a:pt x="27478" y="0"/>
                </a:cubicBezTo>
                <a:close/>
              </a:path>
            </a:pathLst>
          </a:custGeom>
          <a:solidFill>
            <a:srgbClr val="41B4AD"/>
          </a:solidFill>
          <a:ln>
            <a:noFill/>
          </a:ln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7C3C1C-3953-D75F-2A7C-D793D73844CC}"/>
              </a:ext>
            </a:extLst>
          </p:cNvPr>
          <p:cNvSpPr/>
          <p:nvPr/>
        </p:nvSpPr>
        <p:spPr>
          <a:xfrm>
            <a:off x="3556562" y="1588346"/>
            <a:ext cx="4809728" cy="3978182"/>
          </a:xfrm>
          <a:prstGeom prst="rect">
            <a:avLst/>
          </a:prstGeom>
          <a:solidFill>
            <a:srgbClr val="41B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754DE9-A966-B35F-1785-9A17F76408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9" t="1424" r="1434"/>
          <a:stretch/>
        </p:blipFill>
        <p:spPr>
          <a:xfrm>
            <a:off x="3671896" y="1721505"/>
            <a:ext cx="4567287" cy="3735279"/>
          </a:xfrm>
          <a:prstGeom prst="rect">
            <a:avLst/>
          </a:prstGeom>
        </p:spPr>
      </p:pic>
      <p:sp>
        <p:nvSpPr>
          <p:cNvPr id="8" name="exclamation-button_87980">
            <a:extLst>
              <a:ext uri="{FF2B5EF4-FFF2-40B4-BE49-F238E27FC236}">
                <a16:creationId xmlns:a16="http://schemas.microsoft.com/office/drawing/2014/main" id="{5C78CF80-1365-887D-6D03-5B120E8FD81B}"/>
              </a:ext>
            </a:extLst>
          </p:cNvPr>
          <p:cNvSpPr/>
          <p:nvPr/>
        </p:nvSpPr>
        <p:spPr>
          <a:xfrm>
            <a:off x="9396279" y="2772769"/>
            <a:ext cx="609685" cy="608753"/>
          </a:xfrm>
          <a:custGeom>
            <a:avLst/>
            <a:gdLst>
              <a:gd name="connsiteX0" fmla="*/ 300161 w 600088"/>
              <a:gd name="connsiteY0" fmla="*/ 399330 h 599171"/>
              <a:gd name="connsiteX1" fmla="*/ 327867 w 600088"/>
              <a:gd name="connsiteY1" fmla="*/ 410804 h 599171"/>
              <a:gd name="connsiteX2" fmla="*/ 339137 w 600088"/>
              <a:gd name="connsiteY2" fmla="*/ 438435 h 599171"/>
              <a:gd name="connsiteX3" fmla="*/ 327867 w 600088"/>
              <a:gd name="connsiteY3" fmla="*/ 465831 h 599171"/>
              <a:gd name="connsiteX4" fmla="*/ 300161 w 600088"/>
              <a:gd name="connsiteY4" fmla="*/ 477305 h 599171"/>
              <a:gd name="connsiteX5" fmla="*/ 272456 w 600088"/>
              <a:gd name="connsiteY5" fmla="*/ 465831 h 599171"/>
              <a:gd name="connsiteX6" fmla="*/ 260951 w 600088"/>
              <a:gd name="connsiteY6" fmla="*/ 438435 h 599171"/>
              <a:gd name="connsiteX7" fmla="*/ 272456 w 600088"/>
              <a:gd name="connsiteY7" fmla="*/ 410804 h 599171"/>
              <a:gd name="connsiteX8" fmla="*/ 300161 w 600088"/>
              <a:gd name="connsiteY8" fmla="*/ 399330 h 599171"/>
              <a:gd name="connsiteX9" fmla="*/ 300161 w 600088"/>
              <a:gd name="connsiteY9" fmla="*/ 121866 h 599171"/>
              <a:gd name="connsiteX10" fmla="*/ 339137 w 600088"/>
              <a:gd name="connsiteY10" fmla="*/ 160993 h 599171"/>
              <a:gd name="connsiteX11" fmla="*/ 339137 w 600088"/>
              <a:gd name="connsiteY11" fmla="*/ 339055 h 599171"/>
              <a:gd name="connsiteX12" fmla="*/ 300161 w 600088"/>
              <a:gd name="connsiteY12" fmla="*/ 377948 h 599171"/>
              <a:gd name="connsiteX13" fmla="*/ 260951 w 600088"/>
              <a:gd name="connsiteY13" fmla="*/ 339055 h 599171"/>
              <a:gd name="connsiteX14" fmla="*/ 260951 w 600088"/>
              <a:gd name="connsiteY14" fmla="*/ 160993 h 599171"/>
              <a:gd name="connsiteX15" fmla="*/ 300161 w 600088"/>
              <a:gd name="connsiteY15" fmla="*/ 121866 h 599171"/>
              <a:gd name="connsiteX16" fmla="*/ 300161 w 600088"/>
              <a:gd name="connsiteY16" fmla="*/ 46865 h 599171"/>
              <a:gd name="connsiteX17" fmla="*/ 46937 w 600088"/>
              <a:gd name="connsiteY17" fmla="*/ 299703 h 599171"/>
              <a:gd name="connsiteX18" fmla="*/ 300161 w 600088"/>
              <a:gd name="connsiteY18" fmla="*/ 552306 h 599171"/>
              <a:gd name="connsiteX19" fmla="*/ 553151 w 600088"/>
              <a:gd name="connsiteY19" fmla="*/ 299703 h 599171"/>
              <a:gd name="connsiteX20" fmla="*/ 300161 w 600088"/>
              <a:gd name="connsiteY20" fmla="*/ 46865 h 599171"/>
              <a:gd name="connsiteX21" fmla="*/ 300161 w 600088"/>
              <a:gd name="connsiteY21" fmla="*/ 0 h 599171"/>
              <a:gd name="connsiteX22" fmla="*/ 600088 w 600088"/>
              <a:gd name="connsiteY22" fmla="*/ 299703 h 599171"/>
              <a:gd name="connsiteX23" fmla="*/ 300161 w 600088"/>
              <a:gd name="connsiteY23" fmla="*/ 599171 h 599171"/>
              <a:gd name="connsiteX24" fmla="*/ 0 w 600088"/>
              <a:gd name="connsiteY24" fmla="*/ 299703 h 599171"/>
              <a:gd name="connsiteX25" fmla="*/ 300161 w 600088"/>
              <a:gd name="connsiteY25" fmla="*/ 0 h 599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0088" h="599171">
                <a:moveTo>
                  <a:pt x="300161" y="399330"/>
                </a:moveTo>
                <a:cubicBezTo>
                  <a:pt x="310492" y="399330"/>
                  <a:pt x="320588" y="403545"/>
                  <a:pt x="327867" y="410804"/>
                </a:cubicBezTo>
                <a:cubicBezTo>
                  <a:pt x="335146" y="418063"/>
                  <a:pt x="339137" y="428132"/>
                  <a:pt x="339137" y="438435"/>
                </a:cubicBezTo>
                <a:cubicBezTo>
                  <a:pt x="339137" y="448503"/>
                  <a:pt x="335146" y="458806"/>
                  <a:pt x="327867" y="465831"/>
                </a:cubicBezTo>
                <a:cubicBezTo>
                  <a:pt x="320588" y="473324"/>
                  <a:pt x="310492" y="477305"/>
                  <a:pt x="300161" y="477305"/>
                </a:cubicBezTo>
                <a:cubicBezTo>
                  <a:pt x="289831" y="477305"/>
                  <a:pt x="279734" y="473324"/>
                  <a:pt x="272456" y="465831"/>
                </a:cubicBezTo>
                <a:cubicBezTo>
                  <a:pt x="265177" y="458806"/>
                  <a:pt x="260951" y="448503"/>
                  <a:pt x="260951" y="438435"/>
                </a:cubicBezTo>
                <a:cubicBezTo>
                  <a:pt x="260951" y="428132"/>
                  <a:pt x="265177" y="418063"/>
                  <a:pt x="272456" y="410804"/>
                </a:cubicBezTo>
                <a:cubicBezTo>
                  <a:pt x="279734" y="403545"/>
                  <a:pt x="289831" y="399330"/>
                  <a:pt x="300161" y="399330"/>
                </a:cubicBezTo>
                <a:close/>
                <a:moveTo>
                  <a:pt x="300161" y="121866"/>
                </a:moveTo>
                <a:cubicBezTo>
                  <a:pt x="321762" y="121866"/>
                  <a:pt x="339137" y="139438"/>
                  <a:pt x="339137" y="160993"/>
                </a:cubicBezTo>
                <a:lnTo>
                  <a:pt x="339137" y="339055"/>
                </a:lnTo>
                <a:cubicBezTo>
                  <a:pt x="339137" y="360610"/>
                  <a:pt x="321762" y="377948"/>
                  <a:pt x="300161" y="377948"/>
                </a:cubicBezTo>
                <a:cubicBezTo>
                  <a:pt x="278560" y="377948"/>
                  <a:pt x="260951" y="360610"/>
                  <a:pt x="260951" y="339055"/>
                </a:cubicBezTo>
                <a:lnTo>
                  <a:pt x="260951" y="160993"/>
                </a:lnTo>
                <a:cubicBezTo>
                  <a:pt x="260951" y="139438"/>
                  <a:pt x="278560" y="121866"/>
                  <a:pt x="300161" y="121866"/>
                </a:cubicBezTo>
                <a:close/>
                <a:moveTo>
                  <a:pt x="300161" y="46865"/>
                </a:moveTo>
                <a:cubicBezTo>
                  <a:pt x="160524" y="46865"/>
                  <a:pt x="46937" y="160279"/>
                  <a:pt x="46937" y="299703"/>
                </a:cubicBezTo>
                <a:cubicBezTo>
                  <a:pt x="46937" y="439127"/>
                  <a:pt x="160524" y="552306"/>
                  <a:pt x="300161" y="552306"/>
                </a:cubicBezTo>
                <a:cubicBezTo>
                  <a:pt x="439799" y="552306"/>
                  <a:pt x="553151" y="439127"/>
                  <a:pt x="553151" y="299703"/>
                </a:cubicBezTo>
                <a:cubicBezTo>
                  <a:pt x="553151" y="160279"/>
                  <a:pt x="439799" y="46865"/>
                  <a:pt x="300161" y="46865"/>
                </a:cubicBezTo>
                <a:close/>
                <a:moveTo>
                  <a:pt x="300161" y="0"/>
                </a:moveTo>
                <a:cubicBezTo>
                  <a:pt x="465614" y="0"/>
                  <a:pt x="600088" y="134503"/>
                  <a:pt x="600088" y="299703"/>
                </a:cubicBezTo>
                <a:cubicBezTo>
                  <a:pt x="600088" y="464902"/>
                  <a:pt x="465614" y="599171"/>
                  <a:pt x="300161" y="599171"/>
                </a:cubicBezTo>
                <a:cubicBezTo>
                  <a:pt x="134709" y="599171"/>
                  <a:pt x="0" y="464902"/>
                  <a:pt x="0" y="299703"/>
                </a:cubicBezTo>
                <a:cubicBezTo>
                  <a:pt x="0" y="134503"/>
                  <a:pt x="134709" y="0"/>
                  <a:pt x="300161" y="0"/>
                </a:cubicBezTo>
                <a:close/>
              </a:path>
            </a:pathLst>
          </a:custGeom>
          <a:solidFill>
            <a:srgbClr val="31A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500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2DBFB7B6-8F7C-40D5-A2CF-70E0BBBBC581}"/>
              </a:ext>
            </a:extLst>
          </p:cNvPr>
          <p:cNvSpPr/>
          <p:nvPr/>
        </p:nvSpPr>
        <p:spPr>
          <a:xfrm>
            <a:off x="4440870" y="439516"/>
            <a:ext cx="3211033" cy="516917"/>
          </a:xfrm>
          <a:prstGeom prst="roundRect">
            <a:avLst>
              <a:gd name="adj" fmla="val 33122"/>
            </a:avLst>
          </a:prstGeom>
          <a:solidFill>
            <a:srgbClr val="41B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文件夹分析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5D65488-883D-E873-BA90-6A9D88C18615}"/>
              </a:ext>
            </a:extLst>
          </p:cNvPr>
          <p:cNvGrpSpPr/>
          <p:nvPr/>
        </p:nvGrpSpPr>
        <p:grpSpPr>
          <a:xfrm>
            <a:off x="3570033" y="1320796"/>
            <a:ext cx="5051933" cy="1147231"/>
            <a:chOff x="490449" y="2520473"/>
            <a:chExt cx="5051933" cy="114723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C935C99-FB93-047C-A421-99CFE1C87C24}"/>
                </a:ext>
              </a:extLst>
            </p:cNvPr>
            <p:cNvSpPr/>
            <p:nvPr/>
          </p:nvSpPr>
          <p:spPr>
            <a:xfrm>
              <a:off x="490449" y="2520473"/>
              <a:ext cx="5051933" cy="1147231"/>
            </a:xfrm>
            <a:prstGeom prst="rect">
              <a:avLst/>
            </a:prstGeom>
            <a:solidFill>
              <a:srgbClr val="41B4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6F0AFA0-C740-7700-0974-5C9CFEF89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5782" y="2589160"/>
              <a:ext cx="4921266" cy="1009855"/>
            </a:xfrm>
            <a:prstGeom prst="rect">
              <a:avLst/>
            </a:prstGeom>
          </p:spPr>
        </p:pic>
      </p:grpSp>
      <p:sp>
        <p:nvSpPr>
          <p:cNvPr id="15" name="iconfont-10001-4916777">
            <a:extLst>
              <a:ext uri="{FF2B5EF4-FFF2-40B4-BE49-F238E27FC236}">
                <a16:creationId xmlns:a16="http://schemas.microsoft.com/office/drawing/2014/main" id="{76B8544A-5396-F623-6527-1F6C2311DA1B}"/>
              </a:ext>
            </a:extLst>
          </p:cNvPr>
          <p:cNvSpPr/>
          <p:nvPr/>
        </p:nvSpPr>
        <p:spPr>
          <a:xfrm>
            <a:off x="1149242" y="2777348"/>
            <a:ext cx="282537" cy="382321"/>
          </a:xfrm>
          <a:custGeom>
            <a:avLst/>
            <a:gdLst>
              <a:gd name="T0" fmla="*/ 8000 w 9066"/>
              <a:gd name="T1" fmla="*/ 12266 h 12266"/>
              <a:gd name="T2" fmla="*/ 1066 w 9066"/>
              <a:gd name="T3" fmla="*/ 12266 h 12266"/>
              <a:gd name="T4" fmla="*/ 0 w 9066"/>
              <a:gd name="T5" fmla="*/ 11200 h 12266"/>
              <a:gd name="T6" fmla="*/ 0 w 9066"/>
              <a:gd name="T7" fmla="*/ 1066 h 12266"/>
              <a:gd name="T8" fmla="*/ 1066 w 9066"/>
              <a:gd name="T9" fmla="*/ 0 h 12266"/>
              <a:gd name="T10" fmla="*/ 6133 w 9066"/>
              <a:gd name="T11" fmla="*/ 0 h 12266"/>
              <a:gd name="T12" fmla="*/ 6340 w 9066"/>
              <a:gd name="T13" fmla="*/ 105 h 12266"/>
              <a:gd name="T14" fmla="*/ 8961 w 9066"/>
              <a:gd name="T15" fmla="*/ 2726 h 12266"/>
              <a:gd name="T16" fmla="*/ 9066 w 9066"/>
              <a:gd name="T17" fmla="*/ 2933 h 12266"/>
              <a:gd name="T18" fmla="*/ 9066 w 9066"/>
              <a:gd name="T19" fmla="*/ 11200 h 12266"/>
              <a:gd name="T20" fmla="*/ 8000 w 9066"/>
              <a:gd name="T21" fmla="*/ 12266 h 12266"/>
              <a:gd name="T22" fmla="*/ 6400 w 9066"/>
              <a:gd name="T23" fmla="*/ 901 h 12266"/>
              <a:gd name="T24" fmla="*/ 6400 w 9066"/>
              <a:gd name="T25" fmla="*/ 2666 h 12266"/>
              <a:gd name="T26" fmla="*/ 8165 w 9066"/>
              <a:gd name="T27" fmla="*/ 2666 h 12266"/>
              <a:gd name="T28" fmla="*/ 6400 w 9066"/>
              <a:gd name="T29" fmla="*/ 901 h 12266"/>
              <a:gd name="T30" fmla="*/ 8533 w 9066"/>
              <a:gd name="T31" fmla="*/ 3200 h 12266"/>
              <a:gd name="T32" fmla="*/ 6133 w 9066"/>
              <a:gd name="T33" fmla="*/ 3200 h 12266"/>
              <a:gd name="T34" fmla="*/ 5866 w 9066"/>
              <a:gd name="T35" fmla="*/ 2933 h 12266"/>
              <a:gd name="T36" fmla="*/ 5866 w 9066"/>
              <a:gd name="T37" fmla="*/ 533 h 12266"/>
              <a:gd name="T38" fmla="*/ 1066 w 9066"/>
              <a:gd name="T39" fmla="*/ 533 h 12266"/>
              <a:gd name="T40" fmla="*/ 533 w 9066"/>
              <a:gd name="T41" fmla="*/ 1066 h 12266"/>
              <a:gd name="T42" fmla="*/ 533 w 9066"/>
              <a:gd name="T43" fmla="*/ 11200 h 12266"/>
              <a:gd name="T44" fmla="*/ 1066 w 9066"/>
              <a:gd name="T45" fmla="*/ 11733 h 12266"/>
              <a:gd name="T46" fmla="*/ 8000 w 9066"/>
              <a:gd name="T47" fmla="*/ 11733 h 12266"/>
              <a:gd name="T48" fmla="*/ 8533 w 9066"/>
              <a:gd name="T49" fmla="*/ 11200 h 12266"/>
              <a:gd name="T50" fmla="*/ 8533 w 9066"/>
              <a:gd name="T51" fmla="*/ 3200 h 12266"/>
              <a:gd name="T52" fmla="*/ 6933 w 9066"/>
              <a:gd name="T53" fmla="*/ 10133 h 12266"/>
              <a:gd name="T54" fmla="*/ 2133 w 9066"/>
              <a:gd name="T55" fmla="*/ 10133 h 12266"/>
              <a:gd name="T56" fmla="*/ 1866 w 9066"/>
              <a:gd name="T57" fmla="*/ 9866 h 12266"/>
              <a:gd name="T58" fmla="*/ 2133 w 9066"/>
              <a:gd name="T59" fmla="*/ 9600 h 12266"/>
              <a:gd name="T60" fmla="*/ 6933 w 9066"/>
              <a:gd name="T61" fmla="*/ 9600 h 12266"/>
              <a:gd name="T62" fmla="*/ 7200 w 9066"/>
              <a:gd name="T63" fmla="*/ 9866 h 12266"/>
              <a:gd name="T64" fmla="*/ 6933 w 9066"/>
              <a:gd name="T65" fmla="*/ 10133 h 12266"/>
              <a:gd name="T66" fmla="*/ 6933 w 9066"/>
              <a:gd name="T67" fmla="*/ 8000 h 12266"/>
              <a:gd name="T68" fmla="*/ 2133 w 9066"/>
              <a:gd name="T69" fmla="*/ 8000 h 12266"/>
              <a:gd name="T70" fmla="*/ 1866 w 9066"/>
              <a:gd name="T71" fmla="*/ 7733 h 12266"/>
              <a:gd name="T72" fmla="*/ 2133 w 9066"/>
              <a:gd name="T73" fmla="*/ 7466 h 12266"/>
              <a:gd name="T74" fmla="*/ 6933 w 9066"/>
              <a:gd name="T75" fmla="*/ 7466 h 12266"/>
              <a:gd name="T76" fmla="*/ 7200 w 9066"/>
              <a:gd name="T77" fmla="*/ 7733 h 12266"/>
              <a:gd name="T78" fmla="*/ 6933 w 9066"/>
              <a:gd name="T79" fmla="*/ 8000 h 12266"/>
              <a:gd name="T80" fmla="*/ 6933 w 9066"/>
              <a:gd name="T81" fmla="*/ 5866 h 12266"/>
              <a:gd name="T82" fmla="*/ 2133 w 9066"/>
              <a:gd name="T83" fmla="*/ 5866 h 12266"/>
              <a:gd name="T84" fmla="*/ 1866 w 9066"/>
              <a:gd name="T85" fmla="*/ 5600 h 12266"/>
              <a:gd name="T86" fmla="*/ 2133 w 9066"/>
              <a:gd name="T87" fmla="*/ 5333 h 12266"/>
              <a:gd name="T88" fmla="*/ 6933 w 9066"/>
              <a:gd name="T89" fmla="*/ 5333 h 12266"/>
              <a:gd name="T90" fmla="*/ 7200 w 9066"/>
              <a:gd name="T91" fmla="*/ 5600 h 12266"/>
              <a:gd name="T92" fmla="*/ 6933 w 9066"/>
              <a:gd name="T93" fmla="*/ 5866 h 12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066" h="12266">
                <a:moveTo>
                  <a:pt x="8000" y="12266"/>
                </a:moveTo>
                <a:lnTo>
                  <a:pt x="1066" y="12266"/>
                </a:lnTo>
                <a:cubicBezTo>
                  <a:pt x="477" y="12266"/>
                  <a:pt x="0" y="11789"/>
                  <a:pt x="0" y="11200"/>
                </a:cubicBezTo>
                <a:lnTo>
                  <a:pt x="0" y="1066"/>
                </a:lnTo>
                <a:cubicBezTo>
                  <a:pt x="0" y="477"/>
                  <a:pt x="477" y="0"/>
                  <a:pt x="1066" y="0"/>
                </a:cubicBezTo>
                <a:lnTo>
                  <a:pt x="6133" y="0"/>
                </a:lnTo>
                <a:cubicBezTo>
                  <a:pt x="6218" y="0"/>
                  <a:pt x="6291" y="43"/>
                  <a:pt x="6340" y="105"/>
                </a:cubicBezTo>
                <a:lnTo>
                  <a:pt x="8961" y="2726"/>
                </a:lnTo>
                <a:cubicBezTo>
                  <a:pt x="9026" y="2775"/>
                  <a:pt x="9065" y="2851"/>
                  <a:pt x="9066" y="2933"/>
                </a:cubicBezTo>
                <a:lnTo>
                  <a:pt x="9066" y="11200"/>
                </a:lnTo>
                <a:cubicBezTo>
                  <a:pt x="9066" y="11789"/>
                  <a:pt x="8589" y="12266"/>
                  <a:pt x="8000" y="12266"/>
                </a:cubicBezTo>
                <a:close/>
                <a:moveTo>
                  <a:pt x="6400" y="901"/>
                </a:moveTo>
                <a:lnTo>
                  <a:pt x="6400" y="2666"/>
                </a:lnTo>
                <a:lnTo>
                  <a:pt x="8165" y="2666"/>
                </a:lnTo>
                <a:lnTo>
                  <a:pt x="6400" y="901"/>
                </a:lnTo>
                <a:close/>
                <a:moveTo>
                  <a:pt x="8533" y="3200"/>
                </a:moveTo>
                <a:lnTo>
                  <a:pt x="6133" y="3200"/>
                </a:lnTo>
                <a:cubicBezTo>
                  <a:pt x="5986" y="3200"/>
                  <a:pt x="5866" y="3080"/>
                  <a:pt x="5866" y="2933"/>
                </a:cubicBezTo>
                <a:lnTo>
                  <a:pt x="5866" y="533"/>
                </a:lnTo>
                <a:lnTo>
                  <a:pt x="1066" y="533"/>
                </a:lnTo>
                <a:cubicBezTo>
                  <a:pt x="772" y="533"/>
                  <a:pt x="533" y="772"/>
                  <a:pt x="533" y="1066"/>
                </a:cubicBezTo>
                <a:lnTo>
                  <a:pt x="533" y="11200"/>
                </a:lnTo>
                <a:cubicBezTo>
                  <a:pt x="533" y="11494"/>
                  <a:pt x="772" y="11733"/>
                  <a:pt x="1066" y="11733"/>
                </a:cubicBezTo>
                <a:lnTo>
                  <a:pt x="8000" y="11733"/>
                </a:lnTo>
                <a:cubicBezTo>
                  <a:pt x="8294" y="11733"/>
                  <a:pt x="8533" y="11494"/>
                  <a:pt x="8533" y="11200"/>
                </a:cubicBezTo>
                <a:lnTo>
                  <a:pt x="8533" y="3200"/>
                </a:lnTo>
                <a:close/>
                <a:moveTo>
                  <a:pt x="6933" y="10133"/>
                </a:moveTo>
                <a:lnTo>
                  <a:pt x="2133" y="10133"/>
                </a:lnTo>
                <a:cubicBezTo>
                  <a:pt x="1986" y="10133"/>
                  <a:pt x="1866" y="10014"/>
                  <a:pt x="1866" y="9866"/>
                </a:cubicBezTo>
                <a:cubicBezTo>
                  <a:pt x="1866" y="9719"/>
                  <a:pt x="1986" y="9600"/>
                  <a:pt x="2133" y="9600"/>
                </a:cubicBezTo>
                <a:lnTo>
                  <a:pt x="6933" y="9600"/>
                </a:lnTo>
                <a:cubicBezTo>
                  <a:pt x="7080" y="9600"/>
                  <a:pt x="7200" y="9719"/>
                  <a:pt x="7200" y="9866"/>
                </a:cubicBezTo>
                <a:cubicBezTo>
                  <a:pt x="7200" y="10014"/>
                  <a:pt x="7080" y="10133"/>
                  <a:pt x="6933" y="10133"/>
                </a:cubicBezTo>
                <a:close/>
                <a:moveTo>
                  <a:pt x="6933" y="8000"/>
                </a:moveTo>
                <a:lnTo>
                  <a:pt x="2133" y="8000"/>
                </a:lnTo>
                <a:cubicBezTo>
                  <a:pt x="1986" y="8000"/>
                  <a:pt x="1866" y="7880"/>
                  <a:pt x="1866" y="7733"/>
                </a:cubicBezTo>
                <a:cubicBezTo>
                  <a:pt x="1866" y="7586"/>
                  <a:pt x="1986" y="7466"/>
                  <a:pt x="2133" y="7466"/>
                </a:cubicBezTo>
                <a:lnTo>
                  <a:pt x="6933" y="7466"/>
                </a:lnTo>
                <a:cubicBezTo>
                  <a:pt x="7080" y="7466"/>
                  <a:pt x="7200" y="7586"/>
                  <a:pt x="7200" y="7733"/>
                </a:cubicBezTo>
                <a:cubicBezTo>
                  <a:pt x="7200" y="7880"/>
                  <a:pt x="7080" y="8000"/>
                  <a:pt x="6933" y="8000"/>
                </a:cubicBezTo>
                <a:close/>
                <a:moveTo>
                  <a:pt x="6933" y="5866"/>
                </a:moveTo>
                <a:lnTo>
                  <a:pt x="2133" y="5866"/>
                </a:lnTo>
                <a:cubicBezTo>
                  <a:pt x="1986" y="5866"/>
                  <a:pt x="1866" y="5747"/>
                  <a:pt x="1866" y="5600"/>
                </a:cubicBezTo>
                <a:cubicBezTo>
                  <a:pt x="1866" y="5452"/>
                  <a:pt x="1986" y="5333"/>
                  <a:pt x="2133" y="5333"/>
                </a:cubicBezTo>
                <a:lnTo>
                  <a:pt x="6933" y="5333"/>
                </a:lnTo>
                <a:cubicBezTo>
                  <a:pt x="7080" y="5333"/>
                  <a:pt x="7200" y="5452"/>
                  <a:pt x="7200" y="5600"/>
                </a:cubicBezTo>
                <a:cubicBezTo>
                  <a:pt x="7200" y="5747"/>
                  <a:pt x="7080" y="5866"/>
                  <a:pt x="6933" y="58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3136A31-4FF6-C8E6-CAD9-0C7AAA55BBE3}"/>
              </a:ext>
            </a:extLst>
          </p:cNvPr>
          <p:cNvSpPr txBox="1"/>
          <p:nvPr/>
        </p:nvSpPr>
        <p:spPr>
          <a:xfrm>
            <a:off x="1724790" y="2777348"/>
            <a:ext cx="412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查看文件夹大小</a:t>
            </a:r>
            <a:endParaRPr lang="fr-FR" dirty="0"/>
          </a:p>
        </p:txBody>
      </p:sp>
      <p:sp>
        <p:nvSpPr>
          <p:cNvPr id="17" name="iconfont-11194-5288588">
            <a:extLst>
              <a:ext uri="{FF2B5EF4-FFF2-40B4-BE49-F238E27FC236}">
                <a16:creationId xmlns:a16="http://schemas.microsoft.com/office/drawing/2014/main" id="{DE5BA07B-9835-95EC-C76F-18627E239D0A}"/>
              </a:ext>
            </a:extLst>
          </p:cNvPr>
          <p:cNvSpPr/>
          <p:nvPr/>
        </p:nvSpPr>
        <p:spPr>
          <a:xfrm>
            <a:off x="1149242" y="4479983"/>
            <a:ext cx="282537" cy="297689"/>
          </a:xfrm>
          <a:custGeom>
            <a:avLst/>
            <a:gdLst>
              <a:gd name="T0" fmla="*/ 2036 w 8756"/>
              <a:gd name="T1" fmla="*/ 640 h 4858"/>
              <a:gd name="T2" fmla="*/ 8436 w 8756"/>
              <a:gd name="T3" fmla="*/ 640 h 4858"/>
              <a:gd name="T4" fmla="*/ 8756 w 8756"/>
              <a:gd name="T5" fmla="*/ 320 h 4858"/>
              <a:gd name="T6" fmla="*/ 8436 w 8756"/>
              <a:gd name="T7" fmla="*/ 0 h 4858"/>
              <a:gd name="T8" fmla="*/ 2036 w 8756"/>
              <a:gd name="T9" fmla="*/ 0 h 4858"/>
              <a:gd name="T10" fmla="*/ 1716 w 8756"/>
              <a:gd name="T11" fmla="*/ 320 h 4858"/>
              <a:gd name="T12" fmla="*/ 2036 w 8756"/>
              <a:gd name="T13" fmla="*/ 640 h 4858"/>
              <a:gd name="T14" fmla="*/ 8436 w 8756"/>
              <a:gd name="T15" fmla="*/ 2112 h 4858"/>
              <a:gd name="T16" fmla="*/ 2036 w 8756"/>
              <a:gd name="T17" fmla="*/ 2112 h 4858"/>
              <a:gd name="T18" fmla="*/ 1716 w 8756"/>
              <a:gd name="T19" fmla="*/ 2432 h 4858"/>
              <a:gd name="T20" fmla="*/ 2036 w 8756"/>
              <a:gd name="T21" fmla="*/ 2752 h 4858"/>
              <a:gd name="T22" fmla="*/ 8436 w 8756"/>
              <a:gd name="T23" fmla="*/ 2752 h 4858"/>
              <a:gd name="T24" fmla="*/ 8756 w 8756"/>
              <a:gd name="T25" fmla="*/ 2432 h 4858"/>
              <a:gd name="T26" fmla="*/ 8436 w 8756"/>
              <a:gd name="T27" fmla="*/ 2112 h 4858"/>
              <a:gd name="T28" fmla="*/ 8436 w 8756"/>
              <a:gd name="T29" fmla="*/ 4218 h 4858"/>
              <a:gd name="T30" fmla="*/ 2036 w 8756"/>
              <a:gd name="T31" fmla="*/ 4218 h 4858"/>
              <a:gd name="T32" fmla="*/ 1716 w 8756"/>
              <a:gd name="T33" fmla="*/ 4538 h 4858"/>
              <a:gd name="T34" fmla="*/ 2036 w 8756"/>
              <a:gd name="T35" fmla="*/ 4858 h 4858"/>
              <a:gd name="T36" fmla="*/ 8436 w 8756"/>
              <a:gd name="T37" fmla="*/ 4858 h 4858"/>
              <a:gd name="T38" fmla="*/ 8756 w 8756"/>
              <a:gd name="T39" fmla="*/ 4538 h 4858"/>
              <a:gd name="T40" fmla="*/ 8436 w 8756"/>
              <a:gd name="T41" fmla="*/ 4218 h 4858"/>
              <a:gd name="T42" fmla="*/ 640 w 8756"/>
              <a:gd name="T43" fmla="*/ 0 h 4858"/>
              <a:gd name="T44" fmla="*/ 320 w 8756"/>
              <a:gd name="T45" fmla="*/ 0 h 4858"/>
              <a:gd name="T46" fmla="*/ 0 w 8756"/>
              <a:gd name="T47" fmla="*/ 320 h 4858"/>
              <a:gd name="T48" fmla="*/ 320 w 8756"/>
              <a:gd name="T49" fmla="*/ 640 h 4858"/>
              <a:gd name="T50" fmla="*/ 640 w 8756"/>
              <a:gd name="T51" fmla="*/ 640 h 4858"/>
              <a:gd name="T52" fmla="*/ 960 w 8756"/>
              <a:gd name="T53" fmla="*/ 320 h 4858"/>
              <a:gd name="T54" fmla="*/ 640 w 8756"/>
              <a:gd name="T55" fmla="*/ 0 h 4858"/>
              <a:gd name="T56" fmla="*/ 640 w 8756"/>
              <a:gd name="T57" fmla="*/ 2112 h 4858"/>
              <a:gd name="T58" fmla="*/ 320 w 8756"/>
              <a:gd name="T59" fmla="*/ 2112 h 4858"/>
              <a:gd name="T60" fmla="*/ 0 w 8756"/>
              <a:gd name="T61" fmla="*/ 2432 h 4858"/>
              <a:gd name="T62" fmla="*/ 320 w 8756"/>
              <a:gd name="T63" fmla="*/ 2752 h 4858"/>
              <a:gd name="T64" fmla="*/ 640 w 8756"/>
              <a:gd name="T65" fmla="*/ 2752 h 4858"/>
              <a:gd name="T66" fmla="*/ 960 w 8756"/>
              <a:gd name="T67" fmla="*/ 2432 h 4858"/>
              <a:gd name="T68" fmla="*/ 640 w 8756"/>
              <a:gd name="T69" fmla="*/ 2112 h 4858"/>
              <a:gd name="T70" fmla="*/ 640 w 8756"/>
              <a:gd name="T71" fmla="*/ 4218 h 4858"/>
              <a:gd name="T72" fmla="*/ 320 w 8756"/>
              <a:gd name="T73" fmla="*/ 4218 h 4858"/>
              <a:gd name="T74" fmla="*/ 0 w 8756"/>
              <a:gd name="T75" fmla="*/ 4538 h 4858"/>
              <a:gd name="T76" fmla="*/ 320 w 8756"/>
              <a:gd name="T77" fmla="*/ 4858 h 4858"/>
              <a:gd name="T78" fmla="*/ 640 w 8756"/>
              <a:gd name="T79" fmla="*/ 4858 h 4858"/>
              <a:gd name="T80" fmla="*/ 960 w 8756"/>
              <a:gd name="T81" fmla="*/ 4538 h 4858"/>
              <a:gd name="T82" fmla="*/ 640 w 8756"/>
              <a:gd name="T83" fmla="*/ 4218 h 4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756" h="4858">
                <a:moveTo>
                  <a:pt x="2036" y="640"/>
                </a:moveTo>
                <a:lnTo>
                  <a:pt x="8436" y="640"/>
                </a:lnTo>
                <a:cubicBezTo>
                  <a:pt x="8612" y="640"/>
                  <a:pt x="8756" y="497"/>
                  <a:pt x="8756" y="320"/>
                </a:cubicBezTo>
                <a:cubicBezTo>
                  <a:pt x="8756" y="143"/>
                  <a:pt x="8612" y="0"/>
                  <a:pt x="8436" y="0"/>
                </a:cubicBezTo>
                <a:lnTo>
                  <a:pt x="2036" y="0"/>
                </a:lnTo>
                <a:cubicBezTo>
                  <a:pt x="1859" y="0"/>
                  <a:pt x="1716" y="143"/>
                  <a:pt x="1716" y="320"/>
                </a:cubicBezTo>
                <a:cubicBezTo>
                  <a:pt x="1716" y="497"/>
                  <a:pt x="1859" y="640"/>
                  <a:pt x="2036" y="640"/>
                </a:cubicBezTo>
                <a:close/>
                <a:moveTo>
                  <a:pt x="8436" y="2112"/>
                </a:moveTo>
                <a:lnTo>
                  <a:pt x="2036" y="2112"/>
                </a:lnTo>
                <a:cubicBezTo>
                  <a:pt x="1859" y="2112"/>
                  <a:pt x="1716" y="2255"/>
                  <a:pt x="1716" y="2432"/>
                </a:cubicBezTo>
                <a:cubicBezTo>
                  <a:pt x="1716" y="2609"/>
                  <a:pt x="1859" y="2752"/>
                  <a:pt x="2036" y="2752"/>
                </a:cubicBezTo>
                <a:lnTo>
                  <a:pt x="8436" y="2752"/>
                </a:lnTo>
                <a:cubicBezTo>
                  <a:pt x="8612" y="2752"/>
                  <a:pt x="8756" y="2609"/>
                  <a:pt x="8756" y="2432"/>
                </a:cubicBezTo>
                <a:cubicBezTo>
                  <a:pt x="8756" y="2255"/>
                  <a:pt x="8612" y="2112"/>
                  <a:pt x="8436" y="2112"/>
                </a:cubicBezTo>
                <a:close/>
                <a:moveTo>
                  <a:pt x="8436" y="4218"/>
                </a:moveTo>
                <a:lnTo>
                  <a:pt x="2036" y="4218"/>
                </a:lnTo>
                <a:cubicBezTo>
                  <a:pt x="1859" y="4218"/>
                  <a:pt x="1716" y="4361"/>
                  <a:pt x="1716" y="4538"/>
                </a:cubicBezTo>
                <a:cubicBezTo>
                  <a:pt x="1716" y="4714"/>
                  <a:pt x="1859" y="4858"/>
                  <a:pt x="2036" y="4858"/>
                </a:cubicBezTo>
                <a:lnTo>
                  <a:pt x="8436" y="4858"/>
                </a:lnTo>
                <a:cubicBezTo>
                  <a:pt x="8612" y="4858"/>
                  <a:pt x="8756" y="4714"/>
                  <a:pt x="8756" y="4538"/>
                </a:cubicBezTo>
                <a:cubicBezTo>
                  <a:pt x="8756" y="4361"/>
                  <a:pt x="8612" y="4218"/>
                  <a:pt x="8436" y="4218"/>
                </a:cubicBezTo>
                <a:close/>
                <a:moveTo>
                  <a:pt x="640" y="0"/>
                </a:moveTo>
                <a:lnTo>
                  <a:pt x="320" y="0"/>
                </a:lnTo>
                <a:cubicBezTo>
                  <a:pt x="144" y="0"/>
                  <a:pt x="0" y="143"/>
                  <a:pt x="0" y="320"/>
                </a:cubicBezTo>
                <a:cubicBezTo>
                  <a:pt x="0" y="497"/>
                  <a:pt x="144" y="640"/>
                  <a:pt x="320" y="640"/>
                </a:cubicBezTo>
                <a:lnTo>
                  <a:pt x="640" y="640"/>
                </a:lnTo>
                <a:cubicBezTo>
                  <a:pt x="817" y="640"/>
                  <a:pt x="960" y="497"/>
                  <a:pt x="960" y="320"/>
                </a:cubicBezTo>
                <a:cubicBezTo>
                  <a:pt x="960" y="143"/>
                  <a:pt x="817" y="0"/>
                  <a:pt x="640" y="0"/>
                </a:cubicBezTo>
                <a:close/>
                <a:moveTo>
                  <a:pt x="640" y="2112"/>
                </a:moveTo>
                <a:lnTo>
                  <a:pt x="320" y="2112"/>
                </a:lnTo>
                <a:cubicBezTo>
                  <a:pt x="144" y="2112"/>
                  <a:pt x="0" y="2255"/>
                  <a:pt x="0" y="2432"/>
                </a:cubicBezTo>
                <a:cubicBezTo>
                  <a:pt x="0" y="2609"/>
                  <a:pt x="144" y="2752"/>
                  <a:pt x="320" y="2752"/>
                </a:cubicBezTo>
                <a:lnTo>
                  <a:pt x="640" y="2752"/>
                </a:lnTo>
                <a:cubicBezTo>
                  <a:pt x="817" y="2752"/>
                  <a:pt x="960" y="2609"/>
                  <a:pt x="960" y="2432"/>
                </a:cubicBezTo>
                <a:cubicBezTo>
                  <a:pt x="960" y="2255"/>
                  <a:pt x="817" y="2112"/>
                  <a:pt x="640" y="2112"/>
                </a:cubicBezTo>
                <a:close/>
                <a:moveTo>
                  <a:pt x="640" y="4218"/>
                </a:moveTo>
                <a:lnTo>
                  <a:pt x="320" y="4218"/>
                </a:lnTo>
                <a:cubicBezTo>
                  <a:pt x="144" y="4218"/>
                  <a:pt x="0" y="4361"/>
                  <a:pt x="0" y="4538"/>
                </a:cubicBezTo>
                <a:cubicBezTo>
                  <a:pt x="0" y="4714"/>
                  <a:pt x="144" y="4858"/>
                  <a:pt x="320" y="4858"/>
                </a:cubicBezTo>
                <a:lnTo>
                  <a:pt x="640" y="4858"/>
                </a:lnTo>
                <a:cubicBezTo>
                  <a:pt x="817" y="4858"/>
                  <a:pt x="960" y="4714"/>
                  <a:pt x="960" y="4538"/>
                </a:cubicBezTo>
                <a:cubicBezTo>
                  <a:pt x="960" y="4361"/>
                  <a:pt x="817" y="4218"/>
                  <a:pt x="640" y="42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07F72FE-023B-7E4B-E683-F38D63588E34}"/>
              </a:ext>
            </a:extLst>
          </p:cNvPr>
          <p:cNvSpPr txBox="1"/>
          <p:nvPr/>
        </p:nvSpPr>
        <p:spPr>
          <a:xfrm>
            <a:off x="1724790" y="4479983"/>
            <a:ext cx="305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查看文件夹内所有文件</a:t>
            </a:r>
            <a:endParaRPr lang="fr-FR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C0AAC21-3639-AE95-637C-085A4E2C52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1343" y="3373515"/>
            <a:ext cx="3810420" cy="76631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393EFA2-1C2E-4C57-F702-208FC2E7F4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1343" y="5077812"/>
            <a:ext cx="3734212" cy="1447960"/>
          </a:xfrm>
          <a:prstGeom prst="rect">
            <a:avLst/>
          </a:prstGeom>
        </p:spPr>
      </p:pic>
      <p:sp>
        <p:nvSpPr>
          <p:cNvPr id="23" name="document-empty_32345">
            <a:extLst>
              <a:ext uri="{FF2B5EF4-FFF2-40B4-BE49-F238E27FC236}">
                <a16:creationId xmlns:a16="http://schemas.microsoft.com/office/drawing/2014/main" id="{7068A037-6345-9B9F-1504-96E5BE6FE7A7}"/>
              </a:ext>
            </a:extLst>
          </p:cNvPr>
          <p:cNvSpPr/>
          <p:nvPr/>
        </p:nvSpPr>
        <p:spPr>
          <a:xfrm>
            <a:off x="6890805" y="2771196"/>
            <a:ext cx="282538" cy="381635"/>
          </a:xfrm>
          <a:custGeom>
            <a:avLst/>
            <a:gdLst>
              <a:gd name="T0" fmla="*/ 3543 w 4638"/>
              <a:gd name="T1" fmla="*/ 0 h 6274"/>
              <a:gd name="T2" fmla="*/ 385 w 4638"/>
              <a:gd name="T3" fmla="*/ 0 h 6274"/>
              <a:gd name="T4" fmla="*/ 0 w 4638"/>
              <a:gd name="T5" fmla="*/ 385 h 6274"/>
              <a:gd name="T6" fmla="*/ 0 w 4638"/>
              <a:gd name="T7" fmla="*/ 5890 h 6274"/>
              <a:gd name="T8" fmla="*/ 385 w 4638"/>
              <a:gd name="T9" fmla="*/ 6274 h 6274"/>
              <a:gd name="T10" fmla="*/ 4253 w 4638"/>
              <a:gd name="T11" fmla="*/ 6274 h 6274"/>
              <a:gd name="T12" fmla="*/ 4638 w 4638"/>
              <a:gd name="T13" fmla="*/ 5890 h 6274"/>
              <a:gd name="T14" fmla="*/ 4638 w 4638"/>
              <a:gd name="T15" fmla="*/ 1190 h 6274"/>
              <a:gd name="T16" fmla="*/ 3543 w 4638"/>
              <a:gd name="T17" fmla="*/ 0 h 6274"/>
              <a:gd name="T18" fmla="*/ 3634 w 4638"/>
              <a:gd name="T19" fmla="*/ 576 h 6274"/>
              <a:gd name="T20" fmla="*/ 4114 w 4638"/>
              <a:gd name="T21" fmla="*/ 1097 h 6274"/>
              <a:gd name="T22" fmla="*/ 3634 w 4638"/>
              <a:gd name="T23" fmla="*/ 1097 h 6274"/>
              <a:gd name="T24" fmla="*/ 3634 w 4638"/>
              <a:gd name="T25" fmla="*/ 576 h 6274"/>
              <a:gd name="T26" fmla="*/ 4315 w 4638"/>
              <a:gd name="T27" fmla="*/ 5890 h 6274"/>
              <a:gd name="T28" fmla="*/ 4253 w 4638"/>
              <a:gd name="T29" fmla="*/ 5951 h 6274"/>
              <a:gd name="T30" fmla="*/ 385 w 4638"/>
              <a:gd name="T31" fmla="*/ 5951 h 6274"/>
              <a:gd name="T32" fmla="*/ 324 w 4638"/>
              <a:gd name="T33" fmla="*/ 5890 h 6274"/>
              <a:gd name="T34" fmla="*/ 324 w 4638"/>
              <a:gd name="T35" fmla="*/ 385 h 6274"/>
              <a:gd name="T36" fmla="*/ 385 w 4638"/>
              <a:gd name="T37" fmla="*/ 323 h 6274"/>
              <a:gd name="T38" fmla="*/ 3311 w 4638"/>
              <a:gd name="T39" fmla="*/ 323 h 6274"/>
              <a:gd name="T40" fmla="*/ 3311 w 4638"/>
              <a:gd name="T41" fmla="*/ 1259 h 6274"/>
              <a:gd name="T42" fmla="*/ 3472 w 4638"/>
              <a:gd name="T43" fmla="*/ 1420 h 6274"/>
              <a:gd name="T44" fmla="*/ 4315 w 4638"/>
              <a:gd name="T45" fmla="*/ 1420 h 6274"/>
              <a:gd name="T46" fmla="*/ 4315 w 4638"/>
              <a:gd name="T47" fmla="*/ 5890 h 6274"/>
              <a:gd name="T48" fmla="*/ 4315 w 4638"/>
              <a:gd name="T49" fmla="*/ 5890 h 6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638" h="6274">
                <a:moveTo>
                  <a:pt x="3543" y="0"/>
                </a:moveTo>
                <a:lnTo>
                  <a:pt x="385" y="0"/>
                </a:lnTo>
                <a:cubicBezTo>
                  <a:pt x="173" y="0"/>
                  <a:pt x="0" y="173"/>
                  <a:pt x="0" y="385"/>
                </a:cubicBezTo>
                <a:lnTo>
                  <a:pt x="0" y="5890"/>
                </a:lnTo>
                <a:cubicBezTo>
                  <a:pt x="0" y="6102"/>
                  <a:pt x="173" y="6274"/>
                  <a:pt x="385" y="6274"/>
                </a:cubicBezTo>
                <a:lnTo>
                  <a:pt x="4253" y="6274"/>
                </a:lnTo>
                <a:cubicBezTo>
                  <a:pt x="4465" y="6274"/>
                  <a:pt x="4638" y="6102"/>
                  <a:pt x="4638" y="5890"/>
                </a:cubicBezTo>
                <a:lnTo>
                  <a:pt x="4638" y="1190"/>
                </a:lnTo>
                <a:lnTo>
                  <a:pt x="3543" y="0"/>
                </a:lnTo>
                <a:close/>
                <a:moveTo>
                  <a:pt x="3634" y="576"/>
                </a:moveTo>
                <a:lnTo>
                  <a:pt x="4114" y="1097"/>
                </a:lnTo>
                <a:lnTo>
                  <a:pt x="3634" y="1097"/>
                </a:lnTo>
                <a:lnTo>
                  <a:pt x="3634" y="576"/>
                </a:lnTo>
                <a:close/>
                <a:moveTo>
                  <a:pt x="4315" y="5890"/>
                </a:moveTo>
                <a:cubicBezTo>
                  <a:pt x="4315" y="5924"/>
                  <a:pt x="4287" y="5951"/>
                  <a:pt x="4253" y="5951"/>
                </a:cubicBezTo>
                <a:lnTo>
                  <a:pt x="385" y="5951"/>
                </a:lnTo>
                <a:cubicBezTo>
                  <a:pt x="351" y="5951"/>
                  <a:pt x="324" y="5924"/>
                  <a:pt x="324" y="5890"/>
                </a:cubicBezTo>
                <a:lnTo>
                  <a:pt x="324" y="385"/>
                </a:lnTo>
                <a:cubicBezTo>
                  <a:pt x="324" y="351"/>
                  <a:pt x="351" y="323"/>
                  <a:pt x="385" y="323"/>
                </a:cubicBezTo>
                <a:lnTo>
                  <a:pt x="3311" y="323"/>
                </a:lnTo>
                <a:lnTo>
                  <a:pt x="3311" y="1259"/>
                </a:lnTo>
                <a:cubicBezTo>
                  <a:pt x="3311" y="1348"/>
                  <a:pt x="3383" y="1420"/>
                  <a:pt x="3472" y="1420"/>
                </a:cubicBezTo>
                <a:lnTo>
                  <a:pt x="4315" y="1420"/>
                </a:lnTo>
                <a:lnTo>
                  <a:pt x="4315" y="5890"/>
                </a:lnTo>
                <a:lnTo>
                  <a:pt x="4315" y="58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32D273F-4C36-904E-0D07-782CF0A690B3}"/>
              </a:ext>
            </a:extLst>
          </p:cNvPr>
          <p:cNvSpPr txBox="1"/>
          <p:nvPr/>
        </p:nvSpPr>
        <p:spPr>
          <a:xfrm>
            <a:off x="7484837" y="2771196"/>
            <a:ext cx="412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检查空文件</a:t>
            </a:r>
            <a:endParaRPr lang="fr-FR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BD6C9B57-6193-CE6C-4FA5-3EE07C96D0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1156" y="3303657"/>
            <a:ext cx="3785017" cy="906033"/>
          </a:xfrm>
          <a:prstGeom prst="rect">
            <a:avLst/>
          </a:prstGeom>
        </p:spPr>
      </p:pic>
      <p:sp>
        <p:nvSpPr>
          <p:cNvPr id="27" name="word-filled-file_59412">
            <a:extLst>
              <a:ext uri="{FF2B5EF4-FFF2-40B4-BE49-F238E27FC236}">
                <a16:creationId xmlns:a16="http://schemas.microsoft.com/office/drawing/2014/main" id="{0E905620-0E66-7E9C-014F-51F290A59FDD}"/>
              </a:ext>
            </a:extLst>
          </p:cNvPr>
          <p:cNvSpPr/>
          <p:nvPr/>
        </p:nvSpPr>
        <p:spPr>
          <a:xfrm>
            <a:off x="6890805" y="4430789"/>
            <a:ext cx="282538" cy="396076"/>
          </a:xfrm>
          <a:custGeom>
            <a:avLst/>
            <a:gdLst>
              <a:gd name="T0" fmla="*/ 911 w 921"/>
              <a:gd name="T1" fmla="*/ 227 h 1293"/>
              <a:gd name="T2" fmla="*/ 694 w 921"/>
              <a:gd name="T3" fmla="*/ 10 h 1293"/>
              <a:gd name="T4" fmla="*/ 671 w 921"/>
              <a:gd name="T5" fmla="*/ 0 h 1293"/>
              <a:gd name="T6" fmla="*/ 34 w 921"/>
              <a:gd name="T7" fmla="*/ 0 h 1293"/>
              <a:gd name="T8" fmla="*/ 0 w 921"/>
              <a:gd name="T9" fmla="*/ 33 h 1293"/>
              <a:gd name="T10" fmla="*/ 0 w 921"/>
              <a:gd name="T11" fmla="*/ 1260 h 1293"/>
              <a:gd name="T12" fmla="*/ 34 w 921"/>
              <a:gd name="T13" fmla="*/ 1293 h 1293"/>
              <a:gd name="T14" fmla="*/ 888 w 921"/>
              <a:gd name="T15" fmla="*/ 1293 h 1293"/>
              <a:gd name="T16" fmla="*/ 921 w 921"/>
              <a:gd name="T17" fmla="*/ 1260 h 1293"/>
              <a:gd name="T18" fmla="*/ 921 w 921"/>
              <a:gd name="T19" fmla="*/ 250 h 1293"/>
              <a:gd name="T20" fmla="*/ 911 w 921"/>
              <a:gd name="T21" fmla="*/ 227 h 1293"/>
              <a:gd name="T22" fmla="*/ 771 w 921"/>
              <a:gd name="T23" fmla="*/ 546 h 1293"/>
              <a:gd name="T24" fmla="*/ 764 w 921"/>
              <a:gd name="T25" fmla="*/ 553 h 1293"/>
              <a:gd name="T26" fmla="*/ 737 w 921"/>
              <a:gd name="T27" fmla="*/ 553 h 1293"/>
              <a:gd name="T28" fmla="*/ 625 w 921"/>
              <a:gd name="T29" fmla="*/ 978 h 1293"/>
              <a:gd name="T30" fmla="*/ 619 w 921"/>
              <a:gd name="T31" fmla="*/ 983 h 1293"/>
              <a:gd name="T32" fmla="*/ 551 w 921"/>
              <a:gd name="T33" fmla="*/ 983 h 1293"/>
              <a:gd name="T34" fmla="*/ 544 w 921"/>
              <a:gd name="T35" fmla="*/ 978 h 1293"/>
              <a:gd name="T36" fmla="*/ 461 w 921"/>
              <a:gd name="T37" fmla="*/ 665 h 1293"/>
              <a:gd name="T38" fmla="*/ 377 w 921"/>
              <a:gd name="T39" fmla="*/ 978 h 1293"/>
              <a:gd name="T40" fmla="*/ 370 w 921"/>
              <a:gd name="T41" fmla="*/ 983 h 1293"/>
              <a:gd name="T42" fmla="*/ 302 w 921"/>
              <a:gd name="T43" fmla="*/ 983 h 1293"/>
              <a:gd name="T44" fmla="*/ 296 w 921"/>
              <a:gd name="T45" fmla="*/ 978 h 1293"/>
              <a:gd name="T46" fmla="*/ 184 w 921"/>
              <a:gd name="T47" fmla="*/ 553 h 1293"/>
              <a:gd name="T48" fmla="*/ 157 w 921"/>
              <a:gd name="T49" fmla="*/ 553 h 1293"/>
              <a:gd name="T50" fmla="*/ 151 w 921"/>
              <a:gd name="T51" fmla="*/ 546 h 1293"/>
              <a:gd name="T52" fmla="*/ 151 w 921"/>
              <a:gd name="T53" fmla="*/ 477 h 1293"/>
              <a:gd name="T54" fmla="*/ 157 w 921"/>
              <a:gd name="T55" fmla="*/ 470 h 1293"/>
              <a:gd name="T56" fmla="*/ 245 w 921"/>
              <a:gd name="T57" fmla="*/ 470 h 1293"/>
              <a:gd name="T58" fmla="*/ 251 w 921"/>
              <a:gd name="T59" fmla="*/ 475 h 1293"/>
              <a:gd name="T60" fmla="*/ 337 w 921"/>
              <a:gd name="T61" fmla="*/ 803 h 1293"/>
              <a:gd name="T62" fmla="*/ 422 w 921"/>
              <a:gd name="T63" fmla="*/ 478 h 1293"/>
              <a:gd name="T64" fmla="*/ 429 w 921"/>
              <a:gd name="T65" fmla="*/ 473 h 1293"/>
              <a:gd name="T66" fmla="*/ 492 w 921"/>
              <a:gd name="T67" fmla="*/ 473 h 1293"/>
              <a:gd name="T68" fmla="*/ 499 w 921"/>
              <a:gd name="T69" fmla="*/ 478 h 1293"/>
              <a:gd name="T70" fmla="*/ 584 w 921"/>
              <a:gd name="T71" fmla="*/ 803 h 1293"/>
              <a:gd name="T72" fmla="*/ 670 w 921"/>
              <a:gd name="T73" fmla="*/ 475 h 1293"/>
              <a:gd name="T74" fmla="*/ 676 w 921"/>
              <a:gd name="T75" fmla="*/ 470 h 1293"/>
              <a:gd name="T76" fmla="*/ 764 w 921"/>
              <a:gd name="T77" fmla="*/ 470 h 1293"/>
              <a:gd name="T78" fmla="*/ 771 w 921"/>
              <a:gd name="T79" fmla="*/ 477 h 1293"/>
              <a:gd name="T80" fmla="*/ 771 w 921"/>
              <a:gd name="T81" fmla="*/ 546 h 1293"/>
              <a:gd name="T82" fmla="*/ 641 w 921"/>
              <a:gd name="T83" fmla="*/ 298 h 1293"/>
              <a:gd name="T84" fmla="*/ 629 w 921"/>
              <a:gd name="T85" fmla="*/ 293 h 1293"/>
              <a:gd name="T86" fmla="*/ 624 w 921"/>
              <a:gd name="T87" fmla="*/ 281 h 1293"/>
              <a:gd name="T88" fmla="*/ 624 w 921"/>
              <a:gd name="T89" fmla="*/ 79 h 1293"/>
              <a:gd name="T90" fmla="*/ 843 w 921"/>
              <a:gd name="T91" fmla="*/ 298 h 1293"/>
              <a:gd name="T92" fmla="*/ 641 w 921"/>
              <a:gd name="T93" fmla="*/ 298 h 1293"/>
              <a:gd name="T94" fmla="*/ 641 w 921"/>
              <a:gd name="T95" fmla="*/ 298 h 1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21" h="1293">
                <a:moveTo>
                  <a:pt x="911" y="227"/>
                </a:moveTo>
                <a:lnTo>
                  <a:pt x="694" y="10"/>
                </a:lnTo>
                <a:cubicBezTo>
                  <a:pt x="688" y="4"/>
                  <a:pt x="680" y="0"/>
                  <a:pt x="671" y="0"/>
                </a:cubicBezTo>
                <a:lnTo>
                  <a:pt x="34" y="0"/>
                </a:lnTo>
                <a:cubicBezTo>
                  <a:pt x="15" y="0"/>
                  <a:pt x="0" y="15"/>
                  <a:pt x="0" y="33"/>
                </a:cubicBezTo>
                <a:lnTo>
                  <a:pt x="0" y="1260"/>
                </a:lnTo>
                <a:cubicBezTo>
                  <a:pt x="0" y="1278"/>
                  <a:pt x="15" y="1293"/>
                  <a:pt x="34" y="1293"/>
                </a:cubicBezTo>
                <a:lnTo>
                  <a:pt x="888" y="1293"/>
                </a:lnTo>
                <a:cubicBezTo>
                  <a:pt x="906" y="1293"/>
                  <a:pt x="921" y="1278"/>
                  <a:pt x="921" y="1260"/>
                </a:cubicBezTo>
                <a:lnTo>
                  <a:pt x="921" y="250"/>
                </a:lnTo>
                <a:cubicBezTo>
                  <a:pt x="921" y="241"/>
                  <a:pt x="918" y="233"/>
                  <a:pt x="911" y="227"/>
                </a:cubicBezTo>
                <a:close/>
                <a:moveTo>
                  <a:pt x="771" y="546"/>
                </a:moveTo>
                <a:cubicBezTo>
                  <a:pt x="771" y="550"/>
                  <a:pt x="768" y="553"/>
                  <a:pt x="764" y="553"/>
                </a:cubicBezTo>
                <a:lnTo>
                  <a:pt x="737" y="553"/>
                </a:lnTo>
                <a:lnTo>
                  <a:pt x="625" y="978"/>
                </a:lnTo>
                <a:cubicBezTo>
                  <a:pt x="624" y="981"/>
                  <a:pt x="622" y="983"/>
                  <a:pt x="619" y="983"/>
                </a:cubicBezTo>
                <a:lnTo>
                  <a:pt x="551" y="983"/>
                </a:lnTo>
                <a:cubicBezTo>
                  <a:pt x="548" y="983"/>
                  <a:pt x="545" y="981"/>
                  <a:pt x="544" y="978"/>
                </a:cubicBezTo>
                <a:lnTo>
                  <a:pt x="461" y="665"/>
                </a:lnTo>
                <a:lnTo>
                  <a:pt x="377" y="978"/>
                </a:lnTo>
                <a:cubicBezTo>
                  <a:pt x="376" y="981"/>
                  <a:pt x="373" y="983"/>
                  <a:pt x="370" y="983"/>
                </a:cubicBezTo>
                <a:lnTo>
                  <a:pt x="302" y="983"/>
                </a:lnTo>
                <a:cubicBezTo>
                  <a:pt x="299" y="983"/>
                  <a:pt x="297" y="981"/>
                  <a:pt x="296" y="978"/>
                </a:cubicBezTo>
                <a:lnTo>
                  <a:pt x="184" y="553"/>
                </a:lnTo>
                <a:lnTo>
                  <a:pt x="157" y="553"/>
                </a:lnTo>
                <a:cubicBezTo>
                  <a:pt x="154" y="553"/>
                  <a:pt x="151" y="550"/>
                  <a:pt x="151" y="546"/>
                </a:cubicBezTo>
                <a:lnTo>
                  <a:pt x="151" y="477"/>
                </a:lnTo>
                <a:cubicBezTo>
                  <a:pt x="151" y="473"/>
                  <a:pt x="154" y="470"/>
                  <a:pt x="157" y="470"/>
                </a:cubicBezTo>
                <a:lnTo>
                  <a:pt x="245" y="470"/>
                </a:lnTo>
                <a:cubicBezTo>
                  <a:pt x="248" y="470"/>
                  <a:pt x="251" y="472"/>
                  <a:pt x="251" y="475"/>
                </a:cubicBezTo>
                <a:lnTo>
                  <a:pt x="337" y="803"/>
                </a:lnTo>
                <a:lnTo>
                  <a:pt x="422" y="478"/>
                </a:lnTo>
                <a:cubicBezTo>
                  <a:pt x="423" y="475"/>
                  <a:pt x="426" y="473"/>
                  <a:pt x="429" y="473"/>
                </a:cubicBezTo>
                <a:lnTo>
                  <a:pt x="492" y="473"/>
                </a:lnTo>
                <a:cubicBezTo>
                  <a:pt x="495" y="473"/>
                  <a:pt x="498" y="475"/>
                  <a:pt x="499" y="478"/>
                </a:cubicBezTo>
                <a:lnTo>
                  <a:pt x="584" y="803"/>
                </a:lnTo>
                <a:lnTo>
                  <a:pt x="670" y="475"/>
                </a:lnTo>
                <a:cubicBezTo>
                  <a:pt x="671" y="472"/>
                  <a:pt x="673" y="470"/>
                  <a:pt x="676" y="470"/>
                </a:cubicBezTo>
                <a:lnTo>
                  <a:pt x="764" y="470"/>
                </a:lnTo>
                <a:cubicBezTo>
                  <a:pt x="768" y="470"/>
                  <a:pt x="771" y="473"/>
                  <a:pt x="771" y="477"/>
                </a:cubicBezTo>
                <a:lnTo>
                  <a:pt x="771" y="546"/>
                </a:lnTo>
                <a:close/>
                <a:moveTo>
                  <a:pt x="641" y="298"/>
                </a:moveTo>
                <a:cubicBezTo>
                  <a:pt x="637" y="298"/>
                  <a:pt x="633" y="296"/>
                  <a:pt x="629" y="293"/>
                </a:cubicBezTo>
                <a:cubicBezTo>
                  <a:pt x="626" y="290"/>
                  <a:pt x="624" y="285"/>
                  <a:pt x="624" y="281"/>
                </a:cubicBezTo>
                <a:lnTo>
                  <a:pt x="624" y="79"/>
                </a:lnTo>
                <a:lnTo>
                  <a:pt x="843" y="298"/>
                </a:lnTo>
                <a:lnTo>
                  <a:pt x="641" y="298"/>
                </a:lnTo>
                <a:lnTo>
                  <a:pt x="641" y="2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8910D5C-9059-BECE-D485-15E2E13CA125}"/>
              </a:ext>
            </a:extLst>
          </p:cNvPr>
          <p:cNvSpPr txBox="1"/>
          <p:nvPr/>
        </p:nvSpPr>
        <p:spPr>
          <a:xfrm>
            <a:off x="7484837" y="4479983"/>
            <a:ext cx="412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检查文件类型是否匹配</a:t>
            </a:r>
            <a:endParaRPr lang="fr-FR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9346234E-DC0A-FE56-EFFF-7385EA029C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1156" y="5098981"/>
            <a:ext cx="3793485" cy="14056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993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2DBFB7B6-8F7C-40D5-A2CF-70E0BBBBC581}"/>
              </a:ext>
            </a:extLst>
          </p:cNvPr>
          <p:cNvSpPr/>
          <p:nvPr/>
        </p:nvSpPr>
        <p:spPr>
          <a:xfrm>
            <a:off x="4440870" y="439516"/>
            <a:ext cx="3211033" cy="516917"/>
          </a:xfrm>
          <a:prstGeom prst="roundRect">
            <a:avLst>
              <a:gd name="adj" fmla="val 33122"/>
            </a:avLst>
          </a:prstGeom>
          <a:solidFill>
            <a:srgbClr val="41B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文件分析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589018A-E244-86D3-C626-B5115E8A5D99}"/>
              </a:ext>
            </a:extLst>
          </p:cNvPr>
          <p:cNvGrpSpPr/>
          <p:nvPr/>
        </p:nvGrpSpPr>
        <p:grpSpPr>
          <a:xfrm>
            <a:off x="6974122" y="2407818"/>
            <a:ext cx="4716410" cy="2042362"/>
            <a:chOff x="497543" y="2787452"/>
            <a:chExt cx="4716410" cy="2042362"/>
          </a:xfrm>
        </p:grpSpPr>
        <p:sp>
          <p:nvSpPr>
            <p:cNvPr id="15" name="iconfont-10001-4916777">
              <a:extLst>
                <a:ext uri="{FF2B5EF4-FFF2-40B4-BE49-F238E27FC236}">
                  <a16:creationId xmlns:a16="http://schemas.microsoft.com/office/drawing/2014/main" id="{76B8544A-5396-F623-6527-1F6C2311DA1B}"/>
                </a:ext>
              </a:extLst>
            </p:cNvPr>
            <p:cNvSpPr/>
            <p:nvPr/>
          </p:nvSpPr>
          <p:spPr>
            <a:xfrm>
              <a:off x="497543" y="2787452"/>
              <a:ext cx="282537" cy="382321"/>
            </a:xfrm>
            <a:custGeom>
              <a:avLst/>
              <a:gdLst>
                <a:gd name="T0" fmla="*/ 8000 w 9066"/>
                <a:gd name="T1" fmla="*/ 12266 h 12266"/>
                <a:gd name="T2" fmla="*/ 1066 w 9066"/>
                <a:gd name="T3" fmla="*/ 12266 h 12266"/>
                <a:gd name="T4" fmla="*/ 0 w 9066"/>
                <a:gd name="T5" fmla="*/ 11200 h 12266"/>
                <a:gd name="T6" fmla="*/ 0 w 9066"/>
                <a:gd name="T7" fmla="*/ 1066 h 12266"/>
                <a:gd name="T8" fmla="*/ 1066 w 9066"/>
                <a:gd name="T9" fmla="*/ 0 h 12266"/>
                <a:gd name="T10" fmla="*/ 6133 w 9066"/>
                <a:gd name="T11" fmla="*/ 0 h 12266"/>
                <a:gd name="T12" fmla="*/ 6340 w 9066"/>
                <a:gd name="T13" fmla="*/ 105 h 12266"/>
                <a:gd name="T14" fmla="*/ 8961 w 9066"/>
                <a:gd name="T15" fmla="*/ 2726 h 12266"/>
                <a:gd name="T16" fmla="*/ 9066 w 9066"/>
                <a:gd name="T17" fmla="*/ 2933 h 12266"/>
                <a:gd name="T18" fmla="*/ 9066 w 9066"/>
                <a:gd name="T19" fmla="*/ 11200 h 12266"/>
                <a:gd name="T20" fmla="*/ 8000 w 9066"/>
                <a:gd name="T21" fmla="*/ 12266 h 12266"/>
                <a:gd name="T22" fmla="*/ 6400 w 9066"/>
                <a:gd name="T23" fmla="*/ 901 h 12266"/>
                <a:gd name="T24" fmla="*/ 6400 w 9066"/>
                <a:gd name="T25" fmla="*/ 2666 h 12266"/>
                <a:gd name="T26" fmla="*/ 8165 w 9066"/>
                <a:gd name="T27" fmla="*/ 2666 h 12266"/>
                <a:gd name="T28" fmla="*/ 6400 w 9066"/>
                <a:gd name="T29" fmla="*/ 901 h 12266"/>
                <a:gd name="T30" fmla="*/ 8533 w 9066"/>
                <a:gd name="T31" fmla="*/ 3200 h 12266"/>
                <a:gd name="T32" fmla="*/ 6133 w 9066"/>
                <a:gd name="T33" fmla="*/ 3200 h 12266"/>
                <a:gd name="T34" fmla="*/ 5866 w 9066"/>
                <a:gd name="T35" fmla="*/ 2933 h 12266"/>
                <a:gd name="T36" fmla="*/ 5866 w 9066"/>
                <a:gd name="T37" fmla="*/ 533 h 12266"/>
                <a:gd name="T38" fmla="*/ 1066 w 9066"/>
                <a:gd name="T39" fmla="*/ 533 h 12266"/>
                <a:gd name="T40" fmla="*/ 533 w 9066"/>
                <a:gd name="T41" fmla="*/ 1066 h 12266"/>
                <a:gd name="T42" fmla="*/ 533 w 9066"/>
                <a:gd name="T43" fmla="*/ 11200 h 12266"/>
                <a:gd name="T44" fmla="*/ 1066 w 9066"/>
                <a:gd name="T45" fmla="*/ 11733 h 12266"/>
                <a:gd name="T46" fmla="*/ 8000 w 9066"/>
                <a:gd name="T47" fmla="*/ 11733 h 12266"/>
                <a:gd name="T48" fmla="*/ 8533 w 9066"/>
                <a:gd name="T49" fmla="*/ 11200 h 12266"/>
                <a:gd name="T50" fmla="*/ 8533 w 9066"/>
                <a:gd name="T51" fmla="*/ 3200 h 12266"/>
                <a:gd name="T52" fmla="*/ 6933 w 9066"/>
                <a:gd name="T53" fmla="*/ 10133 h 12266"/>
                <a:gd name="T54" fmla="*/ 2133 w 9066"/>
                <a:gd name="T55" fmla="*/ 10133 h 12266"/>
                <a:gd name="T56" fmla="*/ 1866 w 9066"/>
                <a:gd name="T57" fmla="*/ 9866 h 12266"/>
                <a:gd name="T58" fmla="*/ 2133 w 9066"/>
                <a:gd name="T59" fmla="*/ 9600 h 12266"/>
                <a:gd name="T60" fmla="*/ 6933 w 9066"/>
                <a:gd name="T61" fmla="*/ 9600 h 12266"/>
                <a:gd name="T62" fmla="*/ 7200 w 9066"/>
                <a:gd name="T63" fmla="*/ 9866 h 12266"/>
                <a:gd name="T64" fmla="*/ 6933 w 9066"/>
                <a:gd name="T65" fmla="*/ 10133 h 12266"/>
                <a:gd name="T66" fmla="*/ 6933 w 9066"/>
                <a:gd name="T67" fmla="*/ 8000 h 12266"/>
                <a:gd name="T68" fmla="*/ 2133 w 9066"/>
                <a:gd name="T69" fmla="*/ 8000 h 12266"/>
                <a:gd name="T70" fmla="*/ 1866 w 9066"/>
                <a:gd name="T71" fmla="*/ 7733 h 12266"/>
                <a:gd name="T72" fmla="*/ 2133 w 9066"/>
                <a:gd name="T73" fmla="*/ 7466 h 12266"/>
                <a:gd name="T74" fmla="*/ 6933 w 9066"/>
                <a:gd name="T75" fmla="*/ 7466 h 12266"/>
                <a:gd name="T76" fmla="*/ 7200 w 9066"/>
                <a:gd name="T77" fmla="*/ 7733 h 12266"/>
                <a:gd name="T78" fmla="*/ 6933 w 9066"/>
                <a:gd name="T79" fmla="*/ 8000 h 12266"/>
                <a:gd name="T80" fmla="*/ 6933 w 9066"/>
                <a:gd name="T81" fmla="*/ 5866 h 12266"/>
                <a:gd name="T82" fmla="*/ 2133 w 9066"/>
                <a:gd name="T83" fmla="*/ 5866 h 12266"/>
                <a:gd name="T84" fmla="*/ 1866 w 9066"/>
                <a:gd name="T85" fmla="*/ 5600 h 12266"/>
                <a:gd name="T86" fmla="*/ 2133 w 9066"/>
                <a:gd name="T87" fmla="*/ 5333 h 12266"/>
                <a:gd name="T88" fmla="*/ 6933 w 9066"/>
                <a:gd name="T89" fmla="*/ 5333 h 12266"/>
                <a:gd name="T90" fmla="*/ 7200 w 9066"/>
                <a:gd name="T91" fmla="*/ 5600 h 12266"/>
                <a:gd name="T92" fmla="*/ 6933 w 9066"/>
                <a:gd name="T93" fmla="*/ 5866 h 12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66" h="12266">
                  <a:moveTo>
                    <a:pt x="8000" y="12266"/>
                  </a:moveTo>
                  <a:lnTo>
                    <a:pt x="1066" y="12266"/>
                  </a:lnTo>
                  <a:cubicBezTo>
                    <a:pt x="477" y="12266"/>
                    <a:pt x="0" y="11789"/>
                    <a:pt x="0" y="11200"/>
                  </a:cubicBezTo>
                  <a:lnTo>
                    <a:pt x="0" y="1066"/>
                  </a:lnTo>
                  <a:cubicBezTo>
                    <a:pt x="0" y="477"/>
                    <a:pt x="477" y="0"/>
                    <a:pt x="1066" y="0"/>
                  </a:cubicBezTo>
                  <a:lnTo>
                    <a:pt x="6133" y="0"/>
                  </a:lnTo>
                  <a:cubicBezTo>
                    <a:pt x="6218" y="0"/>
                    <a:pt x="6291" y="43"/>
                    <a:pt x="6340" y="105"/>
                  </a:cubicBezTo>
                  <a:lnTo>
                    <a:pt x="8961" y="2726"/>
                  </a:lnTo>
                  <a:cubicBezTo>
                    <a:pt x="9026" y="2775"/>
                    <a:pt x="9065" y="2851"/>
                    <a:pt x="9066" y="2933"/>
                  </a:cubicBezTo>
                  <a:lnTo>
                    <a:pt x="9066" y="11200"/>
                  </a:lnTo>
                  <a:cubicBezTo>
                    <a:pt x="9066" y="11789"/>
                    <a:pt x="8589" y="12266"/>
                    <a:pt x="8000" y="12266"/>
                  </a:cubicBezTo>
                  <a:close/>
                  <a:moveTo>
                    <a:pt x="6400" y="901"/>
                  </a:moveTo>
                  <a:lnTo>
                    <a:pt x="6400" y="2666"/>
                  </a:lnTo>
                  <a:lnTo>
                    <a:pt x="8165" y="2666"/>
                  </a:lnTo>
                  <a:lnTo>
                    <a:pt x="6400" y="901"/>
                  </a:lnTo>
                  <a:close/>
                  <a:moveTo>
                    <a:pt x="8533" y="3200"/>
                  </a:moveTo>
                  <a:lnTo>
                    <a:pt x="6133" y="3200"/>
                  </a:lnTo>
                  <a:cubicBezTo>
                    <a:pt x="5986" y="3200"/>
                    <a:pt x="5866" y="3080"/>
                    <a:pt x="5866" y="2933"/>
                  </a:cubicBezTo>
                  <a:lnTo>
                    <a:pt x="5866" y="533"/>
                  </a:lnTo>
                  <a:lnTo>
                    <a:pt x="1066" y="533"/>
                  </a:lnTo>
                  <a:cubicBezTo>
                    <a:pt x="772" y="533"/>
                    <a:pt x="533" y="772"/>
                    <a:pt x="533" y="1066"/>
                  </a:cubicBezTo>
                  <a:lnTo>
                    <a:pt x="533" y="11200"/>
                  </a:lnTo>
                  <a:cubicBezTo>
                    <a:pt x="533" y="11494"/>
                    <a:pt x="772" y="11733"/>
                    <a:pt x="1066" y="11733"/>
                  </a:cubicBezTo>
                  <a:lnTo>
                    <a:pt x="8000" y="11733"/>
                  </a:lnTo>
                  <a:cubicBezTo>
                    <a:pt x="8294" y="11733"/>
                    <a:pt x="8533" y="11494"/>
                    <a:pt x="8533" y="11200"/>
                  </a:cubicBezTo>
                  <a:lnTo>
                    <a:pt x="8533" y="3200"/>
                  </a:lnTo>
                  <a:close/>
                  <a:moveTo>
                    <a:pt x="6933" y="10133"/>
                  </a:moveTo>
                  <a:lnTo>
                    <a:pt x="2133" y="10133"/>
                  </a:lnTo>
                  <a:cubicBezTo>
                    <a:pt x="1986" y="10133"/>
                    <a:pt x="1866" y="10014"/>
                    <a:pt x="1866" y="9866"/>
                  </a:cubicBezTo>
                  <a:cubicBezTo>
                    <a:pt x="1866" y="9719"/>
                    <a:pt x="1986" y="9600"/>
                    <a:pt x="2133" y="9600"/>
                  </a:cubicBezTo>
                  <a:lnTo>
                    <a:pt x="6933" y="9600"/>
                  </a:lnTo>
                  <a:cubicBezTo>
                    <a:pt x="7080" y="9600"/>
                    <a:pt x="7200" y="9719"/>
                    <a:pt x="7200" y="9866"/>
                  </a:cubicBezTo>
                  <a:cubicBezTo>
                    <a:pt x="7200" y="10014"/>
                    <a:pt x="7080" y="10133"/>
                    <a:pt x="6933" y="10133"/>
                  </a:cubicBezTo>
                  <a:close/>
                  <a:moveTo>
                    <a:pt x="6933" y="8000"/>
                  </a:moveTo>
                  <a:lnTo>
                    <a:pt x="2133" y="8000"/>
                  </a:lnTo>
                  <a:cubicBezTo>
                    <a:pt x="1986" y="8000"/>
                    <a:pt x="1866" y="7880"/>
                    <a:pt x="1866" y="7733"/>
                  </a:cubicBezTo>
                  <a:cubicBezTo>
                    <a:pt x="1866" y="7586"/>
                    <a:pt x="1986" y="7466"/>
                    <a:pt x="2133" y="7466"/>
                  </a:cubicBezTo>
                  <a:lnTo>
                    <a:pt x="6933" y="7466"/>
                  </a:lnTo>
                  <a:cubicBezTo>
                    <a:pt x="7080" y="7466"/>
                    <a:pt x="7200" y="7586"/>
                    <a:pt x="7200" y="7733"/>
                  </a:cubicBezTo>
                  <a:cubicBezTo>
                    <a:pt x="7200" y="7880"/>
                    <a:pt x="7080" y="8000"/>
                    <a:pt x="6933" y="8000"/>
                  </a:cubicBezTo>
                  <a:close/>
                  <a:moveTo>
                    <a:pt x="6933" y="5866"/>
                  </a:moveTo>
                  <a:lnTo>
                    <a:pt x="2133" y="5866"/>
                  </a:lnTo>
                  <a:cubicBezTo>
                    <a:pt x="1986" y="5866"/>
                    <a:pt x="1866" y="5747"/>
                    <a:pt x="1866" y="5600"/>
                  </a:cubicBezTo>
                  <a:cubicBezTo>
                    <a:pt x="1866" y="5452"/>
                    <a:pt x="1986" y="5333"/>
                    <a:pt x="2133" y="5333"/>
                  </a:cubicBezTo>
                  <a:lnTo>
                    <a:pt x="6933" y="5333"/>
                  </a:lnTo>
                  <a:cubicBezTo>
                    <a:pt x="7080" y="5333"/>
                    <a:pt x="7200" y="5452"/>
                    <a:pt x="7200" y="5600"/>
                  </a:cubicBezTo>
                  <a:cubicBezTo>
                    <a:pt x="7200" y="5747"/>
                    <a:pt x="7080" y="5866"/>
                    <a:pt x="6933" y="5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3136A31-4FF6-C8E6-CAD9-0C7AAA55BBE3}"/>
                </a:ext>
              </a:extLst>
            </p:cNvPr>
            <p:cNvSpPr txBox="1"/>
            <p:nvPr/>
          </p:nvSpPr>
          <p:spPr>
            <a:xfrm>
              <a:off x="1073091" y="2787452"/>
              <a:ext cx="4122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查看文件大小</a:t>
              </a:r>
              <a:endParaRPr lang="fr-FR" dirty="0"/>
            </a:p>
          </p:txBody>
        </p:sp>
        <p:sp>
          <p:nvSpPr>
            <p:cNvPr id="23" name="document-empty_32345">
              <a:extLst>
                <a:ext uri="{FF2B5EF4-FFF2-40B4-BE49-F238E27FC236}">
                  <a16:creationId xmlns:a16="http://schemas.microsoft.com/office/drawing/2014/main" id="{7068A037-6345-9B9F-1504-96E5BE6FE7A7}"/>
                </a:ext>
              </a:extLst>
            </p:cNvPr>
            <p:cNvSpPr/>
            <p:nvPr/>
          </p:nvSpPr>
          <p:spPr>
            <a:xfrm>
              <a:off x="497543" y="3599713"/>
              <a:ext cx="282538" cy="381635"/>
            </a:xfrm>
            <a:custGeom>
              <a:avLst/>
              <a:gdLst>
                <a:gd name="T0" fmla="*/ 3543 w 4638"/>
                <a:gd name="T1" fmla="*/ 0 h 6274"/>
                <a:gd name="T2" fmla="*/ 385 w 4638"/>
                <a:gd name="T3" fmla="*/ 0 h 6274"/>
                <a:gd name="T4" fmla="*/ 0 w 4638"/>
                <a:gd name="T5" fmla="*/ 385 h 6274"/>
                <a:gd name="T6" fmla="*/ 0 w 4638"/>
                <a:gd name="T7" fmla="*/ 5890 h 6274"/>
                <a:gd name="T8" fmla="*/ 385 w 4638"/>
                <a:gd name="T9" fmla="*/ 6274 h 6274"/>
                <a:gd name="T10" fmla="*/ 4253 w 4638"/>
                <a:gd name="T11" fmla="*/ 6274 h 6274"/>
                <a:gd name="T12" fmla="*/ 4638 w 4638"/>
                <a:gd name="T13" fmla="*/ 5890 h 6274"/>
                <a:gd name="T14" fmla="*/ 4638 w 4638"/>
                <a:gd name="T15" fmla="*/ 1190 h 6274"/>
                <a:gd name="T16" fmla="*/ 3543 w 4638"/>
                <a:gd name="T17" fmla="*/ 0 h 6274"/>
                <a:gd name="T18" fmla="*/ 3634 w 4638"/>
                <a:gd name="T19" fmla="*/ 576 h 6274"/>
                <a:gd name="T20" fmla="*/ 4114 w 4638"/>
                <a:gd name="T21" fmla="*/ 1097 h 6274"/>
                <a:gd name="T22" fmla="*/ 3634 w 4638"/>
                <a:gd name="T23" fmla="*/ 1097 h 6274"/>
                <a:gd name="T24" fmla="*/ 3634 w 4638"/>
                <a:gd name="T25" fmla="*/ 576 h 6274"/>
                <a:gd name="T26" fmla="*/ 4315 w 4638"/>
                <a:gd name="T27" fmla="*/ 5890 h 6274"/>
                <a:gd name="T28" fmla="*/ 4253 w 4638"/>
                <a:gd name="T29" fmla="*/ 5951 h 6274"/>
                <a:gd name="T30" fmla="*/ 385 w 4638"/>
                <a:gd name="T31" fmla="*/ 5951 h 6274"/>
                <a:gd name="T32" fmla="*/ 324 w 4638"/>
                <a:gd name="T33" fmla="*/ 5890 h 6274"/>
                <a:gd name="T34" fmla="*/ 324 w 4638"/>
                <a:gd name="T35" fmla="*/ 385 h 6274"/>
                <a:gd name="T36" fmla="*/ 385 w 4638"/>
                <a:gd name="T37" fmla="*/ 323 h 6274"/>
                <a:gd name="T38" fmla="*/ 3311 w 4638"/>
                <a:gd name="T39" fmla="*/ 323 h 6274"/>
                <a:gd name="T40" fmla="*/ 3311 w 4638"/>
                <a:gd name="T41" fmla="*/ 1259 h 6274"/>
                <a:gd name="T42" fmla="*/ 3472 w 4638"/>
                <a:gd name="T43" fmla="*/ 1420 h 6274"/>
                <a:gd name="T44" fmla="*/ 4315 w 4638"/>
                <a:gd name="T45" fmla="*/ 1420 h 6274"/>
                <a:gd name="T46" fmla="*/ 4315 w 4638"/>
                <a:gd name="T47" fmla="*/ 5890 h 6274"/>
                <a:gd name="T48" fmla="*/ 4315 w 4638"/>
                <a:gd name="T49" fmla="*/ 5890 h 6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638" h="6274">
                  <a:moveTo>
                    <a:pt x="3543" y="0"/>
                  </a:moveTo>
                  <a:lnTo>
                    <a:pt x="385" y="0"/>
                  </a:lnTo>
                  <a:cubicBezTo>
                    <a:pt x="173" y="0"/>
                    <a:pt x="0" y="173"/>
                    <a:pt x="0" y="385"/>
                  </a:cubicBezTo>
                  <a:lnTo>
                    <a:pt x="0" y="5890"/>
                  </a:lnTo>
                  <a:cubicBezTo>
                    <a:pt x="0" y="6102"/>
                    <a:pt x="173" y="6274"/>
                    <a:pt x="385" y="6274"/>
                  </a:cubicBezTo>
                  <a:lnTo>
                    <a:pt x="4253" y="6274"/>
                  </a:lnTo>
                  <a:cubicBezTo>
                    <a:pt x="4465" y="6274"/>
                    <a:pt x="4638" y="6102"/>
                    <a:pt x="4638" y="5890"/>
                  </a:cubicBezTo>
                  <a:lnTo>
                    <a:pt x="4638" y="1190"/>
                  </a:lnTo>
                  <a:lnTo>
                    <a:pt x="3543" y="0"/>
                  </a:lnTo>
                  <a:close/>
                  <a:moveTo>
                    <a:pt x="3634" y="576"/>
                  </a:moveTo>
                  <a:lnTo>
                    <a:pt x="4114" y="1097"/>
                  </a:lnTo>
                  <a:lnTo>
                    <a:pt x="3634" y="1097"/>
                  </a:lnTo>
                  <a:lnTo>
                    <a:pt x="3634" y="576"/>
                  </a:lnTo>
                  <a:close/>
                  <a:moveTo>
                    <a:pt x="4315" y="5890"/>
                  </a:moveTo>
                  <a:cubicBezTo>
                    <a:pt x="4315" y="5924"/>
                    <a:pt x="4287" y="5951"/>
                    <a:pt x="4253" y="5951"/>
                  </a:cubicBezTo>
                  <a:lnTo>
                    <a:pt x="385" y="5951"/>
                  </a:lnTo>
                  <a:cubicBezTo>
                    <a:pt x="351" y="5951"/>
                    <a:pt x="324" y="5924"/>
                    <a:pt x="324" y="5890"/>
                  </a:cubicBezTo>
                  <a:lnTo>
                    <a:pt x="324" y="385"/>
                  </a:lnTo>
                  <a:cubicBezTo>
                    <a:pt x="324" y="351"/>
                    <a:pt x="351" y="323"/>
                    <a:pt x="385" y="323"/>
                  </a:cubicBezTo>
                  <a:lnTo>
                    <a:pt x="3311" y="323"/>
                  </a:lnTo>
                  <a:lnTo>
                    <a:pt x="3311" y="1259"/>
                  </a:lnTo>
                  <a:cubicBezTo>
                    <a:pt x="3311" y="1348"/>
                    <a:pt x="3383" y="1420"/>
                    <a:pt x="3472" y="1420"/>
                  </a:cubicBezTo>
                  <a:lnTo>
                    <a:pt x="4315" y="1420"/>
                  </a:lnTo>
                  <a:lnTo>
                    <a:pt x="4315" y="5890"/>
                  </a:lnTo>
                  <a:lnTo>
                    <a:pt x="4315" y="58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32D273F-4C36-904E-0D07-782CF0A690B3}"/>
                </a:ext>
              </a:extLst>
            </p:cNvPr>
            <p:cNvSpPr txBox="1"/>
            <p:nvPr/>
          </p:nvSpPr>
          <p:spPr>
            <a:xfrm>
              <a:off x="1091575" y="3599713"/>
              <a:ext cx="4122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检查空文件</a:t>
              </a:r>
              <a:endParaRPr lang="fr-FR" dirty="0"/>
            </a:p>
          </p:txBody>
        </p:sp>
        <p:sp>
          <p:nvSpPr>
            <p:cNvPr id="27" name="word-filled-file_59412">
              <a:extLst>
                <a:ext uri="{FF2B5EF4-FFF2-40B4-BE49-F238E27FC236}">
                  <a16:creationId xmlns:a16="http://schemas.microsoft.com/office/drawing/2014/main" id="{0E905620-0E66-7E9C-014F-51F290A59FDD}"/>
                </a:ext>
              </a:extLst>
            </p:cNvPr>
            <p:cNvSpPr/>
            <p:nvPr/>
          </p:nvSpPr>
          <p:spPr>
            <a:xfrm>
              <a:off x="497543" y="4411288"/>
              <a:ext cx="282538" cy="396076"/>
            </a:xfrm>
            <a:custGeom>
              <a:avLst/>
              <a:gdLst>
                <a:gd name="T0" fmla="*/ 911 w 921"/>
                <a:gd name="T1" fmla="*/ 227 h 1293"/>
                <a:gd name="T2" fmla="*/ 694 w 921"/>
                <a:gd name="T3" fmla="*/ 10 h 1293"/>
                <a:gd name="T4" fmla="*/ 671 w 921"/>
                <a:gd name="T5" fmla="*/ 0 h 1293"/>
                <a:gd name="T6" fmla="*/ 34 w 921"/>
                <a:gd name="T7" fmla="*/ 0 h 1293"/>
                <a:gd name="T8" fmla="*/ 0 w 921"/>
                <a:gd name="T9" fmla="*/ 33 h 1293"/>
                <a:gd name="T10" fmla="*/ 0 w 921"/>
                <a:gd name="T11" fmla="*/ 1260 h 1293"/>
                <a:gd name="T12" fmla="*/ 34 w 921"/>
                <a:gd name="T13" fmla="*/ 1293 h 1293"/>
                <a:gd name="T14" fmla="*/ 888 w 921"/>
                <a:gd name="T15" fmla="*/ 1293 h 1293"/>
                <a:gd name="T16" fmla="*/ 921 w 921"/>
                <a:gd name="T17" fmla="*/ 1260 h 1293"/>
                <a:gd name="T18" fmla="*/ 921 w 921"/>
                <a:gd name="T19" fmla="*/ 250 h 1293"/>
                <a:gd name="T20" fmla="*/ 911 w 921"/>
                <a:gd name="T21" fmla="*/ 227 h 1293"/>
                <a:gd name="T22" fmla="*/ 771 w 921"/>
                <a:gd name="T23" fmla="*/ 546 h 1293"/>
                <a:gd name="T24" fmla="*/ 764 w 921"/>
                <a:gd name="T25" fmla="*/ 553 h 1293"/>
                <a:gd name="T26" fmla="*/ 737 w 921"/>
                <a:gd name="T27" fmla="*/ 553 h 1293"/>
                <a:gd name="T28" fmla="*/ 625 w 921"/>
                <a:gd name="T29" fmla="*/ 978 h 1293"/>
                <a:gd name="T30" fmla="*/ 619 w 921"/>
                <a:gd name="T31" fmla="*/ 983 h 1293"/>
                <a:gd name="T32" fmla="*/ 551 w 921"/>
                <a:gd name="T33" fmla="*/ 983 h 1293"/>
                <a:gd name="T34" fmla="*/ 544 w 921"/>
                <a:gd name="T35" fmla="*/ 978 h 1293"/>
                <a:gd name="T36" fmla="*/ 461 w 921"/>
                <a:gd name="T37" fmla="*/ 665 h 1293"/>
                <a:gd name="T38" fmla="*/ 377 w 921"/>
                <a:gd name="T39" fmla="*/ 978 h 1293"/>
                <a:gd name="T40" fmla="*/ 370 w 921"/>
                <a:gd name="T41" fmla="*/ 983 h 1293"/>
                <a:gd name="T42" fmla="*/ 302 w 921"/>
                <a:gd name="T43" fmla="*/ 983 h 1293"/>
                <a:gd name="T44" fmla="*/ 296 w 921"/>
                <a:gd name="T45" fmla="*/ 978 h 1293"/>
                <a:gd name="T46" fmla="*/ 184 w 921"/>
                <a:gd name="T47" fmla="*/ 553 h 1293"/>
                <a:gd name="T48" fmla="*/ 157 w 921"/>
                <a:gd name="T49" fmla="*/ 553 h 1293"/>
                <a:gd name="T50" fmla="*/ 151 w 921"/>
                <a:gd name="T51" fmla="*/ 546 h 1293"/>
                <a:gd name="T52" fmla="*/ 151 w 921"/>
                <a:gd name="T53" fmla="*/ 477 h 1293"/>
                <a:gd name="T54" fmla="*/ 157 w 921"/>
                <a:gd name="T55" fmla="*/ 470 h 1293"/>
                <a:gd name="T56" fmla="*/ 245 w 921"/>
                <a:gd name="T57" fmla="*/ 470 h 1293"/>
                <a:gd name="T58" fmla="*/ 251 w 921"/>
                <a:gd name="T59" fmla="*/ 475 h 1293"/>
                <a:gd name="T60" fmla="*/ 337 w 921"/>
                <a:gd name="T61" fmla="*/ 803 h 1293"/>
                <a:gd name="T62" fmla="*/ 422 w 921"/>
                <a:gd name="T63" fmla="*/ 478 h 1293"/>
                <a:gd name="T64" fmla="*/ 429 w 921"/>
                <a:gd name="T65" fmla="*/ 473 h 1293"/>
                <a:gd name="T66" fmla="*/ 492 w 921"/>
                <a:gd name="T67" fmla="*/ 473 h 1293"/>
                <a:gd name="T68" fmla="*/ 499 w 921"/>
                <a:gd name="T69" fmla="*/ 478 h 1293"/>
                <a:gd name="T70" fmla="*/ 584 w 921"/>
                <a:gd name="T71" fmla="*/ 803 h 1293"/>
                <a:gd name="T72" fmla="*/ 670 w 921"/>
                <a:gd name="T73" fmla="*/ 475 h 1293"/>
                <a:gd name="T74" fmla="*/ 676 w 921"/>
                <a:gd name="T75" fmla="*/ 470 h 1293"/>
                <a:gd name="T76" fmla="*/ 764 w 921"/>
                <a:gd name="T77" fmla="*/ 470 h 1293"/>
                <a:gd name="T78" fmla="*/ 771 w 921"/>
                <a:gd name="T79" fmla="*/ 477 h 1293"/>
                <a:gd name="T80" fmla="*/ 771 w 921"/>
                <a:gd name="T81" fmla="*/ 546 h 1293"/>
                <a:gd name="T82" fmla="*/ 641 w 921"/>
                <a:gd name="T83" fmla="*/ 298 h 1293"/>
                <a:gd name="T84" fmla="*/ 629 w 921"/>
                <a:gd name="T85" fmla="*/ 293 h 1293"/>
                <a:gd name="T86" fmla="*/ 624 w 921"/>
                <a:gd name="T87" fmla="*/ 281 h 1293"/>
                <a:gd name="T88" fmla="*/ 624 w 921"/>
                <a:gd name="T89" fmla="*/ 79 h 1293"/>
                <a:gd name="T90" fmla="*/ 843 w 921"/>
                <a:gd name="T91" fmla="*/ 298 h 1293"/>
                <a:gd name="T92" fmla="*/ 641 w 921"/>
                <a:gd name="T93" fmla="*/ 298 h 1293"/>
                <a:gd name="T94" fmla="*/ 641 w 921"/>
                <a:gd name="T95" fmla="*/ 298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21" h="1293">
                  <a:moveTo>
                    <a:pt x="911" y="227"/>
                  </a:moveTo>
                  <a:lnTo>
                    <a:pt x="694" y="10"/>
                  </a:lnTo>
                  <a:cubicBezTo>
                    <a:pt x="688" y="4"/>
                    <a:pt x="680" y="0"/>
                    <a:pt x="671" y="0"/>
                  </a:cubicBezTo>
                  <a:lnTo>
                    <a:pt x="34" y="0"/>
                  </a:lnTo>
                  <a:cubicBezTo>
                    <a:pt x="15" y="0"/>
                    <a:pt x="0" y="15"/>
                    <a:pt x="0" y="33"/>
                  </a:cubicBezTo>
                  <a:lnTo>
                    <a:pt x="0" y="1260"/>
                  </a:lnTo>
                  <a:cubicBezTo>
                    <a:pt x="0" y="1278"/>
                    <a:pt x="15" y="1293"/>
                    <a:pt x="34" y="1293"/>
                  </a:cubicBezTo>
                  <a:lnTo>
                    <a:pt x="888" y="1293"/>
                  </a:lnTo>
                  <a:cubicBezTo>
                    <a:pt x="906" y="1293"/>
                    <a:pt x="921" y="1278"/>
                    <a:pt x="921" y="1260"/>
                  </a:cubicBezTo>
                  <a:lnTo>
                    <a:pt x="921" y="250"/>
                  </a:lnTo>
                  <a:cubicBezTo>
                    <a:pt x="921" y="241"/>
                    <a:pt x="918" y="233"/>
                    <a:pt x="911" y="227"/>
                  </a:cubicBezTo>
                  <a:close/>
                  <a:moveTo>
                    <a:pt x="771" y="546"/>
                  </a:moveTo>
                  <a:cubicBezTo>
                    <a:pt x="771" y="550"/>
                    <a:pt x="768" y="553"/>
                    <a:pt x="764" y="553"/>
                  </a:cubicBezTo>
                  <a:lnTo>
                    <a:pt x="737" y="553"/>
                  </a:lnTo>
                  <a:lnTo>
                    <a:pt x="625" y="978"/>
                  </a:lnTo>
                  <a:cubicBezTo>
                    <a:pt x="624" y="981"/>
                    <a:pt x="622" y="983"/>
                    <a:pt x="619" y="983"/>
                  </a:cubicBezTo>
                  <a:lnTo>
                    <a:pt x="551" y="983"/>
                  </a:lnTo>
                  <a:cubicBezTo>
                    <a:pt x="548" y="983"/>
                    <a:pt x="545" y="981"/>
                    <a:pt x="544" y="978"/>
                  </a:cubicBezTo>
                  <a:lnTo>
                    <a:pt x="461" y="665"/>
                  </a:lnTo>
                  <a:lnTo>
                    <a:pt x="377" y="978"/>
                  </a:lnTo>
                  <a:cubicBezTo>
                    <a:pt x="376" y="981"/>
                    <a:pt x="373" y="983"/>
                    <a:pt x="370" y="983"/>
                  </a:cubicBezTo>
                  <a:lnTo>
                    <a:pt x="302" y="983"/>
                  </a:lnTo>
                  <a:cubicBezTo>
                    <a:pt x="299" y="983"/>
                    <a:pt x="297" y="981"/>
                    <a:pt x="296" y="978"/>
                  </a:cubicBezTo>
                  <a:lnTo>
                    <a:pt x="184" y="553"/>
                  </a:lnTo>
                  <a:lnTo>
                    <a:pt x="157" y="553"/>
                  </a:lnTo>
                  <a:cubicBezTo>
                    <a:pt x="154" y="553"/>
                    <a:pt x="151" y="550"/>
                    <a:pt x="151" y="546"/>
                  </a:cubicBezTo>
                  <a:lnTo>
                    <a:pt x="151" y="477"/>
                  </a:lnTo>
                  <a:cubicBezTo>
                    <a:pt x="151" y="473"/>
                    <a:pt x="154" y="470"/>
                    <a:pt x="157" y="470"/>
                  </a:cubicBezTo>
                  <a:lnTo>
                    <a:pt x="245" y="470"/>
                  </a:lnTo>
                  <a:cubicBezTo>
                    <a:pt x="248" y="470"/>
                    <a:pt x="251" y="472"/>
                    <a:pt x="251" y="475"/>
                  </a:cubicBezTo>
                  <a:lnTo>
                    <a:pt x="337" y="803"/>
                  </a:lnTo>
                  <a:lnTo>
                    <a:pt x="422" y="478"/>
                  </a:lnTo>
                  <a:cubicBezTo>
                    <a:pt x="423" y="475"/>
                    <a:pt x="426" y="473"/>
                    <a:pt x="429" y="473"/>
                  </a:cubicBezTo>
                  <a:lnTo>
                    <a:pt x="492" y="473"/>
                  </a:lnTo>
                  <a:cubicBezTo>
                    <a:pt x="495" y="473"/>
                    <a:pt x="498" y="475"/>
                    <a:pt x="499" y="478"/>
                  </a:cubicBezTo>
                  <a:lnTo>
                    <a:pt x="584" y="803"/>
                  </a:lnTo>
                  <a:lnTo>
                    <a:pt x="670" y="475"/>
                  </a:lnTo>
                  <a:cubicBezTo>
                    <a:pt x="671" y="472"/>
                    <a:pt x="673" y="470"/>
                    <a:pt x="676" y="470"/>
                  </a:cubicBezTo>
                  <a:lnTo>
                    <a:pt x="764" y="470"/>
                  </a:lnTo>
                  <a:cubicBezTo>
                    <a:pt x="768" y="470"/>
                    <a:pt x="771" y="473"/>
                    <a:pt x="771" y="477"/>
                  </a:cubicBezTo>
                  <a:lnTo>
                    <a:pt x="771" y="546"/>
                  </a:lnTo>
                  <a:close/>
                  <a:moveTo>
                    <a:pt x="641" y="298"/>
                  </a:moveTo>
                  <a:cubicBezTo>
                    <a:pt x="637" y="298"/>
                    <a:pt x="633" y="296"/>
                    <a:pt x="629" y="293"/>
                  </a:cubicBezTo>
                  <a:cubicBezTo>
                    <a:pt x="626" y="290"/>
                    <a:pt x="624" y="285"/>
                    <a:pt x="624" y="281"/>
                  </a:cubicBezTo>
                  <a:lnTo>
                    <a:pt x="624" y="79"/>
                  </a:lnTo>
                  <a:lnTo>
                    <a:pt x="843" y="298"/>
                  </a:lnTo>
                  <a:lnTo>
                    <a:pt x="641" y="298"/>
                  </a:lnTo>
                  <a:lnTo>
                    <a:pt x="641" y="2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8910D5C-9059-BECE-D485-15E2E13CA125}"/>
                </a:ext>
              </a:extLst>
            </p:cNvPr>
            <p:cNvSpPr txBox="1"/>
            <p:nvPr/>
          </p:nvSpPr>
          <p:spPr>
            <a:xfrm>
              <a:off x="1091575" y="4460482"/>
              <a:ext cx="4122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检查文件类型是否匹配</a:t>
              </a:r>
              <a:endParaRPr lang="fr-FR" dirty="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4FB6E5A9-A06D-0A58-47D2-421EF8A0B415}"/>
              </a:ext>
            </a:extLst>
          </p:cNvPr>
          <p:cNvGrpSpPr/>
          <p:nvPr/>
        </p:nvGrpSpPr>
        <p:grpSpPr>
          <a:xfrm>
            <a:off x="793131" y="2855384"/>
            <a:ext cx="4737202" cy="1147231"/>
            <a:chOff x="3677785" y="1422840"/>
            <a:chExt cx="4737202" cy="114723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C935C99-FB93-047C-A421-99CFE1C87C24}"/>
                </a:ext>
              </a:extLst>
            </p:cNvPr>
            <p:cNvSpPr/>
            <p:nvPr/>
          </p:nvSpPr>
          <p:spPr>
            <a:xfrm>
              <a:off x="3677785" y="1422840"/>
              <a:ext cx="4737202" cy="1147231"/>
            </a:xfrm>
            <a:prstGeom prst="rect">
              <a:avLst/>
            </a:prstGeom>
            <a:solidFill>
              <a:srgbClr val="41B4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10B56D6-117C-90AC-FF61-C3042B844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5537" y="1509950"/>
              <a:ext cx="4521698" cy="978008"/>
            </a:xfrm>
            <a:prstGeom prst="rect">
              <a:avLst/>
            </a:prstGeom>
          </p:spPr>
        </p:pic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C6CC857E-495D-A78B-9C78-D725F2255614}"/>
              </a:ext>
            </a:extLst>
          </p:cNvPr>
          <p:cNvSpPr txBox="1"/>
          <p:nvPr/>
        </p:nvSpPr>
        <p:spPr>
          <a:xfrm>
            <a:off x="3485611" y="5358989"/>
            <a:ext cx="5220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Ps</a:t>
            </a:r>
            <a:r>
              <a:rPr lang="zh-CN" altLang="en-US" sz="1600" dirty="0"/>
              <a:t>：单个文件分析模块实现功能与文件夹分析功能基本相同，方便用户检查单个文件。（在此不予过多展示）</a:t>
            </a:r>
            <a:endParaRPr lang="fr-FR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3992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2DBFB7B6-8F7C-40D5-A2CF-70E0BBBBC581}"/>
              </a:ext>
            </a:extLst>
          </p:cNvPr>
          <p:cNvSpPr/>
          <p:nvPr/>
        </p:nvSpPr>
        <p:spPr>
          <a:xfrm>
            <a:off x="4440870" y="439516"/>
            <a:ext cx="3211033" cy="516917"/>
          </a:xfrm>
          <a:prstGeom prst="roundRect">
            <a:avLst>
              <a:gd name="adj" fmla="val 33122"/>
            </a:avLst>
          </a:prstGeom>
          <a:solidFill>
            <a:srgbClr val="41B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分析结果保存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9247C88-927F-2E6D-B841-CB0A8D89CDFB}"/>
              </a:ext>
            </a:extLst>
          </p:cNvPr>
          <p:cNvGrpSpPr/>
          <p:nvPr/>
        </p:nvGrpSpPr>
        <p:grpSpPr>
          <a:xfrm>
            <a:off x="904274" y="1364182"/>
            <a:ext cx="4122379" cy="1461492"/>
            <a:chOff x="793131" y="2541124"/>
            <a:chExt cx="4122379" cy="146149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C935C99-FB93-047C-A421-99CFE1C87C24}"/>
                </a:ext>
              </a:extLst>
            </p:cNvPr>
            <p:cNvSpPr/>
            <p:nvPr/>
          </p:nvSpPr>
          <p:spPr>
            <a:xfrm>
              <a:off x="793131" y="2541124"/>
              <a:ext cx="4122379" cy="1461492"/>
            </a:xfrm>
            <a:prstGeom prst="rect">
              <a:avLst/>
            </a:prstGeom>
            <a:solidFill>
              <a:srgbClr val="41B4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C0C9C79-F065-5B00-DB89-B4227BFC4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0421" y="2615631"/>
              <a:ext cx="3907797" cy="1312478"/>
            </a:xfrm>
            <a:prstGeom prst="rect">
              <a:avLst/>
            </a:prstGeom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CB98FF0-8655-AB61-90AB-A912438472C6}"/>
              </a:ext>
            </a:extLst>
          </p:cNvPr>
          <p:cNvGrpSpPr/>
          <p:nvPr/>
        </p:nvGrpSpPr>
        <p:grpSpPr>
          <a:xfrm>
            <a:off x="756934" y="3646283"/>
            <a:ext cx="5220777" cy="1916716"/>
            <a:chOff x="593529" y="3418663"/>
            <a:chExt cx="5220777" cy="1916716"/>
          </a:xfrm>
        </p:grpSpPr>
        <p:sp>
          <p:nvSpPr>
            <p:cNvPr id="15" name="iconfont-10001-4916777">
              <a:extLst>
                <a:ext uri="{FF2B5EF4-FFF2-40B4-BE49-F238E27FC236}">
                  <a16:creationId xmlns:a16="http://schemas.microsoft.com/office/drawing/2014/main" id="{76B8544A-5396-F623-6527-1F6C2311DA1B}"/>
                </a:ext>
              </a:extLst>
            </p:cNvPr>
            <p:cNvSpPr/>
            <p:nvPr/>
          </p:nvSpPr>
          <p:spPr>
            <a:xfrm>
              <a:off x="648278" y="4933597"/>
              <a:ext cx="313982" cy="382321"/>
            </a:xfrm>
            <a:custGeom>
              <a:avLst/>
              <a:gdLst>
                <a:gd name="T0" fmla="*/ 8000 w 9066"/>
                <a:gd name="T1" fmla="*/ 12266 h 12266"/>
                <a:gd name="T2" fmla="*/ 1066 w 9066"/>
                <a:gd name="T3" fmla="*/ 12266 h 12266"/>
                <a:gd name="T4" fmla="*/ 0 w 9066"/>
                <a:gd name="T5" fmla="*/ 11200 h 12266"/>
                <a:gd name="T6" fmla="*/ 0 w 9066"/>
                <a:gd name="T7" fmla="*/ 1066 h 12266"/>
                <a:gd name="T8" fmla="*/ 1066 w 9066"/>
                <a:gd name="T9" fmla="*/ 0 h 12266"/>
                <a:gd name="T10" fmla="*/ 6133 w 9066"/>
                <a:gd name="T11" fmla="*/ 0 h 12266"/>
                <a:gd name="T12" fmla="*/ 6340 w 9066"/>
                <a:gd name="T13" fmla="*/ 105 h 12266"/>
                <a:gd name="T14" fmla="*/ 8961 w 9066"/>
                <a:gd name="T15" fmla="*/ 2726 h 12266"/>
                <a:gd name="T16" fmla="*/ 9066 w 9066"/>
                <a:gd name="T17" fmla="*/ 2933 h 12266"/>
                <a:gd name="T18" fmla="*/ 9066 w 9066"/>
                <a:gd name="T19" fmla="*/ 11200 h 12266"/>
                <a:gd name="T20" fmla="*/ 8000 w 9066"/>
                <a:gd name="T21" fmla="*/ 12266 h 12266"/>
                <a:gd name="T22" fmla="*/ 6400 w 9066"/>
                <a:gd name="T23" fmla="*/ 901 h 12266"/>
                <a:gd name="T24" fmla="*/ 6400 w 9066"/>
                <a:gd name="T25" fmla="*/ 2666 h 12266"/>
                <a:gd name="T26" fmla="*/ 8165 w 9066"/>
                <a:gd name="T27" fmla="*/ 2666 h 12266"/>
                <a:gd name="T28" fmla="*/ 6400 w 9066"/>
                <a:gd name="T29" fmla="*/ 901 h 12266"/>
                <a:gd name="T30" fmla="*/ 8533 w 9066"/>
                <a:gd name="T31" fmla="*/ 3200 h 12266"/>
                <a:gd name="T32" fmla="*/ 6133 w 9066"/>
                <a:gd name="T33" fmla="*/ 3200 h 12266"/>
                <a:gd name="T34" fmla="*/ 5866 w 9066"/>
                <a:gd name="T35" fmla="*/ 2933 h 12266"/>
                <a:gd name="T36" fmla="*/ 5866 w 9066"/>
                <a:gd name="T37" fmla="*/ 533 h 12266"/>
                <a:gd name="T38" fmla="*/ 1066 w 9066"/>
                <a:gd name="T39" fmla="*/ 533 h 12266"/>
                <a:gd name="T40" fmla="*/ 533 w 9066"/>
                <a:gd name="T41" fmla="*/ 1066 h 12266"/>
                <a:gd name="T42" fmla="*/ 533 w 9066"/>
                <a:gd name="T43" fmla="*/ 11200 h 12266"/>
                <a:gd name="T44" fmla="*/ 1066 w 9066"/>
                <a:gd name="T45" fmla="*/ 11733 h 12266"/>
                <a:gd name="T46" fmla="*/ 8000 w 9066"/>
                <a:gd name="T47" fmla="*/ 11733 h 12266"/>
                <a:gd name="T48" fmla="*/ 8533 w 9066"/>
                <a:gd name="T49" fmla="*/ 11200 h 12266"/>
                <a:gd name="T50" fmla="*/ 8533 w 9066"/>
                <a:gd name="T51" fmla="*/ 3200 h 12266"/>
                <a:gd name="T52" fmla="*/ 6933 w 9066"/>
                <a:gd name="T53" fmla="*/ 10133 h 12266"/>
                <a:gd name="T54" fmla="*/ 2133 w 9066"/>
                <a:gd name="T55" fmla="*/ 10133 h 12266"/>
                <a:gd name="T56" fmla="*/ 1866 w 9066"/>
                <a:gd name="T57" fmla="*/ 9866 h 12266"/>
                <a:gd name="T58" fmla="*/ 2133 w 9066"/>
                <a:gd name="T59" fmla="*/ 9600 h 12266"/>
                <a:gd name="T60" fmla="*/ 6933 w 9066"/>
                <a:gd name="T61" fmla="*/ 9600 h 12266"/>
                <a:gd name="T62" fmla="*/ 7200 w 9066"/>
                <a:gd name="T63" fmla="*/ 9866 h 12266"/>
                <a:gd name="T64" fmla="*/ 6933 w 9066"/>
                <a:gd name="T65" fmla="*/ 10133 h 12266"/>
                <a:gd name="T66" fmla="*/ 6933 w 9066"/>
                <a:gd name="T67" fmla="*/ 8000 h 12266"/>
                <a:gd name="T68" fmla="*/ 2133 w 9066"/>
                <a:gd name="T69" fmla="*/ 8000 h 12266"/>
                <a:gd name="T70" fmla="*/ 1866 w 9066"/>
                <a:gd name="T71" fmla="*/ 7733 h 12266"/>
                <a:gd name="T72" fmla="*/ 2133 w 9066"/>
                <a:gd name="T73" fmla="*/ 7466 h 12266"/>
                <a:gd name="T74" fmla="*/ 6933 w 9066"/>
                <a:gd name="T75" fmla="*/ 7466 h 12266"/>
                <a:gd name="T76" fmla="*/ 7200 w 9066"/>
                <a:gd name="T77" fmla="*/ 7733 h 12266"/>
                <a:gd name="T78" fmla="*/ 6933 w 9066"/>
                <a:gd name="T79" fmla="*/ 8000 h 12266"/>
                <a:gd name="T80" fmla="*/ 6933 w 9066"/>
                <a:gd name="T81" fmla="*/ 5866 h 12266"/>
                <a:gd name="T82" fmla="*/ 2133 w 9066"/>
                <a:gd name="T83" fmla="*/ 5866 h 12266"/>
                <a:gd name="T84" fmla="*/ 1866 w 9066"/>
                <a:gd name="T85" fmla="*/ 5600 h 12266"/>
                <a:gd name="T86" fmla="*/ 2133 w 9066"/>
                <a:gd name="T87" fmla="*/ 5333 h 12266"/>
                <a:gd name="T88" fmla="*/ 6933 w 9066"/>
                <a:gd name="T89" fmla="*/ 5333 h 12266"/>
                <a:gd name="T90" fmla="*/ 7200 w 9066"/>
                <a:gd name="T91" fmla="*/ 5600 h 12266"/>
                <a:gd name="T92" fmla="*/ 6933 w 9066"/>
                <a:gd name="T93" fmla="*/ 5866 h 12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66" h="12266">
                  <a:moveTo>
                    <a:pt x="8000" y="12266"/>
                  </a:moveTo>
                  <a:lnTo>
                    <a:pt x="1066" y="12266"/>
                  </a:lnTo>
                  <a:cubicBezTo>
                    <a:pt x="477" y="12266"/>
                    <a:pt x="0" y="11789"/>
                    <a:pt x="0" y="11200"/>
                  </a:cubicBezTo>
                  <a:lnTo>
                    <a:pt x="0" y="1066"/>
                  </a:lnTo>
                  <a:cubicBezTo>
                    <a:pt x="0" y="477"/>
                    <a:pt x="477" y="0"/>
                    <a:pt x="1066" y="0"/>
                  </a:cubicBezTo>
                  <a:lnTo>
                    <a:pt x="6133" y="0"/>
                  </a:lnTo>
                  <a:cubicBezTo>
                    <a:pt x="6218" y="0"/>
                    <a:pt x="6291" y="43"/>
                    <a:pt x="6340" y="105"/>
                  </a:cubicBezTo>
                  <a:lnTo>
                    <a:pt x="8961" y="2726"/>
                  </a:lnTo>
                  <a:cubicBezTo>
                    <a:pt x="9026" y="2775"/>
                    <a:pt x="9065" y="2851"/>
                    <a:pt x="9066" y="2933"/>
                  </a:cubicBezTo>
                  <a:lnTo>
                    <a:pt x="9066" y="11200"/>
                  </a:lnTo>
                  <a:cubicBezTo>
                    <a:pt x="9066" y="11789"/>
                    <a:pt x="8589" y="12266"/>
                    <a:pt x="8000" y="12266"/>
                  </a:cubicBezTo>
                  <a:close/>
                  <a:moveTo>
                    <a:pt x="6400" y="901"/>
                  </a:moveTo>
                  <a:lnTo>
                    <a:pt x="6400" y="2666"/>
                  </a:lnTo>
                  <a:lnTo>
                    <a:pt x="8165" y="2666"/>
                  </a:lnTo>
                  <a:lnTo>
                    <a:pt x="6400" y="901"/>
                  </a:lnTo>
                  <a:close/>
                  <a:moveTo>
                    <a:pt x="8533" y="3200"/>
                  </a:moveTo>
                  <a:lnTo>
                    <a:pt x="6133" y="3200"/>
                  </a:lnTo>
                  <a:cubicBezTo>
                    <a:pt x="5986" y="3200"/>
                    <a:pt x="5866" y="3080"/>
                    <a:pt x="5866" y="2933"/>
                  </a:cubicBezTo>
                  <a:lnTo>
                    <a:pt x="5866" y="533"/>
                  </a:lnTo>
                  <a:lnTo>
                    <a:pt x="1066" y="533"/>
                  </a:lnTo>
                  <a:cubicBezTo>
                    <a:pt x="772" y="533"/>
                    <a:pt x="533" y="772"/>
                    <a:pt x="533" y="1066"/>
                  </a:cubicBezTo>
                  <a:lnTo>
                    <a:pt x="533" y="11200"/>
                  </a:lnTo>
                  <a:cubicBezTo>
                    <a:pt x="533" y="11494"/>
                    <a:pt x="772" y="11733"/>
                    <a:pt x="1066" y="11733"/>
                  </a:cubicBezTo>
                  <a:lnTo>
                    <a:pt x="8000" y="11733"/>
                  </a:lnTo>
                  <a:cubicBezTo>
                    <a:pt x="8294" y="11733"/>
                    <a:pt x="8533" y="11494"/>
                    <a:pt x="8533" y="11200"/>
                  </a:cubicBezTo>
                  <a:lnTo>
                    <a:pt x="8533" y="3200"/>
                  </a:lnTo>
                  <a:close/>
                  <a:moveTo>
                    <a:pt x="6933" y="10133"/>
                  </a:moveTo>
                  <a:lnTo>
                    <a:pt x="2133" y="10133"/>
                  </a:lnTo>
                  <a:cubicBezTo>
                    <a:pt x="1986" y="10133"/>
                    <a:pt x="1866" y="10014"/>
                    <a:pt x="1866" y="9866"/>
                  </a:cubicBezTo>
                  <a:cubicBezTo>
                    <a:pt x="1866" y="9719"/>
                    <a:pt x="1986" y="9600"/>
                    <a:pt x="2133" y="9600"/>
                  </a:cubicBezTo>
                  <a:lnTo>
                    <a:pt x="6933" y="9600"/>
                  </a:lnTo>
                  <a:cubicBezTo>
                    <a:pt x="7080" y="9600"/>
                    <a:pt x="7200" y="9719"/>
                    <a:pt x="7200" y="9866"/>
                  </a:cubicBezTo>
                  <a:cubicBezTo>
                    <a:pt x="7200" y="10014"/>
                    <a:pt x="7080" y="10133"/>
                    <a:pt x="6933" y="10133"/>
                  </a:cubicBezTo>
                  <a:close/>
                  <a:moveTo>
                    <a:pt x="6933" y="8000"/>
                  </a:moveTo>
                  <a:lnTo>
                    <a:pt x="2133" y="8000"/>
                  </a:lnTo>
                  <a:cubicBezTo>
                    <a:pt x="1986" y="8000"/>
                    <a:pt x="1866" y="7880"/>
                    <a:pt x="1866" y="7733"/>
                  </a:cubicBezTo>
                  <a:cubicBezTo>
                    <a:pt x="1866" y="7586"/>
                    <a:pt x="1986" y="7466"/>
                    <a:pt x="2133" y="7466"/>
                  </a:cubicBezTo>
                  <a:lnTo>
                    <a:pt x="6933" y="7466"/>
                  </a:lnTo>
                  <a:cubicBezTo>
                    <a:pt x="7080" y="7466"/>
                    <a:pt x="7200" y="7586"/>
                    <a:pt x="7200" y="7733"/>
                  </a:cubicBezTo>
                  <a:cubicBezTo>
                    <a:pt x="7200" y="7880"/>
                    <a:pt x="7080" y="8000"/>
                    <a:pt x="6933" y="8000"/>
                  </a:cubicBezTo>
                  <a:close/>
                  <a:moveTo>
                    <a:pt x="6933" y="5866"/>
                  </a:moveTo>
                  <a:lnTo>
                    <a:pt x="2133" y="5866"/>
                  </a:lnTo>
                  <a:cubicBezTo>
                    <a:pt x="1986" y="5866"/>
                    <a:pt x="1866" y="5747"/>
                    <a:pt x="1866" y="5600"/>
                  </a:cubicBezTo>
                  <a:cubicBezTo>
                    <a:pt x="1866" y="5452"/>
                    <a:pt x="1986" y="5333"/>
                    <a:pt x="2133" y="5333"/>
                  </a:cubicBezTo>
                  <a:lnTo>
                    <a:pt x="6933" y="5333"/>
                  </a:lnTo>
                  <a:cubicBezTo>
                    <a:pt x="7080" y="5333"/>
                    <a:pt x="7200" y="5452"/>
                    <a:pt x="7200" y="5600"/>
                  </a:cubicBezTo>
                  <a:cubicBezTo>
                    <a:pt x="7200" y="5747"/>
                    <a:pt x="7080" y="5866"/>
                    <a:pt x="6933" y="5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3136A31-4FF6-C8E6-CAD9-0C7AAA55BBE3}"/>
                </a:ext>
              </a:extLst>
            </p:cNvPr>
            <p:cNvSpPr txBox="1"/>
            <p:nvPr/>
          </p:nvSpPr>
          <p:spPr>
            <a:xfrm>
              <a:off x="1233132" y="4966047"/>
              <a:ext cx="4581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分析文件，并将分析结果保存到指定文件中。</a:t>
              </a:r>
              <a:endParaRPr lang="fr-FR" dirty="0"/>
            </a:p>
          </p:txBody>
        </p:sp>
        <p:sp>
          <p:nvSpPr>
            <p:cNvPr id="11" name="iconfont-1018-792389">
              <a:extLst>
                <a:ext uri="{FF2B5EF4-FFF2-40B4-BE49-F238E27FC236}">
                  <a16:creationId xmlns:a16="http://schemas.microsoft.com/office/drawing/2014/main" id="{D83F21E4-41F4-1D88-C3C3-222A906EC3E0}"/>
                </a:ext>
              </a:extLst>
            </p:cNvPr>
            <p:cNvSpPr/>
            <p:nvPr/>
          </p:nvSpPr>
          <p:spPr>
            <a:xfrm>
              <a:off x="593529" y="3533758"/>
              <a:ext cx="423480" cy="382321"/>
            </a:xfrm>
            <a:custGeom>
              <a:avLst/>
              <a:gdLst>
                <a:gd name="T0" fmla="*/ 12571 w 12800"/>
                <a:gd name="T1" fmla="*/ 2286 h 10514"/>
                <a:gd name="T2" fmla="*/ 12800 w 12800"/>
                <a:gd name="T3" fmla="*/ 2514 h 10514"/>
                <a:gd name="T4" fmla="*/ 12800 w 12800"/>
                <a:gd name="T5" fmla="*/ 9600 h 10514"/>
                <a:gd name="T6" fmla="*/ 12543 w 12800"/>
                <a:gd name="T7" fmla="*/ 10257 h 10514"/>
                <a:gd name="T8" fmla="*/ 11886 w 12800"/>
                <a:gd name="T9" fmla="*/ 10514 h 10514"/>
                <a:gd name="T10" fmla="*/ 914 w 12800"/>
                <a:gd name="T11" fmla="*/ 10514 h 10514"/>
                <a:gd name="T12" fmla="*/ 257 w 12800"/>
                <a:gd name="T13" fmla="*/ 10257 h 10514"/>
                <a:gd name="T14" fmla="*/ 0 w 12800"/>
                <a:gd name="T15" fmla="*/ 9600 h 10514"/>
                <a:gd name="T16" fmla="*/ 0 w 12800"/>
                <a:gd name="T17" fmla="*/ 914 h 10514"/>
                <a:gd name="T18" fmla="*/ 257 w 12800"/>
                <a:gd name="T19" fmla="*/ 257 h 10514"/>
                <a:gd name="T20" fmla="*/ 914 w 12800"/>
                <a:gd name="T21" fmla="*/ 0 h 10514"/>
                <a:gd name="T22" fmla="*/ 3657 w 12800"/>
                <a:gd name="T23" fmla="*/ 0 h 10514"/>
                <a:gd name="T24" fmla="*/ 4742 w 12800"/>
                <a:gd name="T25" fmla="*/ 543 h 10514"/>
                <a:gd name="T26" fmla="*/ 5485 w 12800"/>
                <a:gd name="T27" fmla="*/ 914 h 10514"/>
                <a:gd name="T28" fmla="*/ 10971 w 12800"/>
                <a:gd name="T29" fmla="*/ 914 h 10514"/>
                <a:gd name="T30" fmla="*/ 11628 w 12800"/>
                <a:gd name="T31" fmla="*/ 1171 h 10514"/>
                <a:gd name="T32" fmla="*/ 11886 w 12800"/>
                <a:gd name="T33" fmla="*/ 1829 h 10514"/>
                <a:gd name="T34" fmla="*/ 11886 w 12800"/>
                <a:gd name="T35" fmla="*/ 2286 h 10514"/>
                <a:gd name="T36" fmla="*/ 12571 w 12800"/>
                <a:gd name="T37" fmla="*/ 2286 h 10514"/>
                <a:gd name="T38" fmla="*/ 914 w 12800"/>
                <a:gd name="T39" fmla="*/ 2514 h 10514"/>
                <a:gd name="T40" fmla="*/ 1143 w 12800"/>
                <a:gd name="T41" fmla="*/ 2285 h 10514"/>
                <a:gd name="T42" fmla="*/ 11429 w 12800"/>
                <a:gd name="T43" fmla="*/ 2285 h 10514"/>
                <a:gd name="T44" fmla="*/ 11429 w 12800"/>
                <a:gd name="T45" fmla="*/ 1829 h 10514"/>
                <a:gd name="T46" fmla="*/ 10972 w 12800"/>
                <a:gd name="T47" fmla="*/ 1372 h 10514"/>
                <a:gd name="T48" fmla="*/ 5486 w 12800"/>
                <a:gd name="T49" fmla="*/ 1372 h 10514"/>
                <a:gd name="T50" fmla="*/ 4401 w 12800"/>
                <a:gd name="T51" fmla="*/ 829 h 10514"/>
                <a:gd name="T52" fmla="*/ 3658 w 12800"/>
                <a:gd name="T53" fmla="*/ 458 h 10514"/>
                <a:gd name="T54" fmla="*/ 914 w 12800"/>
                <a:gd name="T55" fmla="*/ 458 h 10514"/>
                <a:gd name="T56" fmla="*/ 457 w 12800"/>
                <a:gd name="T57" fmla="*/ 915 h 10514"/>
                <a:gd name="T58" fmla="*/ 457 w 12800"/>
                <a:gd name="T59" fmla="*/ 9600 h 10514"/>
                <a:gd name="T60" fmla="*/ 914 w 12800"/>
                <a:gd name="T61" fmla="*/ 10057 h 10514"/>
                <a:gd name="T62" fmla="*/ 914 w 12800"/>
                <a:gd name="T63" fmla="*/ 2514 h 10514"/>
                <a:gd name="T64" fmla="*/ 11886 w 12800"/>
                <a:gd name="T65" fmla="*/ 10057 h 10514"/>
                <a:gd name="T66" fmla="*/ 12343 w 12800"/>
                <a:gd name="T67" fmla="*/ 9600 h 10514"/>
                <a:gd name="T68" fmla="*/ 12343 w 12800"/>
                <a:gd name="T69" fmla="*/ 2743 h 10514"/>
                <a:gd name="T70" fmla="*/ 1371 w 12800"/>
                <a:gd name="T71" fmla="*/ 2743 h 10514"/>
                <a:gd name="T72" fmla="*/ 1371 w 12800"/>
                <a:gd name="T73" fmla="*/ 10057 h 10514"/>
                <a:gd name="T74" fmla="*/ 11886 w 12800"/>
                <a:gd name="T75" fmla="*/ 10057 h 10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00" h="10514">
                  <a:moveTo>
                    <a:pt x="12571" y="2286"/>
                  </a:moveTo>
                  <a:cubicBezTo>
                    <a:pt x="12723" y="2286"/>
                    <a:pt x="12800" y="2362"/>
                    <a:pt x="12800" y="2514"/>
                  </a:cubicBezTo>
                  <a:lnTo>
                    <a:pt x="12800" y="9600"/>
                  </a:lnTo>
                  <a:cubicBezTo>
                    <a:pt x="12800" y="9868"/>
                    <a:pt x="12714" y="10085"/>
                    <a:pt x="12543" y="10257"/>
                  </a:cubicBezTo>
                  <a:cubicBezTo>
                    <a:pt x="12371" y="10428"/>
                    <a:pt x="12152" y="10514"/>
                    <a:pt x="11886" y="10514"/>
                  </a:cubicBezTo>
                  <a:lnTo>
                    <a:pt x="914" y="10514"/>
                  </a:lnTo>
                  <a:cubicBezTo>
                    <a:pt x="648" y="10514"/>
                    <a:pt x="429" y="10428"/>
                    <a:pt x="257" y="10257"/>
                  </a:cubicBezTo>
                  <a:cubicBezTo>
                    <a:pt x="86" y="10085"/>
                    <a:pt x="0" y="9868"/>
                    <a:pt x="0" y="9600"/>
                  </a:cubicBezTo>
                  <a:lnTo>
                    <a:pt x="0" y="914"/>
                  </a:lnTo>
                  <a:cubicBezTo>
                    <a:pt x="0" y="648"/>
                    <a:pt x="86" y="428"/>
                    <a:pt x="257" y="257"/>
                  </a:cubicBezTo>
                  <a:cubicBezTo>
                    <a:pt x="429" y="86"/>
                    <a:pt x="648" y="0"/>
                    <a:pt x="914" y="0"/>
                  </a:cubicBezTo>
                  <a:lnTo>
                    <a:pt x="3657" y="0"/>
                  </a:lnTo>
                  <a:cubicBezTo>
                    <a:pt x="4114" y="0"/>
                    <a:pt x="4476" y="182"/>
                    <a:pt x="4742" y="543"/>
                  </a:cubicBezTo>
                  <a:cubicBezTo>
                    <a:pt x="4933" y="790"/>
                    <a:pt x="5180" y="914"/>
                    <a:pt x="5485" y="914"/>
                  </a:cubicBezTo>
                  <a:lnTo>
                    <a:pt x="10971" y="914"/>
                  </a:lnTo>
                  <a:cubicBezTo>
                    <a:pt x="11237" y="914"/>
                    <a:pt x="11456" y="1000"/>
                    <a:pt x="11628" y="1171"/>
                  </a:cubicBezTo>
                  <a:cubicBezTo>
                    <a:pt x="11800" y="1343"/>
                    <a:pt x="11886" y="1562"/>
                    <a:pt x="11886" y="1829"/>
                  </a:cubicBezTo>
                  <a:lnTo>
                    <a:pt x="11886" y="2286"/>
                  </a:lnTo>
                  <a:lnTo>
                    <a:pt x="12571" y="2286"/>
                  </a:lnTo>
                  <a:close/>
                  <a:moveTo>
                    <a:pt x="914" y="2514"/>
                  </a:moveTo>
                  <a:cubicBezTo>
                    <a:pt x="914" y="2362"/>
                    <a:pt x="991" y="2285"/>
                    <a:pt x="1143" y="2285"/>
                  </a:cubicBezTo>
                  <a:lnTo>
                    <a:pt x="11429" y="2285"/>
                  </a:lnTo>
                  <a:lnTo>
                    <a:pt x="11429" y="1829"/>
                  </a:lnTo>
                  <a:cubicBezTo>
                    <a:pt x="11429" y="1524"/>
                    <a:pt x="11277" y="1372"/>
                    <a:pt x="10972" y="1372"/>
                  </a:cubicBezTo>
                  <a:lnTo>
                    <a:pt x="5486" y="1372"/>
                  </a:lnTo>
                  <a:cubicBezTo>
                    <a:pt x="5029" y="1372"/>
                    <a:pt x="4667" y="1192"/>
                    <a:pt x="4401" y="829"/>
                  </a:cubicBezTo>
                  <a:cubicBezTo>
                    <a:pt x="4210" y="582"/>
                    <a:pt x="3963" y="458"/>
                    <a:pt x="3658" y="458"/>
                  </a:cubicBezTo>
                  <a:lnTo>
                    <a:pt x="914" y="458"/>
                  </a:lnTo>
                  <a:cubicBezTo>
                    <a:pt x="609" y="458"/>
                    <a:pt x="457" y="611"/>
                    <a:pt x="457" y="915"/>
                  </a:cubicBezTo>
                  <a:lnTo>
                    <a:pt x="457" y="9600"/>
                  </a:lnTo>
                  <a:cubicBezTo>
                    <a:pt x="457" y="9905"/>
                    <a:pt x="609" y="10057"/>
                    <a:pt x="914" y="10057"/>
                  </a:cubicBezTo>
                  <a:lnTo>
                    <a:pt x="914" y="2514"/>
                  </a:lnTo>
                  <a:close/>
                  <a:moveTo>
                    <a:pt x="11886" y="10057"/>
                  </a:moveTo>
                  <a:cubicBezTo>
                    <a:pt x="12191" y="10057"/>
                    <a:pt x="12343" y="9905"/>
                    <a:pt x="12343" y="9600"/>
                  </a:cubicBezTo>
                  <a:lnTo>
                    <a:pt x="12343" y="2743"/>
                  </a:lnTo>
                  <a:lnTo>
                    <a:pt x="1371" y="2743"/>
                  </a:lnTo>
                  <a:lnTo>
                    <a:pt x="1371" y="10057"/>
                  </a:lnTo>
                  <a:lnTo>
                    <a:pt x="11886" y="100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5975F36-2E12-0A6A-16E9-B687D72A32DE}"/>
                </a:ext>
              </a:extLst>
            </p:cNvPr>
            <p:cNvSpPr txBox="1"/>
            <p:nvPr/>
          </p:nvSpPr>
          <p:spPr>
            <a:xfrm>
              <a:off x="1194057" y="3418663"/>
              <a:ext cx="43164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分析整个文件，并将分析结果保存到指定文件中。（将</a:t>
              </a:r>
              <a:r>
                <a:rPr lang="en-US" altLang="zh-CN" dirty="0"/>
                <a:t>4</a:t>
              </a:r>
              <a:r>
                <a:rPr lang="zh-CN" altLang="en-US" dirty="0"/>
                <a:t>个功能分析结果整合保存）</a:t>
              </a:r>
              <a:endParaRPr lang="fr-FR" dirty="0"/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F013D9CD-DB53-0B6F-A7C7-A325A1381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9612" y="1211560"/>
            <a:ext cx="2632482" cy="232239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DB9EB89-9D8B-CF83-62C1-B64BAB463A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9294" y="3926903"/>
            <a:ext cx="2632482" cy="240185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08683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EDEF98-03FB-4EFB-A1A8-172A867EEFF6}"/>
              </a:ext>
            </a:extLst>
          </p:cNvPr>
          <p:cNvSpPr/>
          <p:nvPr/>
        </p:nvSpPr>
        <p:spPr>
          <a:xfrm>
            <a:off x="10281684" y="0"/>
            <a:ext cx="1910316" cy="881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FEEB18-73E9-4C2B-A448-39E4007C87A1}"/>
              </a:ext>
            </a:extLst>
          </p:cNvPr>
          <p:cNvSpPr txBox="1"/>
          <p:nvPr/>
        </p:nvSpPr>
        <p:spPr>
          <a:xfrm>
            <a:off x="5879806" y="1812345"/>
            <a:ext cx="2764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41B4AD"/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PART  02</a:t>
            </a:r>
            <a:endParaRPr lang="zh-CN" altLang="en-US" sz="4000" b="1" dirty="0">
              <a:solidFill>
                <a:srgbClr val="41B4AD"/>
              </a:solidFill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FCB85D-8958-4299-9CF0-DD08430FFFCA}"/>
              </a:ext>
            </a:extLst>
          </p:cNvPr>
          <p:cNvSpPr txBox="1"/>
          <p:nvPr/>
        </p:nvSpPr>
        <p:spPr>
          <a:xfrm>
            <a:off x="4380615" y="2749667"/>
            <a:ext cx="5762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项目优缺点</a:t>
            </a:r>
          </a:p>
        </p:txBody>
      </p:sp>
    </p:spTree>
    <p:extLst>
      <p:ext uri="{BB962C8B-B14F-4D97-AF65-F5344CB8AC3E}">
        <p14:creationId xmlns:p14="http://schemas.microsoft.com/office/powerpoint/2010/main" val="2608732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FD2733C-C10A-486A-BA05-2D6464450006}"/>
              </a:ext>
            </a:extLst>
          </p:cNvPr>
          <p:cNvCxnSpPr/>
          <p:nvPr/>
        </p:nvCxnSpPr>
        <p:spPr>
          <a:xfrm>
            <a:off x="598672" y="3553490"/>
            <a:ext cx="1084580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ṡľíḋe">
            <a:extLst>
              <a:ext uri="{FF2B5EF4-FFF2-40B4-BE49-F238E27FC236}">
                <a16:creationId xmlns:a16="http://schemas.microsoft.com/office/drawing/2014/main" id="{971839A6-9583-4457-947B-10C76A8F3A11}"/>
              </a:ext>
            </a:extLst>
          </p:cNvPr>
          <p:cNvSpPr txBox="1"/>
          <p:nvPr/>
        </p:nvSpPr>
        <p:spPr bwMode="auto">
          <a:xfrm>
            <a:off x="1156726" y="3193548"/>
            <a:ext cx="813043" cy="76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77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4800" b="1" dirty="0">
                <a:solidFill>
                  <a:srgbClr val="41B4AD"/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01</a:t>
            </a:r>
          </a:p>
        </p:txBody>
      </p:sp>
      <p:sp>
        <p:nvSpPr>
          <p:cNvPr id="39" name="îşľîḑé">
            <a:extLst>
              <a:ext uri="{FF2B5EF4-FFF2-40B4-BE49-F238E27FC236}">
                <a16:creationId xmlns:a16="http://schemas.microsoft.com/office/drawing/2014/main" id="{F79EA5EF-F0DF-45FF-9DEA-4A86B45B6A0C}"/>
              </a:ext>
            </a:extLst>
          </p:cNvPr>
          <p:cNvSpPr txBox="1"/>
          <p:nvPr/>
        </p:nvSpPr>
        <p:spPr bwMode="auto">
          <a:xfrm>
            <a:off x="1254920" y="4840197"/>
            <a:ext cx="2380817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功能齐全</a:t>
            </a:r>
          </a:p>
        </p:txBody>
      </p:sp>
      <p:grpSp>
        <p:nvGrpSpPr>
          <p:cNvPr id="7" name="íSľïḍè">
            <a:extLst>
              <a:ext uri="{FF2B5EF4-FFF2-40B4-BE49-F238E27FC236}">
                <a16:creationId xmlns:a16="http://schemas.microsoft.com/office/drawing/2014/main" id="{C5D332FC-B501-4CFF-B6A1-6E100FC42620}"/>
              </a:ext>
            </a:extLst>
          </p:cNvPr>
          <p:cNvGrpSpPr/>
          <p:nvPr/>
        </p:nvGrpSpPr>
        <p:grpSpPr>
          <a:xfrm>
            <a:off x="598672" y="4813515"/>
            <a:ext cx="558054" cy="558054"/>
            <a:chOff x="1064030" y="4745078"/>
            <a:chExt cx="758422" cy="758422"/>
          </a:xfrm>
        </p:grpSpPr>
        <p:sp>
          <p:nvSpPr>
            <p:cNvPr id="37" name="íṥ1ïḓè">
              <a:extLst>
                <a:ext uri="{FF2B5EF4-FFF2-40B4-BE49-F238E27FC236}">
                  <a16:creationId xmlns:a16="http://schemas.microsoft.com/office/drawing/2014/main" id="{EAFF3925-67B9-4609-B436-6BB7CE21AFDA}"/>
                </a:ext>
              </a:extLst>
            </p:cNvPr>
            <p:cNvSpPr/>
            <p:nvPr/>
          </p:nvSpPr>
          <p:spPr>
            <a:xfrm>
              <a:off x="1064030" y="4745078"/>
              <a:ext cx="758422" cy="758422"/>
            </a:xfrm>
            <a:prstGeom prst="ellipse">
              <a:avLst/>
            </a:prstGeom>
            <a:solidFill>
              <a:srgbClr val="41B4AD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54"/>
              <a:endParaRPr lang="zh-CN" altLang="en-US" sz="2400" b="1" i="1">
                <a:solidFill>
                  <a:schemeClr val="tx1"/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endParaRPr>
            </a:p>
          </p:txBody>
        </p:sp>
        <p:sp>
          <p:nvSpPr>
            <p:cNvPr id="38" name="íSlíḑè">
              <a:extLst>
                <a:ext uri="{FF2B5EF4-FFF2-40B4-BE49-F238E27FC236}">
                  <a16:creationId xmlns:a16="http://schemas.microsoft.com/office/drawing/2014/main" id="{755FED04-53D3-4E39-81D3-B8354A025BD7}"/>
                </a:ext>
              </a:extLst>
            </p:cNvPr>
            <p:cNvSpPr/>
            <p:nvPr/>
          </p:nvSpPr>
          <p:spPr>
            <a:xfrm>
              <a:off x="1184407" y="4897230"/>
              <a:ext cx="517667" cy="454117"/>
            </a:xfrm>
            <a:custGeom>
              <a:avLst/>
              <a:gdLst>
                <a:gd name="connsiteX0" fmla="*/ 352921 w 607646"/>
                <a:gd name="connsiteY0" fmla="*/ 457945 h 533051"/>
                <a:gd name="connsiteX1" fmla="*/ 342979 w 607646"/>
                <a:gd name="connsiteY1" fmla="*/ 462170 h 533051"/>
                <a:gd name="connsiteX2" fmla="*/ 338854 w 607646"/>
                <a:gd name="connsiteY2" fmla="*/ 472100 h 533051"/>
                <a:gd name="connsiteX3" fmla="*/ 342979 w 607646"/>
                <a:gd name="connsiteY3" fmla="*/ 482029 h 533051"/>
                <a:gd name="connsiteX4" fmla="*/ 352921 w 607646"/>
                <a:gd name="connsiteY4" fmla="*/ 486149 h 533051"/>
                <a:gd name="connsiteX5" fmla="*/ 362863 w 607646"/>
                <a:gd name="connsiteY5" fmla="*/ 482029 h 533051"/>
                <a:gd name="connsiteX6" fmla="*/ 366987 w 607646"/>
                <a:gd name="connsiteY6" fmla="*/ 472100 h 533051"/>
                <a:gd name="connsiteX7" fmla="*/ 362863 w 607646"/>
                <a:gd name="connsiteY7" fmla="*/ 462170 h 533051"/>
                <a:gd name="connsiteX8" fmla="*/ 352921 w 607646"/>
                <a:gd name="connsiteY8" fmla="*/ 457945 h 533051"/>
                <a:gd name="connsiteX9" fmla="*/ 438485 w 607646"/>
                <a:gd name="connsiteY9" fmla="*/ 375972 h 533051"/>
                <a:gd name="connsiteX10" fmla="*/ 431081 w 607646"/>
                <a:gd name="connsiteY10" fmla="*/ 379141 h 533051"/>
                <a:gd name="connsiteX11" fmla="*/ 372699 w 607646"/>
                <a:gd name="connsiteY11" fmla="*/ 437346 h 533051"/>
                <a:gd name="connsiteX12" fmla="*/ 369632 w 607646"/>
                <a:gd name="connsiteY12" fmla="*/ 444846 h 533051"/>
                <a:gd name="connsiteX13" fmla="*/ 372699 w 607646"/>
                <a:gd name="connsiteY13" fmla="*/ 452346 h 533051"/>
                <a:gd name="connsiteX14" fmla="*/ 380208 w 607646"/>
                <a:gd name="connsiteY14" fmla="*/ 455409 h 533051"/>
                <a:gd name="connsiteX15" fmla="*/ 387612 w 607646"/>
                <a:gd name="connsiteY15" fmla="*/ 452346 h 533051"/>
                <a:gd name="connsiteX16" fmla="*/ 445994 w 607646"/>
                <a:gd name="connsiteY16" fmla="*/ 394035 h 533051"/>
                <a:gd name="connsiteX17" fmla="*/ 449062 w 607646"/>
                <a:gd name="connsiteY17" fmla="*/ 386535 h 533051"/>
                <a:gd name="connsiteX18" fmla="*/ 445994 w 607646"/>
                <a:gd name="connsiteY18" fmla="*/ 379141 h 533051"/>
                <a:gd name="connsiteX19" fmla="*/ 438485 w 607646"/>
                <a:gd name="connsiteY19" fmla="*/ 375972 h 533051"/>
                <a:gd name="connsiteX20" fmla="*/ 534943 w 607646"/>
                <a:gd name="connsiteY20" fmla="*/ 217624 h 533051"/>
                <a:gd name="connsiteX21" fmla="*/ 553981 w 607646"/>
                <a:gd name="connsiteY21" fmla="*/ 225547 h 533051"/>
                <a:gd name="connsiteX22" fmla="*/ 554404 w 607646"/>
                <a:gd name="connsiteY22" fmla="*/ 225969 h 533051"/>
                <a:gd name="connsiteX23" fmla="*/ 556520 w 607646"/>
                <a:gd name="connsiteY23" fmla="*/ 230934 h 533051"/>
                <a:gd name="connsiteX24" fmla="*/ 554510 w 607646"/>
                <a:gd name="connsiteY24" fmla="*/ 235899 h 533051"/>
                <a:gd name="connsiteX25" fmla="*/ 524050 w 607646"/>
                <a:gd name="connsiteY25" fmla="*/ 266322 h 533051"/>
                <a:gd name="connsiteX26" fmla="*/ 516752 w 607646"/>
                <a:gd name="connsiteY26" fmla="*/ 283752 h 533051"/>
                <a:gd name="connsiteX27" fmla="*/ 524050 w 607646"/>
                <a:gd name="connsiteY27" fmla="*/ 301182 h 533051"/>
                <a:gd name="connsiteX28" fmla="*/ 541501 w 607646"/>
                <a:gd name="connsiteY28" fmla="*/ 308365 h 533051"/>
                <a:gd name="connsiteX29" fmla="*/ 558952 w 607646"/>
                <a:gd name="connsiteY29" fmla="*/ 301182 h 533051"/>
                <a:gd name="connsiteX30" fmla="*/ 589413 w 607646"/>
                <a:gd name="connsiteY30" fmla="*/ 270759 h 533051"/>
                <a:gd name="connsiteX31" fmla="*/ 594384 w 607646"/>
                <a:gd name="connsiteY31" fmla="*/ 268752 h 533051"/>
                <a:gd name="connsiteX32" fmla="*/ 599355 w 607646"/>
                <a:gd name="connsiteY32" fmla="*/ 270759 h 533051"/>
                <a:gd name="connsiteX33" fmla="*/ 599778 w 607646"/>
                <a:gd name="connsiteY33" fmla="*/ 271181 h 533051"/>
                <a:gd name="connsiteX34" fmla="*/ 606758 w 607646"/>
                <a:gd name="connsiteY34" fmla="*/ 297168 h 533051"/>
                <a:gd name="connsiteX35" fmla="*/ 590047 w 607646"/>
                <a:gd name="connsiteY35" fmla="*/ 359704 h 533051"/>
                <a:gd name="connsiteX36" fmla="*/ 571010 w 607646"/>
                <a:gd name="connsiteY36" fmla="*/ 378612 h 533051"/>
                <a:gd name="connsiteX37" fmla="*/ 570798 w 607646"/>
                <a:gd name="connsiteY37" fmla="*/ 378718 h 533051"/>
                <a:gd name="connsiteX38" fmla="*/ 501627 w 607646"/>
                <a:gd name="connsiteY38" fmla="*/ 395303 h 533051"/>
                <a:gd name="connsiteX39" fmla="*/ 377987 w 607646"/>
                <a:gd name="connsiteY39" fmla="*/ 518790 h 533051"/>
                <a:gd name="connsiteX40" fmla="*/ 343507 w 607646"/>
                <a:gd name="connsiteY40" fmla="*/ 533051 h 533051"/>
                <a:gd name="connsiteX41" fmla="*/ 309028 w 607646"/>
                <a:gd name="connsiteY41" fmla="*/ 518790 h 533051"/>
                <a:gd name="connsiteX42" fmla="*/ 306066 w 607646"/>
                <a:gd name="connsiteY42" fmla="*/ 515833 h 533051"/>
                <a:gd name="connsiteX43" fmla="*/ 291788 w 607646"/>
                <a:gd name="connsiteY43" fmla="*/ 481501 h 533051"/>
                <a:gd name="connsiteX44" fmla="*/ 306066 w 607646"/>
                <a:gd name="connsiteY44" fmla="*/ 447064 h 533051"/>
                <a:gd name="connsiteX45" fmla="*/ 429707 w 607646"/>
                <a:gd name="connsiteY45" fmla="*/ 323576 h 533051"/>
                <a:gd name="connsiteX46" fmla="*/ 446418 w 607646"/>
                <a:gd name="connsiteY46" fmla="*/ 254491 h 533051"/>
                <a:gd name="connsiteX47" fmla="*/ 446418 w 607646"/>
                <a:gd name="connsiteY47" fmla="*/ 254280 h 533051"/>
                <a:gd name="connsiteX48" fmla="*/ 465455 w 607646"/>
                <a:gd name="connsiteY48" fmla="*/ 235265 h 533051"/>
                <a:gd name="connsiteX49" fmla="*/ 527963 w 607646"/>
                <a:gd name="connsiteY49" fmla="*/ 218575 h 533051"/>
                <a:gd name="connsiteX50" fmla="*/ 534943 w 607646"/>
                <a:gd name="connsiteY50" fmla="*/ 217624 h 533051"/>
                <a:gd name="connsiteX51" fmla="*/ 253873 w 607646"/>
                <a:gd name="connsiteY51" fmla="*/ 140927 h 533051"/>
                <a:gd name="connsiteX52" fmla="*/ 141005 w 607646"/>
                <a:gd name="connsiteY52" fmla="*/ 253542 h 533051"/>
                <a:gd name="connsiteX53" fmla="*/ 253873 w 607646"/>
                <a:gd name="connsiteY53" fmla="*/ 366262 h 533051"/>
                <a:gd name="connsiteX54" fmla="*/ 366741 w 607646"/>
                <a:gd name="connsiteY54" fmla="*/ 253542 h 533051"/>
                <a:gd name="connsiteX55" fmla="*/ 253873 w 607646"/>
                <a:gd name="connsiteY55" fmla="*/ 140927 h 533051"/>
                <a:gd name="connsiteX56" fmla="*/ 232929 w 607646"/>
                <a:gd name="connsiteY56" fmla="*/ 0 h 533051"/>
                <a:gd name="connsiteX57" fmla="*/ 274818 w 607646"/>
                <a:gd name="connsiteY57" fmla="*/ 0 h 533051"/>
                <a:gd name="connsiteX58" fmla="*/ 316918 w 607646"/>
                <a:gd name="connsiteY58" fmla="*/ 42045 h 533051"/>
                <a:gd name="connsiteX59" fmla="*/ 316918 w 607646"/>
                <a:gd name="connsiteY59" fmla="*/ 55885 h 533051"/>
                <a:gd name="connsiteX60" fmla="*/ 349287 w 607646"/>
                <a:gd name="connsiteY60" fmla="*/ 69301 h 533051"/>
                <a:gd name="connsiteX61" fmla="*/ 359125 w 607646"/>
                <a:gd name="connsiteY61" fmla="*/ 59476 h 533051"/>
                <a:gd name="connsiteX62" fmla="*/ 388849 w 607646"/>
                <a:gd name="connsiteY62" fmla="*/ 47222 h 533051"/>
                <a:gd name="connsiteX63" fmla="*/ 418574 w 607646"/>
                <a:gd name="connsiteY63" fmla="*/ 59476 h 533051"/>
                <a:gd name="connsiteX64" fmla="*/ 448192 w 607646"/>
                <a:gd name="connsiteY64" fmla="*/ 89162 h 533051"/>
                <a:gd name="connsiteX65" fmla="*/ 448192 w 607646"/>
                <a:gd name="connsiteY65" fmla="*/ 148533 h 533051"/>
                <a:gd name="connsiteX66" fmla="*/ 438460 w 607646"/>
                <a:gd name="connsiteY66" fmla="*/ 158252 h 533051"/>
                <a:gd name="connsiteX67" fmla="*/ 451789 w 607646"/>
                <a:gd name="connsiteY67" fmla="*/ 190684 h 533051"/>
                <a:gd name="connsiteX68" fmla="*/ 465752 w 607646"/>
                <a:gd name="connsiteY68" fmla="*/ 190684 h 533051"/>
                <a:gd name="connsiteX69" fmla="*/ 497909 w 607646"/>
                <a:gd name="connsiteY69" fmla="*/ 205685 h 533051"/>
                <a:gd name="connsiteX70" fmla="*/ 450837 w 607646"/>
                <a:gd name="connsiteY70" fmla="*/ 218257 h 533051"/>
                <a:gd name="connsiteX71" fmla="*/ 419420 w 607646"/>
                <a:gd name="connsiteY71" fmla="*/ 249739 h 533051"/>
                <a:gd name="connsiteX72" fmla="*/ 419208 w 607646"/>
                <a:gd name="connsiteY72" fmla="*/ 250372 h 533051"/>
                <a:gd name="connsiteX73" fmla="*/ 403764 w 607646"/>
                <a:gd name="connsiteY73" fmla="*/ 314603 h 533051"/>
                <a:gd name="connsiteX74" fmla="*/ 283598 w 607646"/>
                <a:gd name="connsiteY74" fmla="*/ 434613 h 533051"/>
                <a:gd name="connsiteX75" fmla="*/ 264134 w 607646"/>
                <a:gd name="connsiteY75" fmla="*/ 481518 h 533051"/>
                <a:gd name="connsiteX76" fmla="*/ 269317 w 607646"/>
                <a:gd name="connsiteY76" fmla="*/ 507083 h 533051"/>
                <a:gd name="connsiteX77" fmla="*/ 232929 w 607646"/>
                <a:gd name="connsiteY77" fmla="*/ 507083 h 533051"/>
                <a:gd name="connsiteX78" fmla="*/ 190828 w 607646"/>
                <a:gd name="connsiteY78" fmla="*/ 465143 h 533051"/>
                <a:gd name="connsiteX79" fmla="*/ 190828 w 607646"/>
                <a:gd name="connsiteY79" fmla="*/ 451304 h 533051"/>
                <a:gd name="connsiteX80" fmla="*/ 158459 w 607646"/>
                <a:gd name="connsiteY80" fmla="*/ 437888 h 533051"/>
                <a:gd name="connsiteX81" fmla="*/ 148622 w 607646"/>
                <a:gd name="connsiteY81" fmla="*/ 447712 h 533051"/>
                <a:gd name="connsiteX82" fmla="*/ 118897 w 607646"/>
                <a:gd name="connsiteY82" fmla="*/ 459967 h 533051"/>
                <a:gd name="connsiteX83" fmla="*/ 89173 w 607646"/>
                <a:gd name="connsiteY83" fmla="*/ 447712 h 533051"/>
                <a:gd name="connsiteX84" fmla="*/ 59554 w 607646"/>
                <a:gd name="connsiteY84" fmla="*/ 418027 h 533051"/>
                <a:gd name="connsiteX85" fmla="*/ 59554 w 607646"/>
                <a:gd name="connsiteY85" fmla="*/ 358656 h 533051"/>
                <a:gd name="connsiteX86" fmla="*/ 69286 w 607646"/>
                <a:gd name="connsiteY86" fmla="*/ 348831 h 533051"/>
                <a:gd name="connsiteX87" fmla="*/ 55958 w 607646"/>
                <a:gd name="connsiteY87" fmla="*/ 316505 h 533051"/>
                <a:gd name="connsiteX88" fmla="*/ 41995 w 607646"/>
                <a:gd name="connsiteY88" fmla="*/ 316505 h 533051"/>
                <a:gd name="connsiteX89" fmla="*/ 0 w 607646"/>
                <a:gd name="connsiteY89" fmla="*/ 274565 h 533051"/>
                <a:gd name="connsiteX90" fmla="*/ 0 w 607646"/>
                <a:gd name="connsiteY90" fmla="*/ 232625 h 533051"/>
                <a:gd name="connsiteX91" fmla="*/ 41995 w 607646"/>
                <a:gd name="connsiteY91" fmla="*/ 190684 h 533051"/>
                <a:gd name="connsiteX92" fmla="*/ 55958 w 607646"/>
                <a:gd name="connsiteY92" fmla="*/ 190684 h 533051"/>
                <a:gd name="connsiteX93" fmla="*/ 69286 w 607646"/>
                <a:gd name="connsiteY93" fmla="*/ 158252 h 533051"/>
                <a:gd name="connsiteX94" fmla="*/ 59554 w 607646"/>
                <a:gd name="connsiteY94" fmla="*/ 148533 h 533051"/>
                <a:gd name="connsiteX95" fmla="*/ 59554 w 607646"/>
                <a:gd name="connsiteY95" fmla="*/ 89162 h 533051"/>
                <a:gd name="connsiteX96" fmla="*/ 89173 w 607646"/>
                <a:gd name="connsiteY96" fmla="*/ 59476 h 533051"/>
                <a:gd name="connsiteX97" fmla="*/ 118897 w 607646"/>
                <a:gd name="connsiteY97" fmla="*/ 47222 h 533051"/>
                <a:gd name="connsiteX98" fmla="*/ 148622 w 607646"/>
                <a:gd name="connsiteY98" fmla="*/ 59476 h 533051"/>
                <a:gd name="connsiteX99" fmla="*/ 158459 w 607646"/>
                <a:gd name="connsiteY99" fmla="*/ 69301 h 533051"/>
                <a:gd name="connsiteX100" fmla="*/ 190828 w 607646"/>
                <a:gd name="connsiteY100" fmla="*/ 55885 h 533051"/>
                <a:gd name="connsiteX101" fmla="*/ 190828 w 607646"/>
                <a:gd name="connsiteY101" fmla="*/ 42045 h 533051"/>
                <a:gd name="connsiteX102" fmla="*/ 232929 w 607646"/>
                <a:gd name="connsiteY102" fmla="*/ 0 h 53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607646" h="533051">
                  <a:moveTo>
                    <a:pt x="352921" y="457945"/>
                  </a:moveTo>
                  <a:cubicBezTo>
                    <a:pt x="349113" y="457945"/>
                    <a:pt x="345623" y="459423"/>
                    <a:pt x="342979" y="462170"/>
                  </a:cubicBezTo>
                  <a:cubicBezTo>
                    <a:pt x="340229" y="464811"/>
                    <a:pt x="338854" y="468297"/>
                    <a:pt x="338854" y="472100"/>
                  </a:cubicBezTo>
                  <a:cubicBezTo>
                    <a:pt x="338854" y="475797"/>
                    <a:pt x="340229" y="479389"/>
                    <a:pt x="342979" y="482029"/>
                  </a:cubicBezTo>
                  <a:cubicBezTo>
                    <a:pt x="345623" y="484670"/>
                    <a:pt x="349113" y="486149"/>
                    <a:pt x="352921" y="486149"/>
                  </a:cubicBezTo>
                  <a:cubicBezTo>
                    <a:pt x="356622" y="486149"/>
                    <a:pt x="360218" y="484670"/>
                    <a:pt x="362863" y="482029"/>
                  </a:cubicBezTo>
                  <a:cubicBezTo>
                    <a:pt x="365507" y="479389"/>
                    <a:pt x="366987" y="475797"/>
                    <a:pt x="366987" y="472100"/>
                  </a:cubicBezTo>
                  <a:cubicBezTo>
                    <a:pt x="366987" y="468297"/>
                    <a:pt x="365507" y="464811"/>
                    <a:pt x="362863" y="462170"/>
                  </a:cubicBezTo>
                  <a:cubicBezTo>
                    <a:pt x="360218" y="459423"/>
                    <a:pt x="356622" y="457945"/>
                    <a:pt x="352921" y="457945"/>
                  </a:cubicBezTo>
                  <a:close/>
                  <a:moveTo>
                    <a:pt x="438485" y="375972"/>
                  </a:moveTo>
                  <a:cubicBezTo>
                    <a:pt x="435735" y="375972"/>
                    <a:pt x="432985" y="377134"/>
                    <a:pt x="431081" y="379141"/>
                  </a:cubicBezTo>
                  <a:lnTo>
                    <a:pt x="372699" y="437346"/>
                  </a:lnTo>
                  <a:cubicBezTo>
                    <a:pt x="370689" y="439353"/>
                    <a:pt x="369632" y="441994"/>
                    <a:pt x="369632" y="444846"/>
                  </a:cubicBezTo>
                  <a:cubicBezTo>
                    <a:pt x="369632" y="447698"/>
                    <a:pt x="370689" y="450339"/>
                    <a:pt x="372699" y="452346"/>
                  </a:cubicBezTo>
                  <a:cubicBezTo>
                    <a:pt x="374708" y="454353"/>
                    <a:pt x="377352" y="455409"/>
                    <a:pt x="380208" y="455409"/>
                  </a:cubicBezTo>
                  <a:cubicBezTo>
                    <a:pt x="382958" y="455409"/>
                    <a:pt x="385602" y="454353"/>
                    <a:pt x="387612" y="452346"/>
                  </a:cubicBezTo>
                  <a:lnTo>
                    <a:pt x="445994" y="394035"/>
                  </a:lnTo>
                  <a:cubicBezTo>
                    <a:pt x="448004" y="392028"/>
                    <a:pt x="449062" y="389387"/>
                    <a:pt x="449062" y="386535"/>
                  </a:cubicBezTo>
                  <a:cubicBezTo>
                    <a:pt x="449062" y="383789"/>
                    <a:pt x="448004" y="381148"/>
                    <a:pt x="445994" y="379141"/>
                  </a:cubicBezTo>
                  <a:cubicBezTo>
                    <a:pt x="443985" y="377134"/>
                    <a:pt x="441341" y="375972"/>
                    <a:pt x="438485" y="375972"/>
                  </a:cubicBezTo>
                  <a:close/>
                  <a:moveTo>
                    <a:pt x="534943" y="217624"/>
                  </a:moveTo>
                  <a:cubicBezTo>
                    <a:pt x="542136" y="217624"/>
                    <a:pt x="548905" y="220371"/>
                    <a:pt x="553981" y="225547"/>
                  </a:cubicBezTo>
                  <a:lnTo>
                    <a:pt x="554404" y="225969"/>
                  </a:lnTo>
                  <a:cubicBezTo>
                    <a:pt x="555779" y="227237"/>
                    <a:pt x="556520" y="229033"/>
                    <a:pt x="556520" y="230934"/>
                  </a:cubicBezTo>
                  <a:cubicBezTo>
                    <a:pt x="556520" y="232836"/>
                    <a:pt x="555779" y="234632"/>
                    <a:pt x="554510" y="235899"/>
                  </a:cubicBezTo>
                  <a:lnTo>
                    <a:pt x="524050" y="266322"/>
                  </a:lnTo>
                  <a:cubicBezTo>
                    <a:pt x="519396" y="270970"/>
                    <a:pt x="516752" y="277203"/>
                    <a:pt x="516752" y="283752"/>
                  </a:cubicBezTo>
                  <a:cubicBezTo>
                    <a:pt x="516752" y="290301"/>
                    <a:pt x="519396" y="296534"/>
                    <a:pt x="524050" y="301182"/>
                  </a:cubicBezTo>
                  <a:cubicBezTo>
                    <a:pt x="528703" y="305830"/>
                    <a:pt x="534838" y="308365"/>
                    <a:pt x="541501" y="308365"/>
                  </a:cubicBezTo>
                  <a:cubicBezTo>
                    <a:pt x="548058" y="308365"/>
                    <a:pt x="554299" y="305830"/>
                    <a:pt x="558952" y="301182"/>
                  </a:cubicBezTo>
                  <a:lnTo>
                    <a:pt x="589413" y="270759"/>
                  </a:lnTo>
                  <a:cubicBezTo>
                    <a:pt x="590682" y="269491"/>
                    <a:pt x="592480" y="268752"/>
                    <a:pt x="594384" y="268752"/>
                  </a:cubicBezTo>
                  <a:cubicBezTo>
                    <a:pt x="596288" y="268752"/>
                    <a:pt x="597980" y="269491"/>
                    <a:pt x="599355" y="270759"/>
                  </a:cubicBezTo>
                  <a:lnTo>
                    <a:pt x="599778" y="271181"/>
                  </a:lnTo>
                  <a:cubicBezTo>
                    <a:pt x="606547" y="277942"/>
                    <a:pt x="609191" y="287977"/>
                    <a:pt x="606758" y="297168"/>
                  </a:cubicBezTo>
                  <a:lnTo>
                    <a:pt x="590047" y="359704"/>
                  </a:lnTo>
                  <a:cubicBezTo>
                    <a:pt x="587509" y="368894"/>
                    <a:pt x="580211" y="376183"/>
                    <a:pt x="571010" y="378612"/>
                  </a:cubicBezTo>
                  <a:cubicBezTo>
                    <a:pt x="570904" y="378718"/>
                    <a:pt x="570904" y="378718"/>
                    <a:pt x="570798" y="378718"/>
                  </a:cubicBezTo>
                  <a:lnTo>
                    <a:pt x="501627" y="395303"/>
                  </a:lnTo>
                  <a:lnTo>
                    <a:pt x="377987" y="518790"/>
                  </a:lnTo>
                  <a:cubicBezTo>
                    <a:pt x="368785" y="527981"/>
                    <a:pt x="356517" y="533051"/>
                    <a:pt x="343507" y="533051"/>
                  </a:cubicBezTo>
                  <a:cubicBezTo>
                    <a:pt x="330498" y="533051"/>
                    <a:pt x="318229" y="527981"/>
                    <a:pt x="309028" y="518790"/>
                  </a:cubicBezTo>
                  <a:lnTo>
                    <a:pt x="306066" y="515833"/>
                  </a:lnTo>
                  <a:cubicBezTo>
                    <a:pt x="296865" y="506642"/>
                    <a:pt x="291788" y="494494"/>
                    <a:pt x="291788" y="481501"/>
                  </a:cubicBezTo>
                  <a:cubicBezTo>
                    <a:pt x="291788" y="468402"/>
                    <a:pt x="296865" y="456254"/>
                    <a:pt x="306066" y="447064"/>
                  </a:cubicBezTo>
                  <a:lnTo>
                    <a:pt x="429707" y="323576"/>
                  </a:lnTo>
                  <a:lnTo>
                    <a:pt x="446418" y="254491"/>
                  </a:lnTo>
                  <a:cubicBezTo>
                    <a:pt x="446418" y="254385"/>
                    <a:pt x="446418" y="254385"/>
                    <a:pt x="446418" y="254280"/>
                  </a:cubicBezTo>
                  <a:cubicBezTo>
                    <a:pt x="448956" y="245089"/>
                    <a:pt x="456254" y="237801"/>
                    <a:pt x="465455" y="235265"/>
                  </a:cubicBezTo>
                  <a:lnTo>
                    <a:pt x="527963" y="218575"/>
                  </a:lnTo>
                  <a:cubicBezTo>
                    <a:pt x="530290" y="217941"/>
                    <a:pt x="532617" y="217624"/>
                    <a:pt x="534943" y="217624"/>
                  </a:cubicBezTo>
                  <a:close/>
                  <a:moveTo>
                    <a:pt x="253873" y="140927"/>
                  </a:moveTo>
                  <a:cubicBezTo>
                    <a:pt x="191674" y="140927"/>
                    <a:pt x="141005" y="191424"/>
                    <a:pt x="141005" y="253542"/>
                  </a:cubicBezTo>
                  <a:cubicBezTo>
                    <a:pt x="141005" y="315765"/>
                    <a:pt x="191674" y="366262"/>
                    <a:pt x="253873" y="366262"/>
                  </a:cubicBezTo>
                  <a:cubicBezTo>
                    <a:pt x="316072" y="366262"/>
                    <a:pt x="366741" y="315765"/>
                    <a:pt x="366741" y="253542"/>
                  </a:cubicBezTo>
                  <a:cubicBezTo>
                    <a:pt x="366741" y="191424"/>
                    <a:pt x="316072" y="140927"/>
                    <a:pt x="253873" y="140927"/>
                  </a:cubicBezTo>
                  <a:close/>
                  <a:moveTo>
                    <a:pt x="232929" y="0"/>
                  </a:moveTo>
                  <a:lnTo>
                    <a:pt x="274818" y="0"/>
                  </a:lnTo>
                  <a:cubicBezTo>
                    <a:pt x="298090" y="0"/>
                    <a:pt x="316918" y="18910"/>
                    <a:pt x="316918" y="42045"/>
                  </a:cubicBezTo>
                  <a:lnTo>
                    <a:pt x="316918" y="55885"/>
                  </a:lnTo>
                  <a:cubicBezTo>
                    <a:pt x="328025" y="59371"/>
                    <a:pt x="338921" y="63913"/>
                    <a:pt x="349287" y="69301"/>
                  </a:cubicBezTo>
                  <a:lnTo>
                    <a:pt x="359125" y="59476"/>
                  </a:lnTo>
                  <a:cubicBezTo>
                    <a:pt x="367058" y="51553"/>
                    <a:pt x="377637" y="47222"/>
                    <a:pt x="388849" y="47222"/>
                  </a:cubicBezTo>
                  <a:cubicBezTo>
                    <a:pt x="400062" y="47222"/>
                    <a:pt x="410640" y="51553"/>
                    <a:pt x="418574" y="59476"/>
                  </a:cubicBezTo>
                  <a:lnTo>
                    <a:pt x="448192" y="89162"/>
                  </a:lnTo>
                  <a:cubicBezTo>
                    <a:pt x="464588" y="105536"/>
                    <a:pt x="464588" y="132158"/>
                    <a:pt x="448192" y="148533"/>
                  </a:cubicBezTo>
                  <a:lnTo>
                    <a:pt x="438460" y="158252"/>
                  </a:lnTo>
                  <a:cubicBezTo>
                    <a:pt x="443749" y="168710"/>
                    <a:pt x="448298" y="179486"/>
                    <a:pt x="451789" y="190684"/>
                  </a:cubicBezTo>
                  <a:lnTo>
                    <a:pt x="465752" y="190684"/>
                  </a:lnTo>
                  <a:cubicBezTo>
                    <a:pt x="478657" y="190684"/>
                    <a:pt x="490187" y="196494"/>
                    <a:pt x="497909" y="205685"/>
                  </a:cubicBezTo>
                  <a:lnTo>
                    <a:pt x="450837" y="218257"/>
                  </a:lnTo>
                  <a:cubicBezTo>
                    <a:pt x="435604" y="222377"/>
                    <a:pt x="423440" y="234420"/>
                    <a:pt x="419420" y="249739"/>
                  </a:cubicBezTo>
                  <a:cubicBezTo>
                    <a:pt x="419314" y="249950"/>
                    <a:pt x="419314" y="250161"/>
                    <a:pt x="419208" y="250372"/>
                  </a:cubicBezTo>
                  <a:lnTo>
                    <a:pt x="403764" y="314603"/>
                  </a:lnTo>
                  <a:lnTo>
                    <a:pt x="283598" y="434613"/>
                  </a:lnTo>
                  <a:cubicBezTo>
                    <a:pt x="271010" y="447078"/>
                    <a:pt x="264134" y="463770"/>
                    <a:pt x="264134" y="481518"/>
                  </a:cubicBezTo>
                  <a:cubicBezTo>
                    <a:pt x="264134" y="490392"/>
                    <a:pt x="265932" y="499160"/>
                    <a:pt x="269317" y="507083"/>
                  </a:cubicBezTo>
                  <a:lnTo>
                    <a:pt x="232929" y="507083"/>
                  </a:lnTo>
                  <a:cubicBezTo>
                    <a:pt x="209657" y="507083"/>
                    <a:pt x="190828" y="488279"/>
                    <a:pt x="190828" y="465143"/>
                  </a:cubicBezTo>
                  <a:lnTo>
                    <a:pt x="190828" y="451304"/>
                  </a:lnTo>
                  <a:cubicBezTo>
                    <a:pt x="179721" y="447712"/>
                    <a:pt x="168826" y="443275"/>
                    <a:pt x="158459" y="437888"/>
                  </a:cubicBezTo>
                  <a:lnTo>
                    <a:pt x="148622" y="447712"/>
                  </a:lnTo>
                  <a:cubicBezTo>
                    <a:pt x="140688" y="455635"/>
                    <a:pt x="130110" y="459967"/>
                    <a:pt x="118897" y="459967"/>
                  </a:cubicBezTo>
                  <a:cubicBezTo>
                    <a:pt x="107685" y="459967"/>
                    <a:pt x="97107" y="455635"/>
                    <a:pt x="89173" y="447712"/>
                  </a:cubicBezTo>
                  <a:lnTo>
                    <a:pt x="59554" y="418027"/>
                  </a:lnTo>
                  <a:cubicBezTo>
                    <a:pt x="43158" y="401652"/>
                    <a:pt x="43158" y="375030"/>
                    <a:pt x="59554" y="358656"/>
                  </a:cubicBezTo>
                  <a:lnTo>
                    <a:pt x="69286" y="348831"/>
                  </a:lnTo>
                  <a:cubicBezTo>
                    <a:pt x="63997" y="338478"/>
                    <a:pt x="59449" y="327597"/>
                    <a:pt x="55958" y="316505"/>
                  </a:cubicBezTo>
                  <a:lnTo>
                    <a:pt x="41995" y="316505"/>
                  </a:lnTo>
                  <a:cubicBezTo>
                    <a:pt x="18829" y="316505"/>
                    <a:pt x="0" y="297700"/>
                    <a:pt x="0" y="274565"/>
                  </a:cubicBezTo>
                  <a:lnTo>
                    <a:pt x="0" y="232625"/>
                  </a:lnTo>
                  <a:cubicBezTo>
                    <a:pt x="0" y="209488"/>
                    <a:pt x="18829" y="190684"/>
                    <a:pt x="41995" y="190684"/>
                  </a:cubicBezTo>
                  <a:lnTo>
                    <a:pt x="55958" y="190684"/>
                  </a:lnTo>
                  <a:cubicBezTo>
                    <a:pt x="59449" y="179486"/>
                    <a:pt x="63997" y="168710"/>
                    <a:pt x="69286" y="158252"/>
                  </a:cubicBezTo>
                  <a:lnTo>
                    <a:pt x="59554" y="148533"/>
                  </a:lnTo>
                  <a:cubicBezTo>
                    <a:pt x="43158" y="132158"/>
                    <a:pt x="43158" y="105536"/>
                    <a:pt x="59554" y="89162"/>
                  </a:cubicBezTo>
                  <a:lnTo>
                    <a:pt x="89173" y="59476"/>
                  </a:lnTo>
                  <a:cubicBezTo>
                    <a:pt x="97107" y="51553"/>
                    <a:pt x="107685" y="47222"/>
                    <a:pt x="118897" y="47222"/>
                  </a:cubicBezTo>
                  <a:cubicBezTo>
                    <a:pt x="130110" y="47222"/>
                    <a:pt x="140688" y="51553"/>
                    <a:pt x="148622" y="59476"/>
                  </a:cubicBezTo>
                  <a:lnTo>
                    <a:pt x="158459" y="69301"/>
                  </a:lnTo>
                  <a:cubicBezTo>
                    <a:pt x="168826" y="63913"/>
                    <a:pt x="179721" y="59371"/>
                    <a:pt x="190828" y="55885"/>
                  </a:cubicBezTo>
                  <a:lnTo>
                    <a:pt x="190828" y="42045"/>
                  </a:lnTo>
                  <a:cubicBezTo>
                    <a:pt x="190828" y="18910"/>
                    <a:pt x="209657" y="0"/>
                    <a:pt x="232929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i="1">
                <a:solidFill>
                  <a:schemeClr val="tx1"/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endParaRPr>
            </a:p>
          </p:txBody>
        </p:sp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7EF6801-7121-4194-9B4C-47DBBFF5B1C3}"/>
              </a:ext>
            </a:extLst>
          </p:cNvPr>
          <p:cNvCxnSpPr>
            <a:stCxn id="5" idx="2"/>
          </p:cNvCxnSpPr>
          <p:nvPr/>
        </p:nvCxnSpPr>
        <p:spPr>
          <a:xfrm>
            <a:off x="1563248" y="3962989"/>
            <a:ext cx="0" cy="624158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sysDash"/>
            <a:round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0070661-F88D-43F6-AAD6-1A8A37A8C13F}"/>
              </a:ext>
            </a:extLst>
          </p:cNvPr>
          <p:cNvCxnSpPr>
            <a:stCxn id="10" idx="0"/>
          </p:cNvCxnSpPr>
          <p:nvPr/>
        </p:nvCxnSpPr>
        <p:spPr>
          <a:xfrm flipV="1">
            <a:off x="3495767" y="2569392"/>
            <a:ext cx="0" cy="62415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sysDash"/>
            <a:round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íṣľiḋè">
            <a:extLst>
              <a:ext uri="{FF2B5EF4-FFF2-40B4-BE49-F238E27FC236}">
                <a16:creationId xmlns:a16="http://schemas.microsoft.com/office/drawing/2014/main" id="{E6CC88C7-8E28-4BEF-8C7D-7618B54039E7}"/>
              </a:ext>
            </a:extLst>
          </p:cNvPr>
          <p:cNvSpPr txBox="1"/>
          <p:nvPr/>
        </p:nvSpPr>
        <p:spPr bwMode="auto">
          <a:xfrm>
            <a:off x="3089245" y="3193548"/>
            <a:ext cx="813043" cy="76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77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4800" b="1" dirty="0">
                <a:solidFill>
                  <a:srgbClr val="41B4AD"/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02</a:t>
            </a:r>
          </a:p>
        </p:txBody>
      </p:sp>
      <p:grpSp>
        <p:nvGrpSpPr>
          <p:cNvPr id="11" name="ísļídé">
            <a:extLst>
              <a:ext uri="{FF2B5EF4-FFF2-40B4-BE49-F238E27FC236}">
                <a16:creationId xmlns:a16="http://schemas.microsoft.com/office/drawing/2014/main" id="{DCDE0064-AD28-4C0A-9709-2D75573BC1C7}"/>
              </a:ext>
            </a:extLst>
          </p:cNvPr>
          <p:cNvGrpSpPr/>
          <p:nvPr/>
        </p:nvGrpSpPr>
        <p:grpSpPr>
          <a:xfrm>
            <a:off x="3089245" y="1332240"/>
            <a:ext cx="2380817" cy="1085158"/>
            <a:chOff x="11962919" y="3966429"/>
            <a:chExt cx="2380817" cy="1085158"/>
          </a:xfrm>
        </p:grpSpPr>
        <p:sp>
          <p:nvSpPr>
            <p:cNvPr id="35" name="ïS1ïďé">
              <a:extLst>
                <a:ext uri="{FF2B5EF4-FFF2-40B4-BE49-F238E27FC236}">
                  <a16:creationId xmlns:a16="http://schemas.microsoft.com/office/drawing/2014/main" id="{7C64CF9F-9319-42FE-9FB7-C0E8A5CED011}"/>
                </a:ext>
              </a:extLst>
            </p:cNvPr>
            <p:cNvSpPr txBox="1"/>
            <p:nvPr/>
          </p:nvSpPr>
          <p:spPr bwMode="auto">
            <a:xfrm>
              <a:off x="11962919" y="3966429"/>
              <a:ext cx="2380817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仓耳青禾体-谷力 W05" panose="02020400000000000000" pitchFamily="18" charset="-122"/>
                  <a:ea typeface="仓耳青禾体-谷力 W05" panose="02020400000000000000" pitchFamily="18" charset="-122"/>
                </a:rPr>
                <a:t>以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仓耳青禾体-谷力 W05" panose="02020400000000000000" pitchFamily="18" charset="-122"/>
                  <a:ea typeface="仓耳青禾体-谷力 W05" panose="02020400000000000000" pitchFamily="18" charset="-122"/>
                </a:rPr>
                <a:t>GUI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仓耳青禾体-谷力 W05" panose="02020400000000000000" pitchFamily="18" charset="-122"/>
                  <a:ea typeface="仓耳青禾体-谷力 W05" panose="02020400000000000000" pitchFamily="18" charset="-122"/>
                </a:rPr>
                <a:t>界面呈现</a:t>
              </a:r>
            </a:p>
          </p:txBody>
        </p:sp>
        <p:sp>
          <p:nvSpPr>
            <p:cNvPr id="36" name="ïṩ1ïḑé">
              <a:extLst>
                <a:ext uri="{FF2B5EF4-FFF2-40B4-BE49-F238E27FC236}">
                  <a16:creationId xmlns:a16="http://schemas.microsoft.com/office/drawing/2014/main" id="{BA2D258B-1CE4-4598-955F-F2086FA9EBC5}"/>
                </a:ext>
              </a:extLst>
            </p:cNvPr>
            <p:cNvSpPr/>
            <p:nvPr/>
          </p:nvSpPr>
          <p:spPr bwMode="auto">
            <a:xfrm>
              <a:off x="12058636" y="4384243"/>
              <a:ext cx="1803243" cy="667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4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仓耳青禾体-谷力 W05" panose="02020400000000000000" pitchFamily="18" charset="-122"/>
                  <a:ea typeface="仓耳青禾体-谷力 W05" panose="02020400000000000000" pitchFamily="18" charset="-122"/>
                </a:rPr>
                <a:t>用户使用便捷简单，操作交互性强</a:t>
              </a:r>
            </a:p>
          </p:txBody>
        </p:sp>
      </p:grpSp>
      <p:sp>
        <p:nvSpPr>
          <p:cNvPr id="12" name="íSḻíḑé">
            <a:extLst>
              <a:ext uri="{FF2B5EF4-FFF2-40B4-BE49-F238E27FC236}">
                <a16:creationId xmlns:a16="http://schemas.microsoft.com/office/drawing/2014/main" id="{D1089441-07FF-4EFF-9BF9-871473FC7CD5}"/>
              </a:ext>
            </a:extLst>
          </p:cNvPr>
          <p:cNvSpPr/>
          <p:nvPr/>
        </p:nvSpPr>
        <p:spPr>
          <a:xfrm>
            <a:off x="2531191" y="1495018"/>
            <a:ext cx="558054" cy="558054"/>
          </a:xfrm>
          <a:prstGeom prst="ellipse">
            <a:avLst/>
          </a:prstGeom>
          <a:solidFill>
            <a:srgbClr val="BFE6E3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54"/>
            <a:endParaRPr lang="zh-CN" altLang="en-US" sz="2400" b="1" i="1">
              <a:solidFill>
                <a:schemeClr val="tx1"/>
              </a:solidFill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sp>
        <p:nvSpPr>
          <p:cNvPr id="13" name="îsļïde">
            <a:extLst>
              <a:ext uri="{FF2B5EF4-FFF2-40B4-BE49-F238E27FC236}">
                <a16:creationId xmlns:a16="http://schemas.microsoft.com/office/drawing/2014/main" id="{6C96C900-01E6-4A4F-9A96-10E9AED71F65}"/>
              </a:ext>
            </a:extLst>
          </p:cNvPr>
          <p:cNvSpPr/>
          <p:nvPr/>
        </p:nvSpPr>
        <p:spPr>
          <a:xfrm>
            <a:off x="2615914" y="1602018"/>
            <a:ext cx="388608" cy="344054"/>
          </a:xfrm>
          <a:custGeom>
            <a:avLst/>
            <a:gdLst>
              <a:gd name="connsiteX0" fmla="*/ 65178 w 606964"/>
              <a:gd name="connsiteY0" fmla="*/ 207316 h 537378"/>
              <a:gd name="connsiteX1" fmla="*/ 87478 w 606964"/>
              <a:gd name="connsiteY1" fmla="*/ 475661 h 537378"/>
              <a:gd name="connsiteX2" fmla="*/ 104118 w 606964"/>
              <a:gd name="connsiteY2" fmla="*/ 475661 h 537378"/>
              <a:gd name="connsiteX3" fmla="*/ 189583 w 606964"/>
              <a:gd name="connsiteY3" fmla="*/ 207316 h 537378"/>
              <a:gd name="connsiteX4" fmla="*/ 22615 w 606964"/>
              <a:gd name="connsiteY4" fmla="*/ 145599 h 537378"/>
              <a:gd name="connsiteX5" fmla="*/ 584307 w 606964"/>
              <a:gd name="connsiteY5" fmla="*/ 145599 h 537378"/>
              <a:gd name="connsiteX6" fmla="*/ 602646 w 606964"/>
              <a:gd name="connsiteY6" fmla="*/ 154868 h 537378"/>
              <a:gd name="connsiteX7" fmla="*/ 605928 w 606964"/>
              <a:gd name="connsiteY7" fmla="*/ 174988 h 537378"/>
              <a:gd name="connsiteX8" fmla="*/ 495447 w 606964"/>
              <a:gd name="connsiteY8" fmla="*/ 521666 h 537378"/>
              <a:gd name="connsiteX9" fmla="*/ 473826 w 606964"/>
              <a:gd name="connsiteY9" fmla="*/ 537378 h 537378"/>
              <a:gd name="connsiteX10" fmla="*/ 51255 w 606964"/>
              <a:gd name="connsiteY10" fmla="*/ 537378 h 537378"/>
              <a:gd name="connsiteX11" fmla="*/ 28728 w 606964"/>
              <a:gd name="connsiteY11" fmla="*/ 516693 h 537378"/>
              <a:gd name="connsiteX12" fmla="*/ 89 w 606964"/>
              <a:gd name="connsiteY12" fmla="*/ 170015 h 537378"/>
              <a:gd name="connsiteX13" fmla="*/ 5975 w 606964"/>
              <a:gd name="connsiteY13" fmla="*/ 152833 h 537378"/>
              <a:gd name="connsiteX14" fmla="*/ 22615 w 606964"/>
              <a:gd name="connsiteY14" fmla="*/ 145599 h 537378"/>
              <a:gd name="connsiteX15" fmla="*/ 325526 w 606964"/>
              <a:gd name="connsiteY15" fmla="*/ 814 h 537378"/>
              <a:gd name="connsiteX16" fmla="*/ 333451 w 606964"/>
              <a:gd name="connsiteY16" fmla="*/ 1831 h 537378"/>
              <a:gd name="connsiteX17" fmla="*/ 335376 w 606964"/>
              <a:gd name="connsiteY17" fmla="*/ 9629 h 537378"/>
              <a:gd name="connsiteX18" fmla="*/ 321337 w 606964"/>
              <a:gd name="connsiteY18" fmla="*/ 44887 h 537378"/>
              <a:gd name="connsiteX19" fmla="*/ 389039 w 606964"/>
              <a:gd name="connsiteY19" fmla="*/ 44887 h 537378"/>
              <a:gd name="connsiteX20" fmla="*/ 394133 w 606964"/>
              <a:gd name="connsiteY20" fmla="*/ 47034 h 537378"/>
              <a:gd name="connsiteX21" fmla="*/ 396171 w 606964"/>
              <a:gd name="connsiteY21" fmla="*/ 52006 h 537378"/>
              <a:gd name="connsiteX22" fmla="*/ 396171 w 606964"/>
              <a:gd name="connsiteY22" fmla="*/ 72234 h 537378"/>
              <a:gd name="connsiteX23" fmla="*/ 389039 w 606964"/>
              <a:gd name="connsiteY23" fmla="*/ 79241 h 537378"/>
              <a:gd name="connsiteX24" fmla="*/ 321337 w 606964"/>
              <a:gd name="connsiteY24" fmla="*/ 79241 h 537378"/>
              <a:gd name="connsiteX25" fmla="*/ 335376 w 606964"/>
              <a:gd name="connsiteY25" fmla="*/ 114499 h 537378"/>
              <a:gd name="connsiteX26" fmla="*/ 333451 w 606964"/>
              <a:gd name="connsiteY26" fmla="*/ 122296 h 537378"/>
              <a:gd name="connsiteX27" fmla="*/ 325526 w 606964"/>
              <a:gd name="connsiteY27" fmla="*/ 123426 h 537378"/>
              <a:gd name="connsiteX28" fmla="*/ 218879 w 606964"/>
              <a:gd name="connsiteY28" fmla="*/ 68392 h 537378"/>
              <a:gd name="connsiteX29" fmla="*/ 215030 w 606964"/>
              <a:gd name="connsiteY29" fmla="*/ 62064 h 537378"/>
              <a:gd name="connsiteX30" fmla="*/ 218879 w 606964"/>
              <a:gd name="connsiteY30" fmla="*/ 55848 h 537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6964" h="537378">
                <a:moveTo>
                  <a:pt x="65178" y="207316"/>
                </a:moveTo>
                <a:lnTo>
                  <a:pt x="87478" y="475661"/>
                </a:lnTo>
                <a:lnTo>
                  <a:pt x="104118" y="475661"/>
                </a:lnTo>
                <a:lnTo>
                  <a:pt x="189583" y="207316"/>
                </a:lnTo>
                <a:close/>
                <a:moveTo>
                  <a:pt x="22615" y="145599"/>
                </a:moveTo>
                <a:lnTo>
                  <a:pt x="584307" y="145599"/>
                </a:lnTo>
                <a:cubicBezTo>
                  <a:pt x="591552" y="145599"/>
                  <a:pt x="598344" y="148990"/>
                  <a:pt x="602646" y="154868"/>
                </a:cubicBezTo>
                <a:cubicBezTo>
                  <a:pt x="606834" y="160633"/>
                  <a:pt x="608079" y="168206"/>
                  <a:pt x="605928" y="174988"/>
                </a:cubicBezTo>
                <a:lnTo>
                  <a:pt x="495447" y="521666"/>
                </a:lnTo>
                <a:cubicBezTo>
                  <a:pt x="492503" y="531048"/>
                  <a:pt x="483674" y="537378"/>
                  <a:pt x="473826" y="537378"/>
                </a:cubicBezTo>
                <a:lnTo>
                  <a:pt x="51255" y="537378"/>
                </a:lnTo>
                <a:cubicBezTo>
                  <a:pt x="39482" y="537378"/>
                  <a:pt x="29747" y="528448"/>
                  <a:pt x="28728" y="516693"/>
                </a:cubicBezTo>
                <a:lnTo>
                  <a:pt x="89" y="170015"/>
                </a:lnTo>
                <a:cubicBezTo>
                  <a:pt x="-477" y="163798"/>
                  <a:pt x="1674" y="157468"/>
                  <a:pt x="5975" y="152833"/>
                </a:cubicBezTo>
                <a:cubicBezTo>
                  <a:pt x="10277" y="148199"/>
                  <a:pt x="16276" y="145599"/>
                  <a:pt x="22615" y="145599"/>
                </a:cubicBezTo>
                <a:close/>
                <a:moveTo>
                  <a:pt x="325526" y="814"/>
                </a:moveTo>
                <a:cubicBezTo>
                  <a:pt x="328130" y="-542"/>
                  <a:pt x="331300" y="-203"/>
                  <a:pt x="333451" y="1831"/>
                </a:cubicBezTo>
                <a:cubicBezTo>
                  <a:pt x="335715" y="3752"/>
                  <a:pt x="336395" y="6917"/>
                  <a:pt x="335376" y="9629"/>
                </a:cubicBezTo>
                <a:lnTo>
                  <a:pt x="321337" y="44887"/>
                </a:lnTo>
                <a:lnTo>
                  <a:pt x="389039" y="44887"/>
                </a:lnTo>
                <a:cubicBezTo>
                  <a:pt x="390963" y="44887"/>
                  <a:pt x="392775" y="45678"/>
                  <a:pt x="394133" y="47034"/>
                </a:cubicBezTo>
                <a:cubicBezTo>
                  <a:pt x="395379" y="48277"/>
                  <a:pt x="396171" y="50085"/>
                  <a:pt x="396171" y="52006"/>
                </a:cubicBezTo>
                <a:lnTo>
                  <a:pt x="396171" y="72234"/>
                </a:lnTo>
                <a:cubicBezTo>
                  <a:pt x="396171" y="76077"/>
                  <a:pt x="393001" y="79241"/>
                  <a:pt x="389039" y="79241"/>
                </a:cubicBezTo>
                <a:lnTo>
                  <a:pt x="321337" y="79241"/>
                </a:lnTo>
                <a:lnTo>
                  <a:pt x="335376" y="114499"/>
                </a:lnTo>
                <a:cubicBezTo>
                  <a:pt x="336395" y="117211"/>
                  <a:pt x="335715" y="120375"/>
                  <a:pt x="333451" y="122296"/>
                </a:cubicBezTo>
                <a:cubicBezTo>
                  <a:pt x="331300" y="124330"/>
                  <a:pt x="328130" y="124782"/>
                  <a:pt x="325526" y="123426"/>
                </a:cubicBezTo>
                <a:lnTo>
                  <a:pt x="218879" y="68392"/>
                </a:lnTo>
                <a:cubicBezTo>
                  <a:pt x="216502" y="67149"/>
                  <a:pt x="215030" y="64663"/>
                  <a:pt x="215030" y="62064"/>
                </a:cubicBezTo>
                <a:cubicBezTo>
                  <a:pt x="215030" y="59465"/>
                  <a:pt x="216502" y="56978"/>
                  <a:pt x="218879" y="55848"/>
                </a:cubicBezTo>
                <a:close/>
              </a:path>
            </a:pathLst>
          </a:custGeom>
          <a:solidFill>
            <a:srgbClr val="41B4AD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sp>
        <p:nvSpPr>
          <p:cNvPr id="14" name="ïṡľiḋê">
            <a:extLst>
              <a:ext uri="{FF2B5EF4-FFF2-40B4-BE49-F238E27FC236}">
                <a16:creationId xmlns:a16="http://schemas.microsoft.com/office/drawing/2014/main" id="{58B579E7-F9E2-41B3-ADD1-6E93D38AA554}"/>
              </a:ext>
            </a:extLst>
          </p:cNvPr>
          <p:cNvSpPr txBox="1"/>
          <p:nvPr/>
        </p:nvSpPr>
        <p:spPr bwMode="auto">
          <a:xfrm>
            <a:off x="4874253" y="3193548"/>
            <a:ext cx="813043" cy="76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77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4800" b="1" dirty="0">
                <a:solidFill>
                  <a:srgbClr val="41B4AD"/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03</a:t>
            </a:r>
          </a:p>
        </p:txBody>
      </p:sp>
      <p:grpSp>
        <p:nvGrpSpPr>
          <p:cNvPr id="15" name="îsḻiḑè">
            <a:extLst>
              <a:ext uri="{FF2B5EF4-FFF2-40B4-BE49-F238E27FC236}">
                <a16:creationId xmlns:a16="http://schemas.microsoft.com/office/drawing/2014/main" id="{7F8AB393-AA8D-40A4-BC3C-2C5EE4F85341}"/>
              </a:ext>
            </a:extLst>
          </p:cNvPr>
          <p:cNvGrpSpPr/>
          <p:nvPr/>
        </p:nvGrpSpPr>
        <p:grpSpPr>
          <a:xfrm>
            <a:off x="4874252" y="4650737"/>
            <a:ext cx="2986557" cy="1767744"/>
            <a:chOff x="11962918" y="3966429"/>
            <a:chExt cx="2986557" cy="1767744"/>
          </a:xfrm>
        </p:grpSpPr>
        <p:sp>
          <p:nvSpPr>
            <p:cNvPr id="33" name="íšlïḑé">
              <a:extLst>
                <a:ext uri="{FF2B5EF4-FFF2-40B4-BE49-F238E27FC236}">
                  <a16:creationId xmlns:a16="http://schemas.microsoft.com/office/drawing/2014/main" id="{0FB1156A-EBBD-4D7C-ABE7-24D432597DAC}"/>
                </a:ext>
              </a:extLst>
            </p:cNvPr>
            <p:cNvSpPr txBox="1"/>
            <p:nvPr/>
          </p:nvSpPr>
          <p:spPr bwMode="auto">
            <a:xfrm>
              <a:off x="11962919" y="3966429"/>
              <a:ext cx="2380817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仓耳青禾体-谷力 W05" panose="02020400000000000000" pitchFamily="18" charset="-122"/>
                  <a:ea typeface="仓耳青禾体-谷力 W05" panose="02020400000000000000" pitchFamily="18" charset="-122"/>
                </a:rPr>
                <a:t>注重用户交互体验</a:t>
              </a:r>
            </a:p>
          </p:txBody>
        </p:sp>
        <p:sp>
          <p:nvSpPr>
            <p:cNvPr id="34" name="ïṣļîdè">
              <a:extLst>
                <a:ext uri="{FF2B5EF4-FFF2-40B4-BE49-F238E27FC236}">
                  <a16:creationId xmlns:a16="http://schemas.microsoft.com/office/drawing/2014/main" id="{6FC76D7F-C551-41BC-B78B-133C66A30A34}"/>
                </a:ext>
              </a:extLst>
            </p:cNvPr>
            <p:cNvSpPr/>
            <p:nvPr/>
          </p:nvSpPr>
          <p:spPr bwMode="auto">
            <a:xfrm>
              <a:off x="11962918" y="4472644"/>
              <a:ext cx="2986557" cy="1261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4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仓耳青禾体-谷力 W05" panose="02020400000000000000" pitchFamily="18" charset="-122"/>
                  <a:ea typeface="仓耳青禾体-谷力 W05" panose="02020400000000000000" pitchFamily="18" charset="-122"/>
                </a:rPr>
                <a:t>1.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仓耳青禾体-谷力 W05" panose="02020400000000000000" pitchFamily="18" charset="-122"/>
                  <a:ea typeface="仓耳青禾体-谷力 W05" panose="02020400000000000000" pitchFamily="18" charset="-122"/>
                </a:rPr>
                <a:t>以预览的方式选择文件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endParaRPr>
            </a:p>
            <a:p>
              <a:pPr>
                <a:lnSpc>
                  <a:spcPct val="14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仓耳青禾体-谷力 W05" panose="02020400000000000000" pitchFamily="18" charset="-122"/>
                  <a:ea typeface="仓耳青禾体-谷力 W05" panose="02020400000000000000" pitchFamily="18" charset="-122"/>
                </a:rPr>
                <a:t>2.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仓耳青禾体-谷力 W05" panose="02020400000000000000" pitchFamily="18" charset="-122"/>
                  <a:ea typeface="仓耳青禾体-谷力 W05" panose="02020400000000000000" pitchFamily="18" charset="-122"/>
                </a:rPr>
                <a:t>加入了很多用户提示（未选择文件、分析完成等）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endParaRPr>
            </a:p>
            <a:p>
              <a:pPr>
                <a:lnSpc>
                  <a:spcPct val="14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仓耳青禾体-谷力 W05" panose="02020400000000000000" pitchFamily="18" charset="-122"/>
                  <a:ea typeface="仓耳青禾体-谷力 W05" panose="02020400000000000000" pitchFamily="18" charset="-122"/>
                </a:rPr>
                <a:t>3.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仓耳青禾体-谷力 W05" panose="02020400000000000000" pitchFamily="18" charset="-122"/>
                  <a:ea typeface="仓耳青禾体-谷力 W05" panose="02020400000000000000" pitchFamily="18" charset="-122"/>
                </a:rPr>
                <a:t>加入滚动条，方便用户更好的查看结果</a:t>
              </a:r>
            </a:p>
          </p:txBody>
        </p:sp>
      </p:grpSp>
      <p:sp>
        <p:nvSpPr>
          <p:cNvPr id="16" name="íṩľîďé">
            <a:extLst>
              <a:ext uri="{FF2B5EF4-FFF2-40B4-BE49-F238E27FC236}">
                <a16:creationId xmlns:a16="http://schemas.microsoft.com/office/drawing/2014/main" id="{4178AC31-C087-4DCB-B5EE-3F20ED40241E}"/>
              </a:ext>
            </a:extLst>
          </p:cNvPr>
          <p:cNvSpPr/>
          <p:nvPr/>
        </p:nvSpPr>
        <p:spPr>
          <a:xfrm>
            <a:off x="4316199" y="4813515"/>
            <a:ext cx="558054" cy="558054"/>
          </a:xfrm>
          <a:prstGeom prst="ellipse">
            <a:avLst/>
          </a:prstGeom>
          <a:solidFill>
            <a:srgbClr val="41B4AD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54"/>
            <a:endParaRPr lang="zh-CN" altLang="en-US" sz="2400" b="1" i="1">
              <a:solidFill>
                <a:schemeClr val="tx1"/>
              </a:solidFill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sp>
        <p:nvSpPr>
          <p:cNvPr id="17" name="íS1îḍe">
            <a:extLst>
              <a:ext uri="{FF2B5EF4-FFF2-40B4-BE49-F238E27FC236}">
                <a16:creationId xmlns:a16="http://schemas.microsoft.com/office/drawing/2014/main" id="{48A29D9E-5872-4BA1-8EEE-708367B3EFF7}"/>
              </a:ext>
            </a:extLst>
          </p:cNvPr>
          <p:cNvSpPr/>
          <p:nvPr/>
        </p:nvSpPr>
        <p:spPr>
          <a:xfrm>
            <a:off x="4404774" y="4936915"/>
            <a:ext cx="380904" cy="311254"/>
          </a:xfrm>
          <a:custGeom>
            <a:avLst/>
            <a:gdLst>
              <a:gd name="connsiteX0" fmla="*/ 149292 w 607427"/>
              <a:gd name="connsiteY0" fmla="*/ 421449 h 496357"/>
              <a:gd name="connsiteX1" fmla="*/ 120047 w 607427"/>
              <a:gd name="connsiteY1" fmla="*/ 450559 h 496357"/>
              <a:gd name="connsiteX2" fmla="*/ 149292 w 607427"/>
              <a:gd name="connsiteY2" fmla="*/ 479762 h 496357"/>
              <a:gd name="connsiteX3" fmla="*/ 178538 w 607427"/>
              <a:gd name="connsiteY3" fmla="*/ 450559 h 496357"/>
              <a:gd name="connsiteX4" fmla="*/ 149292 w 607427"/>
              <a:gd name="connsiteY4" fmla="*/ 421449 h 496357"/>
              <a:gd name="connsiteX5" fmla="*/ 350503 w 607427"/>
              <a:gd name="connsiteY5" fmla="*/ 138238 h 496357"/>
              <a:gd name="connsiteX6" fmla="*/ 426643 w 607427"/>
              <a:gd name="connsiteY6" fmla="*/ 138238 h 496357"/>
              <a:gd name="connsiteX7" fmla="*/ 444749 w 607427"/>
              <a:gd name="connsiteY7" fmla="*/ 156223 h 496357"/>
              <a:gd name="connsiteX8" fmla="*/ 444749 w 607427"/>
              <a:gd name="connsiteY8" fmla="*/ 178566 h 496357"/>
              <a:gd name="connsiteX9" fmla="*/ 447256 w 607427"/>
              <a:gd name="connsiteY9" fmla="*/ 181161 h 496357"/>
              <a:gd name="connsiteX10" fmla="*/ 589414 w 607427"/>
              <a:gd name="connsiteY10" fmla="*/ 181161 h 496357"/>
              <a:gd name="connsiteX11" fmla="*/ 607427 w 607427"/>
              <a:gd name="connsiteY11" fmla="*/ 199147 h 496357"/>
              <a:gd name="connsiteX12" fmla="*/ 607427 w 607427"/>
              <a:gd name="connsiteY12" fmla="*/ 333572 h 496357"/>
              <a:gd name="connsiteX13" fmla="*/ 589414 w 607427"/>
              <a:gd name="connsiteY13" fmla="*/ 351557 h 496357"/>
              <a:gd name="connsiteX14" fmla="*/ 350503 w 607427"/>
              <a:gd name="connsiteY14" fmla="*/ 351557 h 496357"/>
              <a:gd name="connsiteX15" fmla="*/ 332397 w 607427"/>
              <a:gd name="connsiteY15" fmla="*/ 333572 h 496357"/>
              <a:gd name="connsiteX16" fmla="*/ 332397 w 607427"/>
              <a:gd name="connsiteY16" fmla="*/ 312991 h 496357"/>
              <a:gd name="connsiteX17" fmla="*/ 332397 w 607427"/>
              <a:gd name="connsiteY17" fmla="*/ 283046 h 496357"/>
              <a:gd name="connsiteX18" fmla="*/ 219395 w 607427"/>
              <a:gd name="connsiteY18" fmla="*/ 283046 h 496357"/>
              <a:gd name="connsiteX19" fmla="*/ 219395 w 607427"/>
              <a:gd name="connsiteY19" fmla="*/ 312991 h 496357"/>
              <a:gd name="connsiteX20" fmla="*/ 219395 w 607427"/>
              <a:gd name="connsiteY20" fmla="*/ 318646 h 496357"/>
              <a:gd name="connsiteX21" fmla="*/ 208346 w 607427"/>
              <a:gd name="connsiteY21" fmla="*/ 335148 h 496357"/>
              <a:gd name="connsiteX22" fmla="*/ 188939 w 607427"/>
              <a:gd name="connsiteY22" fmla="*/ 331254 h 496357"/>
              <a:gd name="connsiteX23" fmla="*/ 170276 w 607427"/>
              <a:gd name="connsiteY23" fmla="*/ 312620 h 496357"/>
              <a:gd name="connsiteX24" fmla="*/ 133135 w 607427"/>
              <a:gd name="connsiteY24" fmla="*/ 275537 h 496357"/>
              <a:gd name="connsiteX25" fmla="*/ 133135 w 607427"/>
              <a:gd name="connsiteY25" fmla="*/ 250414 h 496357"/>
              <a:gd name="connsiteX26" fmla="*/ 170183 w 607427"/>
              <a:gd name="connsiteY26" fmla="*/ 213423 h 496357"/>
              <a:gd name="connsiteX27" fmla="*/ 188939 w 607427"/>
              <a:gd name="connsiteY27" fmla="*/ 194697 h 496357"/>
              <a:gd name="connsiteX28" fmla="*/ 208346 w 607427"/>
              <a:gd name="connsiteY28" fmla="*/ 190803 h 496357"/>
              <a:gd name="connsiteX29" fmla="*/ 219395 w 607427"/>
              <a:gd name="connsiteY29" fmla="*/ 207305 h 496357"/>
              <a:gd name="connsiteX30" fmla="*/ 219395 w 607427"/>
              <a:gd name="connsiteY30" fmla="*/ 213053 h 496357"/>
              <a:gd name="connsiteX31" fmla="*/ 219395 w 607427"/>
              <a:gd name="connsiteY31" fmla="*/ 242997 h 496357"/>
              <a:gd name="connsiteX32" fmla="*/ 332397 w 607427"/>
              <a:gd name="connsiteY32" fmla="*/ 242997 h 496357"/>
              <a:gd name="connsiteX33" fmla="*/ 332397 w 607427"/>
              <a:gd name="connsiteY33" fmla="*/ 213053 h 496357"/>
              <a:gd name="connsiteX34" fmla="*/ 332397 w 607427"/>
              <a:gd name="connsiteY34" fmla="*/ 156223 h 496357"/>
              <a:gd name="connsiteX35" fmla="*/ 350503 w 607427"/>
              <a:gd name="connsiteY35" fmla="*/ 138238 h 496357"/>
              <a:gd name="connsiteX36" fmla="*/ 40294 w 607427"/>
              <a:gd name="connsiteY36" fmla="*/ 0 h 496357"/>
              <a:gd name="connsiteX37" fmla="*/ 258198 w 607427"/>
              <a:gd name="connsiteY37" fmla="*/ 0 h 496357"/>
              <a:gd name="connsiteX38" fmla="*/ 298492 w 607427"/>
              <a:gd name="connsiteY38" fmla="*/ 44407 h 496357"/>
              <a:gd name="connsiteX39" fmla="*/ 298492 w 607427"/>
              <a:gd name="connsiteY39" fmla="*/ 213042 h 496357"/>
              <a:gd name="connsiteX40" fmla="*/ 258476 w 607427"/>
              <a:gd name="connsiteY40" fmla="*/ 213042 h 496357"/>
              <a:gd name="connsiteX41" fmla="*/ 258476 w 607427"/>
              <a:gd name="connsiteY41" fmla="*/ 44407 h 496357"/>
              <a:gd name="connsiteX42" fmla="*/ 256898 w 607427"/>
              <a:gd name="connsiteY42" fmla="*/ 39679 h 496357"/>
              <a:gd name="connsiteX43" fmla="*/ 40480 w 607427"/>
              <a:gd name="connsiteY43" fmla="*/ 39957 h 496357"/>
              <a:gd name="connsiteX44" fmla="*/ 40016 w 607427"/>
              <a:gd name="connsiteY44" fmla="*/ 44407 h 496357"/>
              <a:gd name="connsiteX45" fmla="*/ 40016 w 607427"/>
              <a:gd name="connsiteY45" fmla="*/ 403927 h 496357"/>
              <a:gd name="connsiteX46" fmla="*/ 258476 w 607427"/>
              <a:gd name="connsiteY46" fmla="*/ 403927 h 496357"/>
              <a:gd name="connsiteX47" fmla="*/ 258476 w 607427"/>
              <a:gd name="connsiteY47" fmla="*/ 312981 h 496357"/>
              <a:gd name="connsiteX48" fmla="*/ 298492 w 607427"/>
              <a:gd name="connsiteY48" fmla="*/ 312981 h 496357"/>
              <a:gd name="connsiteX49" fmla="*/ 298492 w 607427"/>
              <a:gd name="connsiteY49" fmla="*/ 451950 h 496357"/>
              <a:gd name="connsiteX50" fmla="*/ 258198 w 607427"/>
              <a:gd name="connsiteY50" fmla="*/ 496357 h 496357"/>
              <a:gd name="connsiteX51" fmla="*/ 40294 w 607427"/>
              <a:gd name="connsiteY51" fmla="*/ 496357 h 496357"/>
              <a:gd name="connsiteX52" fmla="*/ 0 w 607427"/>
              <a:gd name="connsiteY52" fmla="*/ 451950 h 496357"/>
              <a:gd name="connsiteX53" fmla="*/ 0 w 607427"/>
              <a:gd name="connsiteY53" fmla="*/ 44407 h 496357"/>
              <a:gd name="connsiteX54" fmla="*/ 40294 w 607427"/>
              <a:gd name="connsiteY54" fmla="*/ 0 h 49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07427" h="496357">
                <a:moveTo>
                  <a:pt x="149292" y="421449"/>
                </a:moveTo>
                <a:cubicBezTo>
                  <a:pt x="133138" y="421449"/>
                  <a:pt x="120047" y="434521"/>
                  <a:pt x="120047" y="450559"/>
                </a:cubicBezTo>
                <a:cubicBezTo>
                  <a:pt x="120047" y="466691"/>
                  <a:pt x="133138" y="479762"/>
                  <a:pt x="149292" y="479762"/>
                </a:cubicBezTo>
                <a:cubicBezTo>
                  <a:pt x="165447" y="479762"/>
                  <a:pt x="178538" y="466691"/>
                  <a:pt x="178538" y="450559"/>
                </a:cubicBezTo>
                <a:cubicBezTo>
                  <a:pt x="178538" y="434521"/>
                  <a:pt x="165447" y="421449"/>
                  <a:pt x="149292" y="421449"/>
                </a:cubicBezTo>
                <a:close/>
                <a:moveTo>
                  <a:pt x="350503" y="138238"/>
                </a:moveTo>
                <a:lnTo>
                  <a:pt x="426643" y="138238"/>
                </a:lnTo>
                <a:cubicBezTo>
                  <a:pt x="436671" y="138238"/>
                  <a:pt x="444749" y="146304"/>
                  <a:pt x="444749" y="156223"/>
                </a:cubicBezTo>
                <a:lnTo>
                  <a:pt x="444749" y="178566"/>
                </a:lnTo>
                <a:cubicBezTo>
                  <a:pt x="444749" y="179956"/>
                  <a:pt x="445863" y="181161"/>
                  <a:pt x="447256" y="181161"/>
                </a:cubicBezTo>
                <a:lnTo>
                  <a:pt x="589414" y="181161"/>
                </a:lnTo>
                <a:cubicBezTo>
                  <a:pt x="599349" y="181161"/>
                  <a:pt x="607427" y="189227"/>
                  <a:pt x="607427" y="199147"/>
                </a:cubicBezTo>
                <a:lnTo>
                  <a:pt x="607427" y="333572"/>
                </a:lnTo>
                <a:cubicBezTo>
                  <a:pt x="607427" y="343491"/>
                  <a:pt x="599349" y="351557"/>
                  <a:pt x="589414" y="351557"/>
                </a:cubicBezTo>
                <a:lnTo>
                  <a:pt x="350503" y="351557"/>
                </a:lnTo>
                <a:cubicBezTo>
                  <a:pt x="340475" y="351557"/>
                  <a:pt x="332397" y="343491"/>
                  <a:pt x="332397" y="333572"/>
                </a:cubicBezTo>
                <a:lnTo>
                  <a:pt x="332397" y="312991"/>
                </a:lnTo>
                <a:lnTo>
                  <a:pt x="332397" y="283046"/>
                </a:lnTo>
                <a:lnTo>
                  <a:pt x="219395" y="283046"/>
                </a:lnTo>
                <a:lnTo>
                  <a:pt x="219395" y="312991"/>
                </a:lnTo>
                <a:lnTo>
                  <a:pt x="219395" y="318646"/>
                </a:lnTo>
                <a:cubicBezTo>
                  <a:pt x="219395" y="325877"/>
                  <a:pt x="215031" y="332367"/>
                  <a:pt x="208346" y="335148"/>
                </a:cubicBezTo>
                <a:cubicBezTo>
                  <a:pt x="201753" y="337929"/>
                  <a:pt x="194046" y="336353"/>
                  <a:pt x="188939" y="331254"/>
                </a:cubicBezTo>
                <a:lnTo>
                  <a:pt x="170276" y="312620"/>
                </a:lnTo>
                <a:lnTo>
                  <a:pt x="133135" y="275537"/>
                </a:lnTo>
                <a:cubicBezTo>
                  <a:pt x="126171" y="268584"/>
                  <a:pt x="126171" y="257274"/>
                  <a:pt x="133135" y="250414"/>
                </a:cubicBezTo>
                <a:lnTo>
                  <a:pt x="170183" y="213423"/>
                </a:lnTo>
                <a:lnTo>
                  <a:pt x="188939" y="194697"/>
                </a:lnTo>
                <a:cubicBezTo>
                  <a:pt x="194046" y="189598"/>
                  <a:pt x="201753" y="188114"/>
                  <a:pt x="208346" y="190803"/>
                </a:cubicBezTo>
                <a:cubicBezTo>
                  <a:pt x="215031" y="193584"/>
                  <a:pt x="219395" y="200074"/>
                  <a:pt x="219395" y="207305"/>
                </a:cubicBezTo>
                <a:lnTo>
                  <a:pt x="219395" y="213053"/>
                </a:lnTo>
                <a:lnTo>
                  <a:pt x="219395" y="242997"/>
                </a:lnTo>
                <a:lnTo>
                  <a:pt x="332397" y="242997"/>
                </a:lnTo>
                <a:lnTo>
                  <a:pt x="332397" y="213053"/>
                </a:lnTo>
                <a:lnTo>
                  <a:pt x="332397" y="156223"/>
                </a:lnTo>
                <a:cubicBezTo>
                  <a:pt x="332397" y="146304"/>
                  <a:pt x="340475" y="138238"/>
                  <a:pt x="350503" y="138238"/>
                </a:cubicBezTo>
                <a:close/>
                <a:moveTo>
                  <a:pt x="40294" y="0"/>
                </a:moveTo>
                <a:lnTo>
                  <a:pt x="258198" y="0"/>
                </a:lnTo>
                <a:cubicBezTo>
                  <a:pt x="280387" y="0"/>
                  <a:pt x="298492" y="19932"/>
                  <a:pt x="298492" y="44407"/>
                </a:cubicBezTo>
                <a:lnTo>
                  <a:pt x="298492" y="213042"/>
                </a:lnTo>
                <a:lnTo>
                  <a:pt x="258476" y="213042"/>
                </a:lnTo>
                <a:lnTo>
                  <a:pt x="258476" y="44407"/>
                </a:lnTo>
                <a:cubicBezTo>
                  <a:pt x="258476" y="41440"/>
                  <a:pt x="257177" y="39864"/>
                  <a:pt x="256898" y="39679"/>
                </a:cubicBezTo>
                <a:lnTo>
                  <a:pt x="40480" y="39957"/>
                </a:lnTo>
                <a:cubicBezTo>
                  <a:pt x="41223" y="40050"/>
                  <a:pt x="40016" y="41626"/>
                  <a:pt x="40016" y="44407"/>
                </a:cubicBezTo>
                <a:lnTo>
                  <a:pt x="40016" y="403927"/>
                </a:lnTo>
                <a:lnTo>
                  <a:pt x="258476" y="403927"/>
                </a:lnTo>
                <a:lnTo>
                  <a:pt x="258476" y="312981"/>
                </a:lnTo>
                <a:lnTo>
                  <a:pt x="298492" y="312981"/>
                </a:lnTo>
                <a:lnTo>
                  <a:pt x="298492" y="451950"/>
                </a:lnTo>
                <a:cubicBezTo>
                  <a:pt x="298492" y="476425"/>
                  <a:pt x="280387" y="496357"/>
                  <a:pt x="258198" y="496357"/>
                </a:cubicBezTo>
                <a:lnTo>
                  <a:pt x="40294" y="496357"/>
                </a:lnTo>
                <a:cubicBezTo>
                  <a:pt x="18104" y="496357"/>
                  <a:pt x="0" y="476425"/>
                  <a:pt x="0" y="451950"/>
                </a:cubicBezTo>
                <a:lnTo>
                  <a:pt x="0" y="44407"/>
                </a:lnTo>
                <a:cubicBezTo>
                  <a:pt x="0" y="19932"/>
                  <a:pt x="18104" y="0"/>
                  <a:pt x="40294" y="0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b="1" i="1">
              <a:solidFill>
                <a:schemeClr val="tx1"/>
              </a:solidFill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151F1CD-CFB6-4B40-AFA4-6AA679EF71CA}"/>
              </a:ext>
            </a:extLst>
          </p:cNvPr>
          <p:cNvCxnSpPr>
            <a:stCxn id="14" idx="2"/>
          </p:cNvCxnSpPr>
          <p:nvPr/>
        </p:nvCxnSpPr>
        <p:spPr>
          <a:xfrm>
            <a:off x="5280775" y="3962989"/>
            <a:ext cx="0" cy="624158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sysDash"/>
            <a:round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A5DB994C-F394-A0DE-0E23-31F17116D190}"/>
              </a:ext>
            </a:extLst>
          </p:cNvPr>
          <p:cNvSpPr/>
          <p:nvPr/>
        </p:nvSpPr>
        <p:spPr>
          <a:xfrm>
            <a:off x="4440870" y="439516"/>
            <a:ext cx="3211033" cy="516917"/>
          </a:xfrm>
          <a:prstGeom prst="roundRect">
            <a:avLst>
              <a:gd name="adj" fmla="val 33122"/>
            </a:avLst>
          </a:prstGeom>
          <a:solidFill>
            <a:srgbClr val="41B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项目优点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83CAFB6E-30E1-9CBF-A939-3D71525D8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264" y="3958988"/>
            <a:ext cx="3171116" cy="313301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1B6EF043-B2DD-5485-04C3-BE05D17C7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6345" y="1266800"/>
            <a:ext cx="2534059" cy="1959592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3109311B-602E-3F50-1C23-29FFFF067C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1373" y="1266800"/>
            <a:ext cx="1227802" cy="1934847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5EE3593C-26C8-CC77-2489-C09405586E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8794" y="4768914"/>
            <a:ext cx="3319299" cy="3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041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20119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04251;#373594;#370413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0068;#391214;#75327;#179789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0068;#391214;#75327;#179789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0068;#391214;#75327;#179789;#87650;#369449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</TotalTime>
  <Words>582</Words>
  <Application>Microsoft Office PowerPoint</Application>
  <PresentationFormat>宽屏</PresentationFormat>
  <Paragraphs>74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仓耳青禾体-谷力 W05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</dc:title>
  <dc:subject>6</dc:subject>
  <dc:creator>ss</dc:creator>
  <cp:keywords>ss</cp:keywords>
  <dc:description>ss</dc:description>
  <cp:lastModifiedBy>金 卓远</cp:lastModifiedBy>
  <cp:revision>13</cp:revision>
  <dcterms:created xsi:type="dcterms:W3CDTF">2019-06-12T05:14:31Z</dcterms:created>
  <dcterms:modified xsi:type="dcterms:W3CDTF">2022-12-22T05:58:12Z</dcterms:modified>
  <cp:category>ss</cp:category>
  <dc:identifier>ss</dc:identifier>
  <cp:contentStatus>ss</cp:contentStatus>
  <cp:version>6</cp:version>
</cp:coreProperties>
</file>